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7772400" cy="10058400"/>
  <p:notesSz cx="77724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64D"/>
    <a:srgbClr val="676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6"/>
    <p:restoredTop sz="94658"/>
  </p:normalViewPr>
  <p:slideViewPr>
    <p:cSldViewPr>
      <p:cViewPr>
        <p:scale>
          <a:sx n="100" d="100"/>
          <a:sy n="100" d="100"/>
        </p:scale>
        <p:origin x="1608" y="174"/>
      </p:cViewPr>
      <p:guideLst>
        <p:guide orient="horz" pos="1008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3559A-225C-344B-AB32-1A84740F3767}" type="datetimeFigureOut">
              <a:rPr lang="es-MX" smtClean="0"/>
              <a:t>06/03/2026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74925" y="1257300"/>
            <a:ext cx="262255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3EC82-3B64-F441-8C1D-172681750E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0274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3EC82-3B64-F441-8C1D-172681750EA3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069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13" Type="http://schemas.openxmlformats.org/officeDocument/2006/relationships/image" Target="../media/image396.png"/><Relationship Id="rId18" Type="http://schemas.openxmlformats.org/officeDocument/2006/relationships/image" Target="../media/image401.png"/><Relationship Id="rId26" Type="http://schemas.openxmlformats.org/officeDocument/2006/relationships/image" Target="../media/image731.png"/><Relationship Id="rId3" Type="http://schemas.openxmlformats.org/officeDocument/2006/relationships/image" Target="../media/image106.png"/><Relationship Id="rId21" Type="http://schemas.openxmlformats.org/officeDocument/2006/relationships/image" Target="../media/image726.png"/><Relationship Id="rId7" Type="http://schemas.openxmlformats.org/officeDocument/2006/relationships/image" Target="../media/image390.png"/><Relationship Id="rId12" Type="http://schemas.openxmlformats.org/officeDocument/2006/relationships/image" Target="../media/image395.png"/><Relationship Id="rId17" Type="http://schemas.openxmlformats.org/officeDocument/2006/relationships/image" Target="../media/image400.png"/><Relationship Id="rId25" Type="http://schemas.openxmlformats.org/officeDocument/2006/relationships/image" Target="../media/image730.png"/><Relationship Id="rId2" Type="http://schemas.openxmlformats.org/officeDocument/2006/relationships/image" Target="../media/image1.png"/><Relationship Id="rId16" Type="http://schemas.openxmlformats.org/officeDocument/2006/relationships/image" Target="../media/image724.png"/><Relationship Id="rId20" Type="http://schemas.openxmlformats.org/officeDocument/2006/relationships/image" Target="../media/image725.png"/><Relationship Id="rId29" Type="http://schemas.openxmlformats.org/officeDocument/2006/relationships/image" Target="../media/image7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9.png"/><Relationship Id="rId11" Type="http://schemas.openxmlformats.org/officeDocument/2006/relationships/image" Target="../media/image394.png"/><Relationship Id="rId24" Type="http://schemas.openxmlformats.org/officeDocument/2006/relationships/image" Target="../media/image729.png"/><Relationship Id="rId32" Type="http://schemas.openxmlformats.org/officeDocument/2006/relationships/image" Target="../media/image737.png"/><Relationship Id="rId5" Type="http://schemas.openxmlformats.org/officeDocument/2006/relationships/image" Target="../media/image10.png"/><Relationship Id="rId15" Type="http://schemas.openxmlformats.org/officeDocument/2006/relationships/image" Target="../media/image723.png"/><Relationship Id="rId23" Type="http://schemas.openxmlformats.org/officeDocument/2006/relationships/image" Target="../media/image728.png"/><Relationship Id="rId28" Type="http://schemas.openxmlformats.org/officeDocument/2006/relationships/image" Target="../media/image733.png"/><Relationship Id="rId10" Type="http://schemas.openxmlformats.org/officeDocument/2006/relationships/image" Target="../media/image393.png"/><Relationship Id="rId19" Type="http://schemas.openxmlformats.org/officeDocument/2006/relationships/image" Target="../media/image402.png"/><Relationship Id="rId31" Type="http://schemas.openxmlformats.org/officeDocument/2006/relationships/image" Target="../media/image736.png"/><Relationship Id="rId4" Type="http://schemas.openxmlformats.org/officeDocument/2006/relationships/image" Target="../media/image9.png"/><Relationship Id="rId9" Type="http://schemas.openxmlformats.org/officeDocument/2006/relationships/image" Target="../media/image392.png"/><Relationship Id="rId14" Type="http://schemas.openxmlformats.org/officeDocument/2006/relationships/image" Target="../media/image397.png"/><Relationship Id="rId22" Type="http://schemas.openxmlformats.org/officeDocument/2006/relationships/image" Target="../media/image727.png"/><Relationship Id="rId27" Type="http://schemas.openxmlformats.org/officeDocument/2006/relationships/image" Target="../media/image732.png"/><Relationship Id="rId30" Type="http://schemas.openxmlformats.org/officeDocument/2006/relationships/image" Target="../media/image7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1.png"/><Relationship Id="rId13" Type="http://schemas.openxmlformats.org/officeDocument/2006/relationships/image" Target="../media/image744.png"/><Relationship Id="rId18" Type="http://schemas.openxmlformats.org/officeDocument/2006/relationships/image" Target="../media/image747.png"/><Relationship Id="rId26" Type="http://schemas.openxmlformats.org/officeDocument/2006/relationships/image" Target="../media/image755.png"/><Relationship Id="rId3" Type="http://schemas.openxmlformats.org/officeDocument/2006/relationships/image" Target="../media/image738.png"/><Relationship Id="rId21" Type="http://schemas.openxmlformats.org/officeDocument/2006/relationships/image" Target="../media/image750.png"/><Relationship Id="rId7" Type="http://schemas.openxmlformats.org/officeDocument/2006/relationships/image" Target="../media/image390.png"/><Relationship Id="rId12" Type="http://schemas.openxmlformats.org/officeDocument/2006/relationships/image" Target="../media/image743.png"/><Relationship Id="rId17" Type="http://schemas.openxmlformats.org/officeDocument/2006/relationships/image" Target="../media/image401.png"/><Relationship Id="rId25" Type="http://schemas.openxmlformats.org/officeDocument/2006/relationships/image" Target="../media/image754.png"/><Relationship Id="rId2" Type="http://schemas.openxmlformats.org/officeDocument/2006/relationships/image" Target="../media/image1.png"/><Relationship Id="rId16" Type="http://schemas.openxmlformats.org/officeDocument/2006/relationships/image" Target="../media/image400.png"/><Relationship Id="rId20" Type="http://schemas.openxmlformats.org/officeDocument/2006/relationships/image" Target="../media/image7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9.png"/><Relationship Id="rId11" Type="http://schemas.openxmlformats.org/officeDocument/2006/relationships/image" Target="../media/image742.png"/><Relationship Id="rId24" Type="http://schemas.openxmlformats.org/officeDocument/2006/relationships/image" Target="../media/image753.png"/><Relationship Id="rId5" Type="http://schemas.openxmlformats.org/officeDocument/2006/relationships/image" Target="../media/image740.png"/><Relationship Id="rId15" Type="http://schemas.openxmlformats.org/officeDocument/2006/relationships/image" Target="../media/image746.png"/><Relationship Id="rId23" Type="http://schemas.openxmlformats.org/officeDocument/2006/relationships/image" Target="../media/image752.png"/><Relationship Id="rId28" Type="http://schemas.openxmlformats.org/officeDocument/2006/relationships/image" Target="../media/image757.png"/><Relationship Id="rId10" Type="http://schemas.openxmlformats.org/officeDocument/2006/relationships/image" Target="../media/image393.png"/><Relationship Id="rId19" Type="http://schemas.openxmlformats.org/officeDocument/2006/relationships/image" Target="../media/image748.png"/><Relationship Id="rId4" Type="http://schemas.openxmlformats.org/officeDocument/2006/relationships/image" Target="../media/image739.png"/><Relationship Id="rId9" Type="http://schemas.openxmlformats.org/officeDocument/2006/relationships/image" Target="../media/image394.png"/><Relationship Id="rId14" Type="http://schemas.openxmlformats.org/officeDocument/2006/relationships/image" Target="../media/image745.png"/><Relationship Id="rId22" Type="http://schemas.openxmlformats.org/officeDocument/2006/relationships/image" Target="../media/image751.png"/><Relationship Id="rId27" Type="http://schemas.openxmlformats.org/officeDocument/2006/relationships/image" Target="../media/image7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1.png"/><Relationship Id="rId13" Type="http://schemas.openxmlformats.org/officeDocument/2006/relationships/image" Target="../media/image764.png"/><Relationship Id="rId18" Type="http://schemas.openxmlformats.org/officeDocument/2006/relationships/image" Target="../media/image767.png"/><Relationship Id="rId3" Type="http://schemas.openxmlformats.org/officeDocument/2006/relationships/image" Target="../media/image758.png"/><Relationship Id="rId21" Type="http://schemas.openxmlformats.org/officeDocument/2006/relationships/image" Target="../media/image770.png"/><Relationship Id="rId7" Type="http://schemas.openxmlformats.org/officeDocument/2006/relationships/image" Target="../media/image390.png"/><Relationship Id="rId12" Type="http://schemas.openxmlformats.org/officeDocument/2006/relationships/image" Target="../media/image763.png"/><Relationship Id="rId17" Type="http://schemas.openxmlformats.org/officeDocument/2006/relationships/image" Target="../media/image766.png"/><Relationship Id="rId25" Type="http://schemas.openxmlformats.org/officeDocument/2006/relationships/image" Target="../media/image774.png"/><Relationship Id="rId2" Type="http://schemas.openxmlformats.org/officeDocument/2006/relationships/image" Target="../media/image1.png"/><Relationship Id="rId16" Type="http://schemas.openxmlformats.org/officeDocument/2006/relationships/image" Target="../media/image401.png"/><Relationship Id="rId20" Type="http://schemas.openxmlformats.org/officeDocument/2006/relationships/image" Target="../media/image7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3.png"/><Relationship Id="rId11" Type="http://schemas.openxmlformats.org/officeDocument/2006/relationships/image" Target="../media/image762.png"/><Relationship Id="rId24" Type="http://schemas.openxmlformats.org/officeDocument/2006/relationships/image" Target="../media/image773.png"/><Relationship Id="rId5" Type="http://schemas.openxmlformats.org/officeDocument/2006/relationships/image" Target="../media/image760.png"/><Relationship Id="rId15" Type="http://schemas.openxmlformats.org/officeDocument/2006/relationships/image" Target="../media/image400.png"/><Relationship Id="rId23" Type="http://schemas.openxmlformats.org/officeDocument/2006/relationships/image" Target="../media/image772.png"/><Relationship Id="rId10" Type="http://schemas.openxmlformats.org/officeDocument/2006/relationships/image" Target="../media/image761.png"/><Relationship Id="rId19" Type="http://schemas.openxmlformats.org/officeDocument/2006/relationships/image" Target="../media/image768.png"/><Relationship Id="rId4" Type="http://schemas.openxmlformats.org/officeDocument/2006/relationships/image" Target="../media/image759.png"/><Relationship Id="rId9" Type="http://schemas.openxmlformats.org/officeDocument/2006/relationships/image" Target="../media/image394.png"/><Relationship Id="rId14" Type="http://schemas.openxmlformats.org/officeDocument/2006/relationships/image" Target="../media/image765.png"/><Relationship Id="rId22" Type="http://schemas.openxmlformats.org/officeDocument/2006/relationships/image" Target="../media/image7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6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image" Target="../media/image788.png"/><Relationship Id="rId42" Type="http://schemas.openxmlformats.org/officeDocument/2006/relationships/image" Target="../media/image798.png"/><Relationship Id="rId47" Type="http://schemas.openxmlformats.org/officeDocument/2006/relationships/image" Target="../media/image802.png"/><Relationship Id="rId63" Type="http://schemas.openxmlformats.org/officeDocument/2006/relationships/image" Target="../media/image814.png"/><Relationship Id="rId68" Type="http://schemas.openxmlformats.org/officeDocument/2006/relationships/image" Target="../media/image15.png"/><Relationship Id="rId84" Type="http://schemas.openxmlformats.org/officeDocument/2006/relationships/image" Target="../media/image829.png"/><Relationship Id="rId89" Type="http://schemas.openxmlformats.org/officeDocument/2006/relationships/image" Target="../media/image833.png"/><Relationship Id="rId112" Type="http://schemas.openxmlformats.org/officeDocument/2006/relationships/image" Target="../media/image856.png"/><Relationship Id="rId16" Type="http://schemas.openxmlformats.org/officeDocument/2006/relationships/image" Target="../media/image785.png"/><Relationship Id="rId107" Type="http://schemas.openxmlformats.org/officeDocument/2006/relationships/image" Target="../media/image851.png"/><Relationship Id="rId11" Type="http://schemas.openxmlformats.org/officeDocument/2006/relationships/image" Target="../media/image60.png"/><Relationship Id="rId32" Type="http://schemas.openxmlformats.org/officeDocument/2006/relationships/image" Target="../media/image792.png"/><Relationship Id="rId37" Type="http://schemas.openxmlformats.org/officeDocument/2006/relationships/image" Target="../media/image54.png"/><Relationship Id="rId53" Type="http://schemas.openxmlformats.org/officeDocument/2006/relationships/image" Target="../media/image48.png"/><Relationship Id="rId58" Type="http://schemas.openxmlformats.org/officeDocument/2006/relationships/image" Target="../media/image175.png"/><Relationship Id="rId74" Type="http://schemas.openxmlformats.org/officeDocument/2006/relationships/image" Target="../media/image390.png"/><Relationship Id="rId79" Type="http://schemas.openxmlformats.org/officeDocument/2006/relationships/image" Target="../media/image824.png"/><Relationship Id="rId102" Type="http://schemas.openxmlformats.org/officeDocument/2006/relationships/image" Target="../media/image846.png"/><Relationship Id="rId5" Type="http://schemas.openxmlformats.org/officeDocument/2006/relationships/image" Target="../media/image778.png"/><Relationship Id="rId90" Type="http://schemas.openxmlformats.org/officeDocument/2006/relationships/image" Target="../media/image834.png"/><Relationship Id="rId95" Type="http://schemas.openxmlformats.org/officeDocument/2006/relationships/image" Target="../media/image839.png"/><Relationship Id="rId22" Type="http://schemas.openxmlformats.org/officeDocument/2006/relationships/image" Target="../media/image170.png"/><Relationship Id="rId27" Type="http://schemas.openxmlformats.org/officeDocument/2006/relationships/image" Target="../media/image148.png"/><Relationship Id="rId43" Type="http://schemas.openxmlformats.org/officeDocument/2006/relationships/image" Target="../media/image799.png"/><Relationship Id="rId48" Type="http://schemas.openxmlformats.org/officeDocument/2006/relationships/image" Target="../media/image803.png"/><Relationship Id="rId64" Type="http://schemas.openxmlformats.org/officeDocument/2006/relationships/image" Target="../media/image185.png"/><Relationship Id="rId69" Type="http://schemas.openxmlformats.org/officeDocument/2006/relationships/image" Target="../media/image817.png"/><Relationship Id="rId113" Type="http://schemas.openxmlformats.org/officeDocument/2006/relationships/image" Target="../media/image857.png"/><Relationship Id="rId80" Type="http://schemas.openxmlformats.org/officeDocument/2006/relationships/image" Target="../media/image825.png"/><Relationship Id="rId85" Type="http://schemas.openxmlformats.org/officeDocument/2006/relationships/image" Target="../media/image401.png"/><Relationship Id="rId12" Type="http://schemas.openxmlformats.org/officeDocument/2006/relationships/image" Target="../media/image782.png"/><Relationship Id="rId17" Type="http://schemas.openxmlformats.org/officeDocument/2006/relationships/image" Target="../media/image786.png"/><Relationship Id="rId33" Type="http://schemas.openxmlformats.org/officeDocument/2006/relationships/image" Target="../media/image793.png"/><Relationship Id="rId38" Type="http://schemas.openxmlformats.org/officeDocument/2006/relationships/image" Target="../media/image796.png"/><Relationship Id="rId59" Type="http://schemas.openxmlformats.org/officeDocument/2006/relationships/image" Target="../media/image810.png"/><Relationship Id="rId103" Type="http://schemas.openxmlformats.org/officeDocument/2006/relationships/image" Target="../media/image847.png"/><Relationship Id="rId108" Type="http://schemas.openxmlformats.org/officeDocument/2006/relationships/image" Target="../media/image852.png"/><Relationship Id="rId54" Type="http://schemas.openxmlformats.org/officeDocument/2006/relationships/image" Target="../media/image806.png"/><Relationship Id="rId70" Type="http://schemas.openxmlformats.org/officeDocument/2006/relationships/image" Target="../media/image818.png"/><Relationship Id="rId75" Type="http://schemas.openxmlformats.org/officeDocument/2006/relationships/image" Target="../media/image393.png"/><Relationship Id="rId91" Type="http://schemas.openxmlformats.org/officeDocument/2006/relationships/image" Target="../media/image835.png"/><Relationship Id="rId96" Type="http://schemas.openxmlformats.org/officeDocument/2006/relationships/image" Target="../media/image8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9.png"/><Relationship Id="rId15" Type="http://schemas.openxmlformats.org/officeDocument/2006/relationships/image" Target="../media/image784.png"/><Relationship Id="rId23" Type="http://schemas.openxmlformats.org/officeDocument/2006/relationships/image" Target="../media/image789.png"/><Relationship Id="rId28" Type="http://schemas.openxmlformats.org/officeDocument/2006/relationships/image" Target="../media/image790.png"/><Relationship Id="rId36" Type="http://schemas.openxmlformats.org/officeDocument/2006/relationships/image" Target="../media/image30.png"/><Relationship Id="rId49" Type="http://schemas.openxmlformats.org/officeDocument/2006/relationships/image" Target="../media/image804.png"/><Relationship Id="rId57" Type="http://schemas.openxmlformats.org/officeDocument/2006/relationships/image" Target="../media/image809.png"/><Relationship Id="rId106" Type="http://schemas.openxmlformats.org/officeDocument/2006/relationships/image" Target="../media/image850.png"/><Relationship Id="rId114" Type="http://schemas.openxmlformats.org/officeDocument/2006/relationships/image" Target="../media/image858.png"/><Relationship Id="rId10" Type="http://schemas.openxmlformats.org/officeDocument/2006/relationships/image" Target="../media/image76.png"/><Relationship Id="rId31" Type="http://schemas.openxmlformats.org/officeDocument/2006/relationships/image" Target="../media/image147.png"/><Relationship Id="rId44" Type="http://schemas.openxmlformats.org/officeDocument/2006/relationships/image" Target="../media/image800.png"/><Relationship Id="rId52" Type="http://schemas.openxmlformats.org/officeDocument/2006/relationships/image" Target="../media/image805.png"/><Relationship Id="rId60" Type="http://schemas.openxmlformats.org/officeDocument/2006/relationships/image" Target="../media/image811.png"/><Relationship Id="rId65" Type="http://schemas.openxmlformats.org/officeDocument/2006/relationships/image" Target="../media/image81.png"/><Relationship Id="rId73" Type="http://schemas.openxmlformats.org/officeDocument/2006/relationships/image" Target="../media/image821.png"/><Relationship Id="rId78" Type="http://schemas.openxmlformats.org/officeDocument/2006/relationships/image" Target="../media/image389.png"/><Relationship Id="rId81" Type="http://schemas.openxmlformats.org/officeDocument/2006/relationships/image" Target="../media/image826.png"/><Relationship Id="rId86" Type="http://schemas.openxmlformats.org/officeDocument/2006/relationships/image" Target="../media/image830.png"/><Relationship Id="rId94" Type="http://schemas.openxmlformats.org/officeDocument/2006/relationships/image" Target="../media/image838.png"/><Relationship Id="rId99" Type="http://schemas.openxmlformats.org/officeDocument/2006/relationships/image" Target="../media/image843.png"/><Relationship Id="rId101" Type="http://schemas.openxmlformats.org/officeDocument/2006/relationships/image" Target="../media/image845.png"/><Relationship Id="rId4" Type="http://schemas.openxmlformats.org/officeDocument/2006/relationships/image" Target="../media/image98.png"/><Relationship Id="rId9" Type="http://schemas.openxmlformats.org/officeDocument/2006/relationships/image" Target="../media/image781.png"/><Relationship Id="rId13" Type="http://schemas.openxmlformats.org/officeDocument/2006/relationships/image" Target="../media/image45.png"/><Relationship Id="rId18" Type="http://schemas.openxmlformats.org/officeDocument/2006/relationships/image" Target="../media/image17.png"/><Relationship Id="rId39" Type="http://schemas.openxmlformats.org/officeDocument/2006/relationships/image" Target="../media/image177.png"/><Relationship Id="rId109" Type="http://schemas.openxmlformats.org/officeDocument/2006/relationships/image" Target="../media/image853.png"/><Relationship Id="rId34" Type="http://schemas.openxmlformats.org/officeDocument/2006/relationships/image" Target="../media/image794.png"/><Relationship Id="rId50" Type="http://schemas.openxmlformats.org/officeDocument/2006/relationships/image" Target="../media/image62.png"/><Relationship Id="rId55" Type="http://schemas.openxmlformats.org/officeDocument/2006/relationships/image" Target="../media/image807.png"/><Relationship Id="rId76" Type="http://schemas.openxmlformats.org/officeDocument/2006/relationships/image" Target="../media/image822.png"/><Relationship Id="rId97" Type="http://schemas.openxmlformats.org/officeDocument/2006/relationships/image" Target="../media/image841.png"/><Relationship Id="rId104" Type="http://schemas.openxmlformats.org/officeDocument/2006/relationships/image" Target="../media/image848.png"/><Relationship Id="rId7" Type="http://schemas.openxmlformats.org/officeDocument/2006/relationships/image" Target="../media/image50.png"/><Relationship Id="rId71" Type="http://schemas.openxmlformats.org/officeDocument/2006/relationships/image" Target="../media/image819.png"/><Relationship Id="rId92" Type="http://schemas.openxmlformats.org/officeDocument/2006/relationships/image" Target="../media/image836.png"/><Relationship Id="rId2" Type="http://schemas.openxmlformats.org/officeDocument/2006/relationships/image" Target="../media/image777.png"/><Relationship Id="rId29" Type="http://schemas.openxmlformats.org/officeDocument/2006/relationships/image" Target="../media/image791.png"/><Relationship Id="rId24" Type="http://schemas.openxmlformats.org/officeDocument/2006/relationships/image" Target="../media/image145.png"/><Relationship Id="rId40" Type="http://schemas.openxmlformats.org/officeDocument/2006/relationships/image" Target="../media/image93.png"/><Relationship Id="rId45" Type="http://schemas.openxmlformats.org/officeDocument/2006/relationships/image" Target="../media/image801.png"/><Relationship Id="rId66" Type="http://schemas.openxmlformats.org/officeDocument/2006/relationships/image" Target="../media/image815.png"/><Relationship Id="rId87" Type="http://schemas.openxmlformats.org/officeDocument/2006/relationships/image" Target="../media/image831.png"/><Relationship Id="rId110" Type="http://schemas.openxmlformats.org/officeDocument/2006/relationships/image" Target="../media/image854.png"/><Relationship Id="rId115" Type="http://schemas.openxmlformats.org/officeDocument/2006/relationships/image" Target="../media/image859.png"/><Relationship Id="rId61" Type="http://schemas.openxmlformats.org/officeDocument/2006/relationships/image" Target="../media/image812.png"/><Relationship Id="rId82" Type="http://schemas.openxmlformats.org/officeDocument/2006/relationships/image" Target="../media/image827.png"/><Relationship Id="rId19" Type="http://schemas.openxmlformats.org/officeDocument/2006/relationships/image" Target="../media/image92.png"/><Relationship Id="rId14" Type="http://schemas.openxmlformats.org/officeDocument/2006/relationships/image" Target="../media/image783.png"/><Relationship Id="rId30" Type="http://schemas.openxmlformats.org/officeDocument/2006/relationships/image" Target="../media/image42.png"/><Relationship Id="rId35" Type="http://schemas.openxmlformats.org/officeDocument/2006/relationships/image" Target="../media/image795.png"/><Relationship Id="rId56" Type="http://schemas.openxmlformats.org/officeDocument/2006/relationships/image" Target="../media/image808.png"/><Relationship Id="rId77" Type="http://schemas.openxmlformats.org/officeDocument/2006/relationships/image" Target="../media/image823.png"/><Relationship Id="rId100" Type="http://schemas.openxmlformats.org/officeDocument/2006/relationships/image" Target="../media/image844.png"/><Relationship Id="rId105" Type="http://schemas.openxmlformats.org/officeDocument/2006/relationships/image" Target="../media/image849.png"/><Relationship Id="rId8" Type="http://schemas.openxmlformats.org/officeDocument/2006/relationships/image" Target="../media/image780.png"/><Relationship Id="rId51" Type="http://schemas.openxmlformats.org/officeDocument/2006/relationships/image" Target="../media/image32.png"/><Relationship Id="rId72" Type="http://schemas.openxmlformats.org/officeDocument/2006/relationships/image" Target="../media/image820.png"/><Relationship Id="rId93" Type="http://schemas.openxmlformats.org/officeDocument/2006/relationships/image" Target="../media/image837.png"/><Relationship Id="rId98" Type="http://schemas.openxmlformats.org/officeDocument/2006/relationships/image" Target="../media/image842.png"/><Relationship Id="rId3" Type="http://schemas.openxmlformats.org/officeDocument/2006/relationships/image" Target="../media/image66.png"/><Relationship Id="rId25" Type="http://schemas.openxmlformats.org/officeDocument/2006/relationships/image" Target="../media/image25.png"/><Relationship Id="rId46" Type="http://schemas.openxmlformats.org/officeDocument/2006/relationships/image" Target="../media/image157.png"/><Relationship Id="rId67" Type="http://schemas.openxmlformats.org/officeDocument/2006/relationships/image" Target="../media/image816.png"/><Relationship Id="rId116" Type="http://schemas.openxmlformats.org/officeDocument/2006/relationships/image" Target="../media/image1.png"/><Relationship Id="rId20" Type="http://schemas.openxmlformats.org/officeDocument/2006/relationships/image" Target="../media/image787.png"/><Relationship Id="rId41" Type="http://schemas.openxmlformats.org/officeDocument/2006/relationships/image" Target="../media/image797.png"/><Relationship Id="rId62" Type="http://schemas.openxmlformats.org/officeDocument/2006/relationships/image" Target="../media/image813.png"/><Relationship Id="rId83" Type="http://schemas.openxmlformats.org/officeDocument/2006/relationships/image" Target="../media/image828.png"/><Relationship Id="rId88" Type="http://schemas.openxmlformats.org/officeDocument/2006/relationships/image" Target="../media/image832.png"/><Relationship Id="rId111" Type="http://schemas.openxmlformats.org/officeDocument/2006/relationships/image" Target="../media/image8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5.png"/><Relationship Id="rId3" Type="http://schemas.openxmlformats.org/officeDocument/2006/relationships/image" Target="../media/image860.png"/><Relationship Id="rId7" Type="http://schemas.openxmlformats.org/officeDocument/2006/relationships/image" Target="../media/image8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3.png"/><Relationship Id="rId5" Type="http://schemas.openxmlformats.org/officeDocument/2006/relationships/image" Target="../media/image862.png"/><Relationship Id="rId4" Type="http://schemas.openxmlformats.org/officeDocument/2006/relationships/image" Target="../media/image861.png"/><Relationship Id="rId9" Type="http://schemas.openxmlformats.org/officeDocument/2006/relationships/image" Target="../media/image866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7.png"/><Relationship Id="rId21" Type="http://schemas.openxmlformats.org/officeDocument/2006/relationships/image" Target="../media/image882.png"/><Relationship Id="rId42" Type="http://schemas.openxmlformats.org/officeDocument/2006/relationships/image" Target="../media/image902.png"/><Relationship Id="rId63" Type="http://schemas.openxmlformats.org/officeDocument/2006/relationships/image" Target="../media/image923.png"/><Relationship Id="rId84" Type="http://schemas.openxmlformats.org/officeDocument/2006/relationships/image" Target="../media/image944.png"/><Relationship Id="rId138" Type="http://schemas.openxmlformats.org/officeDocument/2006/relationships/image" Target="../media/image48.png"/><Relationship Id="rId159" Type="http://schemas.openxmlformats.org/officeDocument/2006/relationships/image" Target="../media/image64.png"/><Relationship Id="rId170" Type="http://schemas.openxmlformats.org/officeDocument/2006/relationships/image" Target="../media/image1001.png"/><Relationship Id="rId191" Type="http://schemas.openxmlformats.org/officeDocument/2006/relationships/image" Target="../media/image1012.png"/><Relationship Id="rId205" Type="http://schemas.openxmlformats.org/officeDocument/2006/relationships/image" Target="../media/image1026.png"/><Relationship Id="rId107" Type="http://schemas.openxmlformats.org/officeDocument/2006/relationships/image" Target="../media/image180.png"/><Relationship Id="rId11" Type="http://schemas.openxmlformats.org/officeDocument/2006/relationships/image" Target="../media/image873.png"/><Relationship Id="rId32" Type="http://schemas.openxmlformats.org/officeDocument/2006/relationships/image" Target="../media/image892.png"/><Relationship Id="rId53" Type="http://schemas.openxmlformats.org/officeDocument/2006/relationships/image" Target="../media/image913.png"/><Relationship Id="rId74" Type="http://schemas.openxmlformats.org/officeDocument/2006/relationships/image" Target="../media/image934.png"/><Relationship Id="rId128" Type="http://schemas.openxmlformats.org/officeDocument/2006/relationships/image" Target="../media/image977.png"/><Relationship Id="rId149" Type="http://schemas.openxmlformats.org/officeDocument/2006/relationships/image" Target="../media/image19.png"/><Relationship Id="rId5" Type="http://schemas.openxmlformats.org/officeDocument/2006/relationships/image" Target="../media/image868.png"/><Relationship Id="rId95" Type="http://schemas.openxmlformats.org/officeDocument/2006/relationships/image" Target="../media/image954.png"/><Relationship Id="rId160" Type="http://schemas.openxmlformats.org/officeDocument/2006/relationships/image" Target="../media/image993.png"/><Relationship Id="rId181" Type="http://schemas.openxmlformats.org/officeDocument/2006/relationships/image" Target="../media/image394.png"/><Relationship Id="rId216" Type="http://schemas.openxmlformats.org/officeDocument/2006/relationships/image" Target="../media/image1037.png"/><Relationship Id="rId22" Type="http://schemas.openxmlformats.org/officeDocument/2006/relationships/image" Target="../media/image29.png"/><Relationship Id="rId43" Type="http://schemas.openxmlformats.org/officeDocument/2006/relationships/image" Target="../media/image903.png"/><Relationship Id="rId64" Type="http://schemas.openxmlformats.org/officeDocument/2006/relationships/image" Target="../media/image924.png"/><Relationship Id="rId118" Type="http://schemas.openxmlformats.org/officeDocument/2006/relationships/image" Target="../media/image96.png"/><Relationship Id="rId139" Type="http://schemas.openxmlformats.org/officeDocument/2006/relationships/image" Target="../media/image983.png"/><Relationship Id="rId85" Type="http://schemas.openxmlformats.org/officeDocument/2006/relationships/image" Target="../media/image945.png"/><Relationship Id="rId150" Type="http://schemas.openxmlformats.org/officeDocument/2006/relationships/image" Target="../media/image989.png"/><Relationship Id="rId171" Type="http://schemas.openxmlformats.org/officeDocument/2006/relationships/image" Target="../media/image1002.png"/><Relationship Id="rId192" Type="http://schemas.openxmlformats.org/officeDocument/2006/relationships/image" Target="../media/image1013.png"/><Relationship Id="rId206" Type="http://schemas.openxmlformats.org/officeDocument/2006/relationships/image" Target="../media/image1027.png"/><Relationship Id="rId12" Type="http://schemas.openxmlformats.org/officeDocument/2006/relationships/image" Target="../media/image631.png"/><Relationship Id="rId33" Type="http://schemas.openxmlformats.org/officeDocument/2006/relationships/image" Target="../media/image893.png"/><Relationship Id="rId108" Type="http://schemas.openxmlformats.org/officeDocument/2006/relationships/image" Target="../media/image966.png"/><Relationship Id="rId129" Type="http://schemas.openxmlformats.org/officeDocument/2006/relationships/image" Target="../media/image54.png"/><Relationship Id="rId54" Type="http://schemas.openxmlformats.org/officeDocument/2006/relationships/image" Target="../media/image914.png"/><Relationship Id="rId75" Type="http://schemas.openxmlformats.org/officeDocument/2006/relationships/image" Target="../media/image935.png"/><Relationship Id="rId96" Type="http://schemas.openxmlformats.org/officeDocument/2006/relationships/image" Target="../media/image955.png"/><Relationship Id="rId140" Type="http://schemas.openxmlformats.org/officeDocument/2006/relationships/image" Target="../media/image60.png"/><Relationship Id="rId161" Type="http://schemas.openxmlformats.org/officeDocument/2006/relationships/image" Target="../media/image994.png"/><Relationship Id="rId182" Type="http://schemas.openxmlformats.org/officeDocument/2006/relationships/image" Target="../media/image393.png"/><Relationship Id="rId217" Type="http://schemas.openxmlformats.org/officeDocument/2006/relationships/image" Target="../media/image1038.png"/><Relationship Id="rId6" Type="http://schemas.openxmlformats.org/officeDocument/2006/relationships/image" Target="../media/image869.png"/><Relationship Id="rId23" Type="http://schemas.openxmlformats.org/officeDocument/2006/relationships/image" Target="../media/image883.png"/><Relationship Id="rId119" Type="http://schemas.openxmlformats.org/officeDocument/2006/relationships/image" Target="../media/image69.png"/><Relationship Id="rId44" Type="http://schemas.openxmlformats.org/officeDocument/2006/relationships/image" Target="../media/image904.png"/><Relationship Id="rId65" Type="http://schemas.openxmlformats.org/officeDocument/2006/relationships/image" Target="../media/image925.png"/><Relationship Id="rId86" Type="http://schemas.openxmlformats.org/officeDocument/2006/relationships/image" Target="../media/image76.png"/><Relationship Id="rId130" Type="http://schemas.openxmlformats.org/officeDocument/2006/relationships/image" Target="../media/image978.png"/><Relationship Id="rId151" Type="http://schemas.openxmlformats.org/officeDocument/2006/relationships/image" Target="../media/image62.png"/><Relationship Id="rId172" Type="http://schemas.openxmlformats.org/officeDocument/2006/relationships/image" Target="../media/image1003.png"/><Relationship Id="rId193" Type="http://schemas.openxmlformats.org/officeDocument/2006/relationships/image" Target="../media/image1014.png"/><Relationship Id="rId207" Type="http://schemas.openxmlformats.org/officeDocument/2006/relationships/image" Target="../media/image1028.png"/><Relationship Id="rId13" Type="http://schemas.openxmlformats.org/officeDocument/2006/relationships/image" Target="../media/image874.png"/><Relationship Id="rId109" Type="http://schemas.openxmlformats.org/officeDocument/2006/relationships/image" Target="../media/image967.png"/><Relationship Id="rId34" Type="http://schemas.openxmlformats.org/officeDocument/2006/relationships/image" Target="../media/image894.png"/><Relationship Id="rId55" Type="http://schemas.openxmlformats.org/officeDocument/2006/relationships/image" Target="../media/image915.png"/><Relationship Id="rId76" Type="http://schemas.openxmlformats.org/officeDocument/2006/relationships/image" Target="../media/image936.png"/><Relationship Id="rId97" Type="http://schemas.openxmlformats.org/officeDocument/2006/relationships/image" Target="../media/image956.png"/><Relationship Id="rId120" Type="http://schemas.openxmlformats.org/officeDocument/2006/relationships/image" Target="../media/image53.png"/><Relationship Id="rId141" Type="http://schemas.openxmlformats.org/officeDocument/2006/relationships/image" Target="../media/image32.png"/><Relationship Id="rId7" Type="http://schemas.openxmlformats.org/officeDocument/2006/relationships/image" Target="../media/image870.png"/><Relationship Id="rId162" Type="http://schemas.openxmlformats.org/officeDocument/2006/relationships/image" Target="../media/image995.png"/><Relationship Id="rId183" Type="http://schemas.openxmlformats.org/officeDocument/2006/relationships/image" Target="../media/image824.png"/><Relationship Id="rId218" Type="http://schemas.openxmlformats.org/officeDocument/2006/relationships/image" Target="../media/image1039.png"/><Relationship Id="rId24" Type="http://schemas.openxmlformats.org/officeDocument/2006/relationships/image" Target="../media/image884.png"/><Relationship Id="rId45" Type="http://schemas.openxmlformats.org/officeDocument/2006/relationships/image" Target="../media/image905.png"/><Relationship Id="rId66" Type="http://schemas.openxmlformats.org/officeDocument/2006/relationships/image" Target="../media/image926.png"/><Relationship Id="rId87" Type="http://schemas.openxmlformats.org/officeDocument/2006/relationships/image" Target="../media/image946.png"/><Relationship Id="rId110" Type="http://schemas.openxmlformats.org/officeDocument/2006/relationships/image" Target="../media/image968.png"/><Relationship Id="rId131" Type="http://schemas.openxmlformats.org/officeDocument/2006/relationships/image" Target="../media/image979.png"/><Relationship Id="rId152" Type="http://schemas.openxmlformats.org/officeDocument/2006/relationships/image" Target="../media/image81.png"/><Relationship Id="rId173" Type="http://schemas.openxmlformats.org/officeDocument/2006/relationships/image" Target="../media/image91.png"/><Relationship Id="rId194" Type="http://schemas.openxmlformats.org/officeDocument/2006/relationships/image" Target="../media/image1015.png"/><Relationship Id="rId208" Type="http://schemas.openxmlformats.org/officeDocument/2006/relationships/image" Target="../media/image1029.png"/><Relationship Id="rId14" Type="http://schemas.openxmlformats.org/officeDocument/2006/relationships/image" Target="../media/image875.png"/><Relationship Id="rId35" Type="http://schemas.openxmlformats.org/officeDocument/2006/relationships/image" Target="../media/image895.png"/><Relationship Id="rId56" Type="http://schemas.openxmlformats.org/officeDocument/2006/relationships/image" Target="../media/image916.png"/><Relationship Id="rId77" Type="http://schemas.openxmlformats.org/officeDocument/2006/relationships/image" Target="../media/image937.png"/><Relationship Id="rId100" Type="http://schemas.openxmlformats.org/officeDocument/2006/relationships/image" Target="../media/image959.png"/><Relationship Id="rId8" Type="http://schemas.openxmlformats.org/officeDocument/2006/relationships/image" Target="../media/image871.png"/><Relationship Id="rId51" Type="http://schemas.openxmlformats.org/officeDocument/2006/relationships/image" Target="../media/image911.png"/><Relationship Id="rId72" Type="http://schemas.openxmlformats.org/officeDocument/2006/relationships/image" Target="../media/image932.png"/><Relationship Id="rId93" Type="http://schemas.openxmlformats.org/officeDocument/2006/relationships/image" Target="../media/image952.png"/><Relationship Id="rId98" Type="http://schemas.openxmlformats.org/officeDocument/2006/relationships/image" Target="../media/image957.png"/><Relationship Id="rId121" Type="http://schemas.openxmlformats.org/officeDocument/2006/relationships/image" Target="../media/image35.png"/><Relationship Id="rId142" Type="http://schemas.openxmlformats.org/officeDocument/2006/relationships/image" Target="../media/image984.png"/><Relationship Id="rId163" Type="http://schemas.openxmlformats.org/officeDocument/2006/relationships/image" Target="../media/image996.png"/><Relationship Id="rId184" Type="http://schemas.openxmlformats.org/officeDocument/2006/relationships/image" Target="../media/image1008.png"/><Relationship Id="rId189" Type="http://schemas.openxmlformats.org/officeDocument/2006/relationships/image" Target="../media/image401.png"/><Relationship Id="rId219" Type="http://schemas.openxmlformats.org/officeDocument/2006/relationships/image" Target="../media/image1040.png"/><Relationship Id="rId3" Type="http://schemas.openxmlformats.org/officeDocument/2006/relationships/image" Target="../media/image406.png"/><Relationship Id="rId214" Type="http://schemas.openxmlformats.org/officeDocument/2006/relationships/image" Target="../media/image1035.png"/><Relationship Id="rId25" Type="http://schemas.openxmlformats.org/officeDocument/2006/relationships/image" Target="../media/image885.png"/><Relationship Id="rId46" Type="http://schemas.openxmlformats.org/officeDocument/2006/relationships/image" Target="../media/image906.png"/><Relationship Id="rId67" Type="http://schemas.openxmlformats.org/officeDocument/2006/relationships/image" Target="../media/image927.png"/><Relationship Id="rId116" Type="http://schemas.openxmlformats.org/officeDocument/2006/relationships/image" Target="../media/image971.png"/><Relationship Id="rId137" Type="http://schemas.openxmlformats.org/officeDocument/2006/relationships/image" Target="../media/image22.png"/><Relationship Id="rId158" Type="http://schemas.openxmlformats.org/officeDocument/2006/relationships/image" Target="../media/image59.png"/><Relationship Id="rId20" Type="http://schemas.openxmlformats.org/officeDocument/2006/relationships/image" Target="../media/image881.png"/><Relationship Id="rId41" Type="http://schemas.openxmlformats.org/officeDocument/2006/relationships/image" Target="../media/image901.png"/><Relationship Id="rId62" Type="http://schemas.openxmlformats.org/officeDocument/2006/relationships/image" Target="../media/image922.png"/><Relationship Id="rId83" Type="http://schemas.openxmlformats.org/officeDocument/2006/relationships/image" Target="../media/image943.png"/><Relationship Id="rId88" Type="http://schemas.openxmlformats.org/officeDocument/2006/relationships/image" Target="../media/image947.png"/><Relationship Id="rId111" Type="http://schemas.openxmlformats.org/officeDocument/2006/relationships/image" Target="../media/image969.png"/><Relationship Id="rId132" Type="http://schemas.openxmlformats.org/officeDocument/2006/relationships/image" Target="../media/image98.png"/><Relationship Id="rId153" Type="http://schemas.openxmlformats.org/officeDocument/2006/relationships/image" Target="../media/image24.png"/><Relationship Id="rId174" Type="http://schemas.openxmlformats.org/officeDocument/2006/relationships/image" Target="../media/image1004.png"/><Relationship Id="rId179" Type="http://schemas.openxmlformats.org/officeDocument/2006/relationships/image" Target="../media/image390.png"/><Relationship Id="rId195" Type="http://schemas.openxmlformats.org/officeDocument/2006/relationships/image" Target="../media/image1016.png"/><Relationship Id="rId209" Type="http://schemas.openxmlformats.org/officeDocument/2006/relationships/image" Target="../media/image1030.png"/><Relationship Id="rId190" Type="http://schemas.openxmlformats.org/officeDocument/2006/relationships/image" Target="../media/image747.png"/><Relationship Id="rId204" Type="http://schemas.openxmlformats.org/officeDocument/2006/relationships/image" Target="../media/image1025.png"/><Relationship Id="rId220" Type="http://schemas.openxmlformats.org/officeDocument/2006/relationships/image" Target="../media/image1041.png"/><Relationship Id="rId15" Type="http://schemas.openxmlformats.org/officeDocument/2006/relationships/image" Target="../media/image876.png"/><Relationship Id="rId36" Type="http://schemas.openxmlformats.org/officeDocument/2006/relationships/image" Target="../media/image896.png"/><Relationship Id="rId57" Type="http://schemas.openxmlformats.org/officeDocument/2006/relationships/image" Target="../media/image917.png"/><Relationship Id="rId106" Type="http://schemas.openxmlformats.org/officeDocument/2006/relationships/image" Target="../media/image965.png"/><Relationship Id="rId127" Type="http://schemas.openxmlformats.org/officeDocument/2006/relationships/image" Target="../media/image976.png"/><Relationship Id="rId10" Type="http://schemas.openxmlformats.org/officeDocument/2006/relationships/image" Target="../media/image625.png"/><Relationship Id="rId31" Type="http://schemas.openxmlformats.org/officeDocument/2006/relationships/image" Target="../media/image891.png"/><Relationship Id="rId52" Type="http://schemas.openxmlformats.org/officeDocument/2006/relationships/image" Target="../media/image912.png"/><Relationship Id="rId73" Type="http://schemas.openxmlformats.org/officeDocument/2006/relationships/image" Target="../media/image933.png"/><Relationship Id="rId78" Type="http://schemas.openxmlformats.org/officeDocument/2006/relationships/image" Target="../media/image938.png"/><Relationship Id="rId94" Type="http://schemas.openxmlformats.org/officeDocument/2006/relationships/image" Target="../media/image953.png"/><Relationship Id="rId99" Type="http://schemas.openxmlformats.org/officeDocument/2006/relationships/image" Target="../media/image958.png"/><Relationship Id="rId101" Type="http://schemas.openxmlformats.org/officeDocument/2006/relationships/image" Target="../media/image960.png"/><Relationship Id="rId122" Type="http://schemas.openxmlformats.org/officeDocument/2006/relationships/image" Target="../media/image972.png"/><Relationship Id="rId143" Type="http://schemas.openxmlformats.org/officeDocument/2006/relationships/image" Target="../media/image985.png"/><Relationship Id="rId148" Type="http://schemas.openxmlformats.org/officeDocument/2006/relationships/image" Target="../media/image90.png"/><Relationship Id="rId164" Type="http://schemas.openxmlformats.org/officeDocument/2006/relationships/image" Target="../media/image78.png"/><Relationship Id="rId169" Type="http://schemas.openxmlformats.org/officeDocument/2006/relationships/image" Target="../media/image1000.png"/><Relationship Id="rId185" Type="http://schemas.openxmlformats.org/officeDocument/2006/relationships/image" Target="../media/image1009.png"/><Relationship Id="rId4" Type="http://schemas.openxmlformats.org/officeDocument/2006/relationships/image" Target="../media/image407.png"/><Relationship Id="rId9" Type="http://schemas.openxmlformats.org/officeDocument/2006/relationships/image" Target="../media/image872.png"/><Relationship Id="rId180" Type="http://schemas.openxmlformats.org/officeDocument/2006/relationships/image" Target="../media/image741.png"/><Relationship Id="rId210" Type="http://schemas.openxmlformats.org/officeDocument/2006/relationships/image" Target="../media/image1031.png"/><Relationship Id="rId215" Type="http://schemas.openxmlformats.org/officeDocument/2006/relationships/image" Target="../media/image1036.png"/><Relationship Id="rId26" Type="http://schemas.openxmlformats.org/officeDocument/2006/relationships/image" Target="../media/image886.png"/><Relationship Id="rId47" Type="http://schemas.openxmlformats.org/officeDocument/2006/relationships/image" Target="../media/image907.png"/><Relationship Id="rId68" Type="http://schemas.openxmlformats.org/officeDocument/2006/relationships/image" Target="../media/image928.png"/><Relationship Id="rId89" Type="http://schemas.openxmlformats.org/officeDocument/2006/relationships/image" Target="../media/image948.png"/><Relationship Id="rId112" Type="http://schemas.openxmlformats.org/officeDocument/2006/relationships/image" Target="../media/image970.png"/><Relationship Id="rId133" Type="http://schemas.openxmlformats.org/officeDocument/2006/relationships/image" Target="../media/image980.png"/><Relationship Id="rId154" Type="http://schemas.openxmlformats.org/officeDocument/2006/relationships/image" Target="../media/image12.png"/><Relationship Id="rId175" Type="http://schemas.openxmlformats.org/officeDocument/2006/relationships/image" Target="../media/image1005.png"/><Relationship Id="rId196" Type="http://schemas.openxmlformats.org/officeDocument/2006/relationships/image" Target="../media/image1017.png"/><Relationship Id="rId200" Type="http://schemas.openxmlformats.org/officeDocument/2006/relationships/image" Target="../media/image1021.png"/><Relationship Id="rId16" Type="http://schemas.openxmlformats.org/officeDocument/2006/relationships/image" Target="../media/image877.png"/><Relationship Id="rId221" Type="http://schemas.openxmlformats.org/officeDocument/2006/relationships/image" Target="../media/image1042.png"/><Relationship Id="rId37" Type="http://schemas.openxmlformats.org/officeDocument/2006/relationships/image" Target="../media/image897.png"/><Relationship Id="rId58" Type="http://schemas.openxmlformats.org/officeDocument/2006/relationships/image" Target="../media/image918.png"/><Relationship Id="rId79" Type="http://schemas.openxmlformats.org/officeDocument/2006/relationships/image" Target="../media/image939.png"/><Relationship Id="rId102" Type="http://schemas.openxmlformats.org/officeDocument/2006/relationships/image" Target="../media/image961.png"/><Relationship Id="rId123" Type="http://schemas.openxmlformats.org/officeDocument/2006/relationships/image" Target="../media/image973.png"/><Relationship Id="rId144" Type="http://schemas.openxmlformats.org/officeDocument/2006/relationships/image" Target="../media/image93.png"/><Relationship Id="rId90" Type="http://schemas.openxmlformats.org/officeDocument/2006/relationships/image" Target="../media/image949.png"/><Relationship Id="rId165" Type="http://schemas.openxmlformats.org/officeDocument/2006/relationships/image" Target="../media/image997.png"/><Relationship Id="rId186" Type="http://schemas.openxmlformats.org/officeDocument/2006/relationships/image" Target="../media/image1010.png"/><Relationship Id="rId211" Type="http://schemas.openxmlformats.org/officeDocument/2006/relationships/image" Target="../media/image1032.png"/><Relationship Id="rId27" Type="http://schemas.openxmlformats.org/officeDocument/2006/relationships/image" Target="../media/image887.png"/><Relationship Id="rId48" Type="http://schemas.openxmlformats.org/officeDocument/2006/relationships/image" Target="../media/image908.png"/><Relationship Id="rId69" Type="http://schemas.openxmlformats.org/officeDocument/2006/relationships/image" Target="../media/image929.png"/><Relationship Id="rId113" Type="http://schemas.openxmlformats.org/officeDocument/2006/relationships/image" Target="../media/image30.png"/><Relationship Id="rId134" Type="http://schemas.openxmlformats.org/officeDocument/2006/relationships/image" Target="../media/image981.png"/><Relationship Id="rId80" Type="http://schemas.openxmlformats.org/officeDocument/2006/relationships/image" Target="../media/image940.png"/><Relationship Id="rId155" Type="http://schemas.openxmlformats.org/officeDocument/2006/relationships/image" Target="../media/image990.png"/><Relationship Id="rId176" Type="http://schemas.openxmlformats.org/officeDocument/2006/relationships/image" Target="../media/image1006.png"/><Relationship Id="rId197" Type="http://schemas.openxmlformats.org/officeDocument/2006/relationships/image" Target="../media/image1018.png"/><Relationship Id="rId201" Type="http://schemas.openxmlformats.org/officeDocument/2006/relationships/image" Target="../media/image1022.png"/><Relationship Id="rId222" Type="http://schemas.openxmlformats.org/officeDocument/2006/relationships/image" Target="../media/image1.png"/><Relationship Id="rId17" Type="http://schemas.openxmlformats.org/officeDocument/2006/relationships/image" Target="../media/image878.png"/><Relationship Id="rId38" Type="http://schemas.openxmlformats.org/officeDocument/2006/relationships/image" Target="../media/image898.png"/><Relationship Id="rId59" Type="http://schemas.openxmlformats.org/officeDocument/2006/relationships/image" Target="../media/image919.png"/><Relationship Id="rId103" Type="http://schemas.openxmlformats.org/officeDocument/2006/relationships/image" Target="../media/image962.png"/><Relationship Id="rId124" Type="http://schemas.openxmlformats.org/officeDocument/2006/relationships/image" Target="../media/image974.png"/><Relationship Id="rId70" Type="http://schemas.openxmlformats.org/officeDocument/2006/relationships/image" Target="../media/image930.png"/><Relationship Id="rId91" Type="http://schemas.openxmlformats.org/officeDocument/2006/relationships/image" Target="../media/image950.png"/><Relationship Id="rId145" Type="http://schemas.openxmlformats.org/officeDocument/2006/relationships/image" Target="../media/image986.png"/><Relationship Id="rId166" Type="http://schemas.openxmlformats.org/officeDocument/2006/relationships/image" Target="../media/image998.png"/><Relationship Id="rId187" Type="http://schemas.openxmlformats.org/officeDocument/2006/relationships/image" Target="../media/image1011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1033.png"/><Relationship Id="rId28" Type="http://schemas.openxmlformats.org/officeDocument/2006/relationships/image" Target="../media/image888.png"/><Relationship Id="rId49" Type="http://schemas.openxmlformats.org/officeDocument/2006/relationships/image" Target="../media/image909.png"/><Relationship Id="rId114" Type="http://schemas.openxmlformats.org/officeDocument/2006/relationships/image" Target="../media/image45.png"/><Relationship Id="rId60" Type="http://schemas.openxmlformats.org/officeDocument/2006/relationships/image" Target="../media/image920.png"/><Relationship Id="rId81" Type="http://schemas.openxmlformats.org/officeDocument/2006/relationships/image" Target="../media/image941.png"/><Relationship Id="rId135" Type="http://schemas.openxmlformats.org/officeDocument/2006/relationships/image" Target="../media/image72.png"/><Relationship Id="rId156" Type="http://schemas.openxmlformats.org/officeDocument/2006/relationships/image" Target="../media/image991.png"/><Relationship Id="rId177" Type="http://schemas.openxmlformats.org/officeDocument/2006/relationships/image" Target="../media/image1007.png"/><Relationship Id="rId198" Type="http://schemas.openxmlformats.org/officeDocument/2006/relationships/image" Target="../media/image1019.png"/><Relationship Id="rId202" Type="http://schemas.openxmlformats.org/officeDocument/2006/relationships/image" Target="../media/image1023.png"/><Relationship Id="rId18" Type="http://schemas.openxmlformats.org/officeDocument/2006/relationships/image" Target="../media/image879.png"/><Relationship Id="rId39" Type="http://schemas.openxmlformats.org/officeDocument/2006/relationships/image" Target="../media/image899.png"/><Relationship Id="rId50" Type="http://schemas.openxmlformats.org/officeDocument/2006/relationships/image" Target="../media/image910.png"/><Relationship Id="rId104" Type="http://schemas.openxmlformats.org/officeDocument/2006/relationships/image" Target="../media/image963.png"/><Relationship Id="rId125" Type="http://schemas.openxmlformats.org/officeDocument/2006/relationships/image" Target="../media/image975.png"/><Relationship Id="rId146" Type="http://schemas.openxmlformats.org/officeDocument/2006/relationships/image" Target="../media/image987.png"/><Relationship Id="rId167" Type="http://schemas.openxmlformats.org/officeDocument/2006/relationships/image" Target="../media/image999.png"/><Relationship Id="rId188" Type="http://schemas.openxmlformats.org/officeDocument/2006/relationships/image" Target="../media/image400.png"/><Relationship Id="rId71" Type="http://schemas.openxmlformats.org/officeDocument/2006/relationships/image" Target="../media/image931.png"/><Relationship Id="rId92" Type="http://schemas.openxmlformats.org/officeDocument/2006/relationships/image" Target="../media/image951.png"/><Relationship Id="rId213" Type="http://schemas.openxmlformats.org/officeDocument/2006/relationships/image" Target="../media/image1034.png"/><Relationship Id="rId2" Type="http://schemas.openxmlformats.org/officeDocument/2006/relationships/image" Target="../media/image867.png"/><Relationship Id="rId29" Type="http://schemas.openxmlformats.org/officeDocument/2006/relationships/image" Target="../media/image889.png"/><Relationship Id="rId40" Type="http://schemas.openxmlformats.org/officeDocument/2006/relationships/image" Target="../media/image900.png"/><Relationship Id="rId115" Type="http://schemas.openxmlformats.org/officeDocument/2006/relationships/image" Target="../media/image75.png"/><Relationship Id="rId136" Type="http://schemas.openxmlformats.org/officeDocument/2006/relationships/image" Target="../media/image982.png"/><Relationship Id="rId157" Type="http://schemas.openxmlformats.org/officeDocument/2006/relationships/image" Target="../media/image992.png"/><Relationship Id="rId178" Type="http://schemas.openxmlformats.org/officeDocument/2006/relationships/image" Target="../media/image389.png"/><Relationship Id="rId61" Type="http://schemas.openxmlformats.org/officeDocument/2006/relationships/image" Target="../media/image921.png"/><Relationship Id="rId82" Type="http://schemas.openxmlformats.org/officeDocument/2006/relationships/image" Target="../media/image942.png"/><Relationship Id="rId199" Type="http://schemas.openxmlformats.org/officeDocument/2006/relationships/image" Target="../media/image1020.png"/><Relationship Id="rId203" Type="http://schemas.openxmlformats.org/officeDocument/2006/relationships/image" Target="../media/image1024.png"/><Relationship Id="rId19" Type="http://schemas.openxmlformats.org/officeDocument/2006/relationships/image" Target="../media/image880.png"/><Relationship Id="rId30" Type="http://schemas.openxmlformats.org/officeDocument/2006/relationships/image" Target="../media/image890.png"/><Relationship Id="rId105" Type="http://schemas.openxmlformats.org/officeDocument/2006/relationships/image" Target="../media/image964.png"/><Relationship Id="rId126" Type="http://schemas.openxmlformats.org/officeDocument/2006/relationships/image" Target="../media/image85.png"/><Relationship Id="rId147" Type="http://schemas.openxmlformats.org/officeDocument/2006/relationships/image" Target="../media/image988.png"/><Relationship Id="rId168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23.png"/><Relationship Id="rId21" Type="http://schemas.openxmlformats.org/officeDocument/2006/relationships/image" Target="../media/image1056.png"/><Relationship Id="rId42" Type="http://schemas.openxmlformats.org/officeDocument/2006/relationships/image" Target="../media/image50.png"/><Relationship Id="rId63" Type="http://schemas.openxmlformats.org/officeDocument/2006/relationships/image" Target="../media/image1080.png"/><Relationship Id="rId84" Type="http://schemas.openxmlformats.org/officeDocument/2006/relationships/image" Target="../media/image1096.png"/><Relationship Id="rId138" Type="http://schemas.openxmlformats.org/officeDocument/2006/relationships/image" Target="../media/image1142.png"/><Relationship Id="rId159" Type="http://schemas.openxmlformats.org/officeDocument/2006/relationships/image" Target="../media/image1161.png"/><Relationship Id="rId170" Type="http://schemas.openxmlformats.org/officeDocument/2006/relationships/image" Target="../media/image1171.png"/><Relationship Id="rId191" Type="http://schemas.openxmlformats.org/officeDocument/2006/relationships/image" Target="../media/image1187.png"/><Relationship Id="rId205" Type="http://schemas.openxmlformats.org/officeDocument/2006/relationships/image" Target="../media/image406.png"/><Relationship Id="rId226" Type="http://schemas.openxmlformats.org/officeDocument/2006/relationships/image" Target="../media/image1218.png"/><Relationship Id="rId107" Type="http://schemas.openxmlformats.org/officeDocument/2006/relationships/image" Target="../media/image1116.png"/><Relationship Id="rId11" Type="http://schemas.openxmlformats.org/officeDocument/2006/relationships/image" Target="../media/image1048.png"/><Relationship Id="rId32" Type="http://schemas.openxmlformats.org/officeDocument/2006/relationships/image" Target="../media/image38.png"/><Relationship Id="rId53" Type="http://schemas.openxmlformats.org/officeDocument/2006/relationships/image" Target="../media/image791.png"/><Relationship Id="rId74" Type="http://schemas.openxmlformats.org/officeDocument/2006/relationships/image" Target="../media/image1089.png"/><Relationship Id="rId128" Type="http://schemas.openxmlformats.org/officeDocument/2006/relationships/image" Target="../media/image1133.png"/><Relationship Id="rId149" Type="http://schemas.openxmlformats.org/officeDocument/2006/relationships/image" Target="../media/image1151.png"/><Relationship Id="rId5" Type="http://schemas.openxmlformats.org/officeDocument/2006/relationships/image" Target="../media/image75.png"/><Relationship Id="rId95" Type="http://schemas.openxmlformats.org/officeDocument/2006/relationships/image" Target="../media/image1105.png"/><Relationship Id="rId160" Type="http://schemas.openxmlformats.org/officeDocument/2006/relationships/image" Target="../media/image1162.png"/><Relationship Id="rId181" Type="http://schemas.openxmlformats.org/officeDocument/2006/relationships/image" Target="../media/image1182.png"/><Relationship Id="rId216" Type="http://schemas.openxmlformats.org/officeDocument/2006/relationships/image" Target="../media/image1208.png"/><Relationship Id="rId22" Type="http://schemas.openxmlformats.org/officeDocument/2006/relationships/image" Target="../media/image1057.png"/><Relationship Id="rId43" Type="http://schemas.openxmlformats.org/officeDocument/2006/relationships/image" Target="../media/image1069.png"/><Relationship Id="rId64" Type="http://schemas.openxmlformats.org/officeDocument/2006/relationships/image" Target="../media/image1081.png"/><Relationship Id="rId118" Type="http://schemas.openxmlformats.org/officeDocument/2006/relationships/image" Target="../media/image1124.png"/><Relationship Id="rId139" Type="http://schemas.openxmlformats.org/officeDocument/2006/relationships/image" Target="../media/image600.png"/><Relationship Id="rId85" Type="http://schemas.openxmlformats.org/officeDocument/2006/relationships/image" Target="../media/image1097.png"/><Relationship Id="rId150" Type="http://schemas.openxmlformats.org/officeDocument/2006/relationships/image" Target="../media/image1152.png"/><Relationship Id="rId171" Type="http://schemas.openxmlformats.org/officeDocument/2006/relationships/image" Target="../media/image1172.png"/><Relationship Id="rId192" Type="http://schemas.openxmlformats.org/officeDocument/2006/relationships/image" Target="../media/image1188.png"/><Relationship Id="rId206" Type="http://schemas.openxmlformats.org/officeDocument/2006/relationships/image" Target="../media/image1199.png"/><Relationship Id="rId227" Type="http://schemas.openxmlformats.org/officeDocument/2006/relationships/image" Target="../media/image1219.png"/><Relationship Id="rId12" Type="http://schemas.openxmlformats.org/officeDocument/2006/relationships/image" Target="../media/image1049.png"/><Relationship Id="rId33" Type="http://schemas.openxmlformats.org/officeDocument/2006/relationships/image" Target="../media/image1062.png"/><Relationship Id="rId108" Type="http://schemas.openxmlformats.org/officeDocument/2006/relationships/image" Target="../media/image1117.png"/><Relationship Id="rId129" Type="http://schemas.openxmlformats.org/officeDocument/2006/relationships/image" Target="../media/image1134.png"/><Relationship Id="rId54" Type="http://schemas.openxmlformats.org/officeDocument/2006/relationships/image" Target="../media/image1074.png"/><Relationship Id="rId75" Type="http://schemas.openxmlformats.org/officeDocument/2006/relationships/image" Target="../media/image1090.png"/><Relationship Id="rId96" Type="http://schemas.openxmlformats.org/officeDocument/2006/relationships/image" Target="../media/image1106.png"/><Relationship Id="rId140" Type="http://schemas.openxmlformats.org/officeDocument/2006/relationships/image" Target="../media/image1143.png"/><Relationship Id="rId161" Type="http://schemas.openxmlformats.org/officeDocument/2006/relationships/image" Target="../media/image1163.png"/><Relationship Id="rId182" Type="http://schemas.openxmlformats.org/officeDocument/2006/relationships/image" Target="../media/image1183.png"/><Relationship Id="rId217" Type="http://schemas.openxmlformats.org/officeDocument/2006/relationships/image" Target="../media/image1209.png"/><Relationship Id="rId6" Type="http://schemas.openxmlformats.org/officeDocument/2006/relationships/image" Target="../media/image1045.png"/><Relationship Id="rId23" Type="http://schemas.openxmlformats.org/officeDocument/2006/relationships/image" Target="../media/image1058.png"/><Relationship Id="rId119" Type="http://schemas.openxmlformats.org/officeDocument/2006/relationships/image" Target="../media/image1125.png"/><Relationship Id="rId44" Type="http://schemas.openxmlformats.org/officeDocument/2006/relationships/image" Target="../media/image24.png"/><Relationship Id="rId65" Type="http://schemas.openxmlformats.org/officeDocument/2006/relationships/image" Target="../media/image1082.png"/><Relationship Id="rId86" Type="http://schemas.openxmlformats.org/officeDocument/2006/relationships/image" Target="../media/image1098.png"/><Relationship Id="rId130" Type="http://schemas.openxmlformats.org/officeDocument/2006/relationships/image" Target="../media/image1135.png"/><Relationship Id="rId151" Type="http://schemas.openxmlformats.org/officeDocument/2006/relationships/image" Target="../media/image1153.png"/><Relationship Id="rId172" Type="http://schemas.openxmlformats.org/officeDocument/2006/relationships/image" Target="../media/image1173.png"/><Relationship Id="rId193" Type="http://schemas.openxmlformats.org/officeDocument/2006/relationships/image" Target="../media/image1189.png"/><Relationship Id="rId207" Type="http://schemas.openxmlformats.org/officeDocument/2006/relationships/image" Target="../media/image1200.png"/><Relationship Id="rId228" Type="http://schemas.openxmlformats.org/officeDocument/2006/relationships/image" Target="../media/image1220.png"/><Relationship Id="rId13" Type="http://schemas.openxmlformats.org/officeDocument/2006/relationships/image" Target="../media/image1050.png"/><Relationship Id="rId109" Type="http://schemas.openxmlformats.org/officeDocument/2006/relationships/image" Target="../media/image1118.png"/><Relationship Id="rId34" Type="http://schemas.openxmlformats.org/officeDocument/2006/relationships/image" Target="../media/image35.png"/><Relationship Id="rId55" Type="http://schemas.openxmlformats.org/officeDocument/2006/relationships/image" Target="../media/image21.png"/><Relationship Id="rId76" Type="http://schemas.openxmlformats.org/officeDocument/2006/relationships/image" Target="../media/image1091.png"/><Relationship Id="rId97" Type="http://schemas.openxmlformats.org/officeDocument/2006/relationships/image" Target="../media/image1107.png"/><Relationship Id="rId120" Type="http://schemas.openxmlformats.org/officeDocument/2006/relationships/image" Target="../media/image1126.png"/><Relationship Id="rId141" Type="http://schemas.openxmlformats.org/officeDocument/2006/relationships/image" Target="../media/image1144.png"/><Relationship Id="rId7" Type="http://schemas.openxmlformats.org/officeDocument/2006/relationships/image" Target="../media/image1046.png"/><Relationship Id="rId162" Type="http://schemas.openxmlformats.org/officeDocument/2006/relationships/image" Target="../media/image1164.png"/><Relationship Id="rId183" Type="http://schemas.openxmlformats.org/officeDocument/2006/relationships/image" Target="../media/image1184.png"/><Relationship Id="rId218" Type="http://schemas.openxmlformats.org/officeDocument/2006/relationships/image" Target="../media/image1210.png"/><Relationship Id="rId24" Type="http://schemas.openxmlformats.org/officeDocument/2006/relationships/image" Target="../media/image1059.png"/><Relationship Id="rId45" Type="http://schemas.openxmlformats.org/officeDocument/2006/relationships/image" Target="../media/image1070.png"/><Relationship Id="rId66" Type="http://schemas.openxmlformats.org/officeDocument/2006/relationships/image" Target="../media/image1083.png"/><Relationship Id="rId87" Type="http://schemas.openxmlformats.org/officeDocument/2006/relationships/image" Target="../media/image1099.png"/><Relationship Id="rId110" Type="http://schemas.openxmlformats.org/officeDocument/2006/relationships/image" Target="../media/image1119.png"/><Relationship Id="rId131" Type="http://schemas.openxmlformats.org/officeDocument/2006/relationships/image" Target="../media/image584.png"/><Relationship Id="rId152" Type="http://schemas.openxmlformats.org/officeDocument/2006/relationships/image" Target="../media/image1154.png"/><Relationship Id="rId173" Type="http://schemas.openxmlformats.org/officeDocument/2006/relationships/image" Target="../media/image1174.png"/><Relationship Id="rId194" Type="http://schemas.openxmlformats.org/officeDocument/2006/relationships/image" Target="../media/image1190.png"/><Relationship Id="rId208" Type="http://schemas.openxmlformats.org/officeDocument/2006/relationships/image" Target="../media/image1201.png"/><Relationship Id="rId229" Type="http://schemas.openxmlformats.org/officeDocument/2006/relationships/image" Target="../media/image1221.png"/><Relationship Id="rId14" Type="http://schemas.openxmlformats.org/officeDocument/2006/relationships/image" Target="../media/image1051.png"/><Relationship Id="rId35" Type="http://schemas.openxmlformats.org/officeDocument/2006/relationships/image" Target="../media/image1063.png"/><Relationship Id="rId56" Type="http://schemas.openxmlformats.org/officeDocument/2006/relationships/image" Target="../media/image1075.png"/><Relationship Id="rId77" Type="http://schemas.openxmlformats.org/officeDocument/2006/relationships/image" Target="../media/image157.png"/><Relationship Id="rId100" Type="http://schemas.openxmlformats.org/officeDocument/2006/relationships/image" Target="../media/image1110.png"/><Relationship Id="rId8" Type="http://schemas.openxmlformats.org/officeDocument/2006/relationships/image" Target="../media/image147.png"/><Relationship Id="rId98" Type="http://schemas.openxmlformats.org/officeDocument/2006/relationships/image" Target="../media/image1108.png"/><Relationship Id="rId121" Type="http://schemas.openxmlformats.org/officeDocument/2006/relationships/image" Target="../media/image1127.png"/><Relationship Id="rId142" Type="http://schemas.openxmlformats.org/officeDocument/2006/relationships/image" Target="../media/image1145.png"/><Relationship Id="rId163" Type="http://schemas.openxmlformats.org/officeDocument/2006/relationships/image" Target="../media/image574.png"/><Relationship Id="rId184" Type="http://schemas.openxmlformats.org/officeDocument/2006/relationships/image" Target="../media/image389.png"/><Relationship Id="rId219" Type="http://schemas.openxmlformats.org/officeDocument/2006/relationships/image" Target="../media/image1211.png"/><Relationship Id="rId230" Type="http://schemas.openxmlformats.org/officeDocument/2006/relationships/image" Target="../media/image1222.png"/><Relationship Id="rId25" Type="http://schemas.openxmlformats.org/officeDocument/2006/relationships/image" Target="../media/image1060.png"/><Relationship Id="rId46" Type="http://schemas.openxmlformats.org/officeDocument/2006/relationships/image" Target="../media/image19.png"/><Relationship Id="rId67" Type="http://schemas.openxmlformats.org/officeDocument/2006/relationships/image" Target="../media/image26.png"/><Relationship Id="rId116" Type="http://schemas.openxmlformats.org/officeDocument/2006/relationships/image" Target="../media/image1122.png"/><Relationship Id="rId137" Type="http://schemas.openxmlformats.org/officeDocument/2006/relationships/image" Target="../media/image1141.png"/><Relationship Id="rId158" Type="http://schemas.openxmlformats.org/officeDocument/2006/relationships/image" Target="../media/image1160.png"/><Relationship Id="rId20" Type="http://schemas.openxmlformats.org/officeDocument/2006/relationships/image" Target="../media/image1055.png"/><Relationship Id="rId41" Type="http://schemas.openxmlformats.org/officeDocument/2006/relationships/image" Target="../media/image1068.png"/><Relationship Id="rId62" Type="http://schemas.openxmlformats.org/officeDocument/2006/relationships/image" Target="../media/image22.png"/><Relationship Id="rId83" Type="http://schemas.openxmlformats.org/officeDocument/2006/relationships/image" Target="../media/image12.png"/><Relationship Id="rId88" Type="http://schemas.openxmlformats.org/officeDocument/2006/relationships/image" Target="../media/image15.png"/><Relationship Id="rId111" Type="http://schemas.openxmlformats.org/officeDocument/2006/relationships/image" Target="../media/image604.png"/><Relationship Id="rId132" Type="http://schemas.openxmlformats.org/officeDocument/2006/relationships/image" Target="../media/image1136.png"/><Relationship Id="rId153" Type="http://schemas.openxmlformats.org/officeDocument/2006/relationships/image" Target="../media/image1155.png"/><Relationship Id="rId174" Type="http://schemas.openxmlformats.org/officeDocument/2006/relationships/image" Target="../media/image1175.png"/><Relationship Id="rId179" Type="http://schemas.openxmlformats.org/officeDocument/2006/relationships/image" Target="../media/image1180.png"/><Relationship Id="rId195" Type="http://schemas.openxmlformats.org/officeDocument/2006/relationships/image" Target="../media/image400.png"/><Relationship Id="rId209" Type="http://schemas.openxmlformats.org/officeDocument/2006/relationships/image" Target="../media/image1202.png"/><Relationship Id="rId190" Type="http://schemas.openxmlformats.org/officeDocument/2006/relationships/image" Target="../media/image1186.png"/><Relationship Id="rId204" Type="http://schemas.openxmlformats.org/officeDocument/2006/relationships/image" Target="../media/image1198.png"/><Relationship Id="rId220" Type="http://schemas.openxmlformats.org/officeDocument/2006/relationships/image" Target="../media/image1212.png"/><Relationship Id="rId225" Type="http://schemas.openxmlformats.org/officeDocument/2006/relationships/image" Target="../media/image1217.png"/><Relationship Id="rId15" Type="http://schemas.openxmlformats.org/officeDocument/2006/relationships/image" Target="../media/image170.png"/><Relationship Id="rId36" Type="http://schemas.openxmlformats.org/officeDocument/2006/relationships/image" Target="../media/image1064.png"/><Relationship Id="rId57" Type="http://schemas.openxmlformats.org/officeDocument/2006/relationships/image" Target="../media/image81.png"/><Relationship Id="rId106" Type="http://schemas.openxmlformats.org/officeDocument/2006/relationships/image" Target="../media/image1115.png"/><Relationship Id="rId127" Type="http://schemas.openxmlformats.org/officeDocument/2006/relationships/image" Target="../media/image1132.png"/><Relationship Id="rId10" Type="http://schemas.openxmlformats.org/officeDocument/2006/relationships/image" Target="../media/image1047.png"/><Relationship Id="rId31" Type="http://schemas.openxmlformats.org/officeDocument/2006/relationships/image" Target="../media/image45.png"/><Relationship Id="rId52" Type="http://schemas.openxmlformats.org/officeDocument/2006/relationships/image" Target="../media/image1073.png"/><Relationship Id="rId73" Type="http://schemas.openxmlformats.org/officeDocument/2006/relationships/image" Target="../media/image1088.png"/><Relationship Id="rId78" Type="http://schemas.openxmlformats.org/officeDocument/2006/relationships/image" Target="../media/image1092.png"/><Relationship Id="rId94" Type="http://schemas.openxmlformats.org/officeDocument/2006/relationships/image" Target="../media/image1104.png"/><Relationship Id="rId99" Type="http://schemas.openxmlformats.org/officeDocument/2006/relationships/image" Target="../media/image1109.png"/><Relationship Id="rId101" Type="http://schemas.openxmlformats.org/officeDocument/2006/relationships/image" Target="../media/image1111.png"/><Relationship Id="rId122" Type="http://schemas.openxmlformats.org/officeDocument/2006/relationships/image" Target="../media/image613.png"/><Relationship Id="rId143" Type="http://schemas.openxmlformats.org/officeDocument/2006/relationships/image" Target="../media/image587.png"/><Relationship Id="rId148" Type="http://schemas.openxmlformats.org/officeDocument/2006/relationships/image" Target="../media/image1150.png"/><Relationship Id="rId164" Type="http://schemas.openxmlformats.org/officeDocument/2006/relationships/image" Target="../media/image1165.png"/><Relationship Id="rId169" Type="http://schemas.openxmlformats.org/officeDocument/2006/relationships/image" Target="../media/image1170.png"/><Relationship Id="rId185" Type="http://schemas.openxmlformats.org/officeDocument/2006/relationships/image" Target="../media/image390.png"/><Relationship Id="rId4" Type="http://schemas.openxmlformats.org/officeDocument/2006/relationships/image" Target="../media/image1044.png"/><Relationship Id="rId9" Type="http://schemas.openxmlformats.org/officeDocument/2006/relationships/image" Target="../media/image53.png"/><Relationship Id="rId180" Type="http://schemas.openxmlformats.org/officeDocument/2006/relationships/image" Target="../media/image1181.png"/><Relationship Id="rId210" Type="http://schemas.openxmlformats.org/officeDocument/2006/relationships/image" Target="../media/image1203.png"/><Relationship Id="rId215" Type="http://schemas.openxmlformats.org/officeDocument/2006/relationships/image" Target="../media/image631.png"/><Relationship Id="rId26" Type="http://schemas.openxmlformats.org/officeDocument/2006/relationships/image" Target="../media/image49.png"/><Relationship Id="rId231" Type="http://schemas.openxmlformats.org/officeDocument/2006/relationships/image" Target="../media/image1223.png"/><Relationship Id="rId47" Type="http://schemas.openxmlformats.org/officeDocument/2006/relationships/image" Target="../media/image1071.png"/><Relationship Id="rId68" Type="http://schemas.openxmlformats.org/officeDocument/2006/relationships/image" Target="../media/image1084.png"/><Relationship Id="rId89" Type="http://schemas.openxmlformats.org/officeDocument/2006/relationships/image" Target="../media/image1100.png"/><Relationship Id="rId112" Type="http://schemas.openxmlformats.org/officeDocument/2006/relationships/image" Target="../media/image598.png"/><Relationship Id="rId133" Type="http://schemas.openxmlformats.org/officeDocument/2006/relationships/image" Target="../media/image1137.png"/><Relationship Id="rId154" Type="http://schemas.openxmlformats.org/officeDocument/2006/relationships/image" Target="../media/image1156.png"/><Relationship Id="rId175" Type="http://schemas.openxmlformats.org/officeDocument/2006/relationships/image" Target="../media/image1176.png"/><Relationship Id="rId196" Type="http://schemas.openxmlformats.org/officeDocument/2006/relationships/image" Target="../media/image401.png"/><Relationship Id="rId200" Type="http://schemas.openxmlformats.org/officeDocument/2006/relationships/image" Target="../media/image1194.png"/><Relationship Id="rId16" Type="http://schemas.openxmlformats.org/officeDocument/2006/relationships/image" Target="../media/image1052.png"/><Relationship Id="rId221" Type="http://schemas.openxmlformats.org/officeDocument/2006/relationships/image" Target="../media/image1213.png"/><Relationship Id="rId37" Type="http://schemas.openxmlformats.org/officeDocument/2006/relationships/image" Target="../media/image1065.png"/><Relationship Id="rId58" Type="http://schemas.openxmlformats.org/officeDocument/2006/relationships/image" Target="../media/image1076.png"/><Relationship Id="rId79" Type="http://schemas.openxmlformats.org/officeDocument/2006/relationships/image" Target="../media/image1093.png"/><Relationship Id="rId102" Type="http://schemas.openxmlformats.org/officeDocument/2006/relationships/image" Target="../media/image1112.png"/><Relationship Id="rId123" Type="http://schemas.openxmlformats.org/officeDocument/2006/relationships/image" Target="../media/image1128.png"/><Relationship Id="rId144" Type="http://schemas.openxmlformats.org/officeDocument/2006/relationships/image" Target="../media/image1146.png"/><Relationship Id="rId90" Type="http://schemas.openxmlformats.org/officeDocument/2006/relationships/image" Target="../media/image1101.png"/><Relationship Id="rId165" Type="http://schemas.openxmlformats.org/officeDocument/2006/relationships/image" Target="../media/image1166.png"/><Relationship Id="rId186" Type="http://schemas.openxmlformats.org/officeDocument/2006/relationships/image" Target="../media/image1185.png"/><Relationship Id="rId211" Type="http://schemas.openxmlformats.org/officeDocument/2006/relationships/image" Target="../media/image1204.png"/><Relationship Id="rId232" Type="http://schemas.openxmlformats.org/officeDocument/2006/relationships/image" Target="../media/image1.png"/><Relationship Id="rId27" Type="http://schemas.openxmlformats.org/officeDocument/2006/relationships/image" Target="../media/image1061.png"/><Relationship Id="rId48" Type="http://schemas.openxmlformats.org/officeDocument/2006/relationships/image" Target="../media/image59.png"/><Relationship Id="rId69" Type="http://schemas.openxmlformats.org/officeDocument/2006/relationships/image" Target="../media/image1085.png"/><Relationship Id="rId113" Type="http://schemas.openxmlformats.org/officeDocument/2006/relationships/image" Target="../media/image618.png"/><Relationship Id="rId134" Type="http://schemas.openxmlformats.org/officeDocument/2006/relationships/image" Target="../media/image1138.png"/><Relationship Id="rId80" Type="http://schemas.openxmlformats.org/officeDocument/2006/relationships/image" Target="../media/image1094.png"/><Relationship Id="rId155" Type="http://schemas.openxmlformats.org/officeDocument/2006/relationships/image" Target="../media/image1157.png"/><Relationship Id="rId176" Type="http://schemas.openxmlformats.org/officeDocument/2006/relationships/image" Target="../media/image1177.png"/><Relationship Id="rId197" Type="http://schemas.openxmlformats.org/officeDocument/2006/relationships/image" Target="../media/image1191.png"/><Relationship Id="rId201" Type="http://schemas.openxmlformats.org/officeDocument/2006/relationships/image" Target="../media/image1195.png"/><Relationship Id="rId222" Type="http://schemas.openxmlformats.org/officeDocument/2006/relationships/image" Target="../media/image1214.png"/><Relationship Id="rId17" Type="http://schemas.openxmlformats.org/officeDocument/2006/relationships/image" Target="../media/image1053.png"/><Relationship Id="rId38" Type="http://schemas.openxmlformats.org/officeDocument/2006/relationships/image" Target="../media/image1066.png"/><Relationship Id="rId59" Type="http://schemas.openxmlformats.org/officeDocument/2006/relationships/image" Target="../media/image1077.png"/><Relationship Id="rId103" Type="http://schemas.openxmlformats.org/officeDocument/2006/relationships/image" Target="../media/image1113.png"/><Relationship Id="rId124" Type="http://schemas.openxmlformats.org/officeDocument/2006/relationships/image" Target="../media/image1129.png"/><Relationship Id="rId70" Type="http://schemas.openxmlformats.org/officeDocument/2006/relationships/image" Target="../media/image1086.png"/><Relationship Id="rId91" Type="http://schemas.openxmlformats.org/officeDocument/2006/relationships/image" Target="../media/image1102.png"/><Relationship Id="rId145" Type="http://schemas.openxmlformats.org/officeDocument/2006/relationships/image" Target="../media/image1147.png"/><Relationship Id="rId166" Type="http://schemas.openxmlformats.org/officeDocument/2006/relationships/image" Target="../media/image1167.png"/><Relationship Id="rId187" Type="http://schemas.openxmlformats.org/officeDocument/2006/relationships/image" Target="../media/image823.png"/><Relationship Id="rId1" Type="http://schemas.openxmlformats.org/officeDocument/2006/relationships/slideLayout" Target="../slideLayouts/slideLayout5.xml"/><Relationship Id="rId212" Type="http://schemas.openxmlformats.org/officeDocument/2006/relationships/image" Target="../media/image1205.png"/><Relationship Id="rId28" Type="http://schemas.openxmlformats.org/officeDocument/2006/relationships/image" Target="../media/image42.png"/><Relationship Id="rId49" Type="http://schemas.openxmlformats.org/officeDocument/2006/relationships/image" Target="../media/image191.png"/><Relationship Id="rId114" Type="http://schemas.openxmlformats.org/officeDocument/2006/relationships/image" Target="../media/image1120.png"/><Relationship Id="rId60" Type="http://schemas.openxmlformats.org/officeDocument/2006/relationships/image" Target="../media/image1078.png"/><Relationship Id="rId81" Type="http://schemas.openxmlformats.org/officeDocument/2006/relationships/image" Target="../media/image72.png"/><Relationship Id="rId135" Type="http://schemas.openxmlformats.org/officeDocument/2006/relationships/image" Target="../media/image1139.png"/><Relationship Id="rId156" Type="http://schemas.openxmlformats.org/officeDocument/2006/relationships/image" Target="../media/image1158.png"/><Relationship Id="rId177" Type="http://schemas.openxmlformats.org/officeDocument/2006/relationships/image" Target="../media/image1178.png"/><Relationship Id="rId198" Type="http://schemas.openxmlformats.org/officeDocument/2006/relationships/image" Target="../media/image1192.png"/><Relationship Id="rId202" Type="http://schemas.openxmlformats.org/officeDocument/2006/relationships/image" Target="../media/image1196.png"/><Relationship Id="rId223" Type="http://schemas.openxmlformats.org/officeDocument/2006/relationships/image" Target="../media/image1215.png"/><Relationship Id="rId18" Type="http://schemas.openxmlformats.org/officeDocument/2006/relationships/image" Target="../media/image1054.png"/><Relationship Id="rId39" Type="http://schemas.openxmlformats.org/officeDocument/2006/relationships/image" Target="../media/image54.png"/><Relationship Id="rId50" Type="http://schemas.openxmlformats.org/officeDocument/2006/relationships/image" Target="../media/image64.png"/><Relationship Id="rId104" Type="http://schemas.openxmlformats.org/officeDocument/2006/relationships/image" Target="../media/image1114.png"/><Relationship Id="rId125" Type="http://schemas.openxmlformats.org/officeDocument/2006/relationships/image" Target="../media/image1130.png"/><Relationship Id="rId146" Type="http://schemas.openxmlformats.org/officeDocument/2006/relationships/image" Target="../media/image1148.png"/><Relationship Id="rId167" Type="http://schemas.openxmlformats.org/officeDocument/2006/relationships/image" Target="../media/image1168.png"/><Relationship Id="rId188" Type="http://schemas.openxmlformats.org/officeDocument/2006/relationships/image" Target="../media/image394.png"/><Relationship Id="rId71" Type="http://schemas.openxmlformats.org/officeDocument/2006/relationships/image" Target="../media/image85.png"/><Relationship Id="rId92" Type="http://schemas.openxmlformats.org/officeDocument/2006/relationships/image" Target="../media/image578.png"/><Relationship Id="rId213" Type="http://schemas.openxmlformats.org/officeDocument/2006/relationships/image" Target="../media/image1206.png"/><Relationship Id="rId2" Type="http://schemas.openxmlformats.org/officeDocument/2006/relationships/image" Target="../media/image1043.png"/><Relationship Id="rId29" Type="http://schemas.openxmlformats.org/officeDocument/2006/relationships/image" Target="../media/image30.png"/><Relationship Id="rId40" Type="http://schemas.openxmlformats.org/officeDocument/2006/relationships/image" Target="../media/image1067.png"/><Relationship Id="rId115" Type="http://schemas.openxmlformats.org/officeDocument/2006/relationships/image" Target="../media/image1121.png"/><Relationship Id="rId136" Type="http://schemas.openxmlformats.org/officeDocument/2006/relationships/image" Target="../media/image1140.png"/><Relationship Id="rId157" Type="http://schemas.openxmlformats.org/officeDocument/2006/relationships/image" Target="../media/image1159.png"/><Relationship Id="rId178" Type="http://schemas.openxmlformats.org/officeDocument/2006/relationships/image" Target="../media/image1179.png"/><Relationship Id="rId61" Type="http://schemas.openxmlformats.org/officeDocument/2006/relationships/image" Target="../media/image1079.png"/><Relationship Id="rId82" Type="http://schemas.openxmlformats.org/officeDocument/2006/relationships/image" Target="../media/image1095.png"/><Relationship Id="rId199" Type="http://schemas.openxmlformats.org/officeDocument/2006/relationships/image" Target="../media/image1193.png"/><Relationship Id="rId203" Type="http://schemas.openxmlformats.org/officeDocument/2006/relationships/image" Target="../media/image1197.png"/><Relationship Id="rId19" Type="http://schemas.openxmlformats.org/officeDocument/2006/relationships/image" Target="../media/image60.png"/><Relationship Id="rId224" Type="http://schemas.openxmlformats.org/officeDocument/2006/relationships/image" Target="../media/image1216.png"/><Relationship Id="rId30" Type="http://schemas.openxmlformats.org/officeDocument/2006/relationships/image" Target="../media/image98.png"/><Relationship Id="rId105" Type="http://schemas.openxmlformats.org/officeDocument/2006/relationships/image" Target="../media/image583.png"/><Relationship Id="rId126" Type="http://schemas.openxmlformats.org/officeDocument/2006/relationships/image" Target="../media/image1131.png"/><Relationship Id="rId147" Type="http://schemas.openxmlformats.org/officeDocument/2006/relationships/image" Target="../media/image1149.png"/><Relationship Id="rId168" Type="http://schemas.openxmlformats.org/officeDocument/2006/relationships/image" Target="../media/image1169.png"/><Relationship Id="rId51" Type="http://schemas.openxmlformats.org/officeDocument/2006/relationships/image" Target="../media/image1072.png"/><Relationship Id="rId72" Type="http://schemas.openxmlformats.org/officeDocument/2006/relationships/image" Target="../media/image1087.png"/><Relationship Id="rId93" Type="http://schemas.openxmlformats.org/officeDocument/2006/relationships/image" Target="../media/image1103.png"/><Relationship Id="rId189" Type="http://schemas.openxmlformats.org/officeDocument/2006/relationships/image" Target="../media/image393.png"/><Relationship Id="rId3" Type="http://schemas.openxmlformats.org/officeDocument/2006/relationships/image" Target="../media/image62.png"/><Relationship Id="rId214" Type="http://schemas.openxmlformats.org/officeDocument/2006/relationships/image" Target="../media/image1207.png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47.png"/><Relationship Id="rId21" Type="http://schemas.openxmlformats.org/officeDocument/2006/relationships/image" Target="../media/image1242.png"/><Relationship Id="rId42" Type="http://schemas.openxmlformats.org/officeDocument/2006/relationships/image" Target="../media/image393.png"/><Relationship Id="rId47" Type="http://schemas.openxmlformats.org/officeDocument/2006/relationships/image" Target="../media/image1264.png"/><Relationship Id="rId63" Type="http://schemas.openxmlformats.org/officeDocument/2006/relationships/image" Target="../media/image1272.png"/><Relationship Id="rId68" Type="http://schemas.openxmlformats.org/officeDocument/2006/relationships/image" Target="../media/image1277.png"/><Relationship Id="rId84" Type="http://schemas.openxmlformats.org/officeDocument/2006/relationships/image" Target="../media/image1293.png"/><Relationship Id="rId89" Type="http://schemas.openxmlformats.org/officeDocument/2006/relationships/image" Target="../media/image1298.png"/><Relationship Id="rId16" Type="http://schemas.openxmlformats.org/officeDocument/2006/relationships/image" Target="../media/image1237.png"/><Relationship Id="rId11" Type="http://schemas.openxmlformats.org/officeDocument/2006/relationships/image" Target="../media/image1232.png"/><Relationship Id="rId32" Type="http://schemas.openxmlformats.org/officeDocument/2006/relationships/image" Target="../media/image1253.png"/><Relationship Id="rId37" Type="http://schemas.openxmlformats.org/officeDocument/2006/relationships/image" Target="../media/image1258.png"/><Relationship Id="rId53" Type="http://schemas.openxmlformats.org/officeDocument/2006/relationships/image" Target="../media/image1197.png"/><Relationship Id="rId58" Type="http://schemas.openxmlformats.org/officeDocument/2006/relationships/image" Target="../media/image1200.png"/><Relationship Id="rId74" Type="http://schemas.openxmlformats.org/officeDocument/2006/relationships/image" Target="../media/image1283.png"/><Relationship Id="rId79" Type="http://schemas.openxmlformats.org/officeDocument/2006/relationships/image" Target="../media/image1288.png"/><Relationship Id="rId5" Type="http://schemas.openxmlformats.org/officeDocument/2006/relationships/image" Target="../media/image1226.png"/><Relationship Id="rId90" Type="http://schemas.openxmlformats.org/officeDocument/2006/relationships/image" Target="../media/image1299.png"/><Relationship Id="rId95" Type="http://schemas.openxmlformats.org/officeDocument/2006/relationships/image" Target="../media/image1304.png"/><Relationship Id="rId22" Type="http://schemas.openxmlformats.org/officeDocument/2006/relationships/image" Target="../media/image1243.png"/><Relationship Id="rId27" Type="http://schemas.openxmlformats.org/officeDocument/2006/relationships/image" Target="../media/image1248.png"/><Relationship Id="rId43" Type="http://schemas.openxmlformats.org/officeDocument/2006/relationships/image" Target="../media/image1260.png"/><Relationship Id="rId48" Type="http://schemas.openxmlformats.org/officeDocument/2006/relationships/image" Target="../media/image400.png"/><Relationship Id="rId64" Type="http://schemas.openxmlformats.org/officeDocument/2006/relationships/image" Target="../media/image1273.png"/><Relationship Id="rId69" Type="http://schemas.openxmlformats.org/officeDocument/2006/relationships/image" Target="../media/image1278.png"/><Relationship Id="rId80" Type="http://schemas.openxmlformats.org/officeDocument/2006/relationships/image" Target="../media/image1289.png"/><Relationship Id="rId85" Type="http://schemas.openxmlformats.org/officeDocument/2006/relationships/image" Target="../media/image1294.png"/><Relationship Id="rId12" Type="http://schemas.openxmlformats.org/officeDocument/2006/relationships/image" Target="../media/image1233.png"/><Relationship Id="rId17" Type="http://schemas.openxmlformats.org/officeDocument/2006/relationships/image" Target="../media/image1238.png"/><Relationship Id="rId25" Type="http://schemas.openxmlformats.org/officeDocument/2006/relationships/image" Target="../media/image1246.png"/><Relationship Id="rId33" Type="http://schemas.openxmlformats.org/officeDocument/2006/relationships/image" Target="../media/image1254.png"/><Relationship Id="rId38" Type="http://schemas.openxmlformats.org/officeDocument/2006/relationships/image" Target="../media/image389.png"/><Relationship Id="rId46" Type="http://schemas.openxmlformats.org/officeDocument/2006/relationships/image" Target="../media/image1263.png"/><Relationship Id="rId59" Type="http://schemas.openxmlformats.org/officeDocument/2006/relationships/image" Target="../media/image1199.png"/><Relationship Id="rId67" Type="http://schemas.openxmlformats.org/officeDocument/2006/relationships/image" Target="../media/image1276.png"/><Relationship Id="rId20" Type="http://schemas.openxmlformats.org/officeDocument/2006/relationships/image" Target="../media/image1241.png"/><Relationship Id="rId41" Type="http://schemas.openxmlformats.org/officeDocument/2006/relationships/image" Target="../media/image1259.png"/><Relationship Id="rId54" Type="http://schemas.openxmlformats.org/officeDocument/2006/relationships/image" Target="../media/image1268.png"/><Relationship Id="rId62" Type="http://schemas.openxmlformats.org/officeDocument/2006/relationships/image" Target="../media/image1271.png"/><Relationship Id="rId70" Type="http://schemas.openxmlformats.org/officeDocument/2006/relationships/image" Target="../media/image1279.png"/><Relationship Id="rId75" Type="http://schemas.openxmlformats.org/officeDocument/2006/relationships/image" Target="../media/image1284.png"/><Relationship Id="rId83" Type="http://schemas.openxmlformats.org/officeDocument/2006/relationships/image" Target="../media/image1292.png"/><Relationship Id="rId88" Type="http://schemas.openxmlformats.org/officeDocument/2006/relationships/image" Target="../media/image1297.png"/><Relationship Id="rId91" Type="http://schemas.openxmlformats.org/officeDocument/2006/relationships/image" Target="../media/image1300.png"/><Relationship Id="rId96" Type="http://schemas.openxmlformats.org/officeDocument/2006/relationships/image" Target="../media/image13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7.png"/><Relationship Id="rId15" Type="http://schemas.openxmlformats.org/officeDocument/2006/relationships/image" Target="../media/image1236.png"/><Relationship Id="rId23" Type="http://schemas.openxmlformats.org/officeDocument/2006/relationships/image" Target="../media/image1244.png"/><Relationship Id="rId28" Type="http://schemas.openxmlformats.org/officeDocument/2006/relationships/image" Target="../media/image1249.png"/><Relationship Id="rId36" Type="http://schemas.openxmlformats.org/officeDocument/2006/relationships/image" Target="../media/image1257.png"/><Relationship Id="rId49" Type="http://schemas.openxmlformats.org/officeDocument/2006/relationships/image" Target="../media/image1265.png"/><Relationship Id="rId57" Type="http://schemas.openxmlformats.org/officeDocument/2006/relationships/image" Target="../media/image1201.png"/><Relationship Id="rId10" Type="http://schemas.openxmlformats.org/officeDocument/2006/relationships/image" Target="../media/image1231.png"/><Relationship Id="rId31" Type="http://schemas.openxmlformats.org/officeDocument/2006/relationships/image" Target="../media/image1252.png"/><Relationship Id="rId44" Type="http://schemas.openxmlformats.org/officeDocument/2006/relationships/image" Target="../media/image1261.png"/><Relationship Id="rId52" Type="http://schemas.openxmlformats.org/officeDocument/2006/relationships/image" Target="../media/image1267.png"/><Relationship Id="rId60" Type="http://schemas.openxmlformats.org/officeDocument/2006/relationships/image" Target="../media/image1269.png"/><Relationship Id="rId65" Type="http://schemas.openxmlformats.org/officeDocument/2006/relationships/image" Target="../media/image1274.png"/><Relationship Id="rId73" Type="http://schemas.openxmlformats.org/officeDocument/2006/relationships/image" Target="../media/image1282.png"/><Relationship Id="rId78" Type="http://schemas.openxmlformats.org/officeDocument/2006/relationships/image" Target="../media/image1287.png"/><Relationship Id="rId81" Type="http://schemas.openxmlformats.org/officeDocument/2006/relationships/image" Target="../media/image1290.png"/><Relationship Id="rId86" Type="http://schemas.openxmlformats.org/officeDocument/2006/relationships/image" Target="../media/image1295.png"/><Relationship Id="rId94" Type="http://schemas.openxmlformats.org/officeDocument/2006/relationships/image" Target="../media/image1303.png"/><Relationship Id="rId99" Type="http://schemas.openxmlformats.org/officeDocument/2006/relationships/image" Target="../media/image1308.png"/><Relationship Id="rId101" Type="http://schemas.openxmlformats.org/officeDocument/2006/relationships/image" Target="../media/image1310.png"/><Relationship Id="rId4" Type="http://schemas.openxmlformats.org/officeDocument/2006/relationships/image" Target="../media/image1225.png"/><Relationship Id="rId9" Type="http://schemas.openxmlformats.org/officeDocument/2006/relationships/image" Target="../media/image1230.png"/><Relationship Id="rId13" Type="http://schemas.openxmlformats.org/officeDocument/2006/relationships/image" Target="../media/image1234.png"/><Relationship Id="rId18" Type="http://schemas.openxmlformats.org/officeDocument/2006/relationships/image" Target="../media/image1239.png"/><Relationship Id="rId39" Type="http://schemas.openxmlformats.org/officeDocument/2006/relationships/image" Target="../media/image390.png"/><Relationship Id="rId34" Type="http://schemas.openxmlformats.org/officeDocument/2006/relationships/image" Target="../media/image1255.png"/><Relationship Id="rId50" Type="http://schemas.openxmlformats.org/officeDocument/2006/relationships/image" Target="../media/image1266.png"/><Relationship Id="rId55" Type="http://schemas.openxmlformats.org/officeDocument/2006/relationships/image" Target="../media/image406.png"/><Relationship Id="rId76" Type="http://schemas.openxmlformats.org/officeDocument/2006/relationships/image" Target="../media/image1285.png"/><Relationship Id="rId97" Type="http://schemas.openxmlformats.org/officeDocument/2006/relationships/image" Target="../media/image1306.png"/><Relationship Id="rId7" Type="http://schemas.openxmlformats.org/officeDocument/2006/relationships/image" Target="../media/image1228.png"/><Relationship Id="rId71" Type="http://schemas.openxmlformats.org/officeDocument/2006/relationships/image" Target="../media/image1280.png"/><Relationship Id="rId92" Type="http://schemas.openxmlformats.org/officeDocument/2006/relationships/image" Target="../media/image1301.png"/><Relationship Id="rId2" Type="http://schemas.openxmlformats.org/officeDocument/2006/relationships/image" Target="../media/image1.png"/><Relationship Id="rId29" Type="http://schemas.openxmlformats.org/officeDocument/2006/relationships/image" Target="../media/image1250.png"/><Relationship Id="rId24" Type="http://schemas.openxmlformats.org/officeDocument/2006/relationships/image" Target="../media/image1245.png"/><Relationship Id="rId40" Type="http://schemas.openxmlformats.org/officeDocument/2006/relationships/image" Target="../media/image391.png"/><Relationship Id="rId45" Type="http://schemas.openxmlformats.org/officeDocument/2006/relationships/image" Target="../media/image1262.png"/><Relationship Id="rId66" Type="http://schemas.openxmlformats.org/officeDocument/2006/relationships/image" Target="../media/image1275.png"/><Relationship Id="rId87" Type="http://schemas.openxmlformats.org/officeDocument/2006/relationships/image" Target="../media/image1296.png"/><Relationship Id="rId61" Type="http://schemas.openxmlformats.org/officeDocument/2006/relationships/image" Target="../media/image1270.png"/><Relationship Id="rId82" Type="http://schemas.openxmlformats.org/officeDocument/2006/relationships/image" Target="../media/image1291.png"/><Relationship Id="rId19" Type="http://schemas.openxmlformats.org/officeDocument/2006/relationships/image" Target="../media/image1240.png"/><Relationship Id="rId14" Type="http://schemas.openxmlformats.org/officeDocument/2006/relationships/image" Target="../media/image1235.png"/><Relationship Id="rId30" Type="http://schemas.openxmlformats.org/officeDocument/2006/relationships/image" Target="../media/image1251.png"/><Relationship Id="rId35" Type="http://schemas.openxmlformats.org/officeDocument/2006/relationships/image" Target="../media/image1256.png"/><Relationship Id="rId56" Type="http://schemas.openxmlformats.org/officeDocument/2006/relationships/image" Target="../media/image408.png"/><Relationship Id="rId77" Type="http://schemas.openxmlformats.org/officeDocument/2006/relationships/image" Target="../media/image1286.png"/><Relationship Id="rId100" Type="http://schemas.openxmlformats.org/officeDocument/2006/relationships/image" Target="../media/image1309.png"/><Relationship Id="rId8" Type="http://schemas.openxmlformats.org/officeDocument/2006/relationships/image" Target="../media/image1229.png"/><Relationship Id="rId51" Type="http://schemas.openxmlformats.org/officeDocument/2006/relationships/image" Target="../media/image1193.png"/><Relationship Id="rId72" Type="http://schemas.openxmlformats.org/officeDocument/2006/relationships/image" Target="../media/image1281.png"/><Relationship Id="rId93" Type="http://schemas.openxmlformats.org/officeDocument/2006/relationships/image" Target="../media/image1302.png"/><Relationship Id="rId98" Type="http://schemas.openxmlformats.org/officeDocument/2006/relationships/image" Target="../media/image1307.png"/><Relationship Id="rId3" Type="http://schemas.openxmlformats.org/officeDocument/2006/relationships/image" Target="../media/image1224.png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26.png"/><Relationship Id="rId21" Type="http://schemas.openxmlformats.org/officeDocument/2006/relationships/image" Target="../media/image1321.png"/><Relationship Id="rId42" Type="http://schemas.openxmlformats.org/officeDocument/2006/relationships/image" Target="../media/image1342.png"/><Relationship Id="rId47" Type="http://schemas.openxmlformats.org/officeDocument/2006/relationships/image" Target="../media/image1347.png"/><Relationship Id="rId63" Type="http://schemas.openxmlformats.org/officeDocument/2006/relationships/image" Target="../media/image1363.png"/><Relationship Id="rId68" Type="http://schemas.openxmlformats.org/officeDocument/2006/relationships/image" Target="../media/image1368.png"/><Relationship Id="rId84" Type="http://schemas.openxmlformats.org/officeDocument/2006/relationships/image" Target="../media/image1384.png"/><Relationship Id="rId89" Type="http://schemas.openxmlformats.org/officeDocument/2006/relationships/image" Target="../media/image1389.png"/><Relationship Id="rId16" Type="http://schemas.openxmlformats.org/officeDocument/2006/relationships/image" Target="../media/image400.png"/><Relationship Id="rId11" Type="http://schemas.openxmlformats.org/officeDocument/2006/relationships/image" Target="../media/image1314.png"/><Relationship Id="rId32" Type="http://schemas.openxmlformats.org/officeDocument/2006/relationships/image" Target="../media/image1332.png"/><Relationship Id="rId37" Type="http://schemas.openxmlformats.org/officeDocument/2006/relationships/image" Target="../media/image1337.png"/><Relationship Id="rId53" Type="http://schemas.openxmlformats.org/officeDocument/2006/relationships/image" Target="../media/image1353.png"/><Relationship Id="rId58" Type="http://schemas.openxmlformats.org/officeDocument/2006/relationships/image" Target="../media/image1358.png"/><Relationship Id="rId74" Type="http://schemas.openxmlformats.org/officeDocument/2006/relationships/image" Target="../media/image1374.png"/><Relationship Id="rId79" Type="http://schemas.openxmlformats.org/officeDocument/2006/relationships/image" Target="../media/image1379.png"/><Relationship Id="rId102" Type="http://schemas.openxmlformats.org/officeDocument/2006/relationships/image" Target="../media/image1402.png"/><Relationship Id="rId5" Type="http://schemas.openxmlformats.org/officeDocument/2006/relationships/image" Target="../media/image1313.png"/><Relationship Id="rId90" Type="http://schemas.openxmlformats.org/officeDocument/2006/relationships/image" Target="../media/image1390.png"/><Relationship Id="rId95" Type="http://schemas.openxmlformats.org/officeDocument/2006/relationships/image" Target="../media/image1395.png"/><Relationship Id="rId22" Type="http://schemas.openxmlformats.org/officeDocument/2006/relationships/image" Target="../media/image1322.png"/><Relationship Id="rId27" Type="http://schemas.openxmlformats.org/officeDocument/2006/relationships/image" Target="../media/image1327.png"/><Relationship Id="rId43" Type="http://schemas.openxmlformats.org/officeDocument/2006/relationships/image" Target="../media/image1343.png"/><Relationship Id="rId48" Type="http://schemas.openxmlformats.org/officeDocument/2006/relationships/image" Target="../media/image1348.png"/><Relationship Id="rId64" Type="http://schemas.openxmlformats.org/officeDocument/2006/relationships/image" Target="../media/image1364.png"/><Relationship Id="rId69" Type="http://schemas.openxmlformats.org/officeDocument/2006/relationships/image" Target="../media/image1369.png"/><Relationship Id="rId80" Type="http://schemas.openxmlformats.org/officeDocument/2006/relationships/image" Target="../media/image1380.png"/><Relationship Id="rId85" Type="http://schemas.openxmlformats.org/officeDocument/2006/relationships/image" Target="../media/image1385.png"/><Relationship Id="rId12" Type="http://schemas.openxmlformats.org/officeDocument/2006/relationships/image" Target="../media/image1315.png"/><Relationship Id="rId17" Type="http://schemas.openxmlformats.org/officeDocument/2006/relationships/image" Target="../media/image401.png"/><Relationship Id="rId25" Type="http://schemas.openxmlformats.org/officeDocument/2006/relationships/image" Target="../media/image1325.png"/><Relationship Id="rId33" Type="http://schemas.openxmlformats.org/officeDocument/2006/relationships/image" Target="../media/image1333.png"/><Relationship Id="rId38" Type="http://schemas.openxmlformats.org/officeDocument/2006/relationships/image" Target="../media/image1338.png"/><Relationship Id="rId46" Type="http://schemas.openxmlformats.org/officeDocument/2006/relationships/image" Target="../media/image1346.png"/><Relationship Id="rId59" Type="http://schemas.openxmlformats.org/officeDocument/2006/relationships/image" Target="../media/image1359.png"/><Relationship Id="rId67" Type="http://schemas.openxmlformats.org/officeDocument/2006/relationships/image" Target="../media/image1367.png"/><Relationship Id="rId103" Type="http://schemas.openxmlformats.org/officeDocument/2006/relationships/image" Target="../media/image1403.png"/><Relationship Id="rId20" Type="http://schemas.openxmlformats.org/officeDocument/2006/relationships/image" Target="../media/image1320.png"/><Relationship Id="rId41" Type="http://schemas.openxmlformats.org/officeDocument/2006/relationships/image" Target="../media/image1341.png"/><Relationship Id="rId54" Type="http://schemas.openxmlformats.org/officeDocument/2006/relationships/image" Target="../media/image1354.png"/><Relationship Id="rId62" Type="http://schemas.openxmlformats.org/officeDocument/2006/relationships/image" Target="../media/image1362.png"/><Relationship Id="rId70" Type="http://schemas.openxmlformats.org/officeDocument/2006/relationships/image" Target="../media/image1370.png"/><Relationship Id="rId75" Type="http://schemas.openxmlformats.org/officeDocument/2006/relationships/image" Target="../media/image1375.png"/><Relationship Id="rId83" Type="http://schemas.openxmlformats.org/officeDocument/2006/relationships/image" Target="../media/image1383.png"/><Relationship Id="rId88" Type="http://schemas.openxmlformats.org/officeDocument/2006/relationships/image" Target="../media/image1388.png"/><Relationship Id="rId91" Type="http://schemas.openxmlformats.org/officeDocument/2006/relationships/image" Target="../media/image1391.png"/><Relationship Id="rId96" Type="http://schemas.openxmlformats.org/officeDocument/2006/relationships/image" Target="../media/image13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9.png"/><Relationship Id="rId15" Type="http://schemas.openxmlformats.org/officeDocument/2006/relationships/image" Target="../media/image1318.png"/><Relationship Id="rId23" Type="http://schemas.openxmlformats.org/officeDocument/2006/relationships/image" Target="../media/image1323.png"/><Relationship Id="rId28" Type="http://schemas.openxmlformats.org/officeDocument/2006/relationships/image" Target="../media/image1328.png"/><Relationship Id="rId36" Type="http://schemas.openxmlformats.org/officeDocument/2006/relationships/image" Target="../media/image1336.png"/><Relationship Id="rId49" Type="http://schemas.openxmlformats.org/officeDocument/2006/relationships/image" Target="../media/image1349.png"/><Relationship Id="rId57" Type="http://schemas.openxmlformats.org/officeDocument/2006/relationships/image" Target="../media/image1357.png"/><Relationship Id="rId10" Type="http://schemas.openxmlformats.org/officeDocument/2006/relationships/image" Target="../media/image393.png"/><Relationship Id="rId31" Type="http://schemas.openxmlformats.org/officeDocument/2006/relationships/image" Target="../media/image1331.png"/><Relationship Id="rId44" Type="http://schemas.openxmlformats.org/officeDocument/2006/relationships/image" Target="../media/image1344.png"/><Relationship Id="rId52" Type="http://schemas.openxmlformats.org/officeDocument/2006/relationships/image" Target="../media/image1352.png"/><Relationship Id="rId60" Type="http://schemas.openxmlformats.org/officeDocument/2006/relationships/image" Target="../media/image1360.png"/><Relationship Id="rId65" Type="http://schemas.openxmlformats.org/officeDocument/2006/relationships/image" Target="../media/image1365.png"/><Relationship Id="rId73" Type="http://schemas.openxmlformats.org/officeDocument/2006/relationships/image" Target="../media/image1373.png"/><Relationship Id="rId78" Type="http://schemas.openxmlformats.org/officeDocument/2006/relationships/image" Target="../media/image1378.png"/><Relationship Id="rId81" Type="http://schemas.openxmlformats.org/officeDocument/2006/relationships/image" Target="../media/image1381.png"/><Relationship Id="rId86" Type="http://schemas.openxmlformats.org/officeDocument/2006/relationships/image" Target="../media/image1386.png"/><Relationship Id="rId94" Type="http://schemas.openxmlformats.org/officeDocument/2006/relationships/image" Target="../media/image1394.png"/><Relationship Id="rId99" Type="http://schemas.openxmlformats.org/officeDocument/2006/relationships/image" Target="../media/image1399.png"/><Relationship Id="rId101" Type="http://schemas.openxmlformats.org/officeDocument/2006/relationships/image" Target="../media/image1401.png"/><Relationship Id="rId4" Type="http://schemas.openxmlformats.org/officeDocument/2006/relationships/image" Target="../media/image1312.png"/><Relationship Id="rId9" Type="http://schemas.openxmlformats.org/officeDocument/2006/relationships/image" Target="../media/image394.png"/><Relationship Id="rId13" Type="http://schemas.openxmlformats.org/officeDocument/2006/relationships/image" Target="../media/image1316.png"/><Relationship Id="rId18" Type="http://schemas.openxmlformats.org/officeDocument/2006/relationships/image" Target="../media/image747.png"/><Relationship Id="rId39" Type="http://schemas.openxmlformats.org/officeDocument/2006/relationships/image" Target="../media/image1339.png"/><Relationship Id="rId34" Type="http://schemas.openxmlformats.org/officeDocument/2006/relationships/image" Target="../media/image1334.png"/><Relationship Id="rId50" Type="http://schemas.openxmlformats.org/officeDocument/2006/relationships/image" Target="../media/image1350.png"/><Relationship Id="rId55" Type="http://schemas.openxmlformats.org/officeDocument/2006/relationships/image" Target="../media/image1355.png"/><Relationship Id="rId76" Type="http://schemas.openxmlformats.org/officeDocument/2006/relationships/image" Target="../media/image1376.png"/><Relationship Id="rId97" Type="http://schemas.openxmlformats.org/officeDocument/2006/relationships/image" Target="../media/image1397.png"/><Relationship Id="rId104" Type="http://schemas.openxmlformats.org/officeDocument/2006/relationships/image" Target="../media/image1404.png"/><Relationship Id="rId7" Type="http://schemas.openxmlformats.org/officeDocument/2006/relationships/image" Target="../media/image390.png"/><Relationship Id="rId71" Type="http://schemas.openxmlformats.org/officeDocument/2006/relationships/image" Target="../media/image1371.png"/><Relationship Id="rId92" Type="http://schemas.openxmlformats.org/officeDocument/2006/relationships/image" Target="../media/image1392.png"/><Relationship Id="rId2" Type="http://schemas.openxmlformats.org/officeDocument/2006/relationships/image" Target="../media/image1.png"/><Relationship Id="rId29" Type="http://schemas.openxmlformats.org/officeDocument/2006/relationships/image" Target="../media/image1329.png"/><Relationship Id="rId24" Type="http://schemas.openxmlformats.org/officeDocument/2006/relationships/image" Target="../media/image1324.png"/><Relationship Id="rId40" Type="http://schemas.openxmlformats.org/officeDocument/2006/relationships/image" Target="../media/image1340.png"/><Relationship Id="rId45" Type="http://schemas.openxmlformats.org/officeDocument/2006/relationships/image" Target="../media/image1345.png"/><Relationship Id="rId66" Type="http://schemas.openxmlformats.org/officeDocument/2006/relationships/image" Target="../media/image1366.png"/><Relationship Id="rId87" Type="http://schemas.openxmlformats.org/officeDocument/2006/relationships/image" Target="../media/image1387.png"/><Relationship Id="rId61" Type="http://schemas.openxmlformats.org/officeDocument/2006/relationships/image" Target="../media/image1361.png"/><Relationship Id="rId82" Type="http://schemas.openxmlformats.org/officeDocument/2006/relationships/image" Target="../media/image1382.png"/><Relationship Id="rId19" Type="http://schemas.openxmlformats.org/officeDocument/2006/relationships/image" Target="../media/image1319.png"/><Relationship Id="rId14" Type="http://schemas.openxmlformats.org/officeDocument/2006/relationships/image" Target="../media/image1317.png"/><Relationship Id="rId30" Type="http://schemas.openxmlformats.org/officeDocument/2006/relationships/image" Target="../media/image1330.png"/><Relationship Id="rId35" Type="http://schemas.openxmlformats.org/officeDocument/2006/relationships/image" Target="../media/image1335.png"/><Relationship Id="rId56" Type="http://schemas.openxmlformats.org/officeDocument/2006/relationships/image" Target="../media/image1356.png"/><Relationship Id="rId77" Type="http://schemas.openxmlformats.org/officeDocument/2006/relationships/image" Target="../media/image1377.png"/><Relationship Id="rId100" Type="http://schemas.openxmlformats.org/officeDocument/2006/relationships/image" Target="../media/image1400.png"/><Relationship Id="rId8" Type="http://schemas.openxmlformats.org/officeDocument/2006/relationships/image" Target="../media/image391.png"/><Relationship Id="rId51" Type="http://schemas.openxmlformats.org/officeDocument/2006/relationships/image" Target="../media/image1351.png"/><Relationship Id="rId72" Type="http://schemas.openxmlformats.org/officeDocument/2006/relationships/image" Target="../media/image1372.png"/><Relationship Id="rId93" Type="http://schemas.openxmlformats.org/officeDocument/2006/relationships/image" Target="../media/image1393.png"/><Relationship Id="rId98" Type="http://schemas.openxmlformats.org/officeDocument/2006/relationships/image" Target="../media/image1398.png"/><Relationship Id="rId3" Type="http://schemas.openxmlformats.org/officeDocument/2006/relationships/image" Target="../media/image131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2.png"/><Relationship Id="rId21" Type="http://schemas.openxmlformats.org/officeDocument/2006/relationships/image" Target="../media/image27.png"/><Relationship Id="rId42" Type="http://schemas.openxmlformats.org/officeDocument/2006/relationships/image" Target="../media/image48.png"/><Relationship Id="rId47" Type="http://schemas.openxmlformats.org/officeDocument/2006/relationships/image" Target="../media/image53.png"/><Relationship Id="rId63" Type="http://schemas.openxmlformats.org/officeDocument/2006/relationships/image" Target="../media/image69.png"/><Relationship Id="rId68" Type="http://schemas.openxmlformats.org/officeDocument/2006/relationships/image" Target="../media/image74.png"/><Relationship Id="rId84" Type="http://schemas.openxmlformats.org/officeDocument/2006/relationships/image" Target="../media/image90.png"/><Relationship Id="rId89" Type="http://schemas.openxmlformats.org/officeDocument/2006/relationships/image" Target="../media/image95.png"/><Relationship Id="rId16" Type="http://schemas.openxmlformats.org/officeDocument/2006/relationships/image" Target="../media/image22.png"/><Relationship Id="rId11" Type="http://schemas.openxmlformats.org/officeDocument/2006/relationships/image" Target="../media/image17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53" Type="http://schemas.openxmlformats.org/officeDocument/2006/relationships/image" Target="../media/image59.png"/><Relationship Id="rId58" Type="http://schemas.openxmlformats.org/officeDocument/2006/relationships/image" Target="../media/image64.png"/><Relationship Id="rId74" Type="http://schemas.openxmlformats.org/officeDocument/2006/relationships/image" Target="../media/image80.png"/><Relationship Id="rId79" Type="http://schemas.openxmlformats.org/officeDocument/2006/relationships/image" Target="../media/image85.png"/><Relationship Id="rId5" Type="http://schemas.openxmlformats.org/officeDocument/2006/relationships/image" Target="../media/image11.png"/><Relationship Id="rId90" Type="http://schemas.openxmlformats.org/officeDocument/2006/relationships/image" Target="../media/image96.png"/><Relationship Id="rId95" Type="http://schemas.openxmlformats.org/officeDocument/2006/relationships/image" Target="../media/image101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43" Type="http://schemas.openxmlformats.org/officeDocument/2006/relationships/image" Target="../media/image49.png"/><Relationship Id="rId48" Type="http://schemas.openxmlformats.org/officeDocument/2006/relationships/image" Target="../media/image54.png"/><Relationship Id="rId64" Type="http://schemas.openxmlformats.org/officeDocument/2006/relationships/image" Target="../media/image70.png"/><Relationship Id="rId69" Type="http://schemas.openxmlformats.org/officeDocument/2006/relationships/image" Target="../media/image75.png"/><Relationship Id="rId80" Type="http://schemas.openxmlformats.org/officeDocument/2006/relationships/image" Target="../media/image86.png"/><Relationship Id="rId85" Type="http://schemas.openxmlformats.org/officeDocument/2006/relationships/image" Target="../media/image91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46" Type="http://schemas.openxmlformats.org/officeDocument/2006/relationships/image" Target="../media/image52.png"/><Relationship Id="rId59" Type="http://schemas.openxmlformats.org/officeDocument/2006/relationships/image" Target="../media/image65.png"/><Relationship Id="rId67" Type="http://schemas.openxmlformats.org/officeDocument/2006/relationships/image" Target="../media/image73.png"/><Relationship Id="rId20" Type="http://schemas.openxmlformats.org/officeDocument/2006/relationships/image" Target="../media/image26.png"/><Relationship Id="rId41" Type="http://schemas.openxmlformats.org/officeDocument/2006/relationships/image" Target="../media/image47.png"/><Relationship Id="rId54" Type="http://schemas.openxmlformats.org/officeDocument/2006/relationships/image" Target="../media/image60.png"/><Relationship Id="rId62" Type="http://schemas.openxmlformats.org/officeDocument/2006/relationships/image" Target="../media/image68.png"/><Relationship Id="rId70" Type="http://schemas.openxmlformats.org/officeDocument/2006/relationships/image" Target="../media/image76.png"/><Relationship Id="rId75" Type="http://schemas.openxmlformats.org/officeDocument/2006/relationships/image" Target="../media/image81.png"/><Relationship Id="rId83" Type="http://schemas.openxmlformats.org/officeDocument/2006/relationships/image" Target="../media/image89.png"/><Relationship Id="rId88" Type="http://schemas.openxmlformats.org/officeDocument/2006/relationships/image" Target="../media/image94.png"/><Relationship Id="rId91" Type="http://schemas.openxmlformats.org/officeDocument/2006/relationships/image" Target="../media/image97.png"/><Relationship Id="rId96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49" Type="http://schemas.openxmlformats.org/officeDocument/2006/relationships/image" Target="../media/image55.png"/><Relationship Id="rId57" Type="http://schemas.openxmlformats.org/officeDocument/2006/relationships/image" Target="../media/image63.png"/><Relationship Id="rId10" Type="http://schemas.openxmlformats.org/officeDocument/2006/relationships/image" Target="../media/image16.png"/><Relationship Id="rId31" Type="http://schemas.openxmlformats.org/officeDocument/2006/relationships/image" Target="../media/image37.png"/><Relationship Id="rId44" Type="http://schemas.openxmlformats.org/officeDocument/2006/relationships/image" Target="../media/image50.png"/><Relationship Id="rId52" Type="http://schemas.openxmlformats.org/officeDocument/2006/relationships/image" Target="../media/image58.png"/><Relationship Id="rId60" Type="http://schemas.openxmlformats.org/officeDocument/2006/relationships/image" Target="../media/image66.png"/><Relationship Id="rId65" Type="http://schemas.openxmlformats.org/officeDocument/2006/relationships/image" Target="../media/image71.png"/><Relationship Id="rId73" Type="http://schemas.openxmlformats.org/officeDocument/2006/relationships/image" Target="../media/image79.png"/><Relationship Id="rId78" Type="http://schemas.openxmlformats.org/officeDocument/2006/relationships/image" Target="../media/image84.png"/><Relationship Id="rId81" Type="http://schemas.openxmlformats.org/officeDocument/2006/relationships/image" Target="../media/image87.png"/><Relationship Id="rId86" Type="http://schemas.openxmlformats.org/officeDocument/2006/relationships/image" Target="../media/image92.png"/><Relationship Id="rId94" Type="http://schemas.openxmlformats.org/officeDocument/2006/relationships/image" Target="../media/image100.png"/><Relationship Id="rId99" Type="http://schemas.openxmlformats.org/officeDocument/2006/relationships/image" Target="../media/image10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9" Type="http://schemas.openxmlformats.org/officeDocument/2006/relationships/image" Target="../media/image45.png"/><Relationship Id="rId34" Type="http://schemas.openxmlformats.org/officeDocument/2006/relationships/image" Target="../media/image40.png"/><Relationship Id="rId50" Type="http://schemas.openxmlformats.org/officeDocument/2006/relationships/image" Target="../media/image56.png"/><Relationship Id="rId55" Type="http://schemas.openxmlformats.org/officeDocument/2006/relationships/image" Target="../media/image61.png"/><Relationship Id="rId76" Type="http://schemas.openxmlformats.org/officeDocument/2006/relationships/image" Target="../media/image82.png"/><Relationship Id="rId97" Type="http://schemas.openxmlformats.org/officeDocument/2006/relationships/image" Target="../media/image103.png"/><Relationship Id="rId7" Type="http://schemas.openxmlformats.org/officeDocument/2006/relationships/image" Target="../media/image13.png"/><Relationship Id="rId71" Type="http://schemas.openxmlformats.org/officeDocument/2006/relationships/image" Target="../media/image77.png"/><Relationship Id="rId92" Type="http://schemas.openxmlformats.org/officeDocument/2006/relationships/image" Target="../media/image98.png"/><Relationship Id="rId2" Type="http://schemas.openxmlformats.org/officeDocument/2006/relationships/image" Target="../media/image8.png"/><Relationship Id="rId29" Type="http://schemas.openxmlformats.org/officeDocument/2006/relationships/image" Target="../media/image35.png"/><Relationship Id="rId24" Type="http://schemas.openxmlformats.org/officeDocument/2006/relationships/image" Target="../media/image30.png"/><Relationship Id="rId40" Type="http://schemas.openxmlformats.org/officeDocument/2006/relationships/image" Target="../media/image46.png"/><Relationship Id="rId45" Type="http://schemas.openxmlformats.org/officeDocument/2006/relationships/image" Target="../media/image51.png"/><Relationship Id="rId66" Type="http://schemas.openxmlformats.org/officeDocument/2006/relationships/image" Target="../media/image72.png"/><Relationship Id="rId87" Type="http://schemas.openxmlformats.org/officeDocument/2006/relationships/image" Target="../media/image93.png"/><Relationship Id="rId61" Type="http://schemas.openxmlformats.org/officeDocument/2006/relationships/image" Target="../media/image67.png"/><Relationship Id="rId82" Type="http://schemas.openxmlformats.org/officeDocument/2006/relationships/image" Target="../media/image88.png"/><Relationship Id="rId19" Type="http://schemas.openxmlformats.org/officeDocument/2006/relationships/image" Target="../media/image25.png"/><Relationship Id="rId14" Type="http://schemas.openxmlformats.org/officeDocument/2006/relationships/image" Target="../media/image20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Relationship Id="rId56" Type="http://schemas.openxmlformats.org/officeDocument/2006/relationships/image" Target="../media/image62.png"/><Relationship Id="rId77" Type="http://schemas.openxmlformats.org/officeDocument/2006/relationships/image" Target="../media/image83.png"/><Relationship Id="rId100" Type="http://schemas.openxmlformats.org/officeDocument/2006/relationships/image" Target="../media/image1.png"/><Relationship Id="rId8" Type="http://schemas.openxmlformats.org/officeDocument/2006/relationships/image" Target="../media/image14.png"/><Relationship Id="rId51" Type="http://schemas.openxmlformats.org/officeDocument/2006/relationships/image" Target="../media/image57.png"/><Relationship Id="rId72" Type="http://schemas.openxmlformats.org/officeDocument/2006/relationships/image" Target="../media/image78.png"/><Relationship Id="rId93" Type="http://schemas.openxmlformats.org/officeDocument/2006/relationships/image" Target="../media/image99.png"/><Relationship Id="rId98" Type="http://schemas.openxmlformats.org/officeDocument/2006/relationships/image" Target="../media/image104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21.png"/><Relationship Id="rId21" Type="http://schemas.openxmlformats.org/officeDocument/2006/relationships/image" Target="../media/image1416.png"/><Relationship Id="rId42" Type="http://schemas.openxmlformats.org/officeDocument/2006/relationships/image" Target="../media/image1437.png"/><Relationship Id="rId47" Type="http://schemas.openxmlformats.org/officeDocument/2006/relationships/image" Target="../media/image1442.png"/><Relationship Id="rId63" Type="http://schemas.openxmlformats.org/officeDocument/2006/relationships/image" Target="../media/image1458.png"/><Relationship Id="rId68" Type="http://schemas.openxmlformats.org/officeDocument/2006/relationships/image" Target="../media/image1463.png"/><Relationship Id="rId16" Type="http://schemas.openxmlformats.org/officeDocument/2006/relationships/image" Target="../media/image400.png"/><Relationship Id="rId11" Type="http://schemas.openxmlformats.org/officeDocument/2006/relationships/image" Target="../media/image1408.png"/><Relationship Id="rId32" Type="http://schemas.openxmlformats.org/officeDocument/2006/relationships/image" Target="../media/image1427.png"/><Relationship Id="rId37" Type="http://schemas.openxmlformats.org/officeDocument/2006/relationships/image" Target="../media/image1432.png"/><Relationship Id="rId53" Type="http://schemas.openxmlformats.org/officeDocument/2006/relationships/image" Target="../media/image1448.png"/><Relationship Id="rId58" Type="http://schemas.openxmlformats.org/officeDocument/2006/relationships/image" Target="../media/image1453.png"/><Relationship Id="rId74" Type="http://schemas.openxmlformats.org/officeDocument/2006/relationships/image" Target="../media/image1469.png"/><Relationship Id="rId79" Type="http://schemas.openxmlformats.org/officeDocument/2006/relationships/image" Target="../media/image1474.png"/><Relationship Id="rId5" Type="http://schemas.openxmlformats.org/officeDocument/2006/relationships/image" Target="../media/image1407.png"/><Relationship Id="rId61" Type="http://schemas.openxmlformats.org/officeDocument/2006/relationships/image" Target="../media/image1456.png"/><Relationship Id="rId82" Type="http://schemas.openxmlformats.org/officeDocument/2006/relationships/image" Target="../media/image1477.png"/><Relationship Id="rId19" Type="http://schemas.openxmlformats.org/officeDocument/2006/relationships/image" Target="../media/image1414.png"/><Relationship Id="rId14" Type="http://schemas.openxmlformats.org/officeDocument/2006/relationships/image" Target="../media/image1411.png"/><Relationship Id="rId22" Type="http://schemas.openxmlformats.org/officeDocument/2006/relationships/image" Target="../media/image1417.png"/><Relationship Id="rId27" Type="http://schemas.openxmlformats.org/officeDocument/2006/relationships/image" Target="../media/image1422.png"/><Relationship Id="rId30" Type="http://schemas.openxmlformats.org/officeDocument/2006/relationships/image" Target="../media/image1425.png"/><Relationship Id="rId35" Type="http://schemas.openxmlformats.org/officeDocument/2006/relationships/image" Target="../media/image1430.png"/><Relationship Id="rId43" Type="http://schemas.openxmlformats.org/officeDocument/2006/relationships/image" Target="../media/image1438.png"/><Relationship Id="rId48" Type="http://schemas.openxmlformats.org/officeDocument/2006/relationships/image" Target="../media/image1443.png"/><Relationship Id="rId56" Type="http://schemas.openxmlformats.org/officeDocument/2006/relationships/image" Target="../media/image1451.png"/><Relationship Id="rId64" Type="http://schemas.openxmlformats.org/officeDocument/2006/relationships/image" Target="../media/image1459.png"/><Relationship Id="rId69" Type="http://schemas.openxmlformats.org/officeDocument/2006/relationships/image" Target="../media/image1464.png"/><Relationship Id="rId77" Type="http://schemas.openxmlformats.org/officeDocument/2006/relationships/image" Target="../media/image1472.png"/><Relationship Id="rId8" Type="http://schemas.openxmlformats.org/officeDocument/2006/relationships/image" Target="../media/image741.png"/><Relationship Id="rId51" Type="http://schemas.openxmlformats.org/officeDocument/2006/relationships/image" Target="../media/image1446.png"/><Relationship Id="rId72" Type="http://schemas.openxmlformats.org/officeDocument/2006/relationships/image" Target="../media/image1467.png"/><Relationship Id="rId80" Type="http://schemas.openxmlformats.org/officeDocument/2006/relationships/image" Target="../media/image1475.png"/><Relationship Id="rId3" Type="http://schemas.openxmlformats.org/officeDocument/2006/relationships/image" Target="../media/image1405.png"/><Relationship Id="rId12" Type="http://schemas.openxmlformats.org/officeDocument/2006/relationships/image" Target="../media/image1409.png"/><Relationship Id="rId17" Type="http://schemas.openxmlformats.org/officeDocument/2006/relationships/image" Target="../media/image1413.png"/><Relationship Id="rId25" Type="http://schemas.openxmlformats.org/officeDocument/2006/relationships/image" Target="../media/image1420.png"/><Relationship Id="rId33" Type="http://schemas.openxmlformats.org/officeDocument/2006/relationships/image" Target="../media/image1428.png"/><Relationship Id="rId38" Type="http://schemas.openxmlformats.org/officeDocument/2006/relationships/image" Target="../media/image1433.png"/><Relationship Id="rId46" Type="http://schemas.openxmlformats.org/officeDocument/2006/relationships/image" Target="../media/image1441.png"/><Relationship Id="rId59" Type="http://schemas.openxmlformats.org/officeDocument/2006/relationships/image" Target="../media/image1454.png"/><Relationship Id="rId67" Type="http://schemas.openxmlformats.org/officeDocument/2006/relationships/image" Target="../media/image1462.png"/><Relationship Id="rId20" Type="http://schemas.openxmlformats.org/officeDocument/2006/relationships/image" Target="../media/image1415.png"/><Relationship Id="rId41" Type="http://schemas.openxmlformats.org/officeDocument/2006/relationships/image" Target="../media/image1436.png"/><Relationship Id="rId54" Type="http://schemas.openxmlformats.org/officeDocument/2006/relationships/image" Target="../media/image1449.png"/><Relationship Id="rId62" Type="http://schemas.openxmlformats.org/officeDocument/2006/relationships/image" Target="../media/image1457.png"/><Relationship Id="rId70" Type="http://schemas.openxmlformats.org/officeDocument/2006/relationships/image" Target="../media/image1465.png"/><Relationship Id="rId75" Type="http://schemas.openxmlformats.org/officeDocument/2006/relationships/image" Target="../media/image14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9.png"/><Relationship Id="rId15" Type="http://schemas.openxmlformats.org/officeDocument/2006/relationships/image" Target="../media/image1412.png"/><Relationship Id="rId23" Type="http://schemas.openxmlformats.org/officeDocument/2006/relationships/image" Target="../media/image1418.png"/><Relationship Id="rId28" Type="http://schemas.openxmlformats.org/officeDocument/2006/relationships/image" Target="../media/image1423.png"/><Relationship Id="rId36" Type="http://schemas.openxmlformats.org/officeDocument/2006/relationships/image" Target="../media/image1431.png"/><Relationship Id="rId49" Type="http://schemas.openxmlformats.org/officeDocument/2006/relationships/image" Target="../media/image1444.png"/><Relationship Id="rId57" Type="http://schemas.openxmlformats.org/officeDocument/2006/relationships/image" Target="../media/image1452.png"/><Relationship Id="rId10" Type="http://schemas.openxmlformats.org/officeDocument/2006/relationships/image" Target="../media/image393.png"/><Relationship Id="rId31" Type="http://schemas.openxmlformats.org/officeDocument/2006/relationships/image" Target="../media/image1426.png"/><Relationship Id="rId44" Type="http://schemas.openxmlformats.org/officeDocument/2006/relationships/image" Target="../media/image1439.png"/><Relationship Id="rId52" Type="http://schemas.openxmlformats.org/officeDocument/2006/relationships/image" Target="../media/image1447.png"/><Relationship Id="rId60" Type="http://schemas.openxmlformats.org/officeDocument/2006/relationships/image" Target="../media/image1455.png"/><Relationship Id="rId65" Type="http://schemas.openxmlformats.org/officeDocument/2006/relationships/image" Target="../media/image1460.png"/><Relationship Id="rId73" Type="http://schemas.openxmlformats.org/officeDocument/2006/relationships/image" Target="../media/image1468.png"/><Relationship Id="rId78" Type="http://schemas.openxmlformats.org/officeDocument/2006/relationships/image" Target="../media/image1473.png"/><Relationship Id="rId81" Type="http://schemas.openxmlformats.org/officeDocument/2006/relationships/image" Target="../media/image1476.png"/><Relationship Id="rId4" Type="http://schemas.openxmlformats.org/officeDocument/2006/relationships/image" Target="../media/image1406.png"/><Relationship Id="rId9" Type="http://schemas.openxmlformats.org/officeDocument/2006/relationships/image" Target="../media/image394.png"/><Relationship Id="rId13" Type="http://schemas.openxmlformats.org/officeDocument/2006/relationships/image" Target="../media/image1410.png"/><Relationship Id="rId18" Type="http://schemas.openxmlformats.org/officeDocument/2006/relationships/image" Target="../media/image747.png"/><Relationship Id="rId39" Type="http://schemas.openxmlformats.org/officeDocument/2006/relationships/image" Target="../media/image1434.png"/><Relationship Id="rId34" Type="http://schemas.openxmlformats.org/officeDocument/2006/relationships/image" Target="../media/image1429.png"/><Relationship Id="rId50" Type="http://schemas.openxmlformats.org/officeDocument/2006/relationships/image" Target="../media/image1445.png"/><Relationship Id="rId55" Type="http://schemas.openxmlformats.org/officeDocument/2006/relationships/image" Target="../media/image1450.png"/><Relationship Id="rId76" Type="http://schemas.openxmlformats.org/officeDocument/2006/relationships/image" Target="../media/image1471.png"/><Relationship Id="rId7" Type="http://schemas.openxmlformats.org/officeDocument/2006/relationships/image" Target="../media/image390.png"/><Relationship Id="rId71" Type="http://schemas.openxmlformats.org/officeDocument/2006/relationships/image" Target="../media/image1466.png"/><Relationship Id="rId2" Type="http://schemas.openxmlformats.org/officeDocument/2006/relationships/image" Target="../media/image1.png"/><Relationship Id="rId29" Type="http://schemas.openxmlformats.org/officeDocument/2006/relationships/image" Target="../media/image1424.png"/><Relationship Id="rId24" Type="http://schemas.openxmlformats.org/officeDocument/2006/relationships/image" Target="../media/image1419.png"/><Relationship Id="rId40" Type="http://schemas.openxmlformats.org/officeDocument/2006/relationships/image" Target="../media/image1435.png"/><Relationship Id="rId45" Type="http://schemas.openxmlformats.org/officeDocument/2006/relationships/image" Target="../media/image1440.png"/><Relationship Id="rId66" Type="http://schemas.openxmlformats.org/officeDocument/2006/relationships/image" Target="../media/image1461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01.png"/><Relationship Id="rId21" Type="http://schemas.openxmlformats.org/officeDocument/2006/relationships/image" Target="../media/image1496.png"/><Relationship Id="rId42" Type="http://schemas.openxmlformats.org/officeDocument/2006/relationships/image" Target="../media/image1517.png"/><Relationship Id="rId47" Type="http://schemas.openxmlformats.org/officeDocument/2006/relationships/image" Target="../media/image1522.png"/><Relationship Id="rId63" Type="http://schemas.openxmlformats.org/officeDocument/2006/relationships/image" Target="../media/image1538.png"/><Relationship Id="rId68" Type="http://schemas.openxmlformats.org/officeDocument/2006/relationships/image" Target="../media/image1543.png"/><Relationship Id="rId84" Type="http://schemas.openxmlformats.org/officeDocument/2006/relationships/image" Target="../media/image1552.png"/><Relationship Id="rId89" Type="http://schemas.openxmlformats.org/officeDocument/2006/relationships/image" Target="../media/image1191.png"/><Relationship Id="rId16" Type="http://schemas.openxmlformats.org/officeDocument/2006/relationships/image" Target="../media/image1491.png"/><Relationship Id="rId11" Type="http://schemas.openxmlformats.org/officeDocument/2006/relationships/image" Target="../media/image1486.png"/><Relationship Id="rId32" Type="http://schemas.openxmlformats.org/officeDocument/2006/relationships/image" Target="../media/image1507.png"/><Relationship Id="rId37" Type="http://schemas.openxmlformats.org/officeDocument/2006/relationships/image" Target="../media/image1512.png"/><Relationship Id="rId53" Type="http://schemas.openxmlformats.org/officeDocument/2006/relationships/image" Target="../media/image1528.png"/><Relationship Id="rId58" Type="http://schemas.openxmlformats.org/officeDocument/2006/relationships/image" Target="../media/image1533.png"/><Relationship Id="rId74" Type="http://schemas.openxmlformats.org/officeDocument/2006/relationships/image" Target="../media/image1547.png"/><Relationship Id="rId79" Type="http://schemas.openxmlformats.org/officeDocument/2006/relationships/image" Target="../media/image390.png"/><Relationship Id="rId102" Type="http://schemas.openxmlformats.org/officeDocument/2006/relationships/image" Target="../media/image1567.png"/><Relationship Id="rId5" Type="http://schemas.openxmlformats.org/officeDocument/2006/relationships/image" Target="../media/image1480.png"/><Relationship Id="rId90" Type="http://schemas.openxmlformats.org/officeDocument/2006/relationships/image" Target="../media/image1555.png"/><Relationship Id="rId95" Type="http://schemas.openxmlformats.org/officeDocument/2006/relationships/image" Target="../media/image1560.png"/><Relationship Id="rId22" Type="http://schemas.openxmlformats.org/officeDocument/2006/relationships/image" Target="../media/image1497.png"/><Relationship Id="rId27" Type="http://schemas.openxmlformats.org/officeDocument/2006/relationships/image" Target="../media/image1502.png"/><Relationship Id="rId43" Type="http://schemas.openxmlformats.org/officeDocument/2006/relationships/image" Target="../media/image1518.png"/><Relationship Id="rId48" Type="http://schemas.openxmlformats.org/officeDocument/2006/relationships/image" Target="../media/image1523.png"/><Relationship Id="rId64" Type="http://schemas.openxmlformats.org/officeDocument/2006/relationships/image" Target="../media/image1539.png"/><Relationship Id="rId69" Type="http://schemas.openxmlformats.org/officeDocument/2006/relationships/image" Target="../media/image1544.png"/><Relationship Id="rId80" Type="http://schemas.openxmlformats.org/officeDocument/2006/relationships/image" Target="../media/image391.png"/><Relationship Id="rId85" Type="http://schemas.openxmlformats.org/officeDocument/2006/relationships/image" Target="../media/image1553.png"/><Relationship Id="rId12" Type="http://schemas.openxmlformats.org/officeDocument/2006/relationships/image" Target="../media/image1487.png"/><Relationship Id="rId17" Type="http://schemas.openxmlformats.org/officeDocument/2006/relationships/image" Target="../media/image1492.png"/><Relationship Id="rId33" Type="http://schemas.openxmlformats.org/officeDocument/2006/relationships/image" Target="../media/image1508.png"/><Relationship Id="rId38" Type="http://schemas.openxmlformats.org/officeDocument/2006/relationships/image" Target="../media/image1513.png"/><Relationship Id="rId59" Type="http://schemas.openxmlformats.org/officeDocument/2006/relationships/image" Target="../media/image1534.png"/><Relationship Id="rId103" Type="http://schemas.openxmlformats.org/officeDocument/2006/relationships/image" Target="../media/image1568.png"/><Relationship Id="rId20" Type="http://schemas.openxmlformats.org/officeDocument/2006/relationships/image" Target="../media/image1495.png"/><Relationship Id="rId41" Type="http://schemas.openxmlformats.org/officeDocument/2006/relationships/image" Target="../media/image1516.png"/><Relationship Id="rId54" Type="http://schemas.openxmlformats.org/officeDocument/2006/relationships/image" Target="../media/image1529.png"/><Relationship Id="rId62" Type="http://schemas.openxmlformats.org/officeDocument/2006/relationships/image" Target="../media/image1537.png"/><Relationship Id="rId70" Type="http://schemas.openxmlformats.org/officeDocument/2006/relationships/image" Target="../media/image1545.png"/><Relationship Id="rId75" Type="http://schemas.openxmlformats.org/officeDocument/2006/relationships/image" Target="../media/image1548.png"/><Relationship Id="rId83" Type="http://schemas.openxmlformats.org/officeDocument/2006/relationships/image" Target="../media/image1551.png"/><Relationship Id="rId88" Type="http://schemas.openxmlformats.org/officeDocument/2006/relationships/image" Target="../media/image401.png"/><Relationship Id="rId91" Type="http://schemas.openxmlformats.org/officeDocument/2006/relationships/image" Target="../media/image1556.png"/><Relationship Id="rId96" Type="http://schemas.openxmlformats.org/officeDocument/2006/relationships/image" Target="../media/image15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81.png"/><Relationship Id="rId15" Type="http://schemas.openxmlformats.org/officeDocument/2006/relationships/image" Target="../media/image1490.png"/><Relationship Id="rId23" Type="http://schemas.openxmlformats.org/officeDocument/2006/relationships/image" Target="../media/image1498.png"/><Relationship Id="rId28" Type="http://schemas.openxmlformats.org/officeDocument/2006/relationships/image" Target="../media/image1503.png"/><Relationship Id="rId36" Type="http://schemas.openxmlformats.org/officeDocument/2006/relationships/image" Target="../media/image1511.png"/><Relationship Id="rId49" Type="http://schemas.openxmlformats.org/officeDocument/2006/relationships/image" Target="../media/image1524.png"/><Relationship Id="rId57" Type="http://schemas.openxmlformats.org/officeDocument/2006/relationships/image" Target="../media/image1532.png"/><Relationship Id="rId10" Type="http://schemas.openxmlformats.org/officeDocument/2006/relationships/image" Target="../media/image1485.png"/><Relationship Id="rId31" Type="http://schemas.openxmlformats.org/officeDocument/2006/relationships/image" Target="../media/image1506.png"/><Relationship Id="rId44" Type="http://schemas.openxmlformats.org/officeDocument/2006/relationships/image" Target="../media/image1519.png"/><Relationship Id="rId52" Type="http://schemas.openxmlformats.org/officeDocument/2006/relationships/image" Target="../media/image1527.png"/><Relationship Id="rId60" Type="http://schemas.openxmlformats.org/officeDocument/2006/relationships/image" Target="../media/image1535.png"/><Relationship Id="rId65" Type="http://schemas.openxmlformats.org/officeDocument/2006/relationships/image" Target="../media/image1540.png"/><Relationship Id="rId73" Type="http://schemas.openxmlformats.org/officeDocument/2006/relationships/image" Target="../media/image122.png"/><Relationship Id="rId78" Type="http://schemas.openxmlformats.org/officeDocument/2006/relationships/image" Target="../media/image393.png"/><Relationship Id="rId81" Type="http://schemas.openxmlformats.org/officeDocument/2006/relationships/image" Target="../media/image394.png"/><Relationship Id="rId86" Type="http://schemas.openxmlformats.org/officeDocument/2006/relationships/image" Target="../media/image1554.png"/><Relationship Id="rId94" Type="http://schemas.openxmlformats.org/officeDocument/2006/relationships/image" Target="../media/image1559.png"/><Relationship Id="rId99" Type="http://schemas.openxmlformats.org/officeDocument/2006/relationships/image" Target="../media/image1564.png"/><Relationship Id="rId101" Type="http://schemas.openxmlformats.org/officeDocument/2006/relationships/image" Target="../media/image1566.png"/><Relationship Id="rId4" Type="http://schemas.openxmlformats.org/officeDocument/2006/relationships/image" Target="../media/image1479.png"/><Relationship Id="rId9" Type="http://schemas.openxmlformats.org/officeDocument/2006/relationships/image" Target="../media/image1484.png"/><Relationship Id="rId13" Type="http://schemas.openxmlformats.org/officeDocument/2006/relationships/image" Target="../media/image1488.png"/><Relationship Id="rId18" Type="http://schemas.openxmlformats.org/officeDocument/2006/relationships/image" Target="../media/image1493.png"/><Relationship Id="rId39" Type="http://schemas.openxmlformats.org/officeDocument/2006/relationships/image" Target="../media/image1514.png"/><Relationship Id="rId34" Type="http://schemas.openxmlformats.org/officeDocument/2006/relationships/image" Target="../media/image1509.png"/><Relationship Id="rId50" Type="http://schemas.openxmlformats.org/officeDocument/2006/relationships/image" Target="../media/image1525.png"/><Relationship Id="rId55" Type="http://schemas.openxmlformats.org/officeDocument/2006/relationships/image" Target="../media/image1530.png"/><Relationship Id="rId76" Type="http://schemas.openxmlformats.org/officeDocument/2006/relationships/image" Target="../media/image1549.png"/><Relationship Id="rId97" Type="http://schemas.openxmlformats.org/officeDocument/2006/relationships/image" Target="../media/image1562.png"/><Relationship Id="rId104" Type="http://schemas.openxmlformats.org/officeDocument/2006/relationships/image" Target="../media/image1569.png"/><Relationship Id="rId7" Type="http://schemas.openxmlformats.org/officeDocument/2006/relationships/image" Target="../media/image1482.png"/><Relationship Id="rId71" Type="http://schemas.openxmlformats.org/officeDocument/2006/relationships/image" Target="../media/image118.png"/><Relationship Id="rId92" Type="http://schemas.openxmlformats.org/officeDocument/2006/relationships/image" Target="../media/image1557.png"/><Relationship Id="rId2" Type="http://schemas.openxmlformats.org/officeDocument/2006/relationships/image" Target="../media/image1.png"/><Relationship Id="rId29" Type="http://schemas.openxmlformats.org/officeDocument/2006/relationships/image" Target="../media/image1504.png"/><Relationship Id="rId24" Type="http://schemas.openxmlformats.org/officeDocument/2006/relationships/image" Target="../media/image1499.png"/><Relationship Id="rId40" Type="http://schemas.openxmlformats.org/officeDocument/2006/relationships/image" Target="../media/image1515.png"/><Relationship Id="rId45" Type="http://schemas.openxmlformats.org/officeDocument/2006/relationships/image" Target="../media/image1520.png"/><Relationship Id="rId66" Type="http://schemas.openxmlformats.org/officeDocument/2006/relationships/image" Target="../media/image1541.png"/><Relationship Id="rId87" Type="http://schemas.openxmlformats.org/officeDocument/2006/relationships/image" Target="../media/image400.png"/><Relationship Id="rId61" Type="http://schemas.openxmlformats.org/officeDocument/2006/relationships/image" Target="../media/image1536.png"/><Relationship Id="rId82" Type="http://schemas.openxmlformats.org/officeDocument/2006/relationships/image" Target="../media/image1260.png"/><Relationship Id="rId19" Type="http://schemas.openxmlformats.org/officeDocument/2006/relationships/image" Target="../media/image1494.png"/><Relationship Id="rId14" Type="http://schemas.openxmlformats.org/officeDocument/2006/relationships/image" Target="../media/image1489.png"/><Relationship Id="rId30" Type="http://schemas.openxmlformats.org/officeDocument/2006/relationships/image" Target="../media/image1505.png"/><Relationship Id="rId35" Type="http://schemas.openxmlformats.org/officeDocument/2006/relationships/image" Target="../media/image1510.png"/><Relationship Id="rId56" Type="http://schemas.openxmlformats.org/officeDocument/2006/relationships/image" Target="../media/image1531.png"/><Relationship Id="rId77" Type="http://schemas.openxmlformats.org/officeDocument/2006/relationships/image" Target="../media/image1550.png"/><Relationship Id="rId100" Type="http://schemas.openxmlformats.org/officeDocument/2006/relationships/image" Target="../media/image1565.png"/><Relationship Id="rId105" Type="http://schemas.openxmlformats.org/officeDocument/2006/relationships/image" Target="../media/image1570.png"/><Relationship Id="rId8" Type="http://schemas.openxmlformats.org/officeDocument/2006/relationships/image" Target="../media/image1483.png"/><Relationship Id="rId51" Type="http://schemas.openxmlformats.org/officeDocument/2006/relationships/image" Target="../media/image1526.png"/><Relationship Id="rId72" Type="http://schemas.openxmlformats.org/officeDocument/2006/relationships/image" Target="../media/image1546.png"/><Relationship Id="rId93" Type="http://schemas.openxmlformats.org/officeDocument/2006/relationships/image" Target="../media/image1558.png"/><Relationship Id="rId98" Type="http://schemas.openxmlformats.org/officeDocument/2006/relationships/image" Target="../media/image1563.png"/><Relationship Id="rId3" Type="http://schemas.openxmlformats.org/officeDocument/2006/relationships/image" Target="../media/image1478.png"/><Relationship Id="rId25" Type="http://schemas.openxmlformats.org/officeDocument/2006/relationships/image" Target="../media/image1500.png"/><Relationship Id="rId46" Type="http://schemas.openxmlformats.org/officeDocument/2006/relationships/image" Target="../media/image1521.png"/><Relationship Id="rId67" Type="http://schemas.openxmlformats.org/officeDocument/2006/relationships/image" Target="../media/image1542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10.png"/><Relationship Id="rId18" Type="http://schemas.openxmlformats.org/officeDocument/2006/relationships/image" Target="../media/image747.png"/><Relationship Id="rId26" Type="http://schemas.openxmlformats.org/officeDocument/2006/relationships/image" Target="../media/image1562.png"/><Relationship Id="rId39" Type="http://schemas.openxmlformats.org/officeDocument/2006/relationships/image" Target="../media/image1584.png"/><Relationship Id="rId21" Type="http://schemas.openxmlformats.org/officeDocument/2006/relationships/image" Target="../media/image1557.png"/><Relationship Id="rId34" Type="http://schemas.openxmlformats.org/officeDocument/2006/relationships/image" Target="../media/image1579.png"/><Relationship Id="rId7" Type="http://schemas.openxmlformats.org/officeDocument/2006/relationships/image" Target="../media/image390.png"/><Relationship Id="rId12" Type="http://schemas.openxmlformats.org/officeDocument/2006/relationships/image" Target="../media/image1409.png"/><Relationship Id="rId17" Type="http://schemas.openxmlformats.org/officeDocument/2006/relationships/image" Target="../media/image1413.png"/><Relationship Id="rId25" Type="http://schemas.openxmlformats.org/officeDocument/2006/relationships/image" Target="../media/image1561.png"/><Relationship Id="rId33" Type="http://schemas.openxmlformats.org/officeDocument/2006/relationships/image" Target="../media/image1578.png"/><Relationship Id="rId38" Type="http://schemas.openxmlformats.org/officeDocument/2006/relationships/image" Target="../media/image1583.png"/><Relationship Id="rId2" Type="http://schemas.openxmlformats.org/officeDocument/2006/relationships/image" Target="../media/image1.png"/><Relationship Id="rId16" Type="http://schemas.openxmlformats.org/officeDocument/2006/relationships/image" Target="../media/image400.png"/><Relationship Id="rId20" Type="http://schemas.openxmlformats.org/officeDocument/2006/relationships/image" Target="../media/image1556.png"/><Relationship Id="rId29" Type="http://schemas.openxmlformats.org/officeDocument/2006/relationships/image" Target="../media/image15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9.png"/><Relationship Id="rId11" Type="http://schemas.openxmlformats.org/officeDocument/2006/relationships/image" Target="../media/image1408.png"/><Relationship Id="rId24" Type="http://schemas.openxmlformats.org/officeDocument/2006/relationships/image" Target="../media/image1560.png"/><Relationship Id="rId32" Type="http://schemas.openxmlformats.org/officeDocument/2006/relationships/image" Target="../media/image1577.png"/><Relationship Id="rId37" Type="http://schemas.openxmlformats.org/officeDocument/2006/relationships/image" Target="../media/image1582.png"/><Relationship Id="rId5" Type="http://schemas.openxmlformats.org/officeDocument/2006/relationships/image" Target="../media/image1407.png"/><Relationship Id="rId15" Type="http://schemas.openxmlformats.org/officeDocument/2006/relationships/image" Target="../media/image1412.png"/><Relationship Id="rId23" Type="http://schemas.openxmlformats.org/officeDocument/2006/relationships/image" Target="../media/image1559.png"/><Relationship Id="rId28" Type="http://schemas.openxmlformats.org/officeDocument/2006/relationships/image" Target="../media/image1573.png"/><Relationship Id="rId36" Type="http://schemas.openxmlformats.org/officeDocument/2006/relationships/image" Target="../media/image1581.png"/><Relationship Id="rId10" Type="http://schemas.openxmlformats.org/officeDocument/2006/relationships/image" Target="../media/image393.png"/><Relationship Id="rId19" Type="http://schemas.openxmlformats.org/officeDocument/2006/relationships/image" Target="../media/image1555.png"/><Relationship Id="rId31" Type="http://schemas.openxmlformats.org/officeDocument/2006/relationships/image" Target="../media/image1576.png"/><Relationship Id="rId4" Type="http://schemas.openxmlformats.org/officeDocument/2006/relationships/image" Target="../media/image1406.png"/><Relationship Id="rId9" Type="http://schemas.openxmlformats.org/officeDocument/2006/relationships/image" Target="../media/image394.png"/><Relationship Id="rId14" Type="http://schemas.openxmlformats.org/officeDocument/2006/relationships/image" Target="../media/image1411.png"/><Relationship Id="rId22" Type="http://schemas.openxmlformats.org/officeDocument/2006/relationships/image" Target="../media/image1558.png"/><Relationship Id="rId27" Type="http://schemas.openxmlformats.org/officeDocument/2006/relationships/image" Target="../media/image1572.png"/><Relationship Id="rId30" Type="http://schemas.openxmlformats.org/officeDocument/2006/relationships/image" Target="../media/image1575.png"/><Relationship Id="rId35" Type="http://schemas.openxmlformats.org/officeDocument/2006/relationships/image" Target="../media/image1580.png"/><Relationship Id="rId8" Type="http://schemas.openxmlformats.org/officeDocument/2006/relationships/image" Target="../media/image741.png"/><Relationship Id="rId3" Type="http://schemas.openxmlformats.org/officeDocument/2006/relationships/image" Target="../media/image1571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596.png"/><Relationship Id="rId21" Type="http://schemas.openxmlformats.org/officeDocument/2006/relationships/image" Target="../media/image1593.png"/><Relationship Id="rId42" Type="http://schemas.openxmlformats.org/officeDocument/2006/relationships/image" Target="../media/image147.png"/><Relationship Id="rId47" Type="http://schemas.openxmlformats.org/officeDocument/2006/relationships/image" Target="../media/image187.png"/><Relationship Id="rId63" Type="http://schemas.openxmlformats.org/officeDocument/2006/relationships/image" Target="../media/image1617.png"/><Relationship Id="rId68" Type="http://schemas.openxmlformats.org/officeDocument/2006/relationships/image" Target="../media/image1622.png"/><Relationship Id="rId84" Type="http://schemas.openxmlformats.org/officeDocument/2006/relationships/image" Target="../media/image1638.png"/><Relationship Id="rId89" Type="http://schemas.openxmlformats.org/officeDocument/2006/relationships/image" Target="../media/image1643.png"/><Relationship Id="rId16" Type="http://schemas.openxmlformats.org/officeDocument/2006/relationships/image" Target="../media/image401.png"/><Relationship Id="rId11" Type="http://schemas.openxmlformats.org/officeDocument/2006/relationships/image" Target="../media/image1588.png"/><Relationship Id="rId32" Type="http://schemas.openxmlformats.org/officeDocument/2006/relationships/image" Target="../media/image1602.png"/><Relationship Id="rId37" Type="http://schemas.openxmlformats.org/officeDocument/2006/relationships/image" Target="../media/image1606.png"/><Relationship Id="rId53" Type="http://schemas.openxmlformats.org/officeDocument/2006/relationships/image" Target="../media/image26.png"/><Relationship Id="rId58" Type="http://schemas.openxmlformats.org/officeDocument/2006/relationships/image" Target="../media/image93.png"/><Relationship Id="rId74" Type="http://schemas.openxmlformats.org/officeDocument/2006/relationships/image" Target="../media/image1628.png"/><Relationship Id="rId79" Type="http://schemas.openxmlformats.org/officeDocument/2006/relationships/image" Target="../media/image1633.png"/><Relationship Id="rId5" Type="http://schemas.openxmlformats.org/officeDocument/2006/relationships/image" Target="../media/image1587.png"/><Relationship Id="rId90" Type="http://schemas.openxmlformats.org/officeDocument/2006/relationships/image" Target="../media/image1644.png"/><Relationship Id="rId22" Type="http://schemas.openxmlformats.org/officeDocument/2006/relationships/image" Target="../media/image1594.png"/><Relationship Id="rId27" Type="http://schemas.openxmlformats.org/officeDocument/2006/relationships/image" Target="../media/image1597.png"/><Relationship Id="rId43" Type="http://schemas.openxmlformats.org/officeDocument/2006/relationships/image" Target="../media/image1607.png"/><Relationship Id="rId48" Type="http://schemas.openxmlformats.org/officeDocument/2006/relationships/image" Target="../media/image1609.png"/><Relationship Id="rId64" Type="http://schemas.openxmlformats.org/officeDocument/2006/relationships/image" Target="../media/image1618.png"/><Relationship Id="rId69" Type="http://schemas.openxmlformats.org/officeDocument/2006/relationships/image" Target="../media/image1623.png"/><Relationship Id="rId8" Type="http://schemas.openxmlformats.org/officeDocument/2006/relationships/image" Target="../media/image741.png"/><Relationship Id="rId51" Type="http://schemas.openxmlformats.org/officeDocument/2006/relationships/image" Target="../media/image1610.png"/><Relationship Id="rId72" Type="http://schemas.openxmlformats.org/officeDocument/2006/relationships/image" Target="../media/image1626.png"/><Relationship Id="rId80" Type="http://schemas.openxmlformats.org/officeDocument/2006/relationships/image" Target="../media/image1634.png"/><Relationship Id="rId85" Type="http://schemas.openxmlformats.org/officeDocument/2006/relationships/image" Target="../media/image1639.png"/><Relationship Id="rId93" Type="http://schemas.openxmlformats.org/officeDocument/2006/relationships/image" Target="../media/image1647.png"/><Relationship Id="rId3" Type="http://schemas.openxmlformats.org/officeDocument/2006/relationships/image" Target="../media/image1585.png"/><Relationship Id="rId12" Type="http://schemas.openxmlformats.org/officeDocument/2006/relationships/image" Target="../media/image1589.png"/><Relationship Id="rId17" Type="http://schemas.openxmlformats.org/officeDocument/2006/relationships/image" Target="../media/image1191.png"/><Relationship Id="rId25" Type="http://schemas.openxmlformats.org/officeDocument/2006/relationships/image" Target="../media/image98.png"/><Relationship Id="rId33" Type="http://schemas.openxmlformats.org/officeDocument/2006/relationships/image" Target="../media/image1603.png"/><Relationship Id="rId38" Type="http://schemas.openxmlformats.org/officeDocument/2006/relationships/image" Target="../media/image45.png"/><Relationship Id="rId46" Type="http://schemas.openxmlformats.org/officeDocument/2006/relationships/image" Target="../media/image15.png"/><Relationship Id="rId59" Type="http://schemas.openxmlformats.org/officeDocument/2006/relationships/image" Target="../media/image803.png"/><Relationship Id="rId67" Type="http://schemas.openxmlformats.org/officeDocument/2006/relationships/image" Target="../media/image1621.png"/><Relationship Id="rId20" Type="http://schemas.openxmlformats.org/officeDocument/2006/relationships/image" Target="../media/image30.png"/><Relationship Id="rId41" Type="http://schemas.openxmlformats.org/officeDocument/2006/relationships/image" Target="../media/image60.png"/><Relationship Id="rId54" Type="http://schemas.openxmlformats.org/officeDocument/2006/relationships/image" Target="../media/image1612.png"/><Relationship Id="rId62" Type="http://schemas.openxmlformats.org/officeDocument/2006/relationships/image" Target="../media/image1616.png"/><Relationship Id="rId70" Type="http://schemas.openxmlformats.org/officeDocument/2006/relationships/image" Target="../media/image1624.png"/><Relationship Id="rId75" Type="http://schemas.openxmlformats.org/officeDocument/2006/relationships/image" Target="../media/image1629.png"/><Relationship Id="rId83" Type="http://schemas.openxmlformats.org/officeDocument/2006/relationships/image" Target="../media/image1637.png"/><Relationship Id="rId88" Type="http://schemas.openxmlformats.org/officeDocument/2006/relationships/image" Target="../media/image1642.png"/><Relationship Id="rId91" Type="http://schemas.openxmlformats.org/officeDocument/2006/relationships/image" Target="../media/image16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3.png"/><Relationship Id="rId15" Type="http://schemas.openxmlformats.org/officeDocument/2006/relationships/image" Target="../media/image400.png"/><Relationship Id="rId23" Type="http://schemas.openxmlformats.org/officeDocument/2006/relationships/image" Target="../media/image50.png"/><Relationship Id="rId28" Type="http://schemas.openxmlformats.org/officeDocument/2006/relationships/image" Target="../media/image1598.png"/><Relationship Id="rId36" Type="http://schemas.openxmlformats.org/officeDocument/2006/relationships/image" Target="../media/image1605.png"/><Relationship Id="rId49" Type="http://schemas.openxmlformats.org/officeDocument/2006/relationships/image" Target="../media/image69.png"/><Relationship Id="rId57" Type="http://schemas.openxmlformats.org/officeDocument/2006/relationships/image" Target="../media/image806.png"/><Relationship Id="rId10" Type="http://schemas.openxmlformats.org/officeDocument/2006/relationships/image" Target="../media/image824.png"/><Relationship Id="rId31" Type="http://schemas.openxmlformats.org/officeDocument/2006/relationships/image" Target="../media/image1601.png"/><Relationship Id="rId44" Type="http://schemas.openxmlformats.org/officeDocument/2006/relationships/image" Target="../media/image170.png"/><Relationship Id="rId52" Type="http://schemas.openxmlformats.org/officeDocument/2006/relationships/image" Target="../media/image1611.png"/><Relationship Id="rId60" Type="http://schemas.openxmlformats.org/officeDocument/2006/relationships/image" Target="../media/image22.png"/><Relationship Id="rId65" Type="http://schemas.openxmlformats.org/officeDocument/2006/relationships/image" Target="../media/image1619.png"/><Relationship Id="rId73" Type="http://schemas.openxmlformats.org/officeDocument/2006/relationships/image" Target="../media/image1627.png"/><Relationship Id="rId78" Type="http://schemas.openxmlformats.org/officeDocument/2006/relationships/image" Target="../media/image1632.png"/><Relationship Id="rId81" Type="http://schemas.openxmlformats.org/officeDocument/2006/relationships/image" Target="../media/image1635.png"/><Relationship Id="rId86" Type="http://schemas.openxmlformats.org/officeDocument/2006/relationships/image" Target="../media/image1640.png"/><Relationship Id="rId4" Type="http://schemas.openxmlformats.org/officeDocument/2006/relationships/image" Target="../media/image1586.png"/><Relationship Id="rId9" Type="http://schemas.openxmlformats.org/officeDocument/2006/relationships/image" Target="../media/image394.png"/><Relationship Id="rId13" Type="http://schemas.openxmlformats.org/officeDocument/2006/relationships/image" Target="../media/image1590.png"/><Relationship Id="rId18" Type="http://schemas.openxmlformats.org/officeDocument/2006/relationships/image" Target="../media/image1592.png"/><Relationship Id="rId39" Type="http://schemas.openxmlformats.org/officeDocument/2006/relationships/image" Target="../media/image19.png"/><Relationship Id="rId34" Type="http://schemas.openxmlformats.org/officeDocument/2006/relationships/image" Target="../media/image1604.png"/><Relationship Id="rId50" Type="http://schemas.openxmlformats.org/officeDocument/2006/relationships/image" Target="../media/image54.png"/><Relationship Id="rId55" Type="http://schemas.openxmlformats.org/officeDocument/2006/relationships/image" Target="../media/image1613.png"/><Relationship Id="rId76" Type="http://schemas.openxmlformats.org/officeDocument/2006/relationships/image" Target="../media/image1630.png"/><Relationship Id="rId7" Type="http://schemas.openxmlformats.org/officeDocument/2006/relationships/image" Target="../media/image390.png"/><Relationship Id="rId71" Type="http://schemas.openxmlformats.org/officeDocument/2006/relationships/image" Target="../media/image1625.png"/><Relationship Id="rId92" Type="http://schemas.openxmlformats.org/officeDocument/2006/relationships/image" Target="../media/image1646.png"/><Relationship Id="rId2" Type="http://schemas.openxmlformats.org/officeDocument/2006/relationships/image" Target="../media/image1.png"/><Relationship Id="rId29" Type="http://schemas.openxmlformats.org/officeDocument/2006/relationships/image" Target="../media/image1599.png"/><Relationship Id="rId24" Type="http://schemas.openxmlformats.org/officeDocument/2006/relationships/image" Target="../media/image1595.png"/><Relationship Id="rId40" Type="http://schemas.openxmlformats.org/officeDocument/2006/relationships/image" Target="../media/image85.png"/><Relationship Id="rId45" Type="http://schemas.openxmlformats.org/officeDocument/2006/relationships/image" Target="../media/image1608.png"/><Relationship Id="rId66" Type="http://schemas.openxmlformats.org/officeDocument/2006/relationships/image" Target="../media/image1620.png"/><Relationship Id="rId87" Type="http://schemas.openxmlformats.org/officeDocument/2006/relationships/image" Target="../media/image1641.png"/><Relationship Id="rId61" Type="http://schemas.openxmlformats.org/officeDocument/2006/relationships/image" Target="../media/image1615.png"/><Relationship Id="rId82" Type="http://schemas.openxmlformats.org/officeDocument/2006/relationships/image" Target="../media/image1636.png"/><Relationship Id="rId19" Type="http://schemas.openxmlformats.org/officeDocument/2006/relationships/image" Target="../media/image62.png"/><Relationship Id="rId14" Type="http://schemas.openxmlformats.org/officeDocument/2006/relationships/image" Target="../media/image1591.png"/><Relationship Id="rId30" Type="http://schemas.openxmlformats.org/officeDocument/2006/relationships/image" Target="../media/image1600.png"/><Relationship Id="rId35" Type="http://schemas.openxmlformats.org/officeDocument/2006/relationships/image" Target="../media/image64.png"/><Relationship Id="rId56" Type="http://schemas.openxmlformats.org/officeDocument/2006/relationships/image" Target="../media/image1614.png"/><Relationship Id="rId77" Type="http://schemas.openxmlformats.org/officeDocument/2006/relationships/image" Target="../media/image1631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63.png"/><Relationship Id="rId21" Type="http://schemas.openxmlformats.org/officeDocument/2006/relationships/image" Target="../media/image1658.png"/><Relationship Id="rId42" Type="http://schemas.openxmlformats.org/officeDocument/2006/relationships/image" Target="../media/image1679.png"/><Relationship Id="rId47" Type="http://schemas.openxmlformats.org/officeDocument/2006/relationships/image" Target="../media/image1684.png"/><Relationship Id="rId63" Type="http://schemas.openxmlformats.org/officeDocument/2006/relationships/image" Target="../media/image1700.png"/><Relationship Id="rId68" Type="http://schemas.openxmlformats.org/officeDocument/2006/relationships/image" Target="../media/image1705.png"/><Relationship Id="rId16" Type="http://schemas.openxmlformats.org/officeDocument/2006/relationships/image" Target="../media/image1655.png"/><Relationship Id="rId11" Type="http://schemas.openxmlformats.org/officeDocument/2006/relationships/image" Target="../media/image1314.png"/><Relationship Id="rId32" Type="http://schemas.openxmlformats.org/officeDocument/2006/relationships/image" Target="../media/image1669.png"/><Relationship Id="rId37" Type="http://schemas.openxmlformats.org/officeDocument/2006/relationships/image" Target="../media/image1674.png"/><Relationship Id="rId53" Type="http://schemas.openxmlformats.org/officeDocument/2006/relationships/image" Target="../media/image1690.png"/><Relationship Id="rId58" Type="http://schemas.openxmlformats.org/officeDocument/2006/relationships/image" Target="../media/image1695.png"/><Relationship Id="rId74" Type="http://schemas.openxmlformats.org/officeDocument/2006/relationships/image" Target="../media/image1711.png"/><Relationship Id="rId79" Type="http://schemas.openxmlformats.org/officeDocument/2006/relationships/image" Target="../media/image1716.png"/><Relationship Id="rId5" Type="http://schemas.openxmlformats.org/officeDocument/2006/relationships/image" Target="../media/image1650.png"/><Relationship Id="rId61" Type="http://schemas.openxmlformats.org/officeDocument/2006/relationships/image" Target="../media/image1698.png"/><Relationship Id="rId82" Type="http://schemas.openxmlformats.org/officeDocument/2006/relationships/image" Target="../media/image1719.png"/><Relationship Id="rId19" Type="http://schemas.openxmlformats.org/officeDocument/2006/relationships/image" Target="../media/image1191.png"/><Relationship Id="rId14" Type="http://schemas.openxmlformats.org/officeDocument/2006/relationships/image" Target="../media/image1653.png"/><Relationship Id="rId22" Type="http://schemas.openxmlformats.org/officeDocument/2006/relationships/image" Target="../media/image1659.png"/><Relationship Id="rId27" Type="http://schemas.openxmlformats.org/officeDocument/2006/relationships/image" Target="../media/image1664.png"/><Relationship Id="rId30" Type="http://schemas.openxmlformats.org/officeDocument/2006/relationships/image" Target="../media/image1667.png"/><Relationship Id="rId35" Type="http://schemas.openxmlformats.org/officeDocument/2006/relationships/image" Target="../media/image1672.png"/><Relationship Id="rId43" Type="http://schemas.openxmlformats.org/officeDocument/2006/relationships/image" Target="../media/image1680.png"/><Relationship Id="rId48" Type="http://schemas.openxmlformats.org/officeDocument/2006/relationships/image" Target="../media/image1685.png"/><Relationship Id="rId56" Type="http://schemas.openxmlformats.org/officeDocument/2006/relationships/image" Target="../media/image1693.png"/><Relationship Id="rId64" Type="http://schemas.openxmlformats.org/officeDocument/2006/relationships/image" Target="../media/image1701.png"/><Relationship Id="rId69" Type="http://schemas.openxmlformats.org/officeDocument/2006/relationships/image" Target="../media/image1706.png"/><Relationship Id="rId77" Type="http://schemas.openxmlformats.org/officeDocument/2006/relationships/image" Target="../media/image1714.png"/><Relationship Id="rId8" Type="http://schemas.openxmlformats.org/officeDocument/2006/relationships/image" Target="../media/image391.png"/><Relationship Id="rId51" Type="http://schemas.openxmlformats.org/officeDocument/2006/relationships/image" Target="../media/image1688.png"/><Relationship Id="rId72" Type="http://schemas.openxmlformats.org/officeDocument/2006/relationships/image" Target="../media/image1709.png"/><Relationship Id="rId80" Type="http://schemas.openxmlformats.org/officeDocument/2006/relationships/image" Target="../media/image1717.png"/><Relationship Id="rId3" Type="http://schemas.openxmlformats.org/officeDocument/2006/relationships/image" Target="../media/image1648.png"/><Relationship Id="rId12" Type="http://schemas.openxmlformats.org/officeDocument/2006/relationships/image" Target="../media/image1651.png"/><Relationship Id="rId17" Type="http://schemas.openxmlformats.org/officeDocument/2006/relationships/image" Target="../media/image400.png"/><Relationship Id="rId25" Type="http://schemas.openxmlformats.org/officeDocument/2006/relationships/image" Target="../media/image1662.png"/><Relationship Id="rId33" Type="http://schemas.openxmlformats.org/officeDocument/2006/relationships/image" Target="../media/image1670.png"/><Relationship Id="rId38" Type="http://schemas.openxmlformats.org/officeDocument/2006/relationships/image" Target="../media/image1675.png"/><Relationship Id="rId46" Type="http://schemas.openxmlformats.org/officeDocument/2006/relationships/image" Target="../media/image1683.png"/><Relationship Id="rId59" Type="http://schemas.openxmlformats.org/officeDocument/2006/relationships/image" Target="../media/image1696.png"/><Relationship Id="rId67" Type="http://schemas.openxmlformats.org/officeDocument/2006/relationships/image" Target="../media/image1704.png"/><Relationship Id="rId20" Type="http://schemas.openxmlformats.org/officeDocument/2006/relationships/image" Target="../media/image1657.png"/><Relationship Id="rId41" Type="http://schemas.openxmlformats.org/officeDocument/2006/relationships/image" Target="../media/image1678.png"/><Relationship Id="rId54" Type="http://schemas.openxmlformats.org/officeDocument/2006/relationships/image" Target="../media/image1691.png"/><Relationship Id="rId62" Type="http://schemas.openxmlformats.org/officeDocument/2006/relationships/image" Target="../media/image1699.png"/><Relationship Id="rId70" Type="http://schemas.openxmlformats.org/officeDocument/2006/relationships/image" Target="../media/image1707.png"/><Relationship Id="rId75" Type="http://schemas.openxmlformats.org/officeDocument/2006/relationships/image" Target="../media/image17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3.png"/><Relationship Id="rId15" Type="http://schemas.openxmlformats.org/officeDocument/2006/relationships/image" Target="../media/image1654.png"/><Relationship Id="rId23" Type="http://schemas.openxmlformats.org/officeDocument/2006/relationships/image" Target="../media/image1660.png"/><Relationship Id="rId28" Type="http://schemas.openxmlformats.org/officeDocument/2006/relationships/image" Target="../media/image1665.png"/><Relationship Id="rId36" Type="http://schemas.openxmlformats.org/officeDocument/2006/relationships/image" Target="../media/image1673.png"/><Relationship Id="rId49" Type="http://schemas.openxmlformats.org/officeDocument/2006/relationships/image" Target="../media/image1686.png"/><Relationship Id="rId57" Type="http://schemas.openxmlformats.org/officeDocument/2006/relationships/image" Target="../media/image1694.png"/><Relationship Id="rId10" Type="http://schemas.openxmlformats.org/officeDocument/2006/relationships/image" Target="../media/image823.png"/><Relationship Id="rId31" Type="http://schemas.openxmlformats.org/officeDocument/2006/relationships/image" Target="../media/image1668.png"/><Relationship Id="rId44" Type="http://schemas.openxmlformats.org/officeDocument/2006/relationships/image" Target="../media/image1681.png"/><Relationship Id="rId52" Type="http://schemas.openxmlformats.org/officeDocument/2006/relationships/image" Target="../media/image1689.png"/><Relationship Id="rId60" Type="http://schemas.openxmlformats.org/officeDocument/2006/relationships/image" Target="../media/image1697.png"/><Relationship Id="rId65" Type="http://schemas.openxmlformats.org/officeDocument/2006/relationships/image" Target="../media/image1702.png"/><Relationship Id="rId73" Type="http://schemas.openxmlformats.org/officeDocument/2006/relationships/image" Target="../media/image1710.png"/><Relationship Id="rId78" Type="http://schemas.openxmlformats.org/officeDocument/2006/relationships/image" Target="../media/image1715.png"/><Relationship Id="rId81" Type="http://schemas.openxmlformats.org/officeDocument/2006/relationships/image" Target="../media/image1718.png"/><Relationship Id="rId4" Type="http://schemas.openxmlformats.org/officeDocument/2006/relationships/image" Target="../media/image1649.png"/><Relationship Id="rId9" Type="http://schemas.openxmlformats.org/officeDocument/2006/relationships/image" Target="../media/image394.png"/><Relationship Id="rId13" Type="http://schemas.openxmlformats.org/officeDocument/2006/relationships/image" Target="../media/image1652.png"/><Relationship Id="rId18" Type="http://schemas.openxmlformats.org/officeDocument/2006/relationships/image" Target="../media/image1656.png"/><Relationship Id="rId39" Type="http://schemas.openxmlformats.org/officeDocument/2006/relationships/image" Target="../media/image1676.png"/><Relationship Id="rId34" Type="http://schemas.openxmlformats.org/officeDocument/2006/relationships/image" Target="../media/image1671.png"/><Relationship Id="rId50" Type="http://schemas.openxmlformats.org/officeDocument/2006/relationships/image" Target="../media/image1687.png"/><Relationship Id="rId55" Type="http://schemas.openxmlformats.org/officeDocument/2006/relationships/image" Target="../media/image1692.png"/><Relationship Id="rId76" Type="http://schemas.openxmlformats.org/officeDocument/2006/relationships/image" Target="../media/image1713.png"/><Relationship Id="rId7" Type="http://schemas.openxmlformats.org/officeDocument/2006/relationships/image" Target="../media/image390.png"/><Relationship Id="rId71" Type="http://schemas.openxmlformats.org/officeDocument/2006/relationships/image" Target="../media/image1708.png"/><Relationship Id="rId2" Type="http://schemas.openxmlformats.org/officeDocument/2006/relationships/image" Target="../media/image1.png"/><Relationship Id="rId29" Type="http://schemas.openxmlformats.org/officeDocument/2006/relationships/image" Target="../media/image1666.png"/><Relationship Id="rId24" Type="http://schemas.openxmlformats.org/officeDocument/2006/relationships/image" Target="../media/image1661.png"/><Relationship Id="rId40" Type="http://schemas.openxmlformats.org/officeDocument/2006/relationships/image" Target="../media/image1677.png"/><Relationship Id="rId45" Type="http://schemas.openxmlformats.org/officeDocument/2006/relationships/image" Target="../media/image1682.png"/><Relationship Id="rId66" Type="http://schemas.openxmlformats.org/officeDocument/2006/relationships/image" Target="../media/image17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1.png"/><Relationship Id="rId13" Type="http://schemas.openxmlformats.org/officeDocument/2006/relationships/image" Target="../media/image1725.png"/><Relationship Id="rId18" Type="http://schemas.openxmlformats.org/officeDocument/2006/relationships/image" Target="../media/image1191.png"/><Relationship Id="rId3" Type="http://schemas.openxmlformats.org/officeDocument/2006/relationships/image" Target="../media/image1720.png"/><Relationship Id="rId21" Type="http://schemas.openxmlformats.org/officeDocument/2006/relationships/image" Target="../media/image1730.png"/><Relationship Id="rId7" Type="http://schemas.openxmlformats.org/officeDocument/2006/relationships/image" Target="../media/image390.png"/><Relationship Id="rId12" Type="http://schemas.openxmlformats.org/officeDocument/2006/relationships/image" Target="../media/image1724.png"/><Relationship Id="rId17" Type="http://schemas.openxmlformats.org/officeDocument/2006/relationships/image" Target="../media/image1656.png"/><Relationship Id="rId2" Type="http://schemas.openxmlformats.org/officeDocument/2006/relationships/image" Target="../media/image1.png"/><Relationship Id="rId16" Type="http://schemas.openxmlformats.org/officeDocument/2006/relationships/image" Target="../media/image829.png"/><Relationship Id="rId20" Type="http://schemas.openxmlformats.org/officeDocument/2006/relationships/image" Target="../media/image17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3.png"/><Relationship Id="rId11" Type="http://schemas.openxmlformats.org/officeDocument/2006/relationships/image" Target="../media/image1723.png"/><Relationship Id="rId5" Type="http://schemas.openxmlformats.org/officeDocument/2006/relationships/image" Target="../media/image1722.png"/><Relationship Id="rId15" Type="http://schemas.openxmlformats.org/officeDocument/2006/relationships/image" Target="../media/image1727.png"/><Relationship Id="rId10" Type="http://schemas.openxmlformats.org/officeDocument/2006/relationships/image" Target="../media/image389.png"/><Relationship Id="rId19" Type="http://schemas.openxmlformats.org/officeDocument/2006/relationships/image" Target="../media/image1728.png"/><Relationship Id="rId4" Type="http://schemas.openxmlformats.org/officeDocument/2006/relationships/image" Target="../media/image1721.png"/><Relationship Id="rId9" Type="http://schemas.openxmlformats.org/officeDocument/2006/relationships/image" Target="../media/image392.png"/><Relationship Id="rId14" Type="http://schemas.openxmlformats.org/officeDocument/2006/relationships/image" Target="../media/image1726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36.png"/><Relationship Id="rId18" Type="http://schemas.openxmlformats.org/officeDocument/2006/relationships/image" Target="../media/image1656.png"/><Relationship Id="rId26" Type="http://schemas.openxmlformats.org/officeDocument/2006/relationships/image" Target="../media/image1747.png"/><Relationship Id="rId39" Type="http://schemas.openxmlformats.org/officeDocument/2006/relationships/image" Target="../media/image1760.png"/><Relationship Id="rId21" Type="http://schemas.openxmlformats.org/officeDocument/2006/relationships/image" Target="../media/image1742.png"/><Relationship Id="rId34" Type="http://schemas.openxmlformats.org/officeDocument/2006/relationships/image" Target="../media/image1755.png"/><Relationship Id="rId42" Type="http://schemas.openxmlformats.org/officeDocument/2006/relationships/image" Target="../media/image1763.png"/><Relationship Id="rId7" Type="http://schemas.openxmlformats.org/officeDocument/2006/relationships/image" Target="../media/image393.png"/><Relationship Id="rId2" Type="http://schemas.openxmlformats.org/officeDocument/2006/relationships/image" Target="../media/image1.png"/><Relationship Id="rId16" Type="http://schemas.openxmlformats.org/officeDocument/2006/relationships/image" Target="../media/image1739.png"/><Relationship Id="rId20" Type="http://schemas.openxmlformats.org/officeDocument/2006/relationships/image" Target="../media/image1741.png"/><Relationship Id="rId29" Type="http://schemas.openxmlformats.org/officeDocument/2006/relationships/image" Target="../media/image1750.png"/><Relationship Id="rId41" Type="http://schemas.openxmlformats.org/officeDocument/2006/relationships/image" Target="../media/image17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34.png"/><Relationship Id="rId11" Type="http://schemas.openxmlformats.org/officeDocument/2006/relationships/image" Target="../media/image823.png"/><Relationship Id="rId24" Type="http://schemas.openxmlformats.org/officeDocument/2006/relationships/image" Target="../media/image1745.png"/><Relationship Id="rId32" Type="http://schemas.openxmlformats.org/officeDocument/2006/relationships/image" Target="../media/image1753.png"/><Relationship Id="rId37" Type="http://schemas.openxmlformats.org/officeDocument/2006/relationships/image" Target="../media/image1758.png"/><Relationship Id="rId40" Type="http://schemas.openxmlformats.org/officeDocument/2006/relationships/image" Target="../media/image1761.png"/><Relationship Id="rId5" Type="http://schemas.openxmlformats.org/officeDocument/2006/relationships/image" Target="../media/image1733.png"/><Relationship Id="rId15" Type="http://schemas.openxmlformats.org/officeDocument/2006/relationships/image" Target="../media/image1738.png"/><Relationship Id="rId23" Type="http://schemas.openxmlformats.org/officeDocument/2006/relationships/image" Target="../media/image1744.png"/><Relationship Id="rId28" Type="http://schemas.openxmlformats.org/officeDocument/2006/relationships/image" Target="../media/image1749.png"/><Relationship Id="rId36" Type="http://schemas.openxmlformats.org/officeDocument/2006/relationships/image" Target="../media/image1757.png"/><Relationship Id="rId10" Type="http://schemas.openxmlformats.org/officeDocument/2006/relationships/image" Target="../media/image394.png"/><Relationship Id="rId19" Type="http://schemas.openxmlformats.org/officeDocument/2006/relationships/image" Target="../media/image1191.png"/><Relationship Id="rId31" Type="http://schemas.openxmlformats.org/officeDocument/2006/relationships/image" Target="../media/image1752.png"/><Relationship Id="rId44" Type="http://schemas.openxmlformats.org/officeDocument/2006/relationships/image" Target="../media/image1765.png"/><Relationship Id="rId4" Type="http://schemas.openxmlformats.org/officeDocument/2006/relationships/image" Target="../media/image1732.png"/><Relationship Id="rId9" Type="http://schemas.openxmlformats.org/officeDocument/2006/relationships/image" Target="../media/image741.png"/><Relationship Id="rId14" Type="http://schemas.openxmlformats.org/officeDocument/2006/relationships/image" Target="../media/image1737.png"/><Relationship Id="rId22" Type="http://schemas.openxmlformats.org/officeDocument/2006/relationships/image" Target="../media/image1743.png"/><Relationship Id="rId27" Type="http://schemas.openxmlformats.org/officeDocument/2006/relationships/image" Target="../media/image1748.png"/><Relationship Id="rId30" Type="http://schemas.openxmlformats.org/officeDocument/2006/relationships/image" Target="../media/image1751.png"/><Relationship Id="rId35" Type="http://schemas.openxmlformats.org/officeDocument/2006/relationships/image" Target="../media/image1756.png"/><Relationship Id="rId43" Type="http://schemas.openxmlformats.org/officeDocument/2006/relationships/image" Target="../media/image1764.png"/><Relationship Id="rId8" Type="http://schemas.openxmlformats.org/officeDocument/2006/relationships/image" Target="../media/image390.png"/><Relationship Id="rId3" Type="http://schemas.openxmlformats.org/officeDocument/2006/relationships/image" Target="../media/image1731.png"/><Relationship Id="rId12" Type="http://schemas.openxmlformats.org/officeDocument/2006/relationships/image" Target="../media/image1735.png"/><Relationship Id="rId17" Type="http://schemas.openxmlformats.org/officeDocument/2006/relationships/image" Target="../media/image1740.png"/><Relationship Id="rId25" Type="http://schemas.openxmlformats.org/officeDocument/2006/relationships/image" Target="../media/image1746.png"/><Relationship Id="rId33" Type="http://schemas.openxmlformats.org/officeDocument/2006/relationships/image" Target="../media/image1754.png"/><Relationship Id="rId38" Type="http://schemas.openxmlformats.org/officeDocument/2006/relationships/image" Target="../media/image1759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71.png"/><Relationship Id="rId18" Type="http://schemas.openxmlformats.org/officeDocument/2006/relationships/image" Target="../media/image766.png"/><Relationship Id="rId26" Type="http://schemas.openxmlformats.org/officeDocument/2006/relationships/image" Target="../media/image1781.png"/><Relationship Id="rId39" Type="http://schemas.openxmlformats.org/officeDocument/2006/relationships/image" Target="../media/image1793.png"/><Relationship Id="rId21" Type="http://schemas.openxmlformats.org/officeDocument/2006/relationships/image" Target="../media/image1776.png"/><Relationship Id="rId34" Type="http://schemas.openxmlformats.org/officeDocument/2006/relationships/image" Target="../media/image1789.png"/><Relationship Id="rId42" Type="http://schemas.openxmlformats.org/officeDocument/2006/relationships/image" Target="../media/image1764.png"/><Relationship Id="rId7" Type="http://schemas.openxmlformats.org/officeDocument/2006/relationships/image" Target="../media/image390.png"/><Relationship Id="rId2" Type="http://schemas.openxmlformats.org/officeDocument/2006/relationships/image" Target="../media/image1.png"/><Relationship Id="rId16" Type="http://schemas.openxmlformats.org/officeDocument/2006/relationships/image" Target="../media/image829.png"/><Relationship Id="rId20" Type="http://schemas.openxmlformats.org/officeDocument/2006/relationships/image" Target="../media/image1775.png"/><Relationship Id="rId29" Type="http://schemas.openxmlformats.org/officeDocument/2006/relationships/image" Target="../media/image1784.png"/><Relationship Id="rId41" Type="http://schemas.openxmlformats.org/officeDocument/2006/relationships/image" Target="../media/image17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3.png"/><Relationship Id="rId11" Type="http://schemas.openxmlformats.org/officeDocument/2006/relationships/image" Target="../media/image1769.png"/><Relationship Id="rId24" Type="http://schemas.openxmlformats.org/officeDocument/2006/relationships/image" Target="../media/image1779.png"/><Relationship Id="rId32" Type="http://schemas.openxmlformats.org/officeDocument/2006/relationships/image" Target="../media/image1787.png"/><Relationship Id="rId37" Type="http://schemas.openxmlformats.org/officeDocument/2006/relationships/image" Target="../media/image1792.png"/><Relationship Id="rId40" Type="http://schemas.openxmlformats.org/officeDocument/2006/relationships/image" Target="../media/image1794.png"/><Relationship Id="rId5" Type="http://schemas.openxmlformats.org/officeDocument/2006/relationships/image" Target="../media/image1768.png"/><Relationship Id="rId15" Type="http://schemas.openxmlformats.org/officeDocument/2006/relationships/image" Target="../media/image1773.png"/><Relationship Id="rId23" Type="http://schemas.openxmlformats.org/officeDocument/2006/relationships/image" Target="../media/image1778.png"/><Relationship Id="rId28" Type="http://schemas.openxmlformats.org/officeDocument/2006/relationships/image" Target="../media/image1783.png"/><Relationship Id="rId36" Type="http://schemas.openxmlformats.org/officeDocument/2006/relationships/image" Target="../media/image1791.png"/><Relationship Id="rId10" Type="http://schemas.openxmlformats.org/officeDocument/2006/relationships/image" Target="../media/image389.png"/><Relationship Id="rId19" Type="http://schemas.openxmlformats.org/officeDocument/2006/relationships/image" Target="../media/image1774.png"/><Relationship Id="rId31" Type="http://schemas.openxmlformats.org/officeDocument/2006/relationships/image" Target="../media/image1786.png"/><Relationship Id="rId4" Type="http://schemas.openxmlformats.org/officeDocument/2006/relationships/image" Target="../media/image1767.png"/><Relationship Id="rId9" Type="http://schemas.openxmlformats.org/officeDocument/2006/relationships/image" Target="../media/image823.png"/><Relationship Id="rId14" Type="http://schemas.openxmlformats.org/officeDocument/2006/relationships/image" Target="../media/image1772.png"/><Relationship Id="rId22" Type="http://schemas.openxmlformats.org/officeDocument/2006/relationships/image" Target="../media/image1777.png"/><Relationship Id="rId27" Type="http://schemas.openxmlformats.org/officeDocument/2006/relationships/image" Target="../media/image1782.png"/><Relationship Id="rId30" Type="http://schemas.openxmlformats.org/officeDocument/2006/relationships/image" Target="../media/image1785.png"/><Relationship Id="rId35" Type="http://schemas.openxmlformats.org/officeDocument/2006/relationships/image" Target="../media/image1790.png"/><Relationship Id="rId43" Type="http://schemas.openxmlformats.org/officeDocument/2006/relationships/image" Target="../media/image1796.png"/><Relationship Id="rId8" Type="http://schemas.openxmlformats.org/officeDocument/2006/relationships/image" Target="../media/image391.png"/><Relationship Id="rId3" Type="http://schemas.openxmlformats.org/officeDocument/2006/relationships/image" Target="../media/image1766.png"/><Relationship Id="rId12" Type="http://schemas.openxmlformats.org/officeDocument/2006/relationships/image" Target="../media/image1770.png"/><Relationship Id="rId17" Type="http://schemas.openxmlformats.org/officeDocument/2006/relationships/image" Target="../media/image1656.png"/><Relationship Id="rId25" Type="http://schemas.openxmlformats.org/officeDocument/2006/relationships/image" Target="../media/image1780.png"/><Relationship Id="rId33" Type="http://schemas.openxmlformats.org/officeDocument/2006/relationships/image" Target="../media/image1788.png"/><Relationship Id="rId38" Type="http://schemas.openxmlformats.org/officeDocument/2006/relationships/image" Target="../media/image1732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12.png"/><Relationship Id="rId21" Type="http://schemas.openxmlformats.org/officeDocument/2006/relationships/image" Target="../media/image1807.png"/><Relationship Id="rId34" Type="http://schemas.openxmlformats.org/officeDocument/2006/relationships/image" Target="../media/image1819.png"/><Relationship Id="rId42" Type="http://schemas.openxmlformats.org/officeDocument/2006/relationships/image" Target="../media/image1826.png"/><Relationship Id="rId47" Type="http://schemas.openxmlformats.org/officeDocument/2006/relationships/image" Target="../media/image1831.png"/><Relationship Id="rId50" Type="http://schemas.openxmlformats.org/officeDocument/2006/relationships/image" Target="../media/image1834.png"/><Relationship Id="rId55" Type="http://schemas.openxmlformats.org/officeDocument/2006/relationships/image" Target="../media/image1839.png"/><Relationship Id="rId63" Type="http://schemas.openxmlformats.org/officeDocument/2006/relationships/image" Target="../media/image1847.png"/><Relationship Id="rId7" Type="http://schemas.openxmlformats.org/officeDocument/2006/relationships/image" Target="../media/image390.png"/><Relationship Id="rId2" Type="http://schemas.openxmlformats.org/officeDocument/2006/relationships/image" Target="../media/image1.png"/><Relationship Id="rId16" Type="http://schemas.openxmlformats.org/officeDocument/2006/relationships/image" Target="../media/image400.png"/><Relationship Id="rId29" Type="http://schemas.openxmlformats.org/officeDocument/2006/relationships/image" Target="../media/image1328.png"/><Relationship Id="rId11" Type="http://schemas.openxmlformats.org/officeDocument/2006/relationships/image" Target="../media/image1800.png"/><Relationship Id="rId24" Type="http://schemas.openxmlformats.org/officeDocument/2006/relationships/image" Target="../media/image1810.png"/><Relationship Id="rId32" Type="http://schemas.openxmlformats.org/officeDocument/2006/relationships/image" Target="../media/image1817.png"/><Relationship Id="rId37" Type="http://schemas.openxmlformats.org/officeDocument/2006/relationships/image" Target="../media/image1336.png"/><Relationship Id="rId40" Type="http://schemas.openxmlformats.org/officeDocument/2006/relationships/image" Target="../media/image1824.png"/><Relationship Id="rId45" Type="http://schemas.openxmlformats.org/officeDocument/2006/relationships/image" Target="../media/image1829.png"/><Relationship Id="rId53" Type="http://schemas.openxmlformats.org/officeDocument/2006/relationships/image" Target="../media/image1837.png"/><Relationship Id="rId58" Type="http://schemas.openxmlformats.org/officeDocument/2006/relationships/image" Target="../media/image1842.png"/><Relationship Id="rId66" Type="http://schemas.openxmlformats.org/officeDocument/2006/relationships/image" Target="../media/image1850.png"/><Relationship Id="rId5" Type="http://schemas.openxmlformats.org/officeDocument/2006/relationships/image" Target="../media/image1799.png"/><Relationship Id="rId61" Type="http://schemas.openxmlformats.org/officeDocument/2006/relationships/image" Target="../media/image1845.png"/><Relationship Id="rId19" Type="http://schemas.openxmlformats.org/officeDocument/2006/relationships/image" Target="../media/image1805.png"/><Relationship Id="rId14" Type="http://schemas.openxmlformats.org/officeDocument/2006/relationships/image" Target="../media/image1803.png"/><Relationship Id="rId22" Type="http://schemas.openxmlformats.org/officeDocument/2006/relationships/image" Target="../media/image1808.png"/><Relationship Id="rId27" Type="http://schemas.openxmlformats.org/officeDocument/2006/relationships/image" Target="../media/image1813.png"/><Relationship Id="rId30" Type="http://schemas.openxmlformats.org/officeDocument/2006/relationships/image" Target="../media/image1815.png"/><Relationship Id="rId35" Type="http://schemas.openxmlformats.org/officeDocument/2006/relationships/image" Target="../media/image1820.png"/><Relationship Id="rId43" Type="http://schemas.openxmlformats.org/officeDocument/2006/relationships/image" Target="../media/image1827.png"/><Relationship Id="rId48" Type="http://schemas.openxmlformats.org/officeDocument/2006/relationships/image" Target="../media/image1832.png"/><Relationship Id="rId56" Type="http://schemas.openxmlformats.org/officeDocument/2006/relationships/image" Target="../media/image1840.png"/><Relationship Id="rId64" Type="http://schemas.openxmlformats.org/officeDocument/2006/relationships/image" Target="../media/image1848.png"/><Relationship Id="rId8" Type="http://schemas.openxmlformats.org/officeDocument/2006/relationships/image" Target="../media/image741.png"/><Relationship Id="rId51" Type="http://schemas.openxmlformats.org/officeDocument/2006/relationships/image" Target="../media/image1835.png"/><Relationship Id="rId3" Type="http://schemas.openxmlformats.org/officeDocument/2006/relationships/image" Target="../media/image1797.png"/><Relationship Id="rId12" Type="http://schemas.openxmlformats.org/officeDocument/2006/relationships/image" Target="../media/image1801.png"/><Relationship Id="rId17" Type="http://schemas.openxmlformats.org/officeDocument/2006/relationships/image" Target="../media/image1656.png"/><Relationship Id="rId25" Type="http://schemas.openxmlformats.org/officeDocument/2006/relationships/image" Target="../media/image1811.png"/><Relationship Id="rId33" Type="http://schemas.openxmlformats.org/officeDocument/2006/relationships/image" Target="../media/image1818.png"/><Relationship Id="rId38" Type="http://schemas.openxmlformats.org/officeDocument/2006/relationships/image" Target="../media/image1822.png"/><Relationship Id="rId46" Type="http://schemas.openxmlformats.org/officeDocument/2006/relationships/image" Target="../media/image1830.png"/><Relationship Id="rId59" Type="http://schemas.openxmlformats.org/officeDocument/2006/relationships/image" Target="../media/image1843.png"/><Relationship Id="rId67" Type="http://schemas.openxmlformats.org/officeDocument/2006/relationships/image" Target="../media/image1851.png"/><Relationship Id="rId20" Type="http://schemas.openxmlformats.org/officeDocument/2006/relationships/image" Target="../media/image1806.png"/><Relationship Id="rId41" Type="http://schemas.openxmlformats.org/officeDocument/2006/relationships/image" Target="../media/image1825.png"/><Relationship Id="rId54" Type="http://schemas.openxmlformats.org/officeDocument/2006/relationships/image" Target="../media/image1838.png"/><Relationship Id="rId62" Type="http://schemas.openxmlformats.org/officeDocument/2006/relationships/image" Target="../media/image18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3.png"/><Relationship Id="rId15" Type="http://schemas.openxmlformats.org/officeDocument/2006/relationships/image" Target="../media/image1804.png"/><Relationship Id="rId23" Type="http://schemas.openxmlformats.org/officeDocument/2006/relationships/image" Target="../media/image1809.png"/><Relationship Id="rId28" Type="http://schemas.openxmlformats.org/officeDocument/2006/relationships/image" Target="../media/image1814.png"/><Relationship Id="rId36" Type="http://schemas.openxmlformats.org/officeDocument/2006/relationships/image" Target="../media/image1821.png"/><Relationship Id="rId49" Type="http://schemas.openxmlformats.org/officeDocument/2006/relationships/image" Target="../media/image1833.png"/><Relationship Id="rId57" Type="http://schemas.openxmlformats.org/officeDocument/2006/relationships/image" Target="../media/image1841.png"/><Relationship Id="rId10" Type="http://schemas.openxmlformats.org/officeDocument/2006/relationships/image" Target="../media/image392.png"/><Relationship Id="rId31" Type="http://schemas.openxmlformats.org/officeDocument/2006/relationships/image" Target="../media/image1816.png"/><Relationship Id="rId44" Type="http://schemas.openxmlformats.org/officeDocument/2006/relationships/image" Target="../media/image1828.png"/><Relationship Id="rId52" Type="http://schemas.openxmlformats.org/officeDocument/2006/relationships/image" Target="../media/image1836.png"/><Relationship Id="rId60" Type="http://schemas.openxmlformats.org/officeDocument/2006/relationships/image" Target="../media/image1844.png"/><Relationship Id="rId65" Type="http://schemas.openxmlformats.org/officeDocument/2006/relationships/image" Target="../media/image1849.png"/><Relationship Id="rId4" Type="http://schemas.openxmlformats.org/officeDocument/2006/relationships/image" Target="../media/image1798.png"/><Relationship Id="rId9" Type="http://schemas.openxmlformats.org/officeDocument/2006/relationships/image" Target="../media/image394.png"/><Relationship Id="rId13" Type="http://schemas.openxmlformats.org/officeDocument/2006/relationships/image" Target="../media/image1802.png"/><Relationship Id="rId18" Type="http://schemas.openxmlformats.org/officeDocument/2006/relationships/image" Target="../media/image1191.png"/><Relationship Id="rId39" Type="http://schemas.openxmlformats.org/officeDocument/2006/relationships/image" Target="../media/image1823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57.png"/><Relationship Id="rId18" Type="http://schemas.openxmlformats.org/officeDocument/2006/relationships/image" Target="../media/image830.png"/><Relationship Id="rId26" Type="http://schemas.openxmlformats.org/officeDocument/2006/relationships/image" Target="../media/image1867.png"/><Relationship Id="rId39" Type="http://schemas.openxmlformats.org/officeDocument/2006/relationships/image" Target="../media/image1880.png"/><Relationship Id="rId21" Type="http://schemas.openxmlformats.org/officeDocument/2006/relationships/image" Target="../media/image1862.png"/><Relationship Id="rId34" Type="http://schemas.openxmlformats.org/officeDocument/2006/relationships/image" Target="../media/image1875.png"/><Relationship Id="rId42" Type="http://schemas.openxmlformats.org/officeDocument/2006/relationships/image" Target="../media/image1883.png"/><Relationship Id="rId47" Type="http://schemas.openxmlformats.org/officeDocument/2006/relationships/image" Target="../media/image1888.png"/><Relationship Id="rId50" Type="http://schemas.openxmlformats.org/officeDocument/2006/relationships/image" Target="../media/image1891.png"/><Relationship Id="rId55" Type="http://schemas.openxmlformats.org/officeDocument/2006/relationships/image" Target="../media/image1896.png"/><Relationship Id="rId7" Type="http://schemas.openxmlformats.org/officeDocument/2006/relationships/image" Target="../media/image390.png"/><Relationship Id="rId2" Type="http://schemas.openxmlformats.org/officeDocument/2006/relationships/image" Target="../media/image1.png"/><Relationship Id="rId16" Type="http://schemas.openxmlformats.org/officeDocument/2006/relationships/image" Target="../media/image829.png"/><Relationship Id="rId29" Type="http://schemas.openxmlformats.org/officeDocument/2006/relationships/image" Target="../media/image1870.png"/><Relationship Id="rId11" Type="http://schemas.openxmlformats.org/officeDocument/2006/relationships/image" Target="../media/image1855.png"/><Relationship Id="rId24" Type="http://schemas.openxmlformats.org/officeDocument/2006/relationships/image" Target="../media/image1865.png"/><Relationship Id="rId32" Type="http://schemas.openxmlformats.org/officeDocument/2006/relationships/image" Target="../media/image1873.png"/><Relationship Id="rId37" Type="http://schemas.openxmlformats.org/officeDocument/2006/relationships/image" Target="../media/image1878.png"/><Relationship Id="rId40" Type="http://schemas.openxmlformats.org/officeDocument/2006/relationships/image" Target="../media/image1881.png"/><Relationship Id="rId45" Type="http://schemas.openxmlformats.org/officeDocument/2006/relationships/image" Target="../media/image1886.png"/><Relationship Id="rId53" Type="http://schemas.openxmlformats.org/officeDocument/2006/relationships/image" Target="../media/image1894.png"/><Relationship Id="rId5" Type="http://schemas.openxmlformats.org/officeDocument/2006/relationships/image" Target="../media/image1854.png"/><Relationship Id="rId19" Type="http://schemas.openxmlformats.org/officeDocument/2006/relationships/image" Target="../media/image1860.png"/><Relationship Id="rId4" Type="http://schemas.openxmlformats.org/officeDocument/2006/relationships/image" Target="../media/image1853.png"/><Relationship Id="rId9" Type="http://schemas.openxmlformats.org/officeDocument/2006/relationships/image" Target="../media/image392.png"/><Relationship Id="rId14" Type="http://schemas.openxmlformats.org/officeDocument/2006/relationships/image" Target="../media/image1858.png"/><Relationship Id="rId22" Type="http://schemas.openxmlformats.org/officeDocument/2006/relationships/image" Target="../media/image1863.png"/><Relationship Id="rId27" Type="http://schemas.openxmlformats.org/officeDocument/2006/relationships/image" Target="../media/image1868.png"/><Relationship Id="rId30" Type="http://schemas.openxmlformats.org/officeDocument/2006/relationships/image" Target="../media/image1871.png"/><Relationship Id="rId35" Type="http://schemas.openxmlformats.org/officeDocument/2006/relationships/image" Target="../media/image1876.png"/><Relationship Id="rId43" Type="http://schemas.openxmlformats.org/officeDocument/2006/relationships/image" Target="../media/image1884.png"/><Relationship Id="rId48" Type="http://schemas.openxmlformats.org/officeDocument/2006/relationships/image" Target="../media/image1889.png"/><Relationship Id="rId56" Type="http://schemas.openxmlformats.org/officeDocument/2006/relationships/image" Target="../media/image1897.png"/><Relationship Id="rId8" Type="http://schemas.openxmlformats.org/officeDocument/2006/relationships/image" Target="../media/image741.png"/><Relationship Id="rId51" Type="http://schemas.openxmlformats.org/officeDocument/2006/relationships/image" Target="../media/image1892.png"/><Relationship Id="rId3" Type="http://schemas.openxmlformats.org/officeDocument/2006/relationships/image" Target="../media/image1852.png"/><Relationship Id="rId12" Type="http://schemas.openxmlformats.org/officeDocument/2006/relationships/image" Target="../media/image1856.png"/><Relationship Id="rId17" Type="http://schemas.openxmlformats.org/officeDocument/2006/relationships/image" Target="../media/image1656.png"/><Relationship Id="rId25" Type="http://schemas.openxmlformats.org/officeDocument/2006/relationships/image" Target="../media/image1866.png"/><Relationship Id="rId33" Type="http://schemas.openxmlformats.org/officeDocument/2006/relationships/image" Target="../media/image1874.png"/><Relationship Id="rId38" Type="http://schemas.openxmlformats.org/officeDocument/2006/relationships/image" Target="../media/image1879.png"/><Relationship Id="rId46" Type="http://schemas.openxmlformats.org/officeDocument/2006/relationships/image" Target="../media/image1887.png"/><Relationship Id="rId20" Type="http://schemas.openxmlformats.org/officeDocument/2006/relationships/image" Target="../media/image1861.png"/><Relationship Id="rId41" Type="http://schemas.openxmlformats.org/officeDocument/2006/relationships/image" Target="../media/image1882.png"/><Relationship Id="rId54" Type="http://schemas.openxmlformats.org/officeDocument/2006/relationships/image" Target="../media/image18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3.png"/><Relationship Id="rId15" Type="http://schemas.openxmlformats.org/officeDocument/2006/relationships/image" Target="../media/image1859.png"/><Relationship Id="rId23" Type="http://schemas.openxmlformats.org/officeDocument/2006/relationships/image" Target="../media/image1864.png"/><Relationship Id="rId28" Type="http://schemas.openxmlformats.org/officeDocument/2006/relationships/image" Target="../media/image1869.png"/><Relationship Id="rId36" Type="http://schemas.openxmlformats.org/officeDocument/2006/relationships/image" Target="../media/image1877.png"/><Relationship Id="rId49" Type="http://schemas.openxmlformats.org/officeDocument/2006/relationships/image" Target="../media/image1890.png"/><Relationship Id="rId57" Type="http://schemas.openxmlformats.org/officeDocument/2006/relationships/image" Target="../media/image1898.png"/><Relationship Id="rId10" Type="http://schemas.openxmlformats.org/officeDocument/2006/relationships/image" Target="../media/image389.png"/><Relationship Id="rId31" Type="http://schemas.openxmlformats.org/officeDocument/2006/relationships/image" Target="../media/image1872.png"/><Relationship Id="rId44" Type="http://schemas.openxmlformats.org/officeDocument/2006/relationships/image" Target="../media/image1885.png"/><Relationship Id="rId52" Type="http://schemas.openxmlformats.org/officeDocument/2006/relationships/image" Target="../media/image189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26" Type="http://schemas.openxmlformats.org/officeDocument/2006/relationships/image" Target="../media/image130.png"/><Relationship Id="rId39" Type="http://schemas.openxmlformats.org/officeDocument/2006/relationships/image" Target="../media/image141.png"/><Relationship Id="rId21" Type="http://schemas.openxmlformats.org/officeDocument/2006/relationships/image" Target="../media/image125.png"/><Relationship Id="rId34" Type="http://schemas.openxmlformats.org/officeDocument/2006/relationships/image" Target="../media/image136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29" Type="http://schemas.openxmlformats.org/officeDocument/2006/relationships/image" Target="../media/image9.png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24" Type="http://schemas.openxmlformats.org/officeDocument/2006/relationships/image" Target="../media/image128.png"/><Relationship Id="rId32" Type="http://schemas.openxmlformats.org/officeDocument/2006/relationships/image" Target="../media/image134.png"/><Relationship Id="rId37" Type="http://schemas.openxmlformats.org/officeDocument/2006/relationships/image" Target="../media/image139.png"/><Relationship Id="rId40" Type="http://schemas.openxmlformats.org/officeDocument/2006/relationships/image" Target="../media/image142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28" Type="http://schemas.openxmlformats.org/officeDocument/2006/relationships/image" Target="../media/image132.png"/><Relationship Id="rId36" Type="http://schemas.openxmlformats.org/officeDocument/2006/relationships/image" Target="../media/image138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31" Type="http://schemas.openxmlformats.org/officeDocument/2006/relationships/image" Target="../media/image13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Relationship Id="rId27" Type="http://schemas.openxmlformats.org/officeDocument/2006/relationships/image" Target="../media/image131.png"/><Relationship Id="rId30" Type="http://schemas.openxmlformats.org/officeDocument/2006/relationships/image" Target="../media/image10.png"/><Relationship Id="rId35" Type="http://schemas.openxmlformats.org/officeDocument/2006/relationships/image" Target="../media/image137.png"/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5" Type="http://schemas.openxmlformats.org/officeDocument/2006/relationships/image" Target="../media/image129.png"/><Relationship Id="rId33" Type="http://schemas.openxmlformats.org/officeDocument/2006/relationships/image" Target="../media/image135.png"/><Relationship Id="rId38" Type="http://schemas.openxmlformats.org/officeDocument/2006/relationships/image" Target="../media/image140.pn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21.png"/><Relationship Id="rId21" Type="http://schemas.openxmlformats.org/officeDocument/2006/relationships/image" Target="../media/image1916.png"/><Relationship Id="rId42" Type="http://schemas.openxmlformats.org/officeDocument/2006/relationships/image" Target="../media/image1936.png"/><Relationship Id="rId47" Type="http://schemas.openxmlformats.org/officeDocument/2006/relationships/image" Target="../media/image1941.png"/><Relationship Id="rId63" Type="http://schemas.openxmlformats.org/officeDocument/2006/relationships/image" Target="../media/image389.png"/><Relationship Id="rId68" Type="http://schemas.openxmlformats.org/officeDocument/2006/relationships/image" Target="../media/image394.png"/><Relationship Id="rId84" Type="http://schemas.openxmlformats.org/officeDocument/2006/relationships/image" Target="../media/image1964.png"/><Relationship Id="rId16" Type="http://schemas.openxmlformats.org/officeDocument/2006/relationships/image" Target="../media/image1912.png"/><Relationship Id="rId11" Type="http://schemas.openxmlformats.org/officeDocument/2006/relationships/image" Target="../media/image1907.png"/><Relationship Id="rId32" Type="http://schemas.openxmlformats.org/officeDocument/2006/relationships/image" Target="../media/image1926.png"/><Relationship Id="rId37" Type="http://schemas.openxmlformats.org/officeDocument/2006/relationships/image" Target="../media/image1931.png"/><Relationship Id="rId53" Type="http://schemas.openxmlformats.org/officeDocument/2006/relationships/image" Target="../media/image1947.png"/><Relationship Id="rId58" Type="http://schemas.openxmlformats.org/officeDocument/2006/relationships/image" Target="../media/image1952.png"/><Relationship Id="rId74" Type="http://schemas.openxmlformats.org/officeDocument/2006/relationships/image" Target="../media/image400.png"/><Relationship Id="rId79" Type="http://schemas.openxmlformats.org/officeDocument/2006/relationships/image" Target="../media/image1959.png"/><Relationship Id="rId5" Type="http://schemas.openxmlformats.org/officeDocument/2006/relationships/image" Target="../media/image1901.png"/><Relationship Id="rId19" Type="http://schemas.openxmlformats.org/officeDocument/2006/relationships/image" Target="../media/image1915.png"/><Relationship Id="rId14" Type="http://schemas.openxmlformats.org/officeDocument/2006/relationships/image" Target="../media/image1910.png"/><Relationship Id="rId22" Type="http://schemas.openxmlformats.org/officeDocument/2006/relationships/image" Target="../media/image1917.png"/><Relationship Id="rId27" Type="http://schemas.openxmlformats.org/officeDocument/2006/relationships/image" Target="../media/image1922.png"/><Relationship Id="rId30" Type="http://schemas.openxmlformats.org/officeDocument/2006/relationships/image" Target="../media/image1924.png"/><Relationship Id="rId35" Type="http://schemas.openxmlformats.org/officeDocument/2006/relationships/image" Target="../media/image1929.png"/><Relationship Id="rId43" Type="http://schemas.openxmlformats.org/officeDocument/2006/relationships/image" Target="../media/image1937.png"/><Relationship Id="rId48" Type="http://schemas.openxmlformats.org/officeDocument/2006/relationships/image" Target="../media/image1942.png"/><Relationship Id="rId56" Type="http://schemas.openxmlformats.org/officeDocument/2006/relationships/image" Target="../media/image1950.png"/><Relationship Id="rId64" Type="http://schemas.openxmlformats.org/officeDocument/2006/relationships/image" Target="../media/image390.png"/><Relationship Id="rId69" Type="http://schemas.openxmlformats.org/officeDocument/2006/relationships/image" Target="../media/image395.png"/><Relationship Id="rId77" Type="http://schemas.openxmlformats.org/officeDocument/2006/relationships/image" Target="../media/image1957.png"/><Relationship Id="rId8" Type="http://schemas.openxmlformats.org/officeDocument/2006/relationships/image" Target="../media/image1904.png"/><Relationship Id="rId51" Type="http://schemas.openxmlformats.org/officeDocument/2006/relationships/image" Target="../media/image1945.png"/><Relationship Id="rId72" Type="http://schemas.openxmlformats.org/officeDocument/2006/relationships/image" Target="../media/image1955.png"/><Relationship Id="rId80" Type="http://schemas.openxmlformats.org/officeDocument/2006/relationships/image" Target="../media/image1960.png"/><Relationship Id="rId85" Type="http://schemas.openxmlformats.org/officeDocument/2006/relationships/image" Target="../media/image1965.png"/><Relationship Id="rId3" Type="http://schemas.openxmlformats.org/officeDocument/2006/relationships/image" Target="../media/image1899.png"/><Relationship Id="rId12" Type="http://schemas.openxmlformats.org/officeDocument/2006/relationships/image" Target="../media/image1908.png"/><Relationship Id="rId17" Type="http://schemas.openxmlformats.org/officeDocument/2006/relationships/image" Target="../media/image1913.png"/><Relationship Id="rId25" Type="http://schemas.openxmlformats.org/officeDocument/2006/relationships/image" Target="../media/image1920.png"/><Relationship Id="rId33" Type="http://schemas.openxmlformats.org/officeDocument/2006/relationships/image" Target="../media/image1927.png"/><Relationship Id="rId38" Type="http://schemas.openxmlformats.org/officeDocument/2006/relationships/image" Target="../media/image1932.png"/><Relationship Id="rId46" Type="http://schemas.openxmlformats.org/officeDocument/2006/relationships/image" Target="../media/image1940.png"/><Relationship Id="rId59" Type="http://schemas.openxmlformats.org/officeDocument/2006/relationships/image" Target="../media/image1953.png"/><Relationship Id="rId67" Type="http://schemas.openxmlformats.org/officeDocument/2006/relationships/image" Target="../media/image393.png"/><Relationship Id="rId20" Type="http://schemas.openxmlformats.org/officeDocument/2006/relationships/image" Target="../media/image893.png"/><Relationship Id="rId41" Type="http://schemas.openxmlformats.org/officeDocument/2006/relationships/image" Target="../media/image1935.png"/><Relationship Id="rId54" Type="http://schemas.openxmlformats.org/officeDocument/2006/relationships/image" Target="../media/image1948.png"/><Relationship Id="rId62" Type="http://schemas.openxmlformats.org/officeDocument/2006/relationships/image" Target="../media/image10.png"/><Relationship Id="rId70" Type="http://schemas.openxmlformats.org/officeDocument/2006/relationships/image" Target="../media/image396.png"/><Relationship Id="rId75" Type="http://schemas.openxmlformats.org/officeDocument/2006/relationships/image" Target="../media/image401.png"/><Relationship Id="rId83" Type="http://schemas.openxmlformats.org/officeDocument/2006/relationships/image" Target="../media/image19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02.png"/><Relationship Id="rId15" Type="http://schemas.openxmlformats.org/officeDocument/2006/relationships/image" Target="../media/image1911.png"/><Relationship Id="rId23" Type="http://schemas.openxmlformats.org/officeDocument/2006/relationships/image" Target="../media/image1918.png"/><Relationship Id="rId28" Type="http://schemas.openxmlformats.org/officeDocument/2006/relationships/image" Target="../media/image1923.png"/><Relationship Id="rId36" Type="http://schemas.openxmlformats.org/officeDocument/2006/relationships/image" Target="../media/image1930.png"/><Relationship Id="rId49" Type="http://schemas.openxmlformats.org/officeDocument/2006/relationships/image" Target="../media/image1943.png"/><Relationship Id="rId57" Type="http://schemas.openxmlformats.org/officeDocument/2006/relationships/image" Target="../media/image1951.png"/><Relationship Id="rId10" Type="http://schemas.openxmlformats.org/officeDocument/2006/relationships/image" Target="../media/image1906.png"/><Relationship Id="rId31" Type="http://schemas.openxmlformats.org/officeDocument/2006/relationships/image" Target="../media/image1925.png"/><Relationship Id="rId44" Type="http://schemas.openxmlformats.org/officeDocument/2006/relationships/image" Target="../media/image1938.png"/><Relationship Id="rId52" Type="http://schemas.openxmlformats.org/officeDocument/2006/relationships/image" Target="../media/image1946.png"/><Relationship Id="rId60" Type="http://schemas.openxmlformats.org/officeDocument/2006/relationships/image" Target="../media/image106.png"/><Relationship Id="rId65" Type="http://schemas.openxmlformats.org/officeDocument/2006/relationships/image" Target="../media/image391.png"/><Relationship Id="rId73" Type="http://schemas.openxmlformats.org/officeDocument/2006/relationships/image" Target="../media/image1956.png"/><Relationship Id="rId78" Type="http://schemas.openxmlformats.org/officeDocument/2006/relationships/image" Target="../media/image1958.png"/><Relationship Id="rId81" Type="http://schemas.openxmlformats.org/officeDocument/2006/relationships/image" Target="../media/image1961.png"/><Relationship Id="rId86" Type="http://schemas.openxmlformats.org/officeDocument/2006/relationships/image" Target="../media/image1966.png"/><Relationship Id="rId4" Type="http://schemas.openxmlformats.org/officeDocument/2006/relationships/image" Target="../media/image1900.png"/><Relationship Id="rId9" Type="http://schemas.openxmlformats.org/officeDocument/2006/relationships/image" Target="../media/image1905.png"/><Relationship Id="rId13" Type="http://schemas.openxmlformats.org/officeDocument/2006/relationships/image" Target="../media/image1909.png"/><Relationship Id="rId18" Type="http://schemas.openxmlformats.org/officeDocument/2006/relationships/image" Target="../media/image1914.png"/><Relationship Id="rId39" Type="http://schemas.openxmlformats.org/officeDocument/2006/relationships/image" Target="../media/image1933.png"/><Relationship Id="rId34" Type="http://schemas.openxmlformats.org/officeDocument/2006/relationships/image" Target="../media/image1928.png"/><Relationship Id="rId50" Type="http://schemas.openxmlformats.org/officeDocument/2006/relationships/image" Target="../media/image1944.png"/><Relationship Id="rId55" Type="http://schemas.openxmlformats.org/officeDocument/2006/relationships/image" Target="../media/image1949.png"/><Relationship Id="rId76" Type="http://schemas.openxmlformats.org/officeDocument/2006/relationships/image" Target="../media/image402.png"/><Relationship Id="rId7" Type="http://schemas.openxmlformats.org/officeDocument/2006/relationships/image" Target="../media/image1903.png"/><Relationship Id="rId71" Type="http://schemas.openxmlformats.org/officeDocument/2006/relationships/image" Target="../media/image1954.png"/><Relationship Id="rId2" Type="http://schemas.openxmlformats.org/officeDocument/2006/relationships/image" Target="../media/image1.png"/><Relationship Id="rId29" Type="http://schemas.openxmlformats.org/officeDocument/2006/relationships/image" Target="../media/image912.png"/><Relationship Id="rId24" Type="http://schemas.openxmlformats.org/officeDocument/2006/relationships/image" Target="../media/image1919.png"/><Relationship Id="rId40" Type="http://schemas.openxmlformats.org/officeDocument/2006/relationships/image" Target="../media/image1934.png"/><Relationship Id="rId45" Type="http://schemas.openxmlformats.org/officeDocument/2006/relationships/image" Target="../media/image1939.png"/><Relationship Id="rId66" Type="http://schemas.openxmlformats.org/officeDocument/2006/relationships/image" Target="../media/image392.png"/><Relationship Id="rId87" Type="http://schemas.openxmlformats.org/officeDocument/2006/relationships/image" Target="../media/image1967.png"/><Relationship Id="rId61" Type="http://schemas.openxmlformats.org/officeDocument/2006/relationships/image" Target="../media/image9.png"/><Relationship Id="rId82" Type="http://schemas.openxmlformats.org/officeDocument/2006/relationships/image" Target="../media/image19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3.png"/><Relationship Id="rId3" Type="http://schemas.openxmlformats.org/officeDocument/2006/relationships/image" Target="../media/image1968.png"/><Relationship Id="rId7" Type="http://schemas.openxmlformats.org/officeDocument/2006/relationships/image" Target="../media/image19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71.png"/><Relationship Id="rId5" Type="http://schemas.openxmlformats.org/officeDocument/2006/relationships/image" Target="../media/image1970.png"/><Relationship Id="rId10" Type="http://schemas.openxmlformats.org/officeDocument/2006/relationships/image" Target="../media/image1975.png"/><Relationship Id="rId4" Type="http://schemas.openxmlformats.org/officeDocument/2006/relationships/image" Target="../media/image1969.png"/><Relationship Id="rId9" Type="http://schemas.openxmlformats.org/officeDocument/2006/relationships/image" Target="../media/image1974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84.png"/><Relationship Id="rId117" Type="http://schemas.openxmlformats.org/officeDocument/2006/relationships/image" Target="../media/image2079.png"/><Relationship Id="rId21" Type="http://schemas.openxmlformats.org/officeDocument/2006/relationships/image" Target="../media/image1993.png"/><Relationship Id="rId42" Type="http://schemas.openxmlformats.org/officeDocument/2006/relationships/image" Target="../media/image2013.png"/><Relationship Id="rId47" Type="http://schemas.openxmlformats.org/officeDocument/2006/relationships/image" Target="../media/image2018.png"/><Relationship Id="rId63" Type="http://schemas.openxmlformats.org/officeDocument/2006/relationships/image" Target="../media/image2033.png"/><Relationship Id="rId68" Type="http://schemas.openxmlformats.org/officeDocument/2006/relationships/image" Target="../media/image2037.png"/><Relationship Id="rId84" Type="http://schemas.openxmlformats.org/officeDocument/2006/relationships/image" Target="../media/image2053.png"/><Relationship Id="rId89" Type="http://schemas.openxmlformats.org/officeDocument/2006/relationships/image" Target="../media/image2058.png"/><Relationship Id="rId112" Type="http://schemas.openxmlformats.org/officeDocument/2006/relationships/image" Target="../media/image2074.png"/><Relationship Id="rId16" Type="http://schemas.openxmlformats.org/officeDocument/2006/relationships/image" Target="../media/image1988.png"/><Relationship Id="rId107" Type="http://schemas.openxmlformats.org/officeDocument/2006/relationships/image" Target="../media/image2069.png"/><Relationship Id="rId11" Type="http://schemas.openxmlformats.org/officeDocument/2006/relationships/image" Target="../media/image1983.png"/><Relationship Id="rId32" Type="http://schemas.openxmlformats.org/officeDocument/2006/relationships/image" Target="../media/image2003.png"/><Relationship Id="rId37" Type="http://schemas.openxmlformats.org/officeDocument/2006/relationships/image" Target="../media/image2008.png"/><Relationship Id="rId53" Type="http://schemas.openxmlformats.org/officeDocument/2006/relationships/image" Target="../media/image2023.png"/><Relationship Id="rId58" Type="http://schemas.openxmlformats.org/officeDocument/2006/relationships/image" Target="../media/image2028.png"/><Relationship Id="rId74" Type="http://schemas.openxmlformats.org/officeDocument/2006/relationships/image" Target="../media/image2043.png"/><Relationship Id="rId79" Type="http://schemas.openxmlformats.org/officeDocument/2006/relationships/image" Target="../media/image2048.png"/><Relationship Id="rId102" Type="http://schemas.openxmlformats.org/officeDocument/2006/relationships/image" Target="../media/image400.png"/><Relationship Id="rId5" Type="http://schemas.openxmlformats.org/officeDocument/2006/relationships/image" Target="../media/image1978.png"/><Relationship Id="rId90" Type="http://schemas.openxmlformats.org/officeDocument/2006/relationships/image" Target="../media/image2059.png"/><Relationship Id="rId95" Type="http://schemas.openxmlformats.org/officeDocument/2006/relationships/image" Target="../media/image394.png"/><Relationship Id="rId22" Type="http://schemas.openxmlformats.org/officeDocument/2006/relationships/image" Target="../media/image1994.png"/><Relationship Id="rId27" Type="http://schemas.openxmlformats.org/officeDocument/2006/relationships/image" Target="../media/image1998.png"/><Relationship Id="rId43" Type="http://schemas.openxmlformats.org/officeDocument/2006/relationships/image" Target="../media/image2014.png"/><Relationship Id="rId48" Type="http://schemas.openxmlformats.org/officeDocument/2006/relationships/image" Target="../media/image2019.png"/><Relationship Id="rId64" Type="http://schemas.openxmlformats.org/officeDocument/2006/relationships/image" Target="../media/image929.png"/><Relationship Id="rId69" Type="http://schemas.openxmlformats.org/officeDocument/2006/relationships/image" Target="../media/image2038.png"/><Relationship Id="rId113" Type="http://schemas.openxmlformats.org/officeDocument/2006/relationships/image" Target="../media/image2075.png"/><Relationship Id="rId118" Type="http://schemas.openxmlformats.org/officeDocument/2006/relationships/image" Target="../media/image2080.png"/><Relationship Id="rId80" Type="http://schemas.openxmlformats.org/officeDocument/2006/relationships/image" Target="../media/image2049.png"/><Relationship Id="rId85" Type="http://schemas.openxmlformats.org/officeDocument/2006/relationships/image" Target="../media/image2054.png"/><Relationship Id="rId12" Type="http://schemas.openxmlformats.org/officeDocument/2006/relationships/image" Target="../media/image1984.png"/><Relationship Id="rId17" Type="http://schemas.openxmlformats.org/officeDocument/2006/relationships/image" Target="../media/image1989.png"/><Relationship Id="rId33" Type="http://schemas.openxmlformats.org/officeDocument/2006/relationships/image" Target="../media/image2004.png"/><Relationship Id="rId38" Type="http://schemas.openxmlformats.org/officeDocument/2006/relationships/image" Target="../media/image2009.png"/><Relationship Id="rId59" Type="http://schemas.openxmlformats.org/officeDocument/2006/relationships/image" Target="../media/image2029.png"/><Relationship Id="rId103" Type="http://schemas.openxmlformats.org/officeDocument/2006/relationships/image" Target="../media/image1656.png"/><Relationship Id="rId108" Type="http://schemas.openxmlformats.org/officeDocument/2006/relationships/image" Target="../media/image2070.png"/><Relationship Id="rId54" Type="http://schemas.openxmlformats.org/officeDocument/2006/relationships/image" Target="../media/image2024.png"/><Relationship Id="rId70" Type="http://schemas.openxmlformats.org/officeDocument/2006/relationships/image" Target="../media/image2039.png"/><Relationship Id="rId75" Type="http://schemas.openxmlformats.org/officeDocument/2006/relationships/image" Target="../media/image2044.png"/><Relationship Id="rId91" Type="http://schemas.openxmlformats.org/officeDocument/2006/relationships/image" Target="../media/image2060.png"/><Relationship Id="rId96" Type="http://schemas.openxmlformats.org/officeDocument/2006/relationships/image" Target="../media/image8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79.png"/><Relationship Id="rId23" Type="http://schemas.openxmlformats.org/officeDocument/2006/relationships/image" Target="../media/image1995.png"/><Relationship Id="rId28" Type="http://schemas.openxmlformats.org/officeDocument/2006/relationships/image" Target="../media/image1999.png"/><Relationship Id="rId49" Type="http://schemas.openxmlformats.org/officeDocument/2006/relationships/image" Target="../media/image921.png"/><Relationship Id="rId114" Type="http://schemas.openxmlformats.org/officeDocument/2006/relationships/image" Target="../media/image2076.png"/><Relationship Id="rId119" Type="http://schemas.openxmlformats.org/officeDocument/2006/relationships/image" Target="../media/image2081.png"/><Relationship Id="rId10" Type="http://schemas.openxmlformats.org/officeDocument/2006/relationships/image" Target="../media/image1982.png"/><Relationship Id="rId31" Type="http://schemas.openxmlformats.org/officeDocument/2006/relationships/image" Target="../media/image2002.png"/><Relationship Id="rId44" Type="http://schemas.openxmlformats.org/officeDocument/2006/relationships/image" Target="../media/image2015.png"/><Relationship Id="rId52" Type="http://schemas.openxmlformats.org/officeDocument/2006/relationships/image" Target="../media/image2022.png"/><Relationship Id="rId60" Type="http://schemas.openxmlformats.org/officeDocument/2006/relationships/image" Target="../media/image2030.png"/><Relationship Id="rId65" Type="http://schemas.openxmlformats.org/officeDocument/2006/relationships/image" Target="../media/image2034.png"/><Relationship Id="rId73" Type="http://schemas.openxmlformats.org/officeDocument/2006/relationships/image" Target="../media/image2042.png"/><Relationship Id="rId78" Type="http://schemas.openxmlformats.org/officeDocument/2006/relationships/image" Target="../media/image2047.png"/><Relationship Id="rId81" Type="http://schemas.openxmlformats.org/officeDocument/2006/relationships/image" Target="../media/image2050.png"/><Relationship Id="rId86" Type="http://schemas.openxmlformats.org/officeDocument/2006/relationships/image" Target="../media/image2055.png"/><Relationship Id="rId94" Type="http://schemas.openxmlformats.org/officeDocument/2006/relationships/image" Target="../media/image391.png"/><Relationship Id="rId99" Type="http://schemas.openxmlformats.org/officeDocument/2006/relationships/image" Target="../media/image2064.png"/><Relationship Id="rId101" Type="http://schemas.openxmlformats.org/officeDocument/2006/relationships/image" Target="../media/image2066.png"/><Relationship Id="rId4" Type="http://schemas.openxmlformats.org/officeDocument/2006/relationships/image" Target="../media/image1977.png"/><Relationship Id="rId9" Type="http://schemas.openxmlformats.org/officeDocument/2006/relationships/image" Target="../media/image917.png"/><Relationship Id="rId13" Type="http://schemas.openxmlformats.org/officeDocument/2006/relationships/image" Target="../media/image1985.png"/><Relationship Id="rId18" Type="http://schemas.openxmlformats.org/officeDocument/2006/relationships/image" Target="../media/image1990.png"/><Relationship Id="rId39" Type="http://schemas.openxmlformats.org/officeDocument/2006/relationships/image" Target="../media/image2010.png"/><Relationship Id="rId109" Type="http://schemas.openxmlformats.org/officeDocument/2006/relationships/image" Target="../media/image2071.png"/><Relationship Id="rId34" Type="http://schemas.openxmlformats.org/officeDocument/2006/relationships/image" Target="../media/image2005.png"/><Relationship Id="rId50" Type="http://schemas.openxmlformats.org/officeDocument/2006/relationships/image" Target="../media/image2020.png"/><Relationship Id="rId55" Type="http://schemas.openxmlformats.org/officeDocument/2006/relationships/image" Target="../media/image2025.png"/><Relationship Id="rId76" Type="http://schemas.openxmlformats.org/officeDocument/2006/relationships/image" Target="../media/image2045.png"/><Relationship Id="rId97" Type="http://schemas.openxmlformats.org/officeDocument/2006/relationships/image" Target="../media/image2062.png"/><Relationship Id="rId104" Type="http://schemas.openxmlformats.org/officeDocument/2006/relationships/image" Target="../media/image402.png"/><Relationship Id="rId7" Type="http://schemas.openxmlformats.org/officeDocument/2006/relationships/image" Target="../media/image1980.png"/><Relationship Id="rId71" Type="http://schemas.openxmlformats.org/officeDocument/2006/relationships/image" Target="../media/image2040.png"/><Relationship Id="rId92" Type="http://schemas.openxmlformats.org/officeDocument/2006/relationships/image" Target="../media/image393.png"/><Relationship Id="rId2" Type="http://schemas.openxmlformats.org/officeDocument/2006/relationships/image" Target="../media/image1.png"/><Relationship Id="rId29" Type="http://schemas.openxmlformats.org/officeDocument/2006/relationships/image" Target="../media/image2000.png"/><Relationship Id="rId24" Type="http://schemas.openxmlformats.org/officeDocument/2006/relationships/image" Target="../media/image1996.png"/><Relationship Id="rId40" Type="http://schemas.openxmlformats.org/officeDocument/2006/relationships/image" Target="../media/image2011.png"/><Relationship Id="rId45" Type="http://schemas.openxmlformats.org/officeDocument/2006/relationships/image" Target="../media/image2016.png"/><Relationship Id="rId66" Type="http://schemas.openxmlformats.org/officeDocument/2006/relationships/image" Target="../media/image2035.png"/><Relationship Id="rId87" Type="http://schemas.openxmlformats.org/officeDocument/2006/relationships/image" Target="../media/image2056.png"/><Relationship Id="rId110" Type="http://schemas.openxmlformats.org/officeDocument/2006/relationships/image" Target="../media/image2072.png"/><Relationship Id="rId115" Type="http://schemas.openxmlformats.org/officeDocument/2006/relationships/image" Target="../media/image2077.png"/><Relationship Id="rId61" Type="http://schemas.openxmlformats.org/officeDocument/2006/relationships/image" Target="../media/image2031.png"/><Relationship Id="rId82" Type="http://schemas.openxmlformats.org/officeDocument/2006/relationships/image" Target="../media/image2051.png"/><Relationship Id="rId19" Type="http://schemas.openxmlformats.org/officeDocument/2006/relationships/image" Target="../media/image1991.png"/><Relationship Id="rId14" Type="http://schemas.openxmlformats.org/officeDocument/2006/relationships/image" Target="../media/image1986.png"/><Relationship Id="rId30" Type="http://schemas.openxmlformats.org/officeDocument/2006/relationships/image" Target="../media/image2001.png"/><Relationship Id="rId35" Type="http://schemas.openxmlformats.org/officeDocument/2006/relationships/image" Target="../media/image2006.png"/><Relationship Id="rId56" Type="http://schemas.openxmlformats.org/officeDocument/2006/relationships/image" Target="../media/image2026.png"/><Relationship Id="rId77" Type="http://schemas.openxmlformats.org/officeDocument/2006/relationships/image" Target="../media/image2046.png"/><Relationship Id="rId100" Type="http://schemas.openxmlformats.org/officeDocument/2006/relationships/image" Target="../media/image2065.png"/><Relationship Id="rId105" Type="http://schemas.openxmlformats.org/officeDocument/2006/relationships/image" Target="../media/image2067.png"/><Relationship Id="rId8" Type="http://schemas.openxmlformats.org/officeDocument/2006/relationships/image" Target="../media/image1981.png"/><Relationship Id="rId51" Type="http://schemas.openxmlformats.org/officeDocument/2006/relationships/image" Target="../media/image2021.png"/><Relationship Id="rId72" Type="http://schemas.openxmlformats.org/officeDocument/2006/relationships/image" Target="../media/image2041.png"/><Relationship Id="rId93" Type="http://schemas.openxmlformats.org/officeDocument/2006/relationships/image" Target="../media/image2061.png"/><Relationship Id="rId98" Type="http://schemas.openxmlformats.org/officeDocument/2006/relationships/image" Target="../media/image2063.png"/><Relationship Id="rId3" Type="http://schemas.openxmlformats.org/officeDocument/2006/relationships/image" Target="../media/image1976.png"/><Relationship Id="rId25" Type="http://schemas.openxmlformats.org/officeDocument/2006/relationships/image" Target="../media/image1997.png"/><Relationship Id="rId46" Type="http://schemas.openxmlformats.org/officeDocument/2006/relationships/image" Target="../media/image2017.png"/><Relationship Id="rId67" Type="http://schemas.openxmlformats.org/officeDocument/2006/relationships/image" Target="../media/image2036.png"/><Relationship Id="rId116" Type="http://schemas.openxmlformats.org/officeDocument/2006/relationships/image" Target="../media/image2078.png"/><Relationship Id="rId20" Type="http://schemas.openxmlformats.org/officeDocument/2006/relationships/image" Target="../media/image1992.png"/><Relationship Id="rId41" Type="http://schemas.openxmlformats.org/officeDocument/2006/relationships/image" Target="../media/image2012.png"/><Relationship Id="rId62" Type="http://schemas.openxmlformats.org/officeDocument/2006/relationships/image" Target="../media/image2032.png"/><Relationship Id="rId83" Type="http://schemas.openxmlformats.org/officeDocument/2006/relationships/image" Target="../media/image2052.png"/><Relationship Id="rId88" Type="http://schemas.openxmlformats.org/officeDocument/2006/relationships/image" Target="../media/image2057.png"/><Relationship Id="rId111" Type="http://schemas.openxmlformats.org/officeDocument/2006/relationships/image" Target="../media/image2073.png"/><Relationship Id="rId15" Type="http://schemas.openxmlformats.org/officeDocument/2006/relationships/image" Target="../media/image1987.png"/><Relationship Id="rId36" Type="http://schemas.openxmlformats.org/officeDocument/2006/relationships/image" Target="../media/image2007.png"/><Relationship Id="rId57" Type="http://schemas.openxmlformats.org/officeDocument/2006/relationships/image" Target="../media/image2027.png"/><Relationship Id="rId106" Type="http://schemas.openxmlformats.org/officeDocument/2006/relationships/image" Target="../media/image2068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91.png"/><Relationship Id="rId21" Type="http://schemas.openxmlformats.org/officeDocument/2006/relationships/image" Target="../media/image2086.png"/><Relationship Id="rId42" Type="http://schemas.openxmlformats.org/officeDocument/2006/relationships/image" Target="../media/image2107.png"/><Relationship Id="rId47" Type="http://schemas.openxmlformats.org/officeDocument/2006/relationships/image" Target="../media/image2112.png"/><Relationship Id="rId63" Type="http://schemas.openxmlformats.org/officeDocument/2006/relationships/image" Target="../media/image2128.png"/><Relationship Id="rId68" Type="http://schemas.openxmlformats.org/officeDocument/2006/relationships/image" Target="../media/image2133.png"/><Relationship Id="rId7" Type="http://schemas.openxmlformats.org/officeDocument/2006/relationships/image" Target="../media/image390.png"/><Relationship Id="rId2" Type="http://schemas.openxmlformats.org/officeDocument/2006/relationships/image" Target="../media/image1.png"/><Relationship Id="rId16" Type="http://schemas.openxmlformats.org/officeDocument/2006/relationships/image" Target="../media/image2084.png"/><Relationship Id="rId29" Type="http://schemas.openxmlformats.org/officeDocument/2006/relationships/image" Target="../media/image2094.png"/><Relationship Id="rId11" Type="http://schemas.openxmlformats.org/officeDocument/2006/relationships/image" Target="../media/image394.png"/><Relationship Id="rId24" Type="http://schemas.openxmlformats.org/officeDocument/2006/relationships/image" Target="../media/image2089.png"/><Relationship Id="rId32" Type="http://schemas.openxmlformats.org/officeDocument/2006/relationships/image" Target="../media/image2097.png"/><Relationship Id="rId37" Type="http://schemas.openxmlformats.org/officeDocument/2006/relationships/image" Target="../media/image2102.png"/><Relationship Id="rId40" Type="http://schemas.openxmlformats.org/officeDocument/2006/relationships/image" Target="../media/image2105.png"/><Relationship Id="rId45" Type="http://schemas.openxmlformats.org/officeDocument/2006/relationships/image" Target="../media/image2110.png"/><Relationship Id="rId53" Type="http://schemas.openxmlformats.org/officeDocument/2006/relationships/image" Target="../media/image2118.png"/><Relationship Id="rId58" Type="http://schemas.openxmlformats.org/officeDocument/2006/relationships/image" Target="../media/image2123.png"/><Relationship Id="rId66" Type="http://schemas.openxmlformats.org/officeDocument/2006/relationships/image" Target="../media/image2131.png"/><Relationship Id="rId5" Type="http://schemas.openxmlformats.org/officeDocument/2006/relationships/image" Target="../media/image10.png"/><Relationship Id="rId61" Type="http://schemas.openxmlformats.org/officeDocument/2006/relationships/image" Target="../media/image2126.png"/><Relationship Id="rId19" Type="http://schemas.openxmlformats.org/officeDocument/2006/relationships/image" Target="../media/image402.png"/><Relationship Id="rId14" Type="http://schemas.openxmlformats.org/officeDocument/2006/relationships/image" Target="../media/image2082.png"/><Relationship Id="rId22" Type="http://schemas.openxmlformats.org/officeDocument/2006/relationships/image" Target="../media/image2087.png"/><Relationship Id="rId27" Type="http://schemas.openxmlformats.org/officeDocument/2006/relationships/image" Target="../media/image2092.png"/><Relationship Id="rId30" Type="http://schemas.openxmlformats.org/officeDocument/2006/relationships/image" Target="../media/image2095.png"/><Relationship Id="rId35" Type="http://schemas.openxmlformats.org/officeDocument/2006/relationships/image" Target="../media/image2100.png"/><Relationship Id="rId43" Type="http://schemas.openxmlformats.org/officeDocument/2006/relationships/image" Target="../media/image2108.png"/><Relationship Id="rId48" Type="http://schemas.openxmlformats.org/officeDocument/2006/relationships/image" Target="../media/image2113.png"/><Relationship Id="rId56" Type="http://schemas.openxmlformats.org/officeDocument/2006/relationships/image" Target="../media/image2121.png"/><Relationship Id="rId64" Type="http://schemas.openxmlformats.org/officeDocument/2006/relationships/image" Target="../media/image2129.png"/><Relationship Id="rId69" Type="http://schemas.openxmlformats.org/officeDocument/2006/relationships/image" Target="../media/image2134.png"/><Relationship Id="rId8" Type="http://schemas.openxmlformats.org/officeDocument/2006/relationships/image" Target="../media/image391.png"/><Relationship Id="rId51" Type="http://schemas.openxmlformats.org/officeDocument/2006/relationships/image" Target="../media/image2116.png"/><Relationship Id="rId3" Type="http://schemas.openxmlformats.org/officeDocument/2006/relationships/image" Target="../media/image106.png"/><Relationship Id="rId12" Type="http://schemas.openxmlformats.org/officeDocument/2006/relationships/image" Target="../media/image395.png"/><Relationship Id="rId17" Type="http://schemas.openxmlformats.org/officeDocument/2006/relationships/image" Target="../media/image400.png"/><Relationship Id="rId25" Type="http://schemas.openxmlformats.org/officeDocument/2006/relationships/image" Target="../media/image2090.png"/><Relationship Id="rId33" Type="http://schemas.openxmlformats.org/officeDocument/2006/relationships/image" Target="../media/image2098.png"/><Relationship Id="rId38" Type="http://schemas.openxmlformats.org/officeDocument/2006/relationships/image" Target="../media/image2103.png"/><Relationship Id="rId46" Type="http://schemas.openxmlformats.org/officeDocument/2006/relationships/image" Target="../media/image2111.png"/><Relationship Id="rId59" Type="http://schemas.openxmlformats.org/officeDocument/2006/relationships/image" Target="../media/image2124.png"/><Relationship Id="rId67" Type="http://schemas.openxmlformats.org/officeDocument/2006/relationships/image" Target="../media/image2132.png"/><Relationship Id="rId20" Type="http://schemas.openxmlformats.org/officeDocument/2006/relationships/image" Target="../media/image2085.png"/><Relationship Id="rId41" Type="http://schemas.openxmlformats.org/officeDocument/2006/relationships/image" Target="../media/image2106.png"/><Relationship Id="rId54" Type="http://schemas.openxmlformats.org/officeDocument/2006/relationships/image" Target="../media/image2119.png"/><Relationship Id="rId62" Type="http://schemas.openxmlformats.org/officeDocument/2006/relationships/image" Target="../media/image2127.png"/><Relationship Id="rId70" Type="http://schemas.openxmlformats.org/officeDocument/2006/relationships/image" Target="../media/image21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9.png"/><Relationship Id="rId15" Type="http://schemas.openxmlformats.org/officeDocument/2006/relationships/image" Target="../media/image2083.png"/><Relationship Id="rId23" Type="http://schemas.openxmlformats.org/officeDocument/2006/relationships/image" Target="../media/image2088.png"/><Relationship Id="rId28" Type="http://schemas.openxmlformats.org/officeDocument/2006/relationships/image" Target="../media/image2093.png"/><Relationship Id="rId36" Type="http://schemas.openxmlformats.org/officeDocument/2006/relationships/image" Target="../media/image2101.png"/><Relationship Id="rId49" Type="http://schemas.openxmlformats.org/officeDocument/2006/relationships/image" Target="../media/image2114.png"/><Relationship Id="rId57" Type="http://schemas.openxmlformats.org/officeDocument/2006/relationships/image" Target="../media/image2122.png"/><Relationship Id="rId10" Type="http://schemas.openxmlformats.org/officeDocument/2006/relationships/image" Target="../media/image393.png"/><Relationship Id="rId31" Type="http://schemas.openxmlformats.org/officeDocument/2006/relationships/image" Target="../media/image2096.png"/><Relationship Id="rId44" Type="http://schemas.openxmlformats.org/officeDocument/2006/relationships/image" Target="../media/image2109.png"/><Relationship Id="rId52" Type="http://schemas.openxmlformats.org/officeDocument/2006/relationships/image" Target="../media/image2117.png"/><Relationship Id="rId60" Type="http://schemas.openxmlformats.org/officeDocument/2006/relationships/image" Target="../media/image2125.png"/><Relationship Id="rId65" Type="http://schemas.openxmlformats.org/officeDocument/2006/relationships/image" Target="../media/image2130.png"/><Relationship Id="rId4" Type="http://schemas.openxmlformats.org/officeDocument/2006/relationships/image" Target="../media/image9.png"/><Relationship Id="rId9" Type="http://schemas.openxmlformats.org/officeDocument/2006/relationships/image" Target="../media/image392.png"/><Relationship Id="rId13" Type="http://schemas.openxmlformats.org/officeDocument/2006/relationships/image" Target="../media/image396.png"/><Relationship Id="rId18" Type="http://schemas.openxmlformats.org/officeDocument/2006/relationships/image" Target="../media/image401.png"/><Relationship Id="rId39" Type="http://schemas.openxmlformats.org/officeDocument/2006/relationships/image" Target="../media/image2104.png"/><Relationship Id="rId34" Type="http://schemas.openxmlformats.org/officeDocument/2006/relationships/image" Target="../media/image2099.png"/><Relationship Id="rId50" Type="http://schemas.openxmlformats.org/officeDocument/2006/relationships/image" Target="../media/image2115.png"/><Relationship Id="rId55" Type="http://schemas.openxmlformats.org/officeDocument/2006/relationships/image" Target="../media/image21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9.png"/><Relationship Id="rId3" Type="http://schemas.openxmlformats.org/officeDocument/2006/relationships/image" Target="../media/image2136.png"/><Relationship Id="rId7" Type="http://schemas.openxmlformats.org/officeDocument/2006/relationships/image" Target="../media/image21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37.png"/><Relationship Id="rId5" Type="http://schemas.openxmlformats.org/officeDocument/2006/relationships/image" Target="../media/image1969.png"/><Relationship Id="rId10" Type="http://schemas.openxmlformats.org/officeDocument/2006/relationships/image" Target="../media/image2141.png"/><Relationship Id="rId4" Type="http://schemas.openxmlformats.org/officeDocument/2006/relationships/image" Target="../media/image1968.png"/><Relationship Id="rId9" Type="http://schemas.openxmlformats.org/officeDocument/2006/relationships/image" Target="../media/image2140.png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165.png"/><Relationship Id="rId21" Type="http://schemas.openxmlformats.org/officeDocument/2006/relationships/image" Target="../media/image2160.png"/><Relationship Id="rId42" Type="http://schemas.openxmlformats.org/officeDocument/2006/relationships/image" Target="../media/image2181.png"/><Relationship Id="rId47" Type="http://schemas.openxmlformats.org/officeDocument/2006/relationships/image" Target="../media/image2186.png"/><Relationship Id="rId63" Type="http://schemas.openxmlformats.org/officeDocument/2006/relationships/image" Target="../media/image2201.png"/><Relationship Id="rId68" Type="http://schemas.openxmlformats.org/officeDocument/2006/relationships/image" Target="../media/image2206.png"/><Relationship Id="rId84" Type="http://schemas.openxmlformats.org/officeDocument/2006/relationships/image" Target="../media/image2222.png"/><Relationship Id="rId89" Type="http://schemas.openxmlformats.org/officeDocument/2006/relationships/image" Target="../media/image2227.png"/><Relationship Id="rId16" Type="http://schemas.openxmlformats.org/officeDocument/2006/relationships/image" Target="../media/image2155.png"/><Relationship Id="rId107" Type="http://schemas.openxmlformats.org/officeDocument/2006/relationships/image" Target="../media/image2237.png"/><Relationship Id="rId11" Type="http://schemas.openxmlformats.org/officeDocument/2006/relationships/image" Target="../media/image2150.png"/><Relationship Id="rId32" Type="http://schemas.openxmlformats.org/officeDocument/2006/relationships/image" Target="../media/image2171.png"/><Relationship Id="rId37" Type="http://schemas.openxmlformats.org/officeDocument/2006/relationships/image" Target="../media/image2176.png"/><Relationship Id="rId53" Type="http://schemas.openxmlformats.org/officeDocument/2006/relationships/image" Target="../media/image2191.png"/><Relationship Id="rId58" Type="http://schemas.openxmlformats.org/officeDocument/2006/relationships/image" Target="../media/image2196.png"/><Relationship Id="rId74" Type="http://schemas.openxmlformats.org/officeDocument/2006/relationships/image" Target="../media/image2212.png"/><Relationship Id="rId79" Type="http://schemas.openxmlformats.org/officeDocument/2006/relationships/image" Target="../media/image2217.png"/><Relationship Id="rId102" Type="http://schemas.openxmlformats.org/officeDocument/2006/relationships/image" Target="../media/image1656.png"/><Relationship Id="rId5" Type="http://schemas.openxmlformats.org/officeDocument/2006/relationships/image" Target="../media/image2144.png"/><Relationship Id="rId90" Type="http://schemas.openxmlformats.org/officeDocument/2006/relationships/image" Target="../media/image2228.png"/><Relationship Id="rId95" Type="http://schemas.openxmlformats.org/officeDocument/2006/relationships/image" Target="../media/image394.png"/><Relationship Id="rId22" Type="http://schemas.openxmlformats.org/officeDocument/2006/relationships/image" Target="../media/image2161.png"/><Relationship Id="rId27" Type="http://schemas.openxmlformats.org/officeDocument/2006/relationships/image" Target="../media/image2166.png"/><Relationship Id="rId43" Type="http://schemas.openxmlformats.org/officeDocument/2006/relationships/image" Target="../media/image2182.png"/><Relationship Id="rId48" Type="http://schemas.openxmlformats.org/officeDocument/2006/relationships/image" Target="../media/image72.png"/><Relationship Id="rId64" Type="http://schemas.openxmlformats.org/officeDocument/2006/relationships/image" Target="../media/image2202.png"/><Relationship Id="rId69" Type="http://schemas.openxmlformats.org/officeDocument/2006/relationships/image" Target="../media/image2207.png"/><Relationship Id="rId80" Type="http://schemas.openxmlformats.org/officeDocument/2006/relationships/image" Target="../media/image2218.png"/><Relationship Id="rId85" Type="http://schemas.openxmlformats.org/officeDocument/2006/relationships/image" Target="../media/image2223.png"/><Relationship Id="rId12" Type="http://schemas.openxmlformats.org/officeDocument/2006/relationships/image" Target="../media/image2151.png"/><Relationship Id="rId17" Type="http://schemas.openxmlformats.org/officeDocument/2006/relationships/image" Target="../media/image2156.png"/><Relationship Id="rId33" Type="http://schemas.openxmlformats.org/officeDocument/2006/relationships/image" Target="../media/image2172.png"/><Relationship Id="rId38" Type="http://schemas.openxmlformats.org/officeDocument/2006/relationships/image" Target="../media/image2177.png"/><Relationship Id="rId59" Type="http://schemas.openxmlformats.org/officeDocument/2006/relationships/image" Target="../media/image2197.png"/><Relationship Id="rId103" Type="http://schemas.openxmlformats.org/officeDocument/2006/relationships/image" Target="../media/image402.png"/><Relationship Id="rId20" Type="http://schemas.openxmlformats.org/officeDocument/2006/relationships/image" Target="../media/image2159.png"/><Relationship Id="rId41" Type="http://schemas.openxmlformats.org/officeDocument/2006/relationships/image" Target="../media/image2180.png"/><Relationship Id="rId54" Type="http://schemas.openxmlformats.org/officeDocument/2006/relationships/image" Target="../media/image2192.png"/><Relationship Id="rId62" Type="http://schemas.openxmlformats.org/officeDocument/2006/relationships/image" Target="../media/image2200.png"/><Relationship Id="rId70" Type="http://schemas.openxmlformats.org/officeDocument/2006/relationships/image" Target="../media/image2208.png"/><Relationship Id="rId75" Type="http://schemas.openxmlformats.org/officeDocument/2006/relationships/image" Target="../media/image2213.png"/><Relationship Id="rId83" Type="http://schemas.openxmlformats.org/officeDocument/2006/relationships/image" Target="../media/image2221.png"/><Relationship Id="rId88" Type="http://schemas.openxmlformats.org/officeDocument/2006/relationships/image" Target="../media/image2226.png"/><Relationship Id="rId91" Type="http://schemas.openxmlformats.org/officeDocument/2006/relationships/image" Target="../media/image2229.png"/><Relationship Id="rId96" Type="http://schemas.openxmlformats.org/officeDocument/2006/relationships/image" Target="../media/image13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45.png"/><Relationship Id="rId15" Type="http://schemas.openxmlformats.org/officeDocument/2006/relationships/image" Target="../media/image2154.png"/><Relationship Id="rId23" Type="http://schemas.openxmlformats.org/officeDocument/2006/relationships/image" Target="../media/image2162.png"/><Relationship Id="rId28" Type="http://schemas.openxmlformats.org/officeDocument/2006/relationships/image" Target="../media/image2167.png"/><Relationship Id="rId36" Type="http://schemas.openxmlformats.org/officeDocument/2006/relationships/image" Target="../media/image2175.png"/><Relationship Id="rId49" Type="http://schemas.openxmlformats.org/officeDocument/2006/relationships/image" Target="../media/image2187.png"/><Relationship Id="rId57" Type="http://schemas.openxmlformats.org/officeDocument/2006/relationships/image" Target="../media/image2195.png"/><Relationship Id="rId106" Type="http://schemas.openxmlformats.org/officeDocument/2006/relationships/image" Target="../media/image2236.png"/><Relationship Id="rId10" Type="http://schemas.openxmlformats.org/officeDocument/2006/relationships/image" Target="../media/image2149.png"/><Relationship Id="rId31" Type="http://schemas.openxmlformats.org/officeDocument/2006/relationships/image" Target="../media/image2170.png"/><Relationship Id="rId44" Type="http://schemas.openxmlformats.org/officeDocument/2006/relationships/image" Target="../media/image2183.png"/><Relationship Id="rId52" Type="http://schemas.openxmlformats.org/officeDocument/2006/relationships/image" Target="../media/image2190.png"/><Relationship Id="rId60" Type="http://schemas.openxmlformats.org/officeDocument/2006/relationships/image" Target="../media/image2198.png"/><Relationship Id="rId65" Type="http://schemas.openxmlformats.org/officeDocument/2006/relationships/image" Target="../media/image2203.png"/><Relationship Id="rId73" Type="http://schemas.openxmlformats.org/officeDocument/2006/relationships/image" Target="../media/image2211.png"/><Relationship Id="rId78" Type="http://schemas.openxmlformats.org/officeDocument/2006/relationships/image" Target="../media/image2216.png"/><Relationship Id="rId81" Type="http://schemas.openxmlformats.org/officeDocument/2006/relationships/image" Target="../media/image2219.png"/><Relationship Id="rId86" Type="http://schemas.openxmlformats.org/officeDocument/2006/relationships/image" Target="../media/image2224.png"/><Relationship Id="rId94" Type="http://schemas.openxmlformats.org/officeDocument/2006/relationships/image" Target="../media/image391.png"/><Relationship Id="rId99" Type="http://schemas.openxmlformats.org/officeDocument/2006/relationships/image" Target="../media/image2232.png"/><Relationship Id="rId101" Type="http://schemas.openxmlformats.org/officeDocument/2006/relationships/image" Target="../media/image400.png"/><Relationship Id="rId4" Type="http://schemas.openxmlformats.org/officeDocument/2006/relationships/image" Target="../media/image2143.png"/><Relationship Id="rId9" Type="http://schemas.openxmlformats.org/officeDocument/2006/relationships/image" Target="../media/image2148.png"/><Relationship Id="rId13" Type="http://schemas.openxmlformats.org/officeDocument/2006/relationships/image" Target="../media/image2152.png"/><Relationship Id="rId18" Type="http://schemas.openxmlformats.org/officeDocument/2006/relationships/image" Target="../media/image2157.png"/><Relationship Id="rId39" Type="http://schemas.openxmlformats.org/officeDocument/2006/relationships/image" Target="../media/image2178.png"/><Relationship Id="rId34" Type="http://schemas.openxmlformats.org/officeDocument/2006/relationships/image" Target="../media/image2173.png"/><Relationship Id="rId50" Type="http://schemas.openxmlformats.org/officeDocument/2006/relationships/image" Target="../media/image2188.png"/><Relationship Id="rId55" Type="http://schemas.openxmlformats.org/officeDocument/2006/relationships/image" Target="../media/image2193.png"/><Relationship Id="rId76" Type="http://schemas.openxmlformats.org/officeDocument/2006/relationships/image" Target="../media/image2214.png"/><Relationship Id="rId97" Type="http://schemas.openxmlformats.org/officeDocument/2006/relationships/image" Target="../media/image2230.png"/><Relationship Id="rId104" Type="http://schemas.openxmlformats.org/officeDocument/2006/relationships/image" Target="../media/image2234.png"/><Relationship Id="rId7" Type="http://schemas.openxmlformats.org/officeDocument/2006/relationships/image" Target="../media/image2146.png"/><Relationship Id="rId71" Type="http://schemas.openxmlformats.org/officeDocument/2006/relationships/image" Target="../media/image2209.png"/><Relationship Id="rId92" Type="http://schemas.openxmlformats.org/officeDocument/2006/relationships/image" Target="../media/image393.png"/><Relationship Id="rId2" Type="http://schemas.openxmlformats.org/officeDocument/2006/relationships/image" Target="../media/image1.png"/><Relationship Id="rId29" Type="http://schemas.openxmlformats.org/officeDocument/2006/relationships/image" Target="../media/image2168.png"/><Relationship Id="rId24" Type="http://schemas.openxmlformats.org/officeDocument/2006/relationships/image" Target="../media/image2163.png"/><Relationship Id="rId40" Type="http://schemas.openxmlformats.org/officeDocument/2006/relationships/image" Target="../media/image2179.png"/><Relationship Id="rId45" Type="http://schemas.openxmlformats.org/officeDocument/2006/relationships/image" Target="../media/image2184.png"/><Relationship Id="rId66" Type="http://schemas.openxmlformats.org/officeDocument/2006/relationships/image" Target="../media/image2204.png"/><Relationship Id="rId87" Type="http://schemas.openxmlformats.org/officeDocument/2006/relationships/image" Target="../media/image2225.png"/><Relationship Id="rId61" Type="http://schemas.openxmlformats.org/officeDocument/2006/relationships/image" Target="../media/image2199.png"/><Relationship Id="rId82" Type="http://schemas.openxmlformats.org/officeDocument/2006/relationships/image" Target="../media/image2220.png"/><Relationship Id="rId19" Type="http://schemas.openxmlformats.org/officeDocument/2006/relationships/image" Target="../media/image2158.png"/><Relationship Id="rId14" Type="http://schemas.openxmlformats.org/officeDocument/2006/relationships/image" Target="../media/image2153.png"/><Relationship Id="rId30" Type="http://schemas.openxmlformats.org/officeDocument/2006/relationships/image" Target="../media/image2169.png"/><Relationship Id="rId35" Type="http://schemas.openxmlformats.org/officeDocument/2006/relationships/image" Target="../media/image2174.png"/><Relationship Id="rId56" Type="http://schemas.openxmlformats.org/officeDocument/2006/relationships/image" Target="../media/image2194.png"/><Relationship Id="rId77" Type="http://schemas.openxmlformats.org/officeDocument/2006/relationships/image" Target="../media/image2215.png"/><Relationship Id="rId100" Type="http://schemas.openxmlformats.org/officeDocument/2006/relationships/image" Target="../media/image2233.png"/><Relationship Id="rId105" Type="http://schemas.openxmlformats.org/officeDocument/2006/relationships/image" Target="../media/image2235.jpg"/><Relationship Id="rId8" Type="http://schemas.openxmlformats.org/officeDocument/2006/relationships/image" Target="../media/image2147.png"/><Relationship Id="rId51" Type="http://schemas.openxmlformats.org/officeDocument/2006/relationships/image" Target="../media/image2189.png"/><Relationship Id="rId72" Type="http://schemas.openxmlformats.org/officeDocument/2006/relationships/image" Target="../media/image2210.png"/><Relationship Id="rId93" Type="http://schemas.openxmlformats.org/officeDocument/2006/relationships/image" Target="../media/image390.png"/><Relationship Id="rId98" Type="http://schemas.openxmlformats.org/officeDocument/2006/relationships/image" Target="../media/image2231.png"/><Relationship Id="rId3" Type="http://schemas.openxmlformats.org/officeDocument/2006/relationships/image" Target="../media/image2142.png"/><Relationship Id="rId25" Type="http://schemas.openxmlformats.org/officeDocument/2006/relationships/image" Target="../media/image2164.png"/><Relationship Id="rId46" Type="http://schemas.openxmlformats.org/officeDocument/2006/relationships/image" Target="../media/image2185.png"/><Relationship Id="rId67" Type="http://schemas.openxmlformats.org/officeDocument/2006/relationships/image" Target="../media/image2205.png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99.png"/><Relationship Id="rId21" Type="http://schemas.openxmlformats.org/officeDocument/2006/relationships/image" Target="../media/image2247.png"/><Relationship Id="rId42" Type="http://schemas.openxmlformats.org/officeDocument/2006/relationships/image" Target="../media/image2262.png"/><Relationship Id="rId47" Type="http://schemas.openxmlformats.org/officeDocument/2006/relationships/image" Target="../media/image2266.png"/><Relationship Id="rId63" Type="http://schemas.openxmlformats.org/officeDocument/2006/relationships/image" Target="../media/image392.png"/><Relationship Id="rId68" Type="http://schemas.openxmlformats.org/officeDocument/2006/relationships/image" Target="../media/image2082.png"/><Relationship Id="rId84" Type="http://schemas.openxmlformats.org/officeDocument/2006/relationships/image" Target="../media/image2283.png"/><Relationship Id="rId89" Type="http://schemas.openxmlformats.org/officeDocument/2006/relationships/image" Target="../media/image2288.png"/><Relationship Id="rId16" Type="http://schemas.openxmlformats.org/officeDocument/2006/relationships/image" Target="../media/image2056.png"/><Relationship Id="rId11" Type="http://schemas.openxmlformats.org/officeDocument/2006/relationships/image" Target="../media/image2242.png"/><Relationship Id="rId32" Type="http://schemas.openxmlformats.org/officeDocument/2006/relationships/image" Target="../media/image1997.png"/><Relationship Id="rId37" Type="http://schemas.openxmlformats.org/officeDocument/2006/relationships/image" Target="../media/image2258.png"/><Relationship Id="rId53" Type="http://schemas.openxmlformats.org/officeDocument/2006/relationships/image" Target="../media/image2021.png"/><Relationship Id="rId58" Type="http://schemas.openxmlformats.org/officeDocument/2006/relationships/image" Target="../media/image9.png"/><Relationship Id="rId74" Type="http://schemas.openxmlformats.org/officeDocument/2006/relationships/image" Target="../media/image2273.png"/><Relationship Id="rId79" Type="http://schemas.openxmlformats.org/officeDocument/2006/relationships/image" Target="../media/image2278.png"/><Relationship Id="rId5" Type="http://schemas.openxmlformats.org/officeDocument/2006/relationships/image" Target="../media/image1981.png"/><Relationship Id="rId90" Type="http://schemas.openxmlformats.org/officeDocument/2006/relationships/image" Target="../media/image2289.png"/><Relationship Id="rId95" Type="http://schemas.openxmlformats.org/officeDocument/2006/relationships/image" Target="../media/image2294.png"/><Relationship Id="rId22" Type="http://schemas.openxmlformats.org/officeDocument/2006/relationships/image" Target="../media/image2248.png"/><Relationship Id="rId27" Type="http://schemas.openxmlformats.org/officeDocument/2006/relationships/image" Target="../media/image2053.png"/><Relationship Id="rId43" Type="http://schemas.openxmlformats.org/officeDocument/2006/relationships/image" Target="../media/image2263.png"/><Relationship Id="rId48" Type="http://schemas.openxmlformats.org/officeDocument/2006/relationships/image" Target="../media/image921.png"/><Relationship Id="rId64" Type="http://schemas.openxmlformats.org/officeDocument/2006/relationships/image" Target="../media/image393.png"/><Relationship Id="rId69" Type="http://schemas.openxmlformats.org/officeDocument/2006/relationships/image" Target="../media/image2083.png"/><Relationship Id="rId8" Type="http://schemas.openxmlformats.org/officeDocument/2006/relationships/image" Target="../media/image2240.png"/><Relationship Id="rId51" Type="http://schemas.openxmlformats.org/officeDocument/2006/relationships/image" Target="../media/image1978.png"/><Relationship Id="rId72" Type="http://schemas.openxmlformats.org/officeDocument/2006/relationships/image" Target="../media/image401.png"/><Relationship Id="rId80" Type="http://schemas.openxmlformats.org/officeDocument/2006/relationships/image" Target="../media/image2279.png"/><Relationship Id="rId85" Type="http://schemas.openxmlformats.org/officeDocument/2006/relationships/image" Target="../media/image2284.png"/><Relationship Id="rId93" Type="http://schemas.openxmlformats.org/officeDocument/2006/relationships/image" Target="../media/image2292.png"/><Relationship Id="rId3" Type="http://schemas.openxmlformats.org/officeDocument/2006/relationships/image" Target="../media/image2238.png"/><Relationship Id="rId12" Type="http://schemas.openxmlformats.org/officeDocument/2006/relationships/image" Target="../media/image1984.png"/><Relationship Id="rId17" Type="http://schemas.openxmlformats.org/officeDocument/2006/relationships/image" Target="../media/image2001.png"/><Relationship Id="rId25" Type="http://schemas.openxmlformats.org/officeDocument/2006/relationships/image" Target="../media/image2251.png"/><Relationship Id="rId33" Type="http://schemas.openxmlformats.org/officeDocument/2006/relationships/image" Target="../media/image2254.png"/><Relationship Id="rId38" Type="http://schemas.openxmlformats.org/officeDocument/2006/relationships/image" Target="../media/image2259.png"/><Relationship Id="rId46" Type="http://schemas.openxmlformats.org/officeDocument/2006/relationships/image" Target="../media/image2265.png"/><Relationship Id="rId59" Type="http://schemas.openxmlformats.org/officeDocument/2006/relationships/image" Target="../media/image10.png"/><Relationship Id="rId67" Type="http://schemas.openxmlformats.org/officeDocument/2006/relationships/image" Target="../media/image396.png"/><Relationship Id="rId20" Type="http://schemas.openxmlformats.org/officeDocument/2006/relationships/image" Target="../media/image2246.png"/><Relationship Id="rId41" Type="http://schemas.openxmlformats.org/officeDocument/2006/relationships/image" Target="../media/image2261.png"/><Relationship Id="rId54" Type="http://schemas.openxmlformats.org/officeDocument/2006/relationships/image" Target="../media/image2270.png"/><Relationship Id="rId62" Type="http://schemas.openxmlformats.org/officeDocument/2006/relationships/image" Target="../media/image391.png"/><Relationship Id="rId70" Type="http://schemas.openxmlformats.org/officeDocument/2006/relationships/image" Target="../media/image2084.png"/><Relationship Id="rId75" Type="http://schemas.openxmlformats.org/officeDocument/2006/relationships/image" Target="../media/image2274.png"/><Relationship Id="rId83" Type="http://schemas.openxmlformats.org/officeDocument/2006/relationships/image" Target="../media/image2282.png"/><Relationship Id="rId88" Type="http://schemas.openxmlformats.org/officeDocument/2006/relationships/image" Target="../media/image2287.png"/><Relationship Id="rId91" Type="http://schemas.openxmlformats.org/officeDocument/2006/relationships/image" Target="../media/image2290.png"/><Relationship Id="rId96" Type="http://schemas.openxmlformats.org/officeDocument/2006/relationships/image" Target="../media/image22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77.png"/><Relationship Id="rId15" Type="http://schemas.openxmlformats.org/officeDocument/2006/relationships/image" Target="../media/image2245.png"/><Relationship Id="rId23" Type="http://schemas.openxmlformats.org/officeDocument/2006/relationships/image" Target="../media/image2249.png"/><Relationship Id="rId28" Type="http://schemas.openxmlformats.org/officeDocument/2006/relationships/image" Target="../media/image2252.png"/><Relationship Id="rId36" Type="http://schemas.openxmlformats.org/officeDocument/2006/relationships/image" Target="../media/image2257.png"/><Relationship Id="rId49" Type="http://schemas.openxmlformats.org/officeDocument/2006/relationships/image" Target="../media/image2267.png"/><Relationship Id="rId57" Type="http://schemas.openxmlformats.org/officeDocument/2006/relationships/image" Target="../media/image106.png"/><Relationship Id="rId10" Type="http://schemas.openxmlformats.org/officeDocument/2006/relationships/image" Target="../media/image2241.png"/><Relationship Id="rId31" Type="http://schemas.openxmlformats.org/officeDocument/2006/relationships/image" Target="../media/image2253.png"/><Relationship Id="rId44" Type="http://schemas.openxmlformats.org/officeDocument/2006/relationships/image" Target="../media/image2264.png"/><Relationship Id="rId52" Type="http://schemas.openxmlformats.org/officeDocument/2006/relationships/image" Target="../media/image2269.png"/><Relationship Id="rId60" Type="http://schemas.openxmlformats.org/officeDocument/2006/relationships/image" Target="../media/image389.png"/><Relationship Id="rId65" Type="http://schemas.openxmlformats.org/officeDocument/2006/relationships/image" Target="../media/image394.png"/><Relationship Id="rId73" Type="http://schemas.openxmlformats.org/officeDocument/2006/relationships/image" Target="../media/image402.png"/><Relationship Id="rId78" Type="http://schemas.openxmlformats.org/officeDocument/2006/relationships/image" Target="../media/image2277.png"/><Relationship Id="rId81" Type="http://schemas.openxmlformats.org/officeDocument/2006/relationships/image" Target="../media/image2280.png"/><Relationship Id="rId86" Type="http://schemas.openxmlformats.org/officeDocument/2006/relationships/image" Target="../media/image2285.png"/><Relationship Id="rId94" Type="http://schemas.openxmlformats.org/officeDocument/2006/relationships/image" Target="../media/image2293.png"/><Relationship Id="rId4" Type="http://schemas.openxmlformats.org/officeDocument/2006/relationships/image" Target="../media/image2239.png"/><Relationship Id="rId9" Type="http://schemas.openxmlformats.org/officeDocument/2006/relationships/image" Target="../media/image917.png"/><Relationship Id="rId13" Type="http://schemas.openxmlformats.org/officeDocument/2006/relationships/image" Target="../media/image2243.png"/><Relationship Id="rId18" Type="http://schemas.openxmlformats.org/officeDocument/2006/relationships/image" Target="../media/image929.png"/><Relationship Id="rId39" Type="http://schemas.openxmlformats.org/officeDocument/2006/relationships/image" Target="../media/image2260.png"/><Relationship Id="rId34" Type="http://schemas.openxmlformats.org/officeDocument/2006/relationships/image" Target="../media/image2255.png"/><Relationship Id="rId50" Type="http://schemas.openxmlformats.org/officeDocument/2006/relationships/image" Target="../media/image2268.png"/><Relationship Id="rId55" Type="http://schemas.openxmlformats.org/officeDocument/2006/relationships/image" Target="../media/image2271.png"/><Relationship Id="rId76" Type="http://schemas.openxmlformats.org/officeDocument/2006/relationships/image" Target="../media/image2275.png"/><Relationship Id="rId7" Type="http://schemas.openxmlformats.org/officeDocument/2006/relationships/image" Target="../media/image2010.png"/><Relationship Id="rId71" Type="http://schemas.openxmlformats.org/officeDocument/2006/relationships/image" Target="../media/image400.png"/><Relationship Id="rId92" Type="http://schemas.openxmlformats.org/officeDocument/2006/relationships/image" Target="../media/image2291.png"/><Relationship Id="rId2" Type="http://schemas.openxmlformats.org/officeDocument/2006/relationships/image" Target="../media/image1.png"/><Relationship Id="rId29" Type="http://schemas.openxmlformats.org/officeDocument/2006/relationships/image" Target="../media/image884.png"/><Relationship Id="rId24" Type="http://schemas.openxmlformats.org/officeDocument/2006/relationships/image" Target="../media/image2250.png"/><Relationship Id="rId40" Type="http://schemas.openxmlformats.org/officeDocument/2006/relationships/image" Target="../media/image2042.png"/><Relationship Id="rId45" Type="http://schemas.openxmlformats.org/officeDocument/2006/relationships/image" Target="../media/image2030.png"/><Relationship Id="rId66" Type="http://schemas.openxmlformats.org/officeDocument/2006/relationships/image" Target="../media/image395.png"/><Relationship Id="rId87" Type="http://schemas.openxmlformats.org/officeDocument/2006/relationships/image" Target="../media/image2286.png"/><Relationship Id="rId61" Type="http://schemas.openxmlformats.org/officeDocument/2006/relationships/image" Target="../media/image390.png"/><Relationship Id="rId82" Type="http://schemas.openxmlformats.org/officeDocument/2006/relationships/image" Target="../media/image2281.png"/><Relationship Id="rId19" Type="http://schemas.openxmlformats.org/officeDocument/2006/relationships/image" Target="../media/image2057.png"/><Relationship Id="rId14" Type="http://schemas.openxmlformats.org/officeDocument/2006/relationships/image" Target="../media/image2244.png"/><Relationship Id="rId30" Type="http://schemas.openxmlformats.org/officeDocument/2006/relationships/image" Target="../media/image1901.png"/><Relationship Id="rId35" Type="http://schemas.openxmlformats.org/officeDocument/2006/relationships/image" Target="../media/image2256.png"/><Relationship Id="rId56" Type="http://schemas.openxmlformats.org/officeDocument/2006/relationships/image" Target="../media/image2272.png"/><Relationship Id="rId77" Type="http://schemas.openxmlformats.org/officeDocument/2006/relationships/image" Target="../media/image22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7.png"/><Relationship Id="rId2" Type="http://schemas.openxmlformats.org/officeDocument/2006/relationships/image" Target="../media/image229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98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26.png"/><Relationship Id="rId21" Type="http://schemas.openxmlformats.org/officeDocument/2006/relationships/image" Target="../media/image154.png"/><Relationship Id="rId42" Type="http://schemas.openxmlformats.org/officeDocument/2006/relationships/image" Target="../media/image53.png"/><Relationship Id="rId63" Type="http://schemas.openxmlformats.org/officeDocument/2006/relationships/image" Target="../media/image92.png"/><Relationship Id="rId84" Type="http://schemas.openxmlformats.org/officeDocument/2006/relationships/image" Target="../media/image193.png"/><Relationship Id="rId138" Type="http://schemas.openxmlformats.org/officeDocument/2006/relationships/image" Target="../media/image247.png"/><Relationship Id="rId16" Type="http://schemas.openxmlformats.org/officeDocument/2006/relationships/image" Target="../media/image151.png"/><Relationship Id="rId107" Type="http://schemas.openxmlformats.org/officeDocument/2006/relationships/image" Target="../media/image216.png"/><Relationship Id="rId11" Type="http://schemas.openxmlformats.org/officeDocument/2006/relationships/image" Target="../media/image147.png"/><Relationship Id="rId32" Type="http://schemas.openxmlformats.org/officeDocument/2006/relationships/image" Target="../media/image160.png"/><Relationship Id="rId37" Type="http://schemas.openxmlformats.org/officeDocument/2006/relationships/image" Target="../media/image22.png"/><Relationship Id="rId53" Type="http://schemas.openxmlformats.org/officeDocument/2006/relationships/image" Target="../media/image175.png"/><Relationship Id="rId58" Type="http://schemas.openxmlformats.org/officeDocument/2006/relationships/image" Target="../media/image60.png"/><Relationship Id="rId74" Type="http://schemas.openxmlformats.org/officeDocument/2006/relationships/image" Target="../media/image187.png"/><Relationship Id="rId79" Type="http://schemas.openxmlformats.org/officeDocument/2006/relationships/image" Target="../media/image189.png"/><Relationship Id="rId102" Type="http://schemas.openxmlformats.org/officeDocument/2006/relationships/image" Target="../media/image211.png"/><Relationship Id="rId123" Type="http://schemas.openxmlformats.org/officeDocument/2006/relationships/image" Target="../media/image232.png"/><Relationship Id="rId128" Type="http://schemas.openxmlformats.org/officeDocument/2006/relationships/image" Target="../media/image237.png"/><Relationship Id="rId5" Type="http://schemas.openxmlformats.org/officeDocument/2006/relationships/image" Target="../media/image10.png"/><Relationship Id="rId90" Type="http://schemas.openxmlformats.org/officeDocument/2006/relationships/image" Target="../media/image199.png"/><Relationship Id="rId95" Type="http://schemas.openxmlformats.org/officeDocument/2006/relationships/image" Target="../media/image204.png"/><Relationship Id="rId22" Type="http://schemas.openxmlformats.org/officeDocument/2006/relationships/image" Target="../media/image155.png"/><Relationship Id="rId27" Type="http://schemas.openxmlformats.org/officeDocument/2006/relationships/image" Target="../media/image95.png"/><Relationship Id="rId43" Type="http://schemas.openxmlformats.org/officeDocument/2006/relationships/image" Target="../media/image168.png"/><Relationship Id="rId48" Type="http://schemas.openxmlformats.org/officeDocument/2006/relationships/image" Target="../media/image172.png"/><Relationship Id="rId64" Type="http://schemas.openxmlformats.org/officeDocument/2006/relationships/image" Target="../media/image180.png"/><Relationship Id="rId69" Type="http://schemas.openxmlformats.org/officeDocument/2006/relationships/image" Target="../media/image184.png"/><Relationship Id="rId113" Type="http://schemas.openxmlformats.org/officeDocument/2006/relationships/image" Target="../media/image222.png"/><Relationship Id="rId118" Type="http://schemas.openxmlformats.org/officeDocument/2006/relationships/image" Target="../media/image227.png"/><Relationship Id="rId134" Type="http://schemas.openxmlformats.org/officeDocument/2006/relationships/image" Target="../media/image243.png"/><Relationship Id="rId139" Type="http://schemas.openxmlformats.org/officeDocument/2006/relationships/image" Target="../media/image248.png"/><Relationship Id="rId80" Type="http://schemas.openxmlformats.org/officeDocument/2006/relationships/image" Target="../media/image190.png"/><Relationship Id="rId85" Type="http://schemas.openxmlformats.org/officeDocument/2006/relationships/image" Target="../media/image194.png"/><Relationship Id="rId12" Type="http://schemas.openxmlformats.org/officeDocument/2006/relationships/image" Target="../media/image148.png"/><Relationship Id="rId17" Type="http://schemas.openxmlformats.org/officeDocument/2006/relationships/image" Target="../media/image152.png"/><Relationship Id="rId33" Type="http://schemas.openxmlformats.org/officeDocument/2006/relationships/image" Target="../media/image35.png"/><Relationship Id="rId38" Type="http://schemas.openxmlformats.org/officeDocument/2006/relationships/image" Target="../media/image164.png"/><Relationship Id="rId59" Type="http://schemas.openxmlformats.org/officeDocument/2006/relationships/image" Target="../media/image178.png"/><Relationship Id="rId103" Type="http://schemas.openxmlformats.org/officeDocument/2006/relationships/image" Target="../media/image212.png"/><Relationship Id="rId108" Type="http://schemas.openxmlformats.org/officeDocument/2006/relationships/image" Target="../media/image217.png"/><Relationship Id="rId124" Type="http://schemas.openxmlformats.org/officeDocument/2006/relationships/image" Target="../media/image233.png"/><Relationship Id="rId129" Type="http://schemas.openxmlformats.org/officeDocument/2006/relationships/image" Target="../media/image238.png"/><Relationship Id="rId54" Type="http://schemas.openxmlformats.org/officeDocument/2006/relationships/image" Target="../media/image89.png"/><Relationship Id="rId70" Type="http://schemas.openxmlformats.org/officeDocument/2006/relationships/image" Target="../media/image72.png"/><Relationship Id="rId75" Type="http://schemas.openxmlformats.org/officeDocument/2006/relationships/image" Target="../media/image12.png"/><Relationship Id="rId91" Type="http://schemas.openxmlformats.org/officeDocument/2006/relationships/image" Target="../media/image200.png"/><Relationship Id="rId96" Type="http://schemas.openxmlformats.org/officeDocument/2006/relationships/image" Target="../media/image205.png"/><Relationship Id="rId140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23" Type="http://schemas.openxmlformats.org/officeDocument/2006/relationships/image" Target="../media/image54.png"/><Relationship Id="rId28" Type="http://schemas.openxmlformats.org/officeDocument/2006/relationships/image" Target="../media/image157.png"/><Relationship Id="rId49" Type="http://schemas.openxmlformats.org/officeDocument/2006/relationships/image" Target="../media/image173.png"/><Relationship Id="rId114" Type="http://schemas.openxmlformats.org/officeDocument/2006/relationships/image" Target="../media/image223.png"/><Relationship Id="rId119" Type="http://schemas.openxmlformats.org/officeDocument/2006/relationships/image" Target="../media/image228.png"/><Relationship Id="rId44" Type="http://schemas.openxmlformats.org/officeDocument/2006/relationships/image" Target="../media/image169.png"/><Relationship Id="rId60" Type="http://schemas.openxmlformats.org/officeDocument/2006/relationships/image" Target="../media/image179.png"/><Relationship Id="rId65" Type="http://schemas.openxmlformats.org/officeDocument/2006/relationships/image" Target="../media/image73.png"/><Relationship Id="rId81" Type="http://schemas.openxmlformats.org/officeDocument/2006/relationships/image" Target="../media/image64.png"/><Relationship Id="rId86" Type="http://schemas.openxmlformats.org/officeDocument/2006/relationships/image" Target="../media/image195.png"/><Relationship Id="rId130" Type="http://schemas.openxmlformats.org/officeDocument/2006/relationships/image" Target="../media/image239.png"/><Relationship Id="rId135" Type="http://schemas.openxmlformats.org/officeDocument/2006/relationships/image" Target="../media/image244.png"/><Relationship Id="rId13" Type="http://schemas.openxmlformats.org/officeDocument/2006/relationships/image" Target="../media/image149.png"/><Relationship Id="rId18" Type="http://schemas.openxmlformats.org/officeDocument/2006/relationships/image" Target="../media/image26.png"/><Relationship Id="rId39" Type="http://schemas.openxmlformats.org/officeDocument/2006/relationships/image" Target="../media/image165.png"/><Relationship Id="rId109" Type="http://schemas.openxmlformats.org/officeDocument/2006/relationships/image" Target="../media/image218.png"/><Relationship Id="rId34" Type="http://schemas.openxmlformats.org/officeDocument/2006/relationships/image" Target="../media/image161.png"/><Relationship Id="rId50" Type="http://schemas.openxmlformats.org/officeDocument/2006/relationships/image" Target="../media/image174.png"/><Relationship Id="rId55" Type="http://schemas.openxmlformats.org/officeDocument/2006/relationships/image" Target="../media/image176.png"/><Relationship Id="rId76" Type="http://schemas.openxmlformats.org/officeDocument/2006/relationships/image" Target="../media/image24.png"/><Relationship Id="rId97" Type="http://schemas.openxmlformats.org/officeDocument/2006/relationships/image" Target="../media/image206.png"/><Relationship Id="rId104" Type="http://schemas.openxmlformats.org/officeDocument/2006/relationships/image" Target="../media/image213.png"/><Relationship Id="rId120" Type="http://schemas.openxmlformats.org/officeDocument/2006/relationships/image" Target="../media/image229.png"/><Relationship Id="rId125" Type="http://schemas.openxmlformats.org/officeDocument/2006/relationships/image" Target="../media/image234.png"/><Relationship Id="rId7" Type="http://schemas.openxmlformats.org/officeDocument/2006/relationships/image" Target="../media/image143.png"/><Relationship Id="rId71" Type="http://schemas.openxmlformats.org/officeDocument/2006/relationships/image" Target="../media/image185.png"/><Relationship Id="rId92" Type="http://schemas.openxmlformats.org/officeDocument/2006/relationships/image" Target="../media/image201.pn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158.png"/><Relationship Id="rId24" Type="http://schemas.openxmlformats.org/officeDocument/2006/relationships/image" Target="../media/image50.png"/><Relationship Id="rId40" Type="http://schemas.openxmlformats.org/officeDocument/2006/relationships/image" Target="../media/image166.png"/><Relationship Id="rId45" Type="http://schemas.openxmlformats.org/officeDocument/2006/relationships/image" Target="../media/image45.png"/><Relationship Id="rId66" Type="http://schemas.openxmlformats.org/officeDocument/2006/relationships/image" Target="../media/image181.png"/><Relationship Id="rId87" Type="http://schemas.openxmlformats.org/officeDocument/2006/relationships/image" Target="../media/image196.png"/><Relationship Id="rId110" Type="http://schemas.openxmlformats.org/officeDocument/2006/relationships/image" Target="../media/image219.png"/><Relationship Id="rId115" Type="http://schemas.openxmlformats.org/officeDocument/2006/relationships/image" Target="../media/image224.png"/><Relationship Id="rId131" Type="http://schemas.openxmlformats.org/officeDocument/2006/relationships/image" Target="../media/image240.png"/><Relationship Id="rId136" Type="http://schemas.openxmlformats.org/officeDocument/2006/relationships/image" Target="../media/image245.png"/><Relationship Id="rId61" Type="http://schemas.openxmlformats.org/officeDocument/2006/relationships/image" Target="../media/image30.png"/><Relationship Id="rId82" Type="http://schemas.openxmlformats.org/officeDocument/2006/relationships/image" Target="../media/image191.png"/><Relationship Id="rId19" Type="http://schemas.openxmlformats.org/officeDocument/2006/relationships/image" Target="../media/image153.png"/><Relationship Id="rId14" Type="http://schemas.openxmlformats.org/officeDocument/2006/relationships/image" Target="../media/image150.png"/><Relationship Id="rId30" Type="http://schemas.openxmlformats.org/officeDocument/2006/relationships/image" Target="../media/image159.png"/><Relationship Id="rId35" Type="http://schemas.openxmlformats.org/officeDocument/2006/relationships/image" Target="../media/image162.png"/><Relationship Id="rId56" Type="http://schemas.openxmlformats.org/officeDocument/2006/relationships/image" Target="../media/image49.png"/><Relationship Id="rId77" Type="http://schemas.openxmlformats.org/officeDocument/2006/relationships/image" Target="../media/image188.png"/><Relationship Id="rId100" Type="http://schemas.openxmlformats.org/officeDocument/2006/relationships/image" Target="../media/image209.png"/><Relationship Id="rId105" Type="http://schemas.openxmlformats.org/officeDocument/2006/relationships/image" Target="../media/image214.png"/><Relationship Id="rId126" Type="http://schemas.openxmlformats.org/officeDocument/2006/relationships/image" Target="../media/image235.png"/><Relationship Id="rId8" Type="http://schemas.openxmlformats.org/officeDocument/2006/relationships/image" Target="../media/image144.png"/><Relationship Id="rId51" Type="http://schemas.openxmlformats.org/officeDocument/2006/relationships/image" Target="../media/image66.png"/><Relationship Id="rId72" Type="http://schemas.openxmlformats.org/officeDocument/2006/relationships/image" Target="../media/image19.png"/><Relationship Id="rId93" Type="http://schemas.openxmlformats.org/officeDocument/2006/relationships/image" Target="../media/image202.png"/><Relationship Id="rId98" Type="http://schemas.openxmlformats.org/officeDocument/2006/relationships/image" Target="../media/image207.png"/><Relationship Id="rId121" Type="http://schemas.openxmlformats.org/officeDocument/2006/relationships/image" Target="../media/image230.png"/><Relationship Id="rId3" Type="http://schemas.openxmlformats.org/officeDocument/2006/relationships/image" Target="../media/image106.png"/><Relationship Id="rId25" Type="http://schemas.openxmlformats.org/officeDocument/2006/relationships/image" Target="../media/image156.png"/><Relationship Id="rId46" Type="http://schemas.openxmlformats.org/officeDocument/2006/relationships/image" Target="../media/image170.png"/><Relationship Id="rId67" Type="http://schemas.openxmlformats.org/officeDocument/2006/relationships/image" Target="../media/image182.png"/><Relationship Id="rId116" Type="http://schemas.openxmlformats.org/officeDocument/2006/relationships/image" Target="../media/image225.png"/><Relationship Id="rId137" Type="http://schemas.openxmlformats.org/officeDocument/2006/relationships/image" Target="../media/image246.png"/><Relationship Id="rId20" Type="http://schemas.openxmlformats.org/officeDocument/2006/relationships/image" Target="../media/image62.png"/><Relationship Id="rId41" Type="http://schemas.openxmlformats.org/officeDocument/2006/relationships/image" Target="../media/image167.png"/><Relationship Id="rId62" Type="http://schemas.openxmlformats.org/officeDocument/2006/relationships/image" Target="../media/image91.png"/><Relationship Id="rId83" Type="http://schemas.openxmlformats.org/officeDocument/2006/relationships/image" Target="../media/image192.png"/><Relationship Id="rId88" Type="http://schemas.openxmlformats.org/officeDocument/2006/relationships/image" Target="../media/image197.png"/><Relationship Id="rId111" Type="http://schemas.openxmlformats.org/officeDocument/2006/relationships/image" Target="../media/image220.png"/><Relationship Id="rId132" Type="http://schemas.openxmlformats.org/officeDocument/2006/relationships/image" Target="../media/image241.png"/><Relationship Id="rId15" Type="http://schemas.openxmlformats.org/officeDocument/2006/relationships/image" Target="../media/image81.png"/><Relationship Id="rId36" Type="http://schemas.openxmlformats.org/officeDocument/2006/relationships/image" Target="../media/image163.png"/><Relationship Id="rId57" Type="http://schemas.openxmlformats.org/officeDocument/2006/relationships/image" Target="../media/image177.png"/><Relationship Id="rId106" Type="http://schemas.openxmlformats.org/officeDocument/2006/relationships/image" Target="../media/image215.png"/><Relationship Id="rId127" Type="http://schemas.openxmlformats.org/officeDocument/2006/relationships/image" Target="../media/image236.png"/><Relationship Id="rId10" Type="http://schemas.openxmlformats.org/officeDocument/2006/relationships/image" Target="../media/image146.png"/><Relationship Id="rId31" Type="http://schemas.openxmlformats.org/officeDocument/2006/relationships/image" Target="../media/image85.png"/><Relationship Id="rId52" Type="http://schemas.openxmlformats.org/officeDocument/2006/relationships/image" Target="../media/image38.png"/><Relationship Id="rId73" Type="http://schemas.openxmlformats.org/officeDocument/2006/relationships/image" Target="../media/image186.png"/><Relationship Id="rId78" Type="http://schemas.openxmlformats.org/officeDocument/2006/relationships/image" Target="../media/image15.png"/><Relationship Id="rId94" Type="http://schemas.openxmlformats.org/officeDocument/2006/relationships/image" Target="../media/image203.png"/><Relationship Id="rId99" Type="http://schemas.openxmlformats.org/officeDocument/2006/relationships/image" Target="../media/image208.png"/><Relationship Id="rId101" Type="http://schemas.openxmlformats.org/officeDocument/2006/relationships/image" Target="../media/image210.png"/><Relationship Id="rId122" Type="http://schemas.openxmlformats.org/officeDocument/2006/relationships/image" Target="../media/image231.png"/><Relationship Id="rId4" Type="http://schemas.openxmlformats.org/officeDocument/2006/relationships/image" Target="../media/image9.png"/><Relationship Id="rId9" Type="http://schemas.openxmlformats.org/officeDocument/2006/relationships/image" Target="../media/image145.png"/><Relationship Id="rId26" Type="http://schemas.openxmlformats.org/officeDocument/2006/relationships/image" Target="../media/image98.png"/><Relationship Id="rId47" Type="http://schemas.openxmlformats.org/officeDocument/2006/relationships/image" Target="../media/image171.png"/><Relationship Id="rId68" Type="http://schemas.openxmlformats.org/officeDocument/2006/relationships/image" Target="../media/image183.png"/><Relationship Id="rId89" Type="http://schemas.openxmlformats.org/officeDocument/2006/relationships/image" Target="../media/image198.png"/><Relationship Id="rId112" Type="http://schemas.openxmlformats.org/officeDocument/2006/relationships/image" Target="../media/image221.png"/><Relationship Id="rId133" Type="http://schemas.openxmlformats.org/officeDocument/2006/relationships/image" Target="../media/image242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61.png"/><Relationship Id="rId21" Type="http://schemas.openxmlformats.org/officeDocument/2006/relationships/image" Target="../media/image265.png"/><Relationship Id="rId42" Type="http://schemas.openxmlformats.org/officeDocument/2006/relationships/image" Target="../media/image286.png"/><Relationship Id="rId63" Type="http://schemas.openxmlformats.org/officeDocument/2006/relationships/image" Target="../media/image307.png"/><Relationship Id="rId84" Type="http://schemas.openxmlformats.org/officeDocument/2006/relationships/image" Target="../media/image328.png"/><Relationship Id="rId138" Type="http://schemas.openxmlformats.org/officeDocument/2006/relationships/image" Target="../media/image382.png"/><Relationship Id="rId159" Type="http://schemas.openxmlformats.org/officeDocument/2006/relationships/image" Target="../media/image1.png"/><Relationship Id="rId107" Type="http://schemas.openxmlformats.org/officeDocument/2006/relationships/image" Target="../media/image351.png"/><Relationship Id="rId11" Type="http://schemas.openxmlformats.org/officeDocument/2006/relationships/image" Target="../media/image255.png"/><Relationship Id="rId32" Type="http://schemas.openxmlformats.org/officeDocument/2006/relationships/image" Target="../media/image276.png"/><Relationship Id="rId53" Type="http://schemas.openxmlformats.org/officeDocument/2006/relationships/image" Target="../media/image297.png"/><Relationship Id="rId74" Type="http://schemas.openxmlformats.org/officeDocument/2006/relationships/image" Target="../media/image318.png"/><Relationship Id="rId128" Type="http://schemas.openxmlformats.org/officeDocument/2006/relationships/image" Target="../media/image372.png"/><Relationship Id="rId149" Type="http://schemas.openxmlformats.org/officeDocument/2006/relationships/image" Target="../media/image393.png"/><Relationship Id="rId5" Type="http://schemas.openxmlformats.org/officeDocument/2006/relationships/image" Target="../media/image249.png"/><Relationship Id="rId95" Type="http://schemas.openxmlformats.org/officeDocument/2006/relationships/image" Target="../media/image339.png"/><Relationship Id="rId22" Type="http://schemas.openxmlformats.org/officeDocument/2006/relationships/image" Target="../media/image266.png"/><Relationship Id="rId43" Type="http://schemas.openxmlformats.org/officeDocument/2006/relationships/image" Target="../media/image287.png"/><Relationship Id="rId64" Type="http://schemas.openxmlformats.org/officeDocument/2006/relationships/image" Target="../media/image308.png"/><Relationship Id="rId118" Type="http://schemas.openxmlformats.org/officeDocument/2006/relationships/image" Target="../media/image362.png"/><Relationship Id="rId139" Type="http://schemas.openxmlformats.org/officeDocument/2006/relationships/image" Target="../media/image383.png"/><Relationship Id="rId80" Type="http://schemas.openxmlformats.org/officeDocument/2006/relationships/image" Target="../media/image324.png"/><Relationship Id="rId85" Type="http://schemas.openxmlformats.org/officeDocument/2006/relationships/image" Target="../media/image329.png"/><Relationship Id="rId150" Type="http://schemas.openxmlformats.org/officeDocument/2006/relationships/image" Target="../media/image394.png"/><Relationship Id="rId155" Type="http://schemas.openxmlformats.org/officeDocument/2006/relationships/image" Target="../media/image399.png"/><Relationship Id="rId12" Type="http://schemas.openxmlformats.org/officeDocument/2006/relationships/image" Target="../media/image256.png"/><Relationship Id="rId17" Type="http://schemas.openxmlformats.org/officeDocument/2006/relationships/image" Target="../media/image261.png"/><Relationship Id="rId33" Type="http://schemas.openxmlformats.org/officeDocument/2006/relationships/image" Target="../media/image277.png"/><Relationship Id="rId38" Type="http://schemas.openxmlformats.org/officeDocument/2006/relationships/image" Target="../media/image282.png"/><Relationship Id="rId59" Type="http://schemas.openxmlformats.org/officeDocument/2006/relationships/image" Target="../media/image303.png"/><Relationship Id="rId103" Type="http://schemas.openxmlformats.org/officeDocument/2006/relationships/image" Target="../media/image347.png"/><Relationship Id="rId108" Type="http://schemas.openxmlformats.org/officeDocument/2006/relationships/image" Target="../media/image352.png"/><Relationship Id="rId124" Type="http://schemas.openxmlformats.org/officeDocument/2006/relationships/image" Target="../media/image368.png"/><Relationship Id="rId129" Type="http://schemas.openxmlformats.org/officeDocument/2006/relationships/image" Target="../media/image373.png"/><Relationship Id="rId54" Type="http://schemas.openxmlformats.org/officeDocument/2006/relationships/image" Target="../media/image298.png"/><Relationship Id="rId70" Type="http://schemas.openxmlformats.org/officeDocument/2006/relationships/image" Target="../media/image314.png"/><Relationship Id="rId75" Type="http://schemas.openxmlformats.org/officeDocument/2006/relationships/image" Target="../media/image319.png"/><Relationship Id="rId91" Type="http://schemas.openxmlformats.org/officeDocument/2006/relationships/image" Target="../media/image335.png"/><Relationship Id="rId96" Type="http://schemas.openxmlformats.org/officeDocument/2006/relationships/image" Target="../media/image340.png"/><Relationship Id="rId140" Type="http://schemas.openxmlformats.org/officeDocument/2006/relationships/image" Target="../media/image384.png"/><Relationship Id="rId145" Type="http://schemas.openxmlformats.org/officeDocument/2006/relationships/image" Target="../media/image3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0.png"/><Relationship Id="rId23" Type="http://schemas.openxmlformats.org/officeDocument/2006/relationships/image" Target="../media/image267.png"/><Relationship Id="rId28" Type="http://schemas.openxmlformats.org/officeDocument/2006/relationships/image" Target="../media/image272.png"/><Relationship Id="rId49" Type="http://schemas.openxmlformats.org/officeDocument/2006/relationships/image" Target="../media/image293.png"/><Relationship Id="rId114" Type="http://schemas.openxmlformats.org/officeDocument/2006/relationships/image" Target="../media/image358.png"/><Relationship Id="rId119" Type="http://schemas.openxmlformats.org/officeDocument/2006/relationships/image" Target="../media/image363.png"/><Relationship Id="rId44" Type="http://schemas.openxmlformats.org/officeDocument/2006/relationships/image" Target="../media/image288.png"/><Relationship Id="rId60" Type="http://schemas.openxmlformats.org/officeDocument/2006/relationships/image" Target="../media/image304.png"/><Relationship Id="rId65" Type="http://schemas.openxmlformats.org/officeDocument/2006/relationships/image" Target="../media/image309.png"/><Relationship Id="rId81" Type="http://schemas.openxmlformats.org/officeDocument/2006/relationships/image" Target="../media/image325.png"/><Relationship Id="rId86" Type="http://schemas.openxmlformats.org/officeDocument/2006/relationships/image" Target="../media/image330.png"/><Relationship Id="rId130" Type="http://schemas.openxmlformats.org/officeDocument/2006/relationships/image" Target="../media/image374.png"/><Relationship Id="rId135" Type="http://schemas.openxmlformats.org/officeDocument/2006/relationships/image" Target="../media/image379.png"/><Relationship Id="rId151" Type="http://schemas.openxmlformats.org/officeDocument/2006/relationships/image" Target="../media/image395.png"/><Relationship Id="rId156" Type="http://schemas.openxmlformats.org/officeDocument/2006/relationships/image" Target="../media/image400.png"/><Relationship Id="rId13" Type="http://schemas.openxmlformats.org/officeDocument/2006/relationships/image" Target="../media/image257.png"/><Relationship Id="rId18" Type="http://schemas.openxmlformats.org/officeDocument/2006/relationships/image" Target="../media/image262.png"/><Relationship Id="rId39" Type="http://schemas.openxmlformats.org/officeDocument/2006/relationships/image" Target="../media/image283.png"/><Relationship Id="rId109" Type="http://schemas.openxmlformats.org/officeDocument/2006/relationships/image" Target="../media/image353.png"/><Relationship Id="rId34" Type="http://schemas.openxmlformats.org/officeDocument/2006/relationships/image" Target="../media/image278.png"/><Relationship Id="rId50" Type="http://schemas.openxmlformats.org/officeDocument/2006/relationships/image" Target="../media/image294.png"/><Relationship Id="rId55" Type="http://schemas.openxmlformats.org/officeDocument/2006/relationships/image" Target="../media/image299.png"/><Relationship Id="rId76" Type="http://schemas.openxmlformats.org/officeDocument/2006/relationships/image" Target="../media/image320.png"/><Relationship Id="rId97" Type="http://schemas.openxmlformats.org/officeDocument/2006/relationships/image" Target="../media/image341.png"/><Relationship Id="rId104" Type="http://schemas.openxmlformats.org/officeDocument/2006/relationships/image" Target="../media/image348.png"/><Relationship Id="rId120" Type="http://schemas.openxmlformats.org/officeDocument/2006/relationships/image" Target="../media/image364.png"/><Relationship Id="rId125" Type="http://schemas.openxmlformats.org/officeDocument/2006/relationships/image" Target="../media/image369.png"/><Relationship Id="rId141" Type="http://schemas.openxmlformats.org/officeDocument/2006/relationships/image" Target="../media/image385.png"/><Relationship Id="rId146" Type="http://schemas.openxmlformats.org/officeDocument/2006/relationships/image" Target="../media/image390.png"/><Relationship Id="rId7" Type="http://schemas.openxmlformats.org/officeDocument/2006/relationships/image" Target="../media/image251.png"/><Relationship Id="rId71" Type="http://schemas.openxmlformats.org/officeDocument/2006/relationships/image" Target="../media/image315.png"/><Relationship Id="rId92" Type="http://schemas.openxmlformats.org/officeDocument/2006/relationships/image" Target="../media/image336.png"/><Relationship Id="rId2" Type="http://schemas.openxmlformats.org/officeDocument/2006/relationships/image" Target="../media/image106.png"/><Relationship Id="rId29" Type="http://schemas.openxmlformats.org/officeDocument/2006/relationships/image" Target="../media/image273.png"/><Relationship Id="rId24" Type="http://schemas.openxmlformats.org/officeDocument/2006/relationships/image" Target="../media/image268.png"/><Relationship Id="rId40" Type="http://schemas.openxmlformats.org/officeDocument/2006/relationships/image" Target="../media/image284.png"/><Relationship Id="rId45" Type="http://schemas.openxmlformats.org/officeDocument/2006/relationships/image" Target="../media/image289.png"/><Relationship Id="rId66" Type="http://schemas.openxmlformats.org/officeDocument/2006/relationships/image" Target="../media/image310.png"/><Relationship Id="rId87" Type="http://schemas.openxmlformats.org/officeDocument/2006/relationships/image" Target="../media/image331.png"/><Relationship Id="rId110" Type="http://schemas.openxmlformats.org/officeDocument/2006/relationships/image" Target="../media/image354.png"/><Relationship Id="rId115" Type="http://schemas.openxmlformats.org/officeDocument/2006/relationships/image" Target="../media/image359.png"/><Relationship Id="rId131" Type="http://schemas.openxmlformats.org/officeDocument/2006/relationships/image" Target="../media/image375.png"/><Relationship Id="rId136" Type="http://schemas.openxmlformats.org/officeDocument/2006/relationships/image" Target="../media/image380.png"/><Relationship Id="rId157" Type="http://schemas.openxmlformats.org/officeDocument/2006/relationships/image" Target="../media/image401.png"/><Relationship Id="rId61" Type="http://schemas.openxmlformats.org/officeDocument/2006/relationships/image" Target="../media/image305.png"/><Relationship Id="rId82" Type="http://schemas.openxmlformats.org/officeDocument/2006/relationships/image" Target="../media/image326.png"/><Relationship Id="rId152" Type="http://schemas.openxmlformats.org/officeDocument/2006/relationships/image" Target="../media/image396.png"/><Relationship Id="rId19" Type="http://schemas.openxmlformats.org/officeDocument/2006/relationships/image" Target="../media/image263.png"/><Relationship Id="rId14" Type="http://schemas.openxmlformats.org/officeDocument/2006/relationships/image" Target="../media/image258.png"/><Relationship Id="rId30" Type="http://schemas.openxmlformats.org/officeDocument/2006/relationships/image" Target="../media/image274.png"/><Relationship Id="rId35" Type="http://schemas.openxmlformats.org/officeDocument/2006/relationships/image" Target="../media/image279.png"/><Relationship Id="rId56" Type="http://schemas.openxmlformats.org/officeDocument/2006/relationships/image" Target="../media/image300.png"/><Relationship Id="rId77" Type="http://schemas.openxmlformats.org/officeDocument/2006/relationships/image" Target="../media/image321.png"/><Relationship Id="rId100" Type="http://schemas.openxmlformats.org/officeDocument/2006/relationships/image" Target="../media/image344.png"/><Relationship Id="rId105" Type="http://schemas.openxmlformats.org/officeDocument/2006/relationships/image" Target="../media/image349.png"/><Relationship Id="rId126" Type="http://schemas.openxmlformats.org/officeDocument/2006/relationships/image" Target="../media/image370.png"/><Relationship Id="rId147" Type="http://schemas.openxmlformats.org/officeDocument/2006/relationships/image" Target="../media/image391.png"/><Relationship Id="rId8" Type="http://schemas.openxmlformats.org/officeDocument/2006/relationships/image" Target="../media/image252.png"/><Relationship Id="rId51" Type="http://schemas.openxmlformats.org/officeDocument/2006/relationships/image" Target="../media/image295.png"/><Relationship Id="rId72" Type="http://schemas.openxmlformats.org/officeDocument/2006/relationships/image" Target="../media/image316.png"/><Relationship Id="rId93" Type="http://schemas.openxmlformats.org/officeDocument/2006/relationships/image" Target="../media/image337.png"/><Relationship Id="rId98" Type="http://schemas.openxmlformats.org/officeDocument/2006/relationships/image" Target="../media/image342.png"/><Relationship Id="rId121" Type="http://schemas.openxmlformats.org/officeDocument/2006/relationships/image" Target="../media/image365.png"/><Relationship Id="rId142" Type="http://schemas.openxmlformats.org/officeDocument/2006/relationships/image" Target="../media/image386.png"/><Relationship Id="rId3" Type="http://schemas.openxmlformats.org/officeDocument/2006/relationships/image" Target="../media/image9.png"/><Relationship Id="rId25" Type="http://schemas.openxmlformats.org/officeDocument/2006/relationships/image" Target="../media/image269.png"/><Relationship Id="rId46" Type="http://schemas.openxmlformats.org/officeDocument/2006/relationships/image" Target="../media/image290.png"/><Relationship Id="rId67" Type="http://schemas.openxmlformats.org/officeDocument/2006/relationships/image" Target="../media/image311.png"/><Relationship Id="rId116" Type="http://schemas.openxmlformats.org/officeDocument/2006/relationships/image" Target="../media/image360.png"/><Relationship Id="rId137" Type="http://schemas.openxmlformats.org/officeDocument/2006/relationships/image" Target="../media/image381.png"/><Relationship Id="rId158" Type="http://schemas.openxmlformats.org/officeDocument/2006/relationships/image" Target="../media/image402.png"/><Relationship Id="rId20" Type="http://schemas.openxmlformats.org/officeDocument/2006/relationships/image" Target="../media/image264.png"/><Relationship Id="rId41" Type="http://schemas.openxmlformats.org/officeDocument/2006/relationships/image" Target="../media/image285.png"/><Relationship Id="rId62" Type="http://schemas.openxmlformats.org/officeDocument/2006/relationships/image" Target="../media/image306.png"/><Relationship Id="rId83" Type="http://schemas.openxmlformats.org/officeDocument/2006/relationships/image" Target="../media/image327.png"/><Relationship Id="rId88" Type="http://schemas.openxmlformats.org/officeDocument/2006/relationships/image" Target="../media/image332.png"/><Relationship Id="rId111" Type="http://schemas.openxmlformats.org/officeDocument/2006/relationships/image" Target="../media/image355.png"/><Relationship Id="rId132" Type="http://schemas.openxmlformats.org/officeDocument/2006/relationships/image" Target="../media/image376.png"/><Relationship Id="rId153" Type="http://schemas.openxmlformats.org/officeDocument/2006/relationships/image" Target="../media/image397.png"/><Relationship Id="rId15" Type="http://schemas.openxmlformats.org/officeDocument/2006/relationships/image" Target="../media/image259.png"/><Relationship Id="rId36" Type="http://schemas.openxmlformats.org/officeDocument/2006/relationships/image" Target="../media/image280.png"/><Relationship Id="rId57" Type="http://schemas.openxmlformats.org/officeDocument/2006/relationships/image" Target="../media/image301.png"/><Relationship Id="rId106" Type="http://schemas.openxmlformats.org/officeDocument/2006/relationships/image" Target="../media/image350.png"/><Relationship Id="rId127" Type="http://schemas.openxmlformats.org/officeDocument/2006/relationships/image" Target="../media/image371.png"/><Relationship Id="rId10" Type="http://schemas.openxmlformats.org/officeDocument/2006/relationships/image" Target="../media/image254.png"/><Relationship Id="rId31" Type="http://schemas.openxmlformats.org/officeDocument/2006/relationships/image" Target="../media/image275.png"/><Relationship Id="rId52" Type="http://schemas.openxmlformats.org/officeDocument/2006/relationships/image" Target="../media/image296.png"/><Relationship Id="rId73" Type="http://schemas.openxmlformats.org/officeDocument/2006/relationships/image" Target="../media/image317.png"/><Relationship Id="rId78" Type="http://schemas.openxmlformats.org/officeDocument/2006/relationships/image" Target="../media/image322.png"/><Relationship Id="rId94" Type="http://schemas.openxmlformats.org/officeDocument/2006/relationships/image" Target="../media/image338.png"/><Relationship Id="rId99" Type="http://schemas.openxmlformats.org/officeDocument/2006/relationships/image" Target="../media/image343.png"/><Relationship Id="rId101" Type="http://schemas.openxmlformats.org/officeDocument/2006/relationships/image" Target="../media/image345.png"/><Relationship Id="rId122" Type="http://schemas.openxmlformats.org/officeDocument/2006/relationships/image" Target="../media/image366.png"/><Relationship Id="rId143" Type="http://schemas.openxmlformats.org/officeDocument/2006/relationships/image" Target="../media/image387.png"/><Relationship Id="rId148" Type="http://schemas.openxmlformats.org/officeDocument/2006/relationships/image" Target="../media/image392.png"/><Relationship Id="rId4" Type="http://schemas.openxmlformats.org/officeDocument/2006/relationships/image" Target="../media/image10.png"/><Relationship Id="rId9" Type="http://schemas.openxmlformats.org/officeDocument/2006/relationships/image" Target="../media/image253.png"/><Relationship Id="rId26" Type="http://schemas.openxmlformats.org/officeDocument/2006/relationships/image" Target="../media/image270.png"/><Relationship Id="rId47" Type="http://schemas.openxmlformats.org/officeDocument/2006/relationships/image" Target="../media/image291.png"/><Relationship Id="rId68" Type="http://schemas.openxmlformats.org/officeDocument/2006/relationships/image" Target="../media/image312.png"/><Relationship Id="rId89" Type="http://schemas.openxmlformats.org/officeDocument/2006/relationships/image" Target="../media/image333.png"/><Relationship Id="rId112" Type="http://schemas.openxmlformats.org/officeDocument/2006/relationships/image" Target="../media/image356.png"/><Relationship Id="rId133" Type="http://schemas.openxmlformats.org/officeDocument/2006/relationships/image" Target="../media/image377.png"/><Relationship Id="rId154" Type="http://schemas.openxmlformats.org/officeDocument/2006/relationships/image" Target="../media/image398.png"/><Relationship Id="rId16" Type="http://schemas.openxmlformats.org/officeDocument/2006/relationships/image" Target="../media/image260.png"/><Relationship Id="rId37" Type="http://schemas.openxmlformats.org/officeDocument/2006/relationships/image" Target="../media/image281.png"/><Relationship Id="rId58" Type="http://schemas.openxmlformats.org/officeDocument/2006/relationships/image" Target="../media/image302.png"/><Relationship Id="rId79" Type="http://schemas.openxmlformats.org/officeDocument/2006/relationships/image" Target="../media/image323.png"/><Relationship Id="rId102" Type="http://schemas.openxmlformats.org/officeDocument/2006/relationships/image" Target="../media/image346.png"/><Relationship Id="rId123" Type="http://schemas.openxmlformats.org/officeDocument/2006/relationships/image" Target="../media/image367.png"/><Relationship Id="rId144" Type="http://schemas.openxmlformats.org/officeDocument/2006/relationships/image" Target="../media/image388.png"/><Relationship Id="rId90" Type="http://schemas.openxmlformats.org/officeDocument/2006/relationships/image" Target="../media/image334.png"/><Relationship Id="rId27" Type="http://schemas.openxmlformats.org/officeDocument/2006/relationships/image" Target="../media/image271.png"/><Relationship Id="rId48" Type="http://schemas.openxmlformats.org/officeDocument/2006/relationships/image" Target="../media/image292.png"/><Relationship Id="rId69" Type="http://schemas.openxmlformats.org/officeDocument/2006/relationships/image" Target="../media/image313.png"/><Relationship Id="rId113" Type="http://schemas.openxmlformats.org/officeDocument/2006/relationships/image" Target="../media/image357.png"/><Relationship Id="rId134" Type="http://schemas.openxmlformats.org/officeDocument/2006/relationships/image" Target="../media/image3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4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17.png"/><Relationship Id="rId21" Type="http://schemas.openxmlformats.org/officeDocument/2006/relationships/image" Target="../media/image421.png"/><Relationship Id="rId42" Type="http://schemas.openxmlformats.org/officeDocument/2006/relationships/image" Target="../media/image442.png"/><Relationship Id="rId63" Type="http://schemas.openxmlformats.org/officeDocument/2006/relationships/image" Target="../media/image463.png"/><Relationship Id="rId84" Type="http://schemas.openxmlformats.org/officeDocument/2006/relationships/image" Target="../media/image484.png"/><Relationship Id="rId138" Type="http://schemas.openxmlformats.org/officeDocument/2006/relationships/image" Target="../media/image538.png"/><Relationship Id="rId159" Type="http://schemas.openxmlformats.org/officeDocument/2006/relationships/image" Target="../media/image551.png"/><Relationship Id="rId170" Type="http://schemas.openxmlformats.org/officeDocument/2006/relationships/image" Target="../media/image559.png"/><Relationship Id="rId107" Type="http://schemas.openxmlformats.org/officeDocument/2006/relationships/image" Target="../media/image507.png"/><Relationship Id="rId11" Type="http://schemas.openxmlformats.org/officeDocument/2006/relationships/image" Target="../media/image411.png"/><Relationship Id="rId32" Type="http://schemas.openxmlformats.org/officeDocument/2006/relationships/image" Target="../media/image432.png"/><Relationship Id="rId53" Type="http://schemas.openxmlformats.org/officeDocument/2006/relationships/image" Target="../media/image453.png"/><Relationship Id="rId74" Type="http://schemas.openxmlformats.org/officeDocument/2006/relationships/image" Target="../media/image474.png"/><Relationship Id="rId128" Type="http://schemas.openxmlformats.org/officeDocument/2006/relationships/image" Target="../media/image528.png"/><Relationship Id="rId149" Type="http://schemas.openxmlformats.org/officeDocument/2006/relationships/image" Target="../media/image389.png"/><Relationship Id="rId5" Type="http://schemas.openxmlformats.org/officeDocument/2006/relationships/image" Target="../media/image405.png"/><Relationship Id="rId95" Type="http://schemas.openxmlformats.org/officeDocument/2006/relationships/image" Target="../media/image495.png"/><Relationship Id="rId160" Type="http://schemas.openxmlformats.org/officeDocument/2006/relationships/image" Target="../media/image400.png"/><Relationship Id="rId181" Type="http://schemas.openxmlformats.org/officeDocument/2006/relationships/image" Target="../media/image570.png"/><Relationship Id="rId22" Type="http://schemas.openxmlformats.org/officeDocument/2006/relationships/image" Target="../media/image422.png"/><Relationship Id="rId43" Type="http://schemas.openxmlformats.org/officeDocument/2006/relationships/image" Target="../media/image443.png"/><Relationship Id="rId64" Type="http://schemas.openxmlformats.org/officeDocument/2006/relationships/image" Target="../media/image464.png"/><Relationship Id="rId118" Type="http://schemas.openxmlformats.org/officeDocument/2006/relationships/image" Target="../media/image518.png"/><Relationship Id="rId139" Type="http://schemas.openxmlformats.org/officeDocument/2006/relationships/image" Target="../media/image539.png"/><Relationship Id="rId85" Type="http://schemas.openxmlformats.org/officeDocument/2006/relationships/image" Target="../media/image485.png"/><Relationship Id="rId150" Type="http://schemas.openxmlformats.org/officeDocument/2006/relationships/image" Target="../media/image390.png"/><Relationship Id="rId171" Type="http://schemas.openxmlformats.org/officeDocument/2006/relationships/image" Target="../media/image560.png"/><Relationship Id="rId12" Type="http://schemas.openxmlformats.org/officeDocument/2006/relationships/image" Target="../media/image412.png"/><Relationship Id="rId33" Type="http://schemas.openxmlformats.org/officeDocument/2006/relationships/image" Target="../media/image433.png"/><Relationship Id="rId108" Type="http://schemas.openxmlformats.org/officeDocument/2006/relationships/image" Target="../media/image508.png"/><Relationship Id="rId129" Type="http://schemas.openxmlformats.org/officeDocument/2006/relationships/image" Target="../media/image529.png"/><Relationship Id="rId54" Type="http://schemas.openxmlformats.org/officeDocument/2006/relationships/image" Target="../media/image454.png"/><Relationship Id="rId75" Type="http://schemas.openxmlformats.org/officeDocument/2006/relationships/image" Target="../media/image475.png"/><Relationship Id="rId96" Type="http://schemas.openxmlformats.org/officeDocument/2006/relationships/image" Target="../media/image496.png"/><Relationship Id="rId140" Type="http://schemas.openxmlformats.org/officeDocument/2006/relationships/image" Target="../media/image540.png"/><Relationship Id="rId161" Type="http://schemas.openxmlformats.org/officeDocument/2006/relationships/image" Target="../media/image401.png"/><Relationship Id="rId182" Type="http://schemas.openxmlformats.org/officeDocument/2006/relationships/image" Target="../media/image571.png"/><Relationship Id="rId6" Type="http://schemas.openxmlformats.org/officeDocument/2006/relationships/image" Target="../media/image406.png"/><Relationship Id="rId23" Type="http://schemas.openxmlformats.org/officeDocument/2006/relationships/image" Target="../media/image423.png"/><Relationship Id="rId119" Type="http://schemas.openxmlformats.org/officeDocument/2006/relationships/image" Target="../media/image519.png"/><Relationship Id="rId44" Type="http://schemas.openxmlformats.org/officeDocument/2006/relationships/image" Target="../media/image444.png"/><Relationship Id="rId60" Type="http://schemas.openxmlformats.org/officeDocument/2006/relationships/image" Target="../media/image460.png"/><Relationship Id="rId65" Type="http://schemas.openxmlformats.org/officeDocument/2006/relationships/image" Target="../media/image465.png"/><Relationship Id="rId81" Type="http://schemas.openxmlformats.org/officeDocument/2006/relationships/image" Target="../media/image481.png"/><Relationship Id="rId86" Type="http://schemas.openxmlformats.org/officeDocument/2006/relationships/image" Target="../media/image486.png"/><Relationship Id="rId130" Type="http://schemas.openxmlformats.org/officeDocument/2006/relationships/image" Target="../media/image530.png"/><Relationship Id="rId135" Type="http://schemas.openxmlformats.org/officeDocument/2006/relationships/image" Target="../media/image535.png"/><Relationship Id="rId151" Type="http://schemas.openxmlformats.org/officeDocument/2006/relationships/image" Target="../media/image391.png"/><Relationship Id="rId156" Type="http://schemas.openxmlformats.org/officeDocument/2006/relationships/image" Target="../media/image396.png"/><Relationship Id="rId177" Type="http://schemas.openxmlformats.org/officeDocument/2006/relationships/image" Target="../media/image566.png"/><Relationship Id="rId172" Type="http://schemas.openxmlformats.org/officeDocument/2006/relationships/image" Target="../media/image561.png"/><Relationship Id="rId13" Type="http://schemas.openxmlformats.org/officeDocument/2006/relationships/image" Target="../media/image413.png"/><Relationship Id="rId18" Type="http://schemas.openxmlformats.org/officeDocument/2006/relationships/image" Target="../media/image418.png"/><Relationship Id="rId39" Type="http://schemas.openxmlformats.org/officeDocument/2006/relationships/image" Target="../media/image439.png"/><Relationship Id="rId109" Type="http://schemas.openxmlformats.org/officeDocument/2006/relationships/image" Target="../media/image509.png"/><Relationship Id="rId34" Type="http://schemas.openxmlformats.org/officeDocument/2006/relationships/image" Target="../media/image434.png"/><Relationship Id="rId50" Type="http://schemas.openxmlformats.org/officeDocument/2006/relationships/image" Target="../media/image450.png"/><Relationship Id="rId55" Type="http://schemas.openxmlformats.org/officeDocument/2006/relationships/image" Target="../media/image455.png"/><Relationship Id="rId76" Type="http://schemas.openxmlformats.org/officeDocument/2006/relationships/image" Target="../media/image476.png"/><Relationship Id="rId97" Type="http://schemas.openxmlformats.org/officeDocument/2006/relationships/image" Target="../media/image497.png"/><Relationship Id="rId104" Type="http://schemas.openxmlformats.org/officeDocument/2006/relationships/image" Target="../media/image504.png"/><Relationship Id="rId120" Type="http://schemas.openxmlformats.org/officeDocument/2006/relationships/image" Target="../media/image520.png"/><Relationship Id="rId125" Type="http://schemas.openxmlformats.org/officeDocument/2006/relationships/image" Target="../media/image525.png"/><Relationship Id="rId141" Type="http://schemas.openxmlformats.org/officeDocument/2006/relationships/image" Target="../media/image541.png"/><Relationship Id="rId146" Type="http://schemas.openxmlformats.org/officeDocument/2006/relationships/image" Target="../media/image546.png"/><Relationship Id="rId167" Type="http://schemas.openxmlformats.org/officeDocument/2006/relationships/image" Target="../media/image556.png"/><Relationship Id="rId7" Type="http://schemas.openxmlformats.org/officeDocument/2006/relationships/image" Target="../media/image407.png"/><Relationship Id="rId71" Type="http://schemas.openxmlformats.org/officeDocument/2006/relationships/image" Target="../media/image471.png"/><Relationship Id="rId92" Type="http://schemas.openxmlformats.org/officeDocument/2006/relationships/image" Target="../media/image492.png"/><Relationship Id="rId162" Type="http://schemas.openxmlformats.org/officeDocument/2006/relationships/image" Target="../media/image402.png"/><Relationship Id="rId183" Type="http://schemas.openxmlformats.org/officeDocument/2006/relationships/image" Target="../media/image1.png"/><Relationship Id="rId2" Type="http://schemas.openxmlformats.org/officeDocument/2006/relationships/image" Target="../media/image106.png"/><Relationship Id="rId29" Type="http://schemas.openxmlformats.org/officeDocument/2006/relationships/image" Target="../media/image429.png"/><Relationship Id="rId24" Type="http://schemas.openxmlformats.org/officeDocument/2006/relationships/image" Target="../media/image424.png"/><Relationship Id="rId40" Type="http://schemas.openxmlformats.org/officeDocument/2006/relationships/image" Target="../media/image440.png"/><Relationship Id="rId45" Type="http://schemas.openxmlformats.org/officeDocument/2006/relationships/image" Target="../media/image445.png"/><Relationship Id="rId66" Type="http://schemas.openxmlformats.org/officeDocument/2006/relationships/image" Target="../media/image466.png"/><Relationship Id="rId87" Type="http://schemas.openxmlformats.org/officeDocument/2006/relationships/image" Target="../media/image487.png"/><Relationship Id="rId110" Type="http://schemas.openxmlformats.org/officeDocument/2006/relationships/image" Target="../media/image510.png"/><Relationship Id="rId115" Type="http://schemas.openxmlformats.org/officeDocument/2006/relationships/image" Target="../media/image515.png"/><Relationship Id="rId131" Type="http://schemas.openxmlformats.org/officeDocument/2006/relationships/image" Target="../media/image531.png"/><Relationship Id="rId136" Type="http://schemas.openxmlformats.org/officeDocument/2006/relationships/image" Target="../media/image536.png"/><Relationship Id="rId157" Type="http://schemas.openxmlformats.org/officeDocument/2006/relationships/image" Target="../media/image549.png"/><Relationship Id="rId178" Type="http://schemas.openxmlformats.org/officeDocument/2006/relationships/image" Target="../media/image567.png"/><Relationship Id="rId61" Type="http://schemas.openxmlformats.org/officeDocument/2006/relationships/image" Target="../media/image461.png"/><Relationship Id="rId82" Type="http://schemas.openxmlformats.org/officeDocument/2006/relationships/image" Target="../media/image482.png"/><Relationship Id="rId152" Type="http://schemas.openxmlformats.org/officeDocument/2006/relationships/image" Target="../media/image392.png"/><Relationship Id="rId173" Type="http://schemas.openxmlformats.org/officeDocument/2006/relationships/image" Target="../media/image562.png"/><Relationship Id="rId19" Type="http://schemas.openxmlformats.org/officeDocument/2006/relationships/image" Target="../media/image419.png"/><Relationship Id="rId14" Type="http://schemas.openxmlformats.org/officeDocument/2006/relationships/image" Target="../media/image414.png"/><Relationship Id="rId30" Type="http://schemas.openxmlformats.org/officeDocument/2006/relationships/image" Target="../media/image430.png"/><Relationship Id="rId35" Type="http://schemas.openxmlformats.org/officeDocument/2006/relationships/image" Target="../media/image435.png"/><Relationship Id="rId56" Type="http://schemas.openxmlformats.org/officeDocument/2006/relationships/image" Target="../media/image456.png"/><Relationship Id="rId77" Type="http://schemas.openxmlformats.org/officeDocument/2006/relationships/image" Target="../media/image477.png"/><Relationship Id="rId100" Type="http://schemas.openxmlformats.org/officeDocument/2006/relationships/image" Target="../media/image500.png"/><Relationship Id="rId105" Type="http://schemas.openxmlformats.org/officeDocument/2006/relationships/image" Target="../media/image505.png"/><Relationship Id="rId126" Type="http://schemas.openxmlformats.org/officeDocument/2006/relationships/image" Target="../media/image526.png"/><Relationship Id="rId147" Type="http://schemas.openxmlformats.org/officeDocument/2006/relationships/image" Target="../media/image547.png"/><Relationship Id="rId168" Type="http://schemas.openxmlformats.org/officeDocument/2006/relationships/image" Target="../media/image557.png"/><Relationship Id="rId8" Type="http://schemas.openxmlformats.org/officeDocument/2006/relationships/image" Target="../media/image408.png"/><Relationship Id="rId51" Type="http://schemas.openxmlformats.org/officeDocument/2006/relationships/image" Target="../media/image451.png"/><Relationship Id="rId72" Type="http://schemas.openxmlformats.org/officeDocument/2006/relationships/image" Target="../media/image472.png"/><Relationship Id="rId93" Type="http://schemas.openxmlformats.org/officeDocument/2006/relationships/image" Target="../media/image493.png"/><Relationship Id="rId98" Type="http://schemas.openxmlformats.org/officeDocument/2006/relationships/image" Target="../media/image498.png"/><Relationship Id="rId121" Type="http://schemas.openxmlformats.org/officeDocument/2006/relationships/image" Target="../media/image521.png"/><Relationship Id="rId142" Type="http://schemas.openxmlformats.org/officeDocument/2006/relationships/image" Target="../media/image542.png"/><Relationship Id="rId163" Type="http://schemas.openxmlformats.org/officeDocument/2006/relationships/image" Target="../media/image552.png"/><Relationship Id="rId3" Type="http://schemas.openxmlformats.org/officeDocument/2006/relationships/image" Target="../media/image9.png"/><Relationship Id="rId25" Type="http://schemas.openxmlformats.org/officeDocument/2006/relationships/image" Target="../media/image425.png"/><Relationship Id="rId46" Type="http://schemas.openxmlformats.org/officeDocument/2006/relationships/image" Target="../media/image446.png"/><Relationship Id="rId67" Type="http://schemas.openxmlformats.org/officeDocument/2006/relationships/image" Target="../media/image467.png"/><Relationship Id="rId116" Type="http://schemas.openxmlformats.org/officeDocument/2006/relationships/image" Target="../media/image516.png"/><Relationship Id="rId137" Type="http://schemas.openxmlformats.org/officeDocument/2006/relationships/image" Target="../media/image537.png"/><Relationship Id="rId158" Type="http://schemas.openxmlformats.org/officeDocument/2006/relationships/image" Target="../media/image550.png"/><Relationship Id="rId20" Type="http://schemas.openxmlformats.org/officeDocument/2006/relationships/image" Target="../media/image420.png"/><Relationship Id="rId41" Type="http://schemas.openxmlformats.org/officeDocument/2006/relationships/image" Target="../media/image441.png"/><Relationship Id="rId62" Type="http://schemas.openxmlformats.org/officeDocument/2006/relationships/image" Target="../media/image462.png"/><Relationship Id="rId83" Type="http://schemas.openxmlformats.org/officeDocument/2006/relationships/image" Target="../media/image483.png"/><Relationship Id="rId88" Type="http://schemas.openxmlformats.org/officeDocument/2006/relationships/image" Target="../media/image488.png"/><Relationship Id="rId111" Type="http://schemas.openxmlformats.org/officeDocument/2006/relationships/image" Target="../media/image511.png"/><Relationship Id="rId132" Type="http://schemas.openxmlformats.org/officeDocument/2006/relationships/image" Target="../media/image532.png"/><Relationship Id="rId153" Type="http://schemas.openxmlformats.org/officeDocument/2006/relationships/image" Target="../media/image393.png"/><Relationship Id="rId174" Type="http://schemas.openxmlformats.org/officeDocument/2006/relationships/image" Target="../media/image563.png"/><Relationship Id="rId179" Type="http://schemas.openxmlformats.org/officeDocument/2006/relationships/image" Target="../media/image568.png"/><Relationship Id="rId15" Type="http://schemas.openxmlformats.org/officeDocument/2006/relationships/image" Target="../media/image415.png"/><Relationship Id="rId36" Type="http://schemas.openxmlformats.org/officeDocument/2006/relationships/image" Target="../media/image436.png"/><Relationship Id="rId57" Type="http://schemas.openxmlformats.org/officeDocument/2006/relationships/image" Target="../media/image457.png"/><Relationship Id="rId106" Type="http://schemas.openxmlformats.org/officeDocument/2006/relationships/image" Target="../media/image506.png"/><Relationship Id="rId127" Type="http://schemas.openxmlformats.org/officeDocument/2006/relationships/image" Target="../media/image527.png"/><Relationship Id="rId10" Type="http://schemas.openxmlformats.org/officeDocument/2006/relationships/image" Target="../media/image410.png"/><Relationship Id="rId31" Type="http://schemas.openxmlformats.org/officeDocument/2006/relationships/image" Target="../media/image431.png"/><Relationship Id="rId52" Type="http://schemas.openxmlformats.org/officeDocument/2006/relationships/image" Target="../media/image452.png"/><Relationship Id="rId73" Type="http://schemas.openxmlformats.org/officeDocument/2006/relationships/image" Target="../media/image473.png"/><Relationship Id="rId78" Type="http://schemas.openxmlformats.org/officeDocument/2006/relationships/image" Target="../media/image478.png"/><Relationship Id="rId94" Type="http://schemas.openxmlformats.org/officeDocument/2006/relationships/image" Target="../media/image494.png"/><Relationship Id="rId99" Type="http://schemas.openxmlformats.org/officeDocument/2006/relationships/image" Target="../media/image499.png"/><Relationship Id="rId101" Type="http://schemas.openxmlformats.org/officeDocument/2006/relationships/image" Target="../media/image501.png"/><Relationship Id="rId122" Type="http://schemas.openxmlformats.org/officeDocument/2006/relationships/image" Target="../media/image522.png"/><Relationship Id="rId143" Type="http://schemas.openxmlformats.org/officeDocument/2006/relationships/image" Target="../media/image543.png"/><Relationship Id="rId148" Type="http://schemas.openxmlformats.org/officeDocument/2006/relationships/image" Target="../media/image548.png"/><Relationship Id="rId164" Type="http://schemas.openxmlformats.org/officeDocument/2006/relationships/image" Target="../media/image553.png"/><Relationship Id="rId169" Type="http://schemas.openxmlformats.org/officeDocument/2006/relationships/image" Target="../media/image558.png"/><Relationship Id="rId4" Type="http://schemas.openxmlformats.org/officeDocument/2006/relationships/image" Target="../media/image10.png"/><Relationship Id="rId9" Type="http://schemas.openxmlformats.org/officeDocument/2006/relationships/image" Target="../media/image409.png"/><Relationship Id="rId180" Type="http://schemas.openxmlformats.org/officeDocument/2006/relationships/image" Target="../media/image569.png"/><Relationship Id="rId26" Type="http://schemas.openxmlformats.org/officeDocument/2006/relationships/image" Target="../media/image426.png"/><Relationship Id="rId47" Type="http://schemas.openxmlformats.org/officeDocument/2006/relationships/image" Target="../media/image447.png"/><Relationship Id="rId68" Type="http://schemas.openxmlformats.org/officeDocument/2006/relationships/image" Target="../media/image468.png"/><Relationship Id="rId89" Type="http://schemas.openxmlformats.org/officeDocument/2006/relationships/image" Target="../media/image489.png"/><Relationship Id="rId112" Type="http://schemas.openxmlformats.org/officeDocument/2006/relationships/image" Target="../media/image512.png"/><Relationship Id="rId133" Type="http://schemas.openxmlformats.org/officeDocument/2006/relationships/image" Target="../media/image533.png"/><Relationship Id="rId154" Type="http://schemas.openxmlformats.org/officeDocument/2006/relationships/image" Target="../media/image394.png"/><Relationship Id="rId175" Type="http://schemas.openxmlformats.org/officeDocument/2006/relationships/image" Target="../media/image564.png"/><Relationship Id="rId16" Type="http://schemas.openxmlformats.org/officeDocument/2006/relationships/image" Target="../media/image416.png"/><Relationship Id="rId37" Type="http://schemas.openxmlformats.org/officeDocument/2006/relationships/image" Target="../media/image437.png"/><Relationship Id="rId58" Type="http://schemas.openxmlformats.org/officeDocument/2006/relationships/image" Target="../media/image458.png"/><Relationship Id="rId79" Type="http://schemas.openxmlformats.org/officeDocument/2006/relationships/image" Target="../media/image479.png"/><Relationship Id="rId102" Type="http://schemas.openxmlformats.org/officeDocument/2006/relationships/image" Target="../media/image502.png"/><Relationship Id="rId123" Type="http://schemas.openxmlformats.org/officeDocument/2006/relationships/image" Target="../media/image523.png"/><Relationship Id="rId144" Type="http://schemas.openxmlformats.org/officeDocument/2006/relationships/image" Target="../media/image544.png"/><Relationship Id="rId90" Type="http://schemas.openxmlformats.org/officeDocument/2006/relationships/image" Target="../media/image490.png"/><Relationship Id="rId165" Type="http://schemas.openxmlformats.org/officeDocument/2006/relationships/image" Target="../media/image554.png"/><Relationship Id="rId27" Type="http://schemas.openxmlformats.org/officeDocument/2006/relationships/image" Target="../media/image427.png"/><Relationship Id="rId48" Type="http://schemas.openxmlformats.org/officeDocument/2006/relationships/image" Target="../media/image448.png"/><Relationship Id="rId69" Type="http://schemas.openxmlformats.org/officeDocument/2006/relationships/image" Target="../media/image469.png"/><Relationship Id="rId113" Type="http://schemas.openxmlformats.org/officeDocument/2006/relationships/image" Target="../media/image513.png"/><Relationship Id="rId134" Type="http://schemas.openxmlformats.org/officeDocument/2006/relationships/image" Target="../media/image534.png"/><Relationship Id="rId80" Type="http://schemas.openxmlformats.org/officeDocument/2006/relationships/image" Target="../media/image480.png"/><Relationship Id="rId155" Type="http://schemas.openxmlformats.org/officeDocument/2006/relationships/image" Target="../media/image395.png"/><Relationship Id="rId176" Type="http://schemas.openxmlformats.org/officeDocument/2006/relationships/image" Target="../media/image565.png"/><Relationship Id="rId17" Type="http://schemas.openxmlformats.org/officeDocument/2006/relationships/image" Target="../media/image417.png"/><Relationship Id="rId38" Type="http://schemas.openxmlformats.org/officeDocument/2006/relationships/image" Target="../media/image438.png"/><Relationship Id="rId59" Type="http://schemas.openxmlformats.org/officeDocument/2006/relationships/image" Target="../media/image459.png"/><Relationship Id="rId103" Type="http://schemas.openxmlformats.org/officeDocument/2006/relationships/image" Target="../media/image503.png"/><Relationship Id="rId124" Type="http://schemas.openxmlformats.org/officeDocument/2006/relationships/image" Target="../media/image524.png"/><Relationship Id="rId70" Type="http://schemas.openxmlformats.org/officeDocument/2006/relationships/image" Target="../media/image470.png"/><Relationship Id="rId91" Type="http://schemas.openxmlformats.org/officeDocument/2006/relationships/image" Target="../media/image491.png"/><Relationship Id="rId145" Type="http://schemas.openxmlformats.org/officeDocument/2006/relationships/image" Target="../media/image545.png"/><Relationship Id="rId166" Type="http://schemas.openxmlformats.org/officeDocument/2006/relationships/image" Target="../media/image555.png"/><Relationship Id="rId1" Type="http://schemas.openxmlformats.org/officeDocument/2006/relationships/slideLayout" Target="../slideLayouts/slideLayout5.xml"/><Relationship Id="rId28" Type="http://schemas.openxmlformats.org/officeDocument/2006/relationships/image" Target="../media/image428.png"/><Relationship Id="rId49" Type="http://schemas.openxmlformats.org/officeDocument/2006/relationships/image" Target="../media/image449.png"/><Relationship Id="rId114" Type="http://schemas.openxmlformats.org/officeDocument/2006/relationships/image" Target="../media/image514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95.png"/><Relationship Id="rId117" Type="http://schemas.openxmlformats.org/officeDocument/2006/relationships/image" Target="../media/image669.png"/><Relationship Id="rId21" Type="http://schemas.openxmlformats.org/officeDocument/2006/relationships/image" Target="../media/image590.png"/><Relationship Id="rId42" Type="http://schemas.openxmlformats.org/officeDocument/2006/relationships/image" Target="../media/image611.png"/><Relationship Id="rId47" Type="http://schemas.openxmlformats.org/officeDocument/2006/relationships/image" Target="../media/image616.png"/><Relationship Id="rId63" Type="http://schemas.openxmlformats.org/officeDocument/2006/relationships/image" Target="../media/image395.png"/><Relationship Id="rId68" Type="http://schemas.openxmlformats.org/officeDocument/2006/relationships/image" Target="../media/image400.png"/><Relationship Id="rId84" Type="http://schemas.openxmlformats.org/officeDocument/2006/relationships/image" Target="../media/image636.png"/><Relationship Id="rId89" Type="http://schemas.openxmlformats.org/officeDocument/2006/relationships/image" Target="../media/image641.png"/><Relationship Id="rId112" Type="http://schemas.openxmlformats.org/officeDocument/2006/relationships/image" Target="../media/image664.png"/><Relationship Id="rId16" Type="http://schemas.openxmlformats.org/officeDocument/2006/relationships/image" Target="../media/image585.png"/><Relationship Id="rId107" Type="http://schemas.openxmlformats.org/officeDocument/2006/relationships/image" Target="../media/image659.png"/><Relationship Id="rId11" Type="http://schemas.openxmlformats.org/officeDocument/2006/relationships/image" Target="../media/image580.png"/><Relationship Id="rId32" Type="http://schemas.openxmlformats.org/officeDocument/2006/relationships/image" Target="../media/image601.png"/><Relationship Id="rId37" Type="http://schemas.openxmlformats.org/officeDocument/2006/relationships/image" Target="../media/image606.png"/><Relationship Id="rId53" Type="http://schemas.openxmlformats.org/officeDocument/2006/relationships/image" Target="../media/image622.png"/><Relationship Id="rId58" Type="http://schemas.openxmlformats.org/officeDocument/2006/relationships/image" Target="../media/image390.png"/><Relationship Id="rId74" Type="http://schemas.openxmlformats.org/officeDocument/2006/relationships/image" Target="../media/image626.png"/><Relationship Id="rId79" Type="http://schemas.openxmlformats.org/officeDocument/2006/relationships/image" Target="../media/image631.png"/><Relationship Id="rId102" Type="http://schemas.openxmlformats.org/officeDocument/2006/relationships/image" Target="../media/image654.png"/><Relationship Id="rId5" Type="http://schemas.openxmlformats.org/officeDocument/2006/relationships/image" Target="../media/image574.png"/><Relationship Id="rId90" Type="http://schemas.openxmlformats.org/officeDocument/2006/relationships/image" Target="../media/image642.png"/><Relationship Id="rId95" Type="http://schemas.openxmlformats.org/officeDocument/2006/relationships/image" Target="../media/image647.png"/><Relationship Id="rId22" Type="http://schemas.openxmlformats.org/officeDocument/2006/relationships/image" Target="../media/image591.png"/><Relationship Id="rId27" Type="http://schemas.openxmlformats.org/officeDocument/2006/relationships/image" Target="../media/image596.png"/><Relationship Id="rId43" Type="http://schemas.openxmlformats.org/officeDocument/2006/relationships/image" Target="../media/image612.png"/><Relationship Id="rId48" Type="http://schemas.openxmlformats.org/officeDocument/2006/relationships/image" Target="../media/image617.png"/><Relationship Id="rId64" Type="http://schemas.openxmlformats.org/officeDocument/2006/relationships/image" Target="../media/image396.png"/><Relationship Id="rId69" Type="http://schemas.openxmlformats.org/officeDocument/2006/relationships/image" Target="../media/image401.png"/><Relationship Id="rId113" Type="http://schemas.openxmlformats.org/officeDocument/2006/relationships/image" Target="../media/image665.png"/><Relationship Id="rId118" Type="http://schemas.openxmlformats.org/officeDocument/2006/relationships/image" Target="../media/image670.png"/><Relationship Id="rId80" Type="http://schemas.openxmlformats.org/officeDocument/2006/relationships/image" Target="../media/image632.png"/><Relationship Id="rId85" Type="http://schemas.openxmlformats.org/officeDocument/2006/relationships/image" Target="../media/image637.png"/><Relationship Id="rId12" Type="http://schemas.openxmlformats.org/officeDocument/2006/relationships/image" Target="../media/image581.png"/><Relationship Id="rId17" Type="http://schemas.openxmlformats.org/officeDocument/2006/relationships/image" Target="../media/image586.png"/><Relationship Id="rId33" Type="http://schemas.openxmlformats.org/officeDocument/2006/relationships/image" Target="../media/image602.png"/><Relationship Id="rId38" Type="http://schemas.openxmlformats.org/officeDocument/2006/relationships/image" Target="../media/image607.png"/><Relationship Id="rId59" Type="http://schemas.openxmlformats.org/officeDocument/2006/relationships/image" Target="../media/image391.png"/><Relationship Id="rId103" Type="http://schemas.openxmlformats.org/officeDocument/2006/relationships/image" Target="../media/image655.png"/><Relationship Id="rId108" Type="http://schemas.openxmlformats.org/officeDocument/2006/relationships/image" Target="../media/image660.png"/><Relationship Id="rId54" Type="http://schemas.openxmlformats.org/officeDocument/2006/relationships/image" Target="../media/image106.png"/><Relationship Id="rId70" Type="http://schemas.openxmlformats.org/officeDocument/2006/relationships/image" Target="../media/image402.png"/><Relationship Id="rId75" Type="http://schemas.openxmlformats.org/officeDocument/2006/relationships/image" Target="../media/image627.png"/><Relationship Id="rId91" Type="http://schemas.openxmlformats.org/officeDocument/2006/relationships/image" Target="../media/image643.png"/><Relationship Id="rId96" Type="http://schemas.openxmlformats.org/officeDocument/2006/relationships/image" Target="../media/image6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5.png"/><Relationship Id="rId23" Type="http://schemas.openxmlformats.org/officeDocument/2006/relationships/image" Target="../media/image592.png"/><Relationship Id="rId28" Type="http://schemas.openxmlformats.org/officeDocument/2006/relationships/image" Target="../media/image597.png"/><Relationship Id="rId49" Type="http://schemas.openxmlformats.org/officeDocument/2006/relationships/image" Target="../media/image618.png"/><Relationship Id="rId114" Type="http://schemas.openxmlformats.org/officeDocument/2006/relationships/image" Target="../media/image666.png"/><Relationship Id="rId10" Type="http://schemas.openxmlformats.org/officeDocument/2006/relationships/image" Target="../media/image579.png"/><Relationship Id="rId31" Type="http://schemas.openxmlformats.org/officeDocument/2006/relationships/image" Target="../media/image600.png"/><Relationship Id="rId44" Type="http://schemas.openxmlformats.org/officeDocument/2006/relationships/image" Target="../media/image613.png"/><Relationship Id="rId52" Type="http://schemas.openxmlformats.org/officeDocument/2006/relationships/image" Target="../media/image621.png"/><Relationship Id="rId60" Type="http://schemas.openxmlformats.org/officeDocument/2006/relationships/image" Target="../media/image392.png"/><Relationship Id="rId65" Type="http://schemas.openxmlformats.org/officeDocument/2006/relationships/image" Target="../media/image549.png"/><Relationship Id="rId73" Type="http://schemas.openxmlformats.org/officeDocument/2006/relationships/image" Target="../media/image625.png"/><Relationship Id="rId78" Type="http://schemas.openxmlformats.org/officeDocument/2006/relationships/image" Target="../media/image630.png"/><Relationship Id="rId81" Type="http://schemas.openxmlformats.org/officeDocument/2006/relationships/image" Target="../media/image633.png"/><Relationship Id="rId86" Type="http://schemas.openxmlformats.org/officeDocument/2006/relationships/image" Target="../media/image638.png"/><Relationship Id="rId94" Type="http://schemas.openxmlformats.org/officeDocument/2006/relationships/image" Target="../media/image646.png"/><Relationship Id="rId99" Type="http://schemas.openxmlformats.org/officeDocument/2006/relationships/image" Target="../media/image651.png"/><Relationship Id="rId101" Type="http://schemas.openxmlformats.org/officeDocument/2006/relationships/image" Target="../media/image653.png"/><Relationship Id="rId4" Type="http://schemas.openxmlformats.org/officeDocument/2006/relationships/image" Target="../media/image573.png"/><Relationship Id="rId9" Type="http://schemas.openxmlformats.org/officeDocument/2006/relationships/image" Target="../media/image578.png"/><Relationship Id="rId13" Type="http://schemas.openxmlformats.org/officeDocument/2006/relationships/image" Target="../media/image582.png"/><Relationship Id="rId18" Type="http://schemas.openxmlformats.org/officeDocument/2006/relationships/image" Target="../media/image587.png"/><Relationship Id="rId39" Type="http://schemas.openxmlformats.org/officeDocument/2006/relationships/image" Target="../media/image608.png"/><Relationship Id="rId109" Type="http://schemas.openxmlformats.org/officeDocument/2006/relationships/image" Target="../media/image661.png"/><Relationship Id="rId34" Type="http://schemas.openxmlformats.org/officeDocument/2006/relationships/image" Target="../media/image603.png"/><Relationship Id="rId50" Type="http://schemas.openxmlformats.org/officeDocument/2006/relationships/image" Target="../media/image619.png"/><Relationship Id="rId55" Type="http://schemas.openxmlformats.org/officeDocument/2006/relationships/image" Target="../media/image9.png"/><Relationship Id="rId76" Type="http://schemas.openxmlformats.org/officeDocument/2006/relationships/image" Target="../media/image628.png"/><Relationship Id="rId97" Type="http://schemas.openxmlformats.org/officeDocument/2006/relationships/image" Target="../media/image649.png"/><Relationship Id="rId104" Type="http://schemas.openxmlformats.org/officeDocument/2006/relationships/image" Target="../media/image656.png"/><Relationship Id="rId7" Type="http://schemas.openxmlformats.org/officeDocument/2006/relationships/image" Target="../media/image576.png"/><Relationship Id="rId71" Type="http://schemas.openxmlformats.org/officeDocument/2006/relationships/image" Target="../media/image623.png"/><Relationship Id="rId92" Type="http://schemas.openxmlformats.org/officeDocument/2006/relationships/image" Target="../media/image644.png"/><Relationship Id="rId2" Type="http://schemas.openxmlformats.org/officeDocument/2006/relationships/image" Target="../media/image1.png"/><Relationship Id="rId29" Type="http://schemas.openxmlformats.org/officeDocument/2006/relationships/image" Target="../media/image598.png"/><Relationship Id="rId24" Type="http://schemas.openxmlformats.org/officeDocument/2006/relationships/image" Target="../media/image593.png"/><Relationship Id="rId40" Type="http://schemas.openxmlformats.org/officeDocument/2006/relationships/image" Target="../media/image609.png"/><Relationship Id="rId45" Type="http://schemas.openxmlformats.org/officeDocument/2006/relationships/image" Target="../media/image614.png"/><Relationship Id="rId66" Type="http://schemas.openxmlformats.org/officeDocument/2006/relationships/image" Target="../media/image550.png"/><Relationship Id="rId87" Type="http://schemas.openxmlformats.org/officeDocument/2006/relationships/image" Target="../media/image639.png"/><Relationship Id="rId110" Type="http://schemas.openxmlformats.org/officeDocument/2006/relationships/image" Target="../media/image662.png"/><Relationship Id="rId115" Type="http://schemas.openxmlformats.org/officeDocument/2006/relationships/image" Target="../media/image667.png"/><Relationship Id="rId61" Type="http://schemas.openxmlformats.org/officeDocument/2006/relationships/image" Target="../media/image393.png"/><Relationship Id="rId82" Type="http://schemas.openxmlformats.org/officeDocument/2006/relationships/image" Target="../media/image634.png"/><Relationship Id="rId19" Type="http://schemas.openxmlformats.org/officeDocument/2006/relationships/image" Target="../media/image588.png"/><Relationship Id="rId14" Type="http://schemas.openxmlformats.org/officeDocument/2006/relationships/image" Target="../media/image583.png"/><Relationship Id="rId30" Type="http://schemas.openxmlformats.org/officeDocument/2006/relationships/image" Target="../media/image599.png"/><Relationship Id="rId35" Type="http://schemas.openxmlformats.org/officeDocument/2006/relationships/image" Target="../media/image604.png"/><Relationship Id="rId56" Type="http://schemas.openxmlformats.org/officeDocument/2006/relationships/image" Target="../media/image10.png"/><Relationship Id="rId77" Type="http://schemas.openxmlformats.org/officeDocument/2006/relationships/image" Target="../media/image629.png"/><Relationship Id="rId100" Type="http://schemas.openxmlformats.org/officeDocument/2006/relationships/image" Target="../media/image652.png"/><Relationship Id="rId105" Type="http://schemas.openxmlformats.org/officeDocument/2006/relationships/image" Target="../media/image657.png"/><Relationship Id="rId8" Type="http://schemas.openxmlformats.org/officeDocument/2006/relationships/image" Target="../media/image577.png"/><Relationship Id="rId51" Type="http://schemas.openxmlformats.org/officeDocument/2006/relationships/image" Target="../media/image620.png"/><Relationship Id="rId72" Type="http://schemas.openxmlformats.org/officeDocument/2006/relationships/image" Target="../media/image624.png"/><Relationship Id="rId93" Type="http://schemas.openxmlformats.org/officeDocument/2006/relationships/image" Target="../media/image645.png"/><Relationship Id="rId98" Type="http://schemas.openxmlformats.org/officeDocument/2006/relationships/image" Target="../media/image650.png"/><Relationship Id="rId3" Type="http://schemas.openxmlformats.org/officeDocument/2006/relationships/image" Target="../media/image572.png"/><Relationship Id="rId25" Type="http://schemas.openxmlformats.org/officeDocument/2006/relationships/image" Target="../media/image594.png"/><Relationship Id="rId46" Type="http://schemas.openxmlformats.org/officeDocument/2006/relationships/image" Target="../media/image615.png"/><Relationship Id="rId67" Type="http://schemas.openxmlformats.org/officeDocument/2006/relationships/image" Target="../media/image551.png"/><Relationship Id="rId116" Type="http://schemas.openxmlformats.org/officeDocument/2006/relationships/image" Target="../media/image668.png"/><Relationship Id="rId20" Type="http://schemas.openxmlformats.org/officeDocument/2006/relationships/image" Target="../media/image589.png"/><Relationship Id="rId41" Type="http://schemas.openxmlformats.org/officeDocument/2006/relationships/image" Target="../media/image610.png"/><Relationship Id="rId62" Type="http://schemas.openxmlformats.org/officeDocument/2006/relationships/image" Target="../media/image394.png"/><Relationship Id="rId83" Type="http://schemas.openxmlformats.org/officeDocument/2006/relationships/image" Target="../media/image635.png"/><Relationship Id="rId88" Type="http://schemas.openxmlformats.org/officeDocument/2006/relationships/image" Target="../media/image640.png"/><Relationship Id="rId111" Type="http://schemas.openxmlformats.org/officeDocument/2006/relationships/image" Target="../media/image663.png"/><Relationship Id="rId15" Type="http://schemas.openxmlformats.org/officeDocument/2006/relationships/image" Target="../media/image584.png"/><Relationship Id="rId36" Type="http://schemas.openxmlformats.org/officeDocument/2006/relationships/image" Target="../media/image605.png"/><Relationship Id="rId57" Type="http://schemas.openxmlformats.org/officeDocument/2006/relationships/image" Target="../media/image389.png"/><Relationship Id="rId106" Type="http://schemas.openxmlformats.org/officeDocument/2006/relationships/image" Target="../media/image658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91.png"/><Relationship Id="rId21" Type="http://schemas.openxmlformats.org/officeDocument/2006/relationships/image" Target="../media/image686.png"/><Relationship Id="rId42" Type="http://schemas.openxmlformats.org/officeDocument/2006/relationships/image" Target="../media/image436.png"/><Relationship Id="rId47" Type="http://schemas.openxmlformats.org/officeDocument/2006/relationships/image" Target="../media/image707.png"/><Relationship Id="rId63" Type="http://schemas.openxmlformats.org/officeDocument/2006/relationships/image" Target="../media/image10.png"/><Relationship Id="rId68" Type="http://schemas.openxmlformats.org/officeDocument/2006/relationships/image" Target="../media/image393.png"/><Relationship Id="rId16" Type="http://schemas.openxmlformats.org/officeDocument/2006/relationships/image" Target="../media/image422.png"/><Relationship Id="rId11" Type="http://schemas.openxmlformats.org/officeDocument/2006/relationships/image" Target="../media/image678.png"/><Relationship Id="rId24" Type="http://schemas.openxmlformats.org/officeDocument/2006/relationships/image" Target="../media/image689.png"/><Relationship Id="rId32" Type="http://schemas.openxmlformats.org/officeDocument/2006/relationships/image" Target="../media/image429.png"/><Relationship Id="rId37" Type="http://schemas.openxmlformats.org/officeDocument/2006/relationships/image" Target="../media/image701.png"/><Relationship Id="rId40" Type="http://schemas.openxmlformats.org/officeDocument/2006/relationships/image" Target="../media/image442.png"/><Relationship Id="rId45" Type="http://schemas.openxmlformats.org/officeDocument/2006/relationships/image" Target="../media/image705.png"/><Relationship Id="rId53" Type="http://schemas.openxmlformats.org/officeDocument/2006/relationships/image" Target="../media/image712.png"/><Relationship Id="rId58" Type="http://schemas.openxmlformats.org/officeDocument/2006/relationships/image" Target="../media/image716.png"/><Relationship Id="rId66" Type="http://schemas.openxmlformats.org/officeDocument/2006/relationships/image" Target="../media/image391.png"/><Relationship Id="rId74" Type="http://schemas.openxmlformats.org/officeDocument/2006/relationships/image" Target="../media/image399.png"/><Relationship Id="rId79" Type="http://schemas.openxmlformats.org/officeDocument/2006/relationships/image" Target="../media/image722.png"/><Relationship Id="rId5" Type="http://schemas.openxmlformats.org/officeDocument/2006/relationships/image" Target="../media/image461.png"/><Relationship Id="rId61" Type="http://schemas.openxmlformats.org/officeDocument/2006/relationships/image" Target="../media/image106.png"/><Relationship Id="rId19" Type="http://schemas.openxmlformats.org/officeDocument/2006/relationships/image" Target="../media/image684.png"/><Relationship Id="rId14" Type="http://schemas.openxmlformats.org/officeDocument/2006/relationships/image" Target="../media/image681.png"/><Relationship Id="rId22" Type="http://schemas.openxmlformats.org/officeDocument/2006/relationships/image" Target="../media/image687.png"/><Relationship Id="rId27" Type="http://schemas.openxmlformats.org/officeDocument/2006/relationships/image" Target="../media/image692.png"/><Relationship Id="rId30" Type="http://schemas.openxmlformats.org/officeDocument/2006/relationships/image" Target="../media/image695.png"/><Relationship Id="rId35" Type="http://schemas.openxmlformats.org/officeDocument/2006/relationships/image" Target="../media/image699.png"/><Relationship Id="rId43" Type="http://schemas.openxmlformats.org/officeDocument/2006/relationships/image" Target="../media/image415.png"/><Relationship Id="rId48" Type="http://schemas.openxmlformats.org/officeDocument/2006/relationships/image" Target="../media/image708.png"/><Relationship Id="rId56" Type="http://schemas.openxmlformats.org/officeDocument/2006/relationships/image" Target="../media/image714.png"/><Relationship Id="rId64" Type="http://schemas.openxmlformats.org/officeDocument/2006/relationships/image" Target="../media/image390.png"/><Relationship Id="rId69" Type="http://schemas.openxmlformats.org/officeDocument/2006/relationships/image" Target="../media/image394.png"/><Relationship Id="rId77" Type="http://schemas.openxmlformats.org/officeDocument/2006/relationships/image" Target="../media/image402.png"/><Relationship Id="rId8" Type="http://schemas.openxmlformats.org/officeDocument/2006/relationships/image" Target="../media/image675.png"/><Relationship Id="rId51" Type="http://schemas.openxmlformats.org/officeDocument/2006/relationships/image" Target="../media/image711.png"/><Relationship Id="rId72" Type="http://schemas.openxmlformats.org/officeDocument/2006/relationships/image" Target="../media/image719.png"/><Relationship Id="rId80" Type="http://schemas.openxmlformats.org/officeDocument/2006/relationships/image" Target="../media/image1.png"/><Relationship Id="rId3" Type="http://schemas.openxmlformats.org/officeDocument/2006/relationships/image" Target="../media/image672.png"/><Relationship Id="rId12" Type="http://schemas.openxmlformats.org/officeDocument/2006/relationships/image" Target="../media/image679.png"/><Relationship Id="rId17" Type="http://schemas.openxmlformats.org/officeDocument/2006/relationships/image" Target="../media/image444.png"/><Relationship Id="rId25" Type="http://schemas.openxmlformats.org/officeDocument/2006/relationships/image" Target="../media/image690.png"/><Relationship Id="rId33" Type="http://schemas.openxmlformats.org/officeDocument/2006/relationships/image" Target="../media/image697.png"/><Relationship Id="rId38" Type="http://schemas.openxmlformats.org/officeDocument/2006/relationships/image" Target="../media/image448.png"/><Relationship Id="rId46" Type="http://schemas.openxmlformats.org/officeDocument/2006/relationships/image" Target="../media/image706.png"/><Relationship Id="rId59" Type="http://schemas.openxmlformats.org/officeDocument/2006/relationships/image" Target="../media/image717.png"/><Relationship Id="rId67" Type="http://schemas.openxmlformats.org/officeDocument/2006/relationships/image" Target="../media/image392.png"/><Relationship Id="rId20" Type="http://schemas.openxmlformats.org/officeDocument/2006/relationships/image" Target="../media/image685.png"/><Relationship Id="rId41" Type="http://schemas.openxmlformats.org/officeDocument/2006/relationships/image" Target="../media/image703.png"/><Relationship Id="rId54" Type="http://schemas.openxmlformats.org/officeDocument/2006/relationships/image" Target="../media/image443.png"/><Relationship Id="rId62" Type="http://schemas.openxmlformats.org/officeDocument/2006/relationships/image" Target="../media/image9.png"/><Relationship Id="rId70" Type="http://schemas.openxmlformats.org/officeDocument/2006/relationships/image" Target="../media/image395.png"/><Relationship Id="rId75" Type="http://schemas.openxmlformats.org/officeDocument/2006/relationships/image" Target="../media/image4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3.png"/><Relationship Id="rId15" Type="http://schemas.openxmlformats.org/officeDocument/2006/relationships/image" Target="../media/image682.png"/><Relationship Id="rId23" Type="http://schemas.openxmlformats.org/officeDocument/2006/relationships/image" Target="../media/image688.png"/><Relationship Id="rId28" Type="http://schemas.openxmlformats.org/officeDocument/2006/relationships/image" Target="../media/image693.png"/><Relationship Id="rId36" Type="http://schemas.openxmlformats.org/officeDocument/2006/relationships/image" Target="../media/image700.png"/><Relationship Id="rId49" Type="http://schemas.openxmlformats.org/officeDocument/2006/relationships/image" Target="../media/image709.png"/><Relationship Id="rId57" Type="http://schemas.openxmlformats.org/officeDocument/2006/relationships/image" Target="../media/image715.png"/><Relationship Id="rId10" Type="http://schemas.openxmlformats.org/officeDocument/2006/relationships/image" Target="../media/image677.png"/><Relationship Id="rId31" Type="http://schemas.openxmlformats.org/officeDocument/2006/relationships/image" Target="../media/image696.png"/><Relationship Id="rId44" Type="http://schemas.openxmlformats.org/officeDocument/2006/relationships/image" Target="../media/image704.png"/><Relationship Id="rId52" Type="http://schemas.openxmlformats.org/officeDocument/2006/relationships/image" Target="../media/image423.png"/><Relationship Id="rId60" Type="http://schemas.openxmlformats.org/officeDocument/2006/relationships/image" Target="../media/image718.png"/><Relationship Id="rId65" Type="http://schemas.openxmlformats.org/officeDocument/2006/relationships/image" Target="../media/image389.png"/><Relationship Id="rId73" Type="http://schemas.openxmlformats.org/officeDocument/2006/relationships/image" Target="../media/image720.png"/><Relationship Id="rId78" Type="http://schemas.openxmlformats.org/officeDocument/2006/relationships/image" Target="../media/image721.png"/><Relationship Id="rId4" Type="http://schemas.openxmlformats.org/officeDocument/2006/relationships/image" Target="../media/image416.png"/><Relationship Id="rId9" Type="http://schemas.openxmlformats.org/officeDocument/2006/relationships/image" Target="../media/image676.png"/><Relationship Id="rId13" Type="http://schemas.openxmlformats.org/officeDocument/2006/relationships/image" Target="../media/image680.png"/><Relationship Id="rId18" Type="http://schemas.openxmlformats.org/officeDocument/2006/relationships/image" Target="../media/image683.png"/><Relationship Id="rId39" Type="http://schemas.openxmlformats.org/officeDocument/2006/relationships/image" Target="../media/image702.png"/><Relationship Id="rId34" Type="http://schemas.openxmlformats.org/officeDocument/2006/relationships/image" Target="../media/image698.png"/><Relationship Id="rId50" Type="http://schemas.openxmlformats.org/officeDocument/2006/relationships/image" Target="../media/image710.png"/><Relationship Id="rId55" Type="http://schemas.openxmlformats.org/officeDocument/2006/relationships/image" Target="../media/image713.png"/><Relationship Id="rId76" Type="http://schemas.openxmlformats.org/officeDocument/2006/relationships/image" Target="../media/image401.png"/><Relationship Id="rId7" Type="http://schemas.openxmlformats.org/officeDocument/2006/relationships/image" Target="../media/image674.png"/><Relationship Id="rId71" Type="http://schemas.openxmlformats.org/officeDocument/2006/relationships/image" Target="../media/image396.png"/><Relationship Id="rId2" Type="http://schemas.openxmlformats.org/officeDocument/2006/relationships/image" Target="../media/image671.png"/><Relationship Id="rId29" Type="http://schemas.openxmlformats.org/officeDocument/2006/relationships/image" Target="../media/image69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01E43597-42B7-5E42-E121-F5B863F7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r="1"/>
          <a:stretch>
            <a:fillRect/>
          </a:stretch>
        </p:blipFill>
        <p:spPr>
          <a:xfrm>
            <a:off x="1902434" y="0"/>
            <a:ext cx="4075476" cy="100584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94" y="29426"/>
            <a:ext cx="2810014" cy="445085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61144" y="29426"/>
            <a:ext cx="4009541" cy="358971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532" y="5098872"/>
            <a:ext cx="1007338" cy="636854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8694" y="6446853"/>
            <a:ext cx="2107565" cy="838835"/>
          </a:xfrm>
          <a:custGeom>
            <a:avLst/>
            <a:gdLst/>
            <a:ahLst/>
            <a:cxnLst/>
            <a:rect l="l" t="t" r="r" b="b"/>
            <a:pathLst>
              <a:path w="2107565" h="838834">
                <a:moveTo>
                  <a:pt x="1772294" y="0"/>
                </a:moveTo>
                <a:lnTo>
                  <a:pt x="0" y="0"/>
                </a:lnTo>
                <a:lnTo>
                  <a:pt x="0" y="838809"/>
                </a:lnTo>
                <a:lnTo>
                  <a:pt x="2107282" y="838809"/>
                </a:lnTo>
                <a:lnTo>
                  <a:pt x="1772294" y="0"/>
                </a:lnTo>
                <a:close/>
              </a:path>
            </a:pathLst>
          </a:custGeom>
          <a:solidFill>
            <a:srgbClr val="8F9192">
              <a:alpha val="2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8694" y="4860399"/>
            <a:ext cx="7752495" cy="4080510"/>
            <a:chOff x="18694" y="4860399"/>
            <a:chExt cx="7752495" cy="4080510"/>
          </a:xfrm>
        </p:grpSpPr>
        <p:sp>
          <p:nvSpPr>
            <p:cNvPr id="12" name="object 12"/>
            <p:cNvSpPr/>
            <p:nvPr/>
          </p:nvSpPr>
          <p:spPr>
            <a:xfrm>
              <a:off x="4521259" y="8099564"/>
              <a:ext cx="3249930" cy="838835"/>
            </a:xfrm>
            <a:custGeom>
              <a:avLst/>
              <a:gdLst/>
              <a:ahLst/>
              <a:cxnLst/>
              <a:rect l="l" t="t" r="r" b="b"/>
              <a:pathLst>
                <a:path w="3249929" h="838834">
                  <a:moveTo>
                    <a:pt x="3135096" y="0"/>
                  </a:moveTo>
                  <a:lnTo>
                    <a:pt x="0" y="0"/>
                  </a:lnTo>
                  <a:lnTo>
                    <a:pt x="334987" y="838803"/>
                  </a:lnTo>
                  <a:lnTo>
                    <a:pt x="3249425" y="838807"/>
                  </a:lnTo>
                  <a:lnTo>
                    <a:pt x="3249425" y="286277"/>
                  </a:lnTo>
                  <a:lnTo>
                    <a:pt x="3135096" y="0"/>
                  </a:lnTo>
                  <a:close/>
                </a:path>
              </a:pathLst>
            </a:custGeom>
            <a:solidFill>
              <a:srgbClr val="8F9192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5478" y="6659883"/>
              <a:ext cx="7095490" cy="2019935"/>
            </a:xfrm>
            <a:custGeom>
              <a:avLst/>
              <a:gdLst/>
              <a:ahLst/>
              <a:cxnLst/>
              <a:rect l="l" t="t" r="r" b="b"/>
              <a:pathLst>
                <a:path w="7095490" h="2019934">
                  <a:moveTo>
                    <a:pt x="7095223" y="0"/>
                  </a:moveTo>
                  <a:lnTo>
                    <a:pt x="0" y="0"/>
                  </a:lnTo>
                  <a:lnTo>
                    <a:pt x="806602" y="2019744"/>
                  </a:lnTo>
                  <a:lnTo>
                    <a:pt x="7095223" y="2019744"/>
                  </a:lnTo>
                  <a:lnTo>
                    <a:pt x="7095223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694" y="4860399"/>
              <a:ext cx="1629410" cy="4080510"/>
            </a:xfrm>
            <a:custGeom>
              <a:avLst/>
              <a:gdLst/>
              <a:ahLst/>
              <a:cxnLst/>
              <a:rect l="l" t="t" r="r" b="b"/>
              <a:pathLst>
                <a:path w="1629410" h="4080509">
                  <a:moveTo>
                    <a:pt x="0" y="0"/>
                  </a:moveTo>
                  <a:lnTo>
                    <a:pt x="0" y="133787"/>
                  </a:lnTo>
                  <a:lnTo>
                    <a:pt x="1575918" y="4079949"/>
                  </a:lnTo>
                  <a:lnTo>
                    <a:pt x="1629360" y="40799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8699" y="4966055"/>
              <a:ext cx="1587500" cy="3974465"/>
            </a:xfrm>
            <a:custGeom>
              <a:avLst/>
              <a:gdLst/>
              <a:ahLst/>
              <a:cxnLst/>
              <a:rect l="l" t="t" r="r" b="b"/>
              <a:pathLst>
                <a:path w="1587500" h="3974465">
                  <a:moveTo>
                    <a:pt x="0" y="0"/>
                  </a:moveTo>
                  <a:lnTo>
                    <a:pt x="0" y="133807"/>
                  </a:lnTo>
                  <a:lnTo>
                    <a:pt x="1533728" y="3974299"/>
                  </a:lnTo>
                  <a:lnTo>
                    <a:pt x="1587157" y="39742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6570" y="2036647"/>
            <a:ext cx="1164890" cy="34326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20938" y="1816601"/>
            <a:ext cx="1271719" cy="604982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3942638" y="1990369"/>
            <a:ext cx="6985" cy="431165"/>
          </a:xfrm>
          <a:custGeom>
            <a:avLst/>
            <a:gdLst/>
            <a:ahLst/>
            <a:cxnLst/>
            <a:rect l="l" t="t" r="r" b="b"/>
            <a:pathLst>
              <a:path w="6985" h="431164">
                <a:moveTo>
                  <a:pt x="6807" y="0"/>
                </a:moveTo>
                <a:lnTo>
                  <a:pt x="0" y="0"/>
                </a:lnTo>
                <a:lnTo>
                  <a:pt x="0" y="430809"/>
                </a:lnTo>
                <a:lnTo>
                  <a:pt x="6807" y="430809"/>
                </a:lnTo>
                <a:lnTo>
                  <a:pt x="6807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451955" y="2760875"/>
            <a:ext cx="379095" cy="453390"/>
          </a:xfrm>
          <a:custGeom>
            <a:avLst/>
            <a:gdLst/>
            <a:ahLst/>
            <a:cxnLst/>
            <a:rect l="l" t="t" r="r" b="b"/>
            <a:pathLst>
              <a:path w="379094" h="453389">
                <a:moveTo>
                  <a:pt x="186283" y="0"/>
                </a:moveTo>
                <a:lnTo>
                  <a:pt x="0" y="0"/>
                </a:lnTo>
                <a:lnTo>
                  <a:pt x="0" y="452780"/>
                </a:lnTo>
                <a:lnTo>
                  <a:pt x="84086" y="452780"/>
                </a:lnTo>
                <a:lnTo>
                  <a:pt x="84086" y="322122"/>
                </a:lnTo>
                <a:lnTo>
                  <a:pt x="46570" y="322122"/>
                </a:lnTo>
                <a:lnTo>
                  <a:pt x="79851" y="287118"/>
                </a:lnTo>
                <a:lnTo>
                  <a:pt x="46570" y="250964"/>
                </a:lnTo>
                <a:lnTo>
                  <a:pt x="84086" y="250964"/>
                </a:lnTo>
                <a:lnTo>
                  <a:pt x="84086" y="71145"/>
                </a:lnTo>
                <a:lnTo>
                  <a:pt x="46570" y="71145"/>
                </a:lnTo>
                <a:lnTo>
                  <a:pt x="84086" y="29756"/>
                </a:lnTo>
                <a:lnTo>
                  <a:pt x="308977" y="29756"/>
                </a:lnTo>
                <a:lnTo>
                  <a:pt x="289458" y="19405"/>
                </a:lnTo>
                <a:lnTo>
                  <a:pt x="266874" y="10913"/>
                </a:lnTo>
                <a:lnTo>
                  <a:pt x="242152" y="4849"/>
                </a:lnTo>
                <a:lnTo>
                  <a:pt x="215290" y="1212"/>
                </a:lnTo>
                <a:lnTo>
                  <a:pt x="186283" y="0"/>
                </a:lnTo>
                <a:close/>
              </a:path>
              <a:path w="379094" h="453389">
                <a:moveTo>
                  <a:pt x="79851" y="287118"/>
                </a:moveTo>
                <a:lnTo>
                  <a:pt x="46570" y="322122"/>
                </a:lnTo>
                <a:lnTo>
                  <a:pt x="84086" y="322122"/>
                </a:lnTo>
                <a:lnTo>
                  <a:pt x="84086" y="291719"/>
                </a:lnTo>
                <a:lnTo>
                  <a:pt x="79851" y="287118"/>
                </a:lnTo>
                <a:close/>
              </a:path>
              <a:path w="379094" h="453389">
                <a:moveTo>
                  <a:pt x="308977" y="29756"/>
                </a:moveTo>
                <a:lnTo>
                  <a:pt x="84086" y="29756"/>
                </a:lnTo>
                <a:lnTo>
                  <a:pt x="84086" y="71145"/>
                </a:lnTo>
                <a:lnTo>
                  <a:pt x="182397" y="71145"/>
                </a:lnTo>
                <a:lnTo>
                  <a:pt x="208493" y="72602"/>
                </a:lnTo>
                <a:lnTo>
                  <a:pt x="250379" y="84250"/>
                </a:lnTo>
                <a:lnTo>
                  <a:pt x="287272" y="122734"/>
                </a:lnTo>
                <a:lnTo>
                  <a:pt x="294309" y="161061"/>
                </a:lnTo>
                <a:lnTo>
                  <a:pt x="292550" y="181213"/>
                </a:lnTo>
                <a:lnTo>
                  <a:pt x="266166" y="227355"/>
                </a:lnTo>
                <a:lnTo>
                  <a:pt x="231154" y="245065"/>
                </a:lnTo>
                <a:lnTo>
                  <a:pt x="182397" y="250964"/>
                </a:lnTo>
                <a:lnTo>
                  <a:pt x="84086" y="250964"/>
                </a:lnTo>
                <a:lnTo>
                  <a:pt x="84086" y="322122"/>
                </a:lnTo>
                <a:lnTo>
                  <a:pt x="186283" y="322122"/>
                </a:lnTo>
                <a:lnTo>
                  <a:pt x="215290" y="320908"/>
                </a:lnTo>
                <a:lnTo>
                  <a:pt x="266874" y="311203"/>
                </a:lnTo>
                <a:lnTo>
                  <a:pt x="309732" y="291962"/>
                </a:lnTo>
                <a:lnTo>
                  <a:pt x="342884" y="264148"/>
                </a:lnTo>
                <a:lnTo>
                  <a:pt x="365944" y="228123"/>
                </a:lnTo>
                <a:lnTo>
                  <a:pt x="377587" y="185117"/>
                </a:lnTo>
                <a:lnTo>
                  <a:pt x="379044" y="161061"/>
                </a:lnTo>
                <a:lnTo>
                  <a:pt x="377587" y="137010"/>
                </a:lnTo>
                <a:lnTo>
                  <a:pt x="365944" y="93995"/>
                </a:lnTo>
                <a:lnTo>
                  <a:pt x="342884" y="57972"/>
                </a:lnTo>
                <a:lnTo>
                  <a:pt x="309732" y="30156"/>
                </a:lnTo>
                <a:lnTo>
                  <a:pt x="308977" y="29756"/>
                </a:lnTo>
                <a:close/>
              </a:path>
              <a:path w="379094" h="453389">
                <a:moveTo>
                  <a:pt x="84086" y="282663"/>
                </a:moveTo>
                <a:lnTo>
                  <a:pt x="79851" y="287118"/>
                </a:lnTo>
                <a:lnTo>
                  <a:pt x="84086" y="291719"/>
                </a:lnTo>
                <a:lnTo>
                  <a:pt x="84086" y="282663"/>
                </a:lnTo>
                <a:close/>
              </a:path>
              <a:path w="379094" h="453389">
                <a:moveTo>
                  <a:pt x="84086" y="250964"/>
                </a:moveTo>
                <a:lnTo>
                  <a:pt x="46570" y="250964"/>
                </a:lnTo>
                <a:lnTo>
                  <a:pt x="79851" y="287118"/>
                </a:lnTo>
                <a:lnTo>
                  <a:pt x="84086" y="282663"/>
                </a:lnTo>
                <a:lnTo>
                  <a:pt x="84086" y="250964"/>
                </a:lnTo>
                <a:close/>
              </a:path>
              <a:path w="379094" h="453389">
                <a:moveTo>
                  <a:pt x="84086" y="29756"/>
                </a:moveTo>
                <a:lnTo>
                  <a:pt x="46570" y="71145"/>
                </a:lnTo>
                <a:lnTo>
                  <a:pt x="84086" y="71145"/>
                </a:lnTo>
                <a:lnTo>
                  <a:pt x="84086" y="29756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15085" y="2760871"/>
            <a:ext cx="387350" cy="453390"/>
          </a:xfrm>
          <a:custGeom>
            <a:avLst/>
            <a:gdLst/>
            <a:ahLst/>
            <a:cxnLst/>
            <a:rect l="l" t="t" r="r" b="b"/>
            <a:pathLst>
              <a:path w="387350" h="453389">
                <a:moveTo>
                  <a:pt x="185635" y="0"/>
                </a:moveTo>
                <a:lnTo>
                  <a:pt x="0" y="0"/>
                </a:lnTo>
                <a:lnTo>
                  <a:pt x="0" y="452780"/>
                </a:lnTo>
                <a:lnTo>
                  <a:pt x="84086" y="452780"/>
                </a:lnTo>
                <a:lnTo>
                  <a:pt x="84086" y="320827"/>
                </a:lnTo>
                <a:lnTo>
                  <a:pt x="46570" y="320827"/>
                </a:lnTo>
                <a:lnTo>
                  <a:pt x="79745" y="287079"/>
                </a:lnTo>
                <a:lnTo>
                  <a:pt x="46570" y="251625"/>
                </a:lnTo>
                <a:lnTo>
                  <a:pt x="84086" y="251625"/>
                </a:lnTo>
                <a:lnTo>
                  <a:pt x="84086" y="71158"/>
                </a:lnTo>
                <a:lnTo>
                  <a:pt x="46570" y="71158"/>
                </a:lnTo>
                <a:lnTo>
                  <a:pt x="84086" y="29756"/>
                </a:lnTo>
                <a:lnTo>
                  <a:pt x="308121" y="29756"/>
                </a:lnTo>
                <a:lnTo>
                  <a:pt x="299460" y="24013"/>
                </a:lnTo>
                <a:lnTo>
                  <a:pt x="266411" y="10674"/>
                </a:lnTo>
                <a:lnTo>
                  <a:pt x="228470" y="2668"/>
                </a:lnTo>
                <a:lnTo>
                  <a:pt x="185635" y="0"/>
                </a:lnTo>
                <a:close/>
              </a:path>
              <a:path w="387350" h="453389">
                <a:moveTo>
                  <a:pt x="282706" y="304235"/>
                </a:moveTo>
                <a:lnTo>
                  <a:pt x="266874" y="310090"/>
                </a:lnTo>
                <a:lnTo>
                  <a:pt x="242152" y="316055"/>
                </a:lnTo>
                <a:lnTo>
                  <a:pt x="215290" y="319634"/>
                </a:lnTo>
                <a:lnTo>
                  <a:pt x="203788" y="320107"/>
                </a:lnTo>
                <a:lnTo>
                  <a:pt x="296240" y="452780"/>
                </a:lnTo>
                <a:lnTo>
                  <a:pt x="386803" y="452780"/>
                </a:lnTo>
                <a:lnTo>
                  <a:pt x="282706" y="304235"/>
                </a:lnTo>
                <a:close/>
              </a:path>
              <a:path w="387350" h="453389">
                <a:moveTo>
                  <a:pt x="79745" y="287079"/>
                </a:moveTo>
                <a:lnTo>
                  <a:pt x="46570" y="320827"/>
                </a:lnTo>
                <a:lnTo>
                  <a:pt x="84086" y="320827"/>
                </a:lnTo>
                <a:lnTo>
                  <a:pt x="84086" y="291719"/>
                </a:lnTo>
                <a:lnTo>
                  <a:pt x="79745" y="287079"/>
                </a:lnTo>
                <a:close/>
              </a:path>
              <a:path w="387350" h="453389">
                <a:moveTo>
                  <a:pt x="308121" y="29756"/>
                </a:moveTo>
                <a:lnTo>
                  <a:pt x="84086" y="29756"/>
                </a:lnTo>
                <a:lnTo>
                  <a:pt x="84086" y="71158"/>
                </a:lnTo>
                <a:lnTo>
                  <a:pt x="182397" y="71158"/>
                </a:lnTo>
                <a:lnTo>
                  <a:pt x="208493" y="72613"/>
                </a:lnTo>
                <a:lnTo>
                  <a:pt x="250379" y="84252"/>
                </a:lnTo>
                <a:lnTo>
                  <a:pt x="287272" y="122739"/>
                </a:lnTo>
                <a:lnTo>
                  <a:pt x="294309" y="161061"/>
                </a:lnTo>
                <a:lnTo>
                  <a:pt x="292550" y="181235"/>
                </a:lnTo>
                <a:lnTo>
                  <a:pt x="266166" y="227685"/>
                </a:lnTo>
                <a:lnTo>
                  <a:pt x="231154" y="245641"/>
                </a:lnTo>
                <a:lnTo>
                  <a:pt x="182397" y="251625"/>
                </a:lnTo>
                <a:lnTo>
                  <a:pt x="84086" y="251625"/>
                </a:lnTo>
                <a:lnTo>
                  <a:pt x="84086" y="320827"/>
                </a:lnTo>
                <a:lnTo>
                  <a:pt x="186283" y="320827"/>
                </a:lnTo>
                <a:lnTo>
                  <a:pt x="203788" y="320107"/>
                </a:lnTo>
                <a:lnTo>
                  <a:pt x="181749" y="288480"/>
                </a:lnTo>
                <a:lnTo>
                  <a:pt x="313481" y="288480"/>
                </a:lnTo>
                <a:lnTo>
                  <a:pt x="342884" y="263663"/>
                </a:lnTo>
                <a:lnTo>
                  <a:pt x="365944" y="227946"/>
                </a:lnTo>
                <a:lnTo>
                  <a:pt x="377587" y="185097"/>
                </a:lnTo>
                <a:lnTo>
                  <a:pt x="379044" y="161061"/>
                </a:lnTo>
                <a:lnTo>
                  <a:pt x="375829" y="125287"/>
                </a:lnTo>
                <a:lnTo>
                  <a:pt x="366187" y="93633"/>
                </a:lnTo>
                <a:lnTo>
                  <a:pt x="350117" y="66099"/>
                </a:lnTo>
                <a:lnTo>
                  <a:pt x="327621" y="42684"/>
                </a:lnTo>
                <a:lnTo>
                  <a:pt x="308121" y="29756"/>
                </a:lnTo>
                <a:close/>
              </a:path>
              <a:path w="387350" h="453389">
                <a:moveTo>
                  <a:pt x="271665" y="288480"/>
                </a:moveTo>
                <a:lnTo>
                  <a:pt x="181749" y="288480"/>
                </a:lnTo>
                <a:lnTo>
                  <a:pt x="203788" y="320107"/>
                </a:lnTo>
                <a:lnTo>
                  <a:pt x="215290" y="319634"/>
                </a:lnTo>
                <a:lnTo>
                  <a:pt x="242152" y="316055"/>
                </a:lnTo>
                <a:lnTo>
                  <a:pt x="266874" y="310090"/>
                </a:lnTo>
                <a:lnTo>
                  <a:pt x="282706" y="304235"/>
                </a:lnTo>
                <a:lnTo>
                  <a:pt x="271665" y="288480"/>
                </a:lnTo>
                <a:close/>
              </a:path>
              <a:path w="387350" h="453389">
                <a:moveTo>
                  <a:pt x="313481" y="288480"/>
                </a:moveTo>
                <a:lnTo>
                  <a:pt x="271665" y="288480"/>
                </a:lnTo>
                <a:lnTo>
                  <a:pt x="282706" y="304235"/>
                </a:lnTo>
                <a:lnTo>
                  <a:pt x="289458" y="301739"/>
                </a:lnTo>
                <a:lnTo>
                  <a:pt x="309732" y="291152"/>
                </a:lnTo>
                <a:lnTo>
                  <a:pt x="313481" y="288480"/>
                </a:lnTo>
                <a:close/>
              </a:path>
              <a:path w="387350" h="453389">
                <a:moveTo>
                  <a:pt x="84086" y="282663"/>
                </a:moveTo>
                <a:lnTo>
                  <a:pt x="79745" y="287079"/>
                </a:lnTo>
                <a:lnTo>
                  <a:pt x="84086" y="291719"/>
                </a:lnTo>
                <a:lnTo>
                  <a:pt x="84086" y="282663"/>
                </a:lnTo>
                <a:close/>
              </a:path>
              <a:path w="387350" h="453389">
                <a:moveTo>
                  <a:pt x="84086" y="251625"/>
                </a:moveTo>
                <a:lnTo>
                  <a:pt x="46570" y="251625"/>
                </a:lnTo>
                <a:lnTo>
                  <a:pt x="79745" y="287079"/>
                </a:lnTo>
                <a:lnTo>
                  <a:pt x="84086" y="282663"/>
                </a:lnTo>
                <a:lnTo>
                  <a:pt x="84086" y="251625"/>
                </a:lnTo>
                <a:close/>
              </a:path>
              <a:path w="387350" h="453389">
                <a:moveTo>
                  <a:pt x="84086" y="29756"/>
                </a:moveTo>
                <a:lnTo>
                  <a:pt x="46570" y="71158"/>
                </a:lnTo>
                <a:lnTo>
                  <a:pt x="84086" y="71158"/>
                </a:lnTo>
                <a:lnTo>
                  <a:pt x="84086" y="29756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87904" y="2760979"/>
            <a:ext cx="339725" cy="452120"/>
          </a:xfrm>
          <a:custGeom>
            <a:avLst/>
            <a:gdLst/>
            <a:ahLst/>
            <a:cxnLst/>
            <a:rect l="l" t="t" r="r" b="b"/>
            <a:pathLst>
              <a:path w="339725" h="452119">
                <a:moveTo>
                  <a:pt x="339585" y="382270"/>
                </a:moveTo>
                <a:lnTo>
                  <a:pt x="84099" y="382270"/>
                </a:lnTo>
                <a:lnTo>
                  <a:pt x="84099" y="257810"/>
                </a:lnTo>
                <a:lnTo>
                  <a:pt x="77622" y="257810"/>
                </a:lnTo>
                <a:lnTo>
                  <a:pt x="77622" y="257327"/>
                </a:lnTo>
                <a:lnTo>
                  <a:pt x="84099" y="257327"/>
                </a:lnTo>
                <a:lnTo>
                  <a:pt x="302704" y="257327"/>
                </a:lnTo>
                <a:lnTo>
                  <a:pt x="302704" y="188112"/>
                </a:lnTo>
                <a:lnTo>
                  <a:pt x="84099" y="188112"/>
                </a:lnTo>
                <a:lnTo>
                  <a:pt x="77622" y="188112"/>
                </a:lnTo>
                <a:lnTo>
                  <a:pt x="77622" y="187960"/>
                </a:lnTo>
                <a:lnTo>
                  <a:pt x="84099" y="187960"/>
                </a:lnTo>
                <a:lnTo>
                  <a:pt x="84099" y="69850"/>
                </a:lnTo>
                <a:lnTo>
                  <a:pt x="330530" y="69850"/>
                </a:lnTo>
                <a:lnTo>
                  <a:pt x="330530" y="0"/>
                </a:lnTo>
                <a:lnTo>
                  <a:pt x="0" y="0"/>
                </a:lnTo>
                <a:lnTo>
                  <a:pt x="0" y="69850"/>
                </a:lnTo>
                <a:lnTo>
                  <a:pt x="0" y="187960"/>
                </a:lnTo>
                <a:lnTo>
                  <a:pt x="0" y="257810"/>
                </a:lnTo>
                <a:lnTo>
                  <a:pt x="0" y="382270"/>
                </a:lnTo>
                <a:lnTo>
                  <a:pt x="0" y="452120"/>
                </a:lnTo>
                <a:lnTo>
                  <a:pt x="339585" y="452120"/>
                </a:lnTo>
                <a:lnTo>
                  <a:pt x="339585" y="38227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83118" y="2754410"/>
            <a:ext cx="361950" cy="466090"/>
          </a:xfrm>
          <a:custGeom>
            <a:avLst/>
            <a:gdLst/>
            <a:ahLst/>
            <a:cxnLst/>
            <a:rect l="l" t="t" r="r" b="b"/>
            <a:pathLst>
              <a:path w="361950" h="466089">
                <a:moveTo>
                  <a:pt x="192100" y="0"/>
                </a:moveTo>
                <a:lnTo>
                  <a:pt x="135423" y="4603"/>
                </a:lnTo>
                <a:lnTo>
                  <a:pt x="89585" y="18427"/>
                </a:lnTo>
                <a:lnTo>
                  <a:pt x="54335" y="39941"/>
                </a:lnTo>
                <a:lnTo>
                  <a:pt x="20804" y="83336"/>
                </a:lnTo>
                <a:lnTo>
                  <a:pt x="9702" y="135178"/>
                </a:lnTo>
                <a:lnTo>
                  <a:pt x="10631" y="152485"/>
                </a:lnTo>
                <a:lnTo>
                  <a:pt x="24574" y="194690"/>
                </a:lnTo>
                <a:lnTo>
                  <a:pt x="51804" y="224342"/>
                </a:lnTo>
                <a:lnTo>
                  <a:pt x="87961" y="244498"/>
                </a:lnTo>
                <a:lnTo>
                  <a:pt x="129847" y="258749"/>
                </a:lnTo>
                <a:lnTo>
                  <a:pt x="187086" y="273020"/>
                </a:lnTo>
                <a:lnTo>
                  <a:pt x="200504" y="276437"/>
                </a:lnTo>
                <a:lnTo>
                  <a:pt x="246840" y="292365"/>
                </a:lnTo>
                <a:lnTo>
                  <a:pt x="275067" y="318314"/>
                </a:lnTo>
                <a:lnTo>
                  <a:pt x="278790" y="336994"/>
                </a:lnTo>
                <a:lnTo>
                  <a:pt x="278140" y="345183"/>
                </a:lnTo>
                <a:lnTo>
                  <a:pt x="255169" y="378953"/>
                </a:lnTo>
                <a:lnTo>
                  <a:pt x="210699" y="393915"/>
                </a:lnTo>
                <a:lnTo>
                  <a:pt x="178523" y="395858"/>
                </a:lnTo>
                <a:lnTo>
                  <a:pt x="157618" y="394968"/>
                </a:lnTo>
                <a:lnTo>
                  <a:pt x="116544" y="387849"/>
                </a:lnTo>
                <a:lnTo>
                  <a:pt x="77126" y="374062"/>
                </a:lnTo>
                <a:lnTo>
                  <a:pt x="29108" y="346049"/>
                </a:lnTo>
                <a:lnTo>
                  <a:pt x="0" y="411378"/>
                </a:lnTo>
                <a:lnTo>
                  <a:pt x="33472" y="433133"/>
                </a:lnTo>
                <a:lnTo>
                  <a:pt x="76974" y="450507"/>
                </a:lnTo>
                <a:lnTo>
                  <a:pt x="126620" y="461908"/>
                </a:lnTo>
                <a:lnTo>
                  <a:pt x="178523" y="465708"/>
                </a:lnTo>
                <a:lnTo>
                  <a:pt x="208239" y="464556"/>
                </a:lnTo>
                <a:lnTo>
                  <a:pt x="259660" y="455336"/>
                </a:lnTo>
                <a:lnTo>
                  <a:pt x="300428" y="437288"/>
                </a:lnTo>
                <a:lnTo>
                  <a:pt x="330665" y="412714"/>
                </a:lnTo>
                <a:lnTo>
                  <a:pt x="356641" y="366018"/>
                </a:lnTo>
                <a:lnTo>
                  <a:pt x="361568" y="331165"/>
                </a:lnTo>
                <a:lnTo>
                  <a:pt x="360659" y="314154"/>
                </a:lnTo>
                <a:lnTo>
                  <a:pt x="347027" y="272300"/>
                </a:lnTo>
                <a:lnTo>
                  <a:pt x="320100" y="242841"/>
                </a:lnTo>
                <a:lnTo>
                  <a:pt x="283945" y="223156"/>
                </a:lnTo>
                <a:lnTo>
                  <a:pt x="227596" y="205443"/>
                </a:lnTo>
                <a:lnTo>
                  <a:pt x="170841" y="191374"/>
                </a:lnTo>
                <a:lnTo>
                  <a:pt x="145859" y="184340"/>
                </a:lnTo>
                <a:lnTo>
                  <a:pt x="107695" y="164617"/>
                </a:lnTo>
                <a:lnTo>
                  <a:pt x="93141" y="131292"/>
                </a:lnTo>
                <a:lnTo>
                  <a:pt x="93768" y="122808"/>
                </a:lnTo>
                <a:lnTo>
                  <a:pt x="116101" y="87964"/>
                </a:lnTo>
                <a:lnTo>
                  <a:pt x="159848" y="71953"/>
                </a:lnTo>
                <a:lnTo>
                  <a:pt x="191465" y="69849"/>
                </a:lnTo>
                <a:lnTo>
                  <a:pt x="206497" y="70397"/>
                </a:lnTo>
                <a:lnTo>
                  <a:pt x="253555" y="78587"/>
                </a:lnTo>
                <a:lnTo>
                  <a:pt x="300975" y="96957"/>
                </a:lnTo>
                <a:lnTo>
                  <a:pt x="316306" y="105422"/>
                </a:lnTo>
                <a:lnTo>
                  <a:pt x="342823" y="40093"/>
                </a:lnTo>
                <a:lnTo>
                  <a:pt x="292363" y="16089"/>
                </a:lnTo>
                <a:lnTo>
                  <a:pt x="252864" y="5823"/>
                </a:lnTo>
                <a:lnTo>
                  <a:pt x="212439" y="647"/>
                </a:lnTo>
                <a:lnTo>
                  <a:pt x="192100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24246" y="2760874"/>
            <a:ext cx="396875" cy="459740"/>
          </a:xfrm>
          <a:custGeom>
            <a:avLst/>
            <a:gdLst/>
            <a:ahLst/>
            <a:cxnLst/>
            <a:rect l="l" t="t" r="r" b="b"/>
            <a:pathLst>
              <a:path w="396875" h="459739">
                <a:moveTo>
                  <a:pt x="396506" y="0"/>
                </a:moveTo>
                <a:lnTo>
                  <a:pt x="313702" y="0"/>
                </a:lnTo>
                <a:lnTo>
                  <a:pt x="313702" y="252260"/>
                </a:lnTo>
                <a:lnTo>
                  <a:pt x="311843" y="284804"/>
                </a:lnTo>
                <a:lnTo>
                  <a:pt x="296970" y="335581"/>
                </a:lnTo>
                <a:lnTo>
                  <a:pt x="267499" y="367677"/>
                </a:lnTo>
                <a:lnTo>
                  <a:pt x="225135" y="383527"/>
                </a:lnTo>
                <a:lnTo>
                  <a:pt x="199224" y="385508"/>
                </a:lnTo>
                <a:lnTo>
                  <a:pt x="173287" y="383527"/>
                </a:lnTo>
                <a:lnTo>
                  <a:pt x="130766" y="367677"/>
                </a:lnTo>
                <a:lnTo>
                  <a:pt x="101006" y="335581"/>
                </a:lnTo>
                <a:lnTo>
                  <a:pt x="85965" y="284804"/>
                </a:lnTo>
                <a:lnTo>
                  <a:pt x="84086" y="252260"/>
                </a:lnTo>
                <a:lnTo>
                  <a:pt x="84086" y="0"/>
                </a:lnTo>
                <a:lnTo>
                  <a:pt x="0" y="0"/>
                </a:lnTo>
                <a:lnTo>
                  <a:pt x="0" y="255498"/>
                </a:lnTo>
                <a:lnTo>
                  <a:pt x="3293" y="302070"/>
                </a:lnTo>
                <a:lnTo>
                  <a:pt x="13176" y="342822"/>
                </a:lnTo>
                <a:lnTo>
                  <a:pt x="29650" y="377751"/>
                </a:lnTo>
                <a:lnTo>
                  <a:pt x="81600" y="429776"/>
                </a:lnTo>
                <a:lnTo>
                  <a:pt x="154528" y="455970"/>
                </a:lnTo>
                <a:lnTo>
                  <a:pt x="198577" y="459244"/>
                </a:lnTo>
                <a:lnTo>
                  <a:pt x="242335" y="455970"/>
                </a:lnTo>
                <a:lnTo>
                  <a:pt x="281122" y="446147"/>
                </a:lnTo>
                <a:lnTo>
                  <a:pt x="343788" y="406857"/>
                </a:lnTo>
                <a:lnTo>
                  <a:pt x="383325" y="342822"/>
                </a:lnTo>
                <a:lnTo>
                  <a:pt x="393211" y="302070"/>
                </a:lnTo>
                <a:lnTo>
                  <a:pt x="396506" y="255498"/>
                </a:lnTo>
                <a:lnTo>
                  <a:pt x="396506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38464" y="2760875"/>
            <a:ext cx="379095" cy="453390"/>
          </a:xfrm>
          <a:custGeom>
            <a:avLst/>
            <a:gdLst/>
            <a:ahLst/>
            <a:cxnLst/>
            <a:rect l="l" t="t" r="r" b="b"/>
            <a:pathLst>
              <a:path w="379095" h="453389">
                <a:moveTo>
                  <a:pt x="186296" y="0"/>
                </a:moveTo>
                <a:lnTo>
                  <a:pt x="0" y="0"/>
                </a:lnTo>
                <a:lnTo>
                  <a:pt x="0" y="452780"/>
                </a:lnTo>
                <a:lnTo>
                  <a:pt x="84086" y="452780"/>
                </a:lnTo>
                <a:lnTo>
                  <a:pt x="84086" y="322122"/>
                </a:lnTo>
                <a:lnTo>
                  <a:pt x="46570" y="322122"/>
                </a:lnTo>
                <a:lnTo>
                  <a:pt x="79851" y="287118"/>
                </a:lnTo>
                <a:lnTo>
                  <a:pt x="46570" y="250964"/>
                </a:lnTo>
                <a:lnTo>
                  <a:pt x="84086" y="250964"/>
                </a:lnTo>
                <a:lnTo>
                  <a:pt x="84086" y="71145"/>
                </a:lnTo>
                <a:lnTo>
                  <a:pt x="46570" y="71145"/>
                </a:lnTo>
                <a:lnTo>
                  <a:pt x="84086" y="29756"/>
                </a:lnTo>
                <a:lnTo>
                  <a:pt x="308977" y="29756"/>
                </a:lnTo>
                <a:lnTo>
                  <a:pt x="289458" y="19405"/>
                </a:lnTo>
                <a:lnTo>
                  <a:pt x="266867" y="10913"/>
                </a:lnTo>
                <a:lnTo>
                  <a:pt x="242144" y="4849"/>
                </a:lnTo>
                <a:lnTo>
                  <a:pt x="215288" y="1212"/>
                </a:lnTo>
                <a:lnTo>
                  <a:pt x="186296" y="0"/>
                </a:lnTo>
                <a:close/>
              </a:path>
              <a:path w="379095" h="453389">
                <a:moveTo>
                  <a:pt x="79851" y="287118"/>
                </a:moveTo>
                <a:lnTo>
                  <a:pt x="46570" y="322122"/>
                </a:lnTo>
                <a:lnTo>
                  <a:pt x="84086" y="322122"/>
                </a:lnTo>
                <a:lnTo>
                  <a:pt x="84086" y="291719"/>
                </a:lnTo>
                <a:lnTo>
                  <a:pt x="79851" y="287118"/>
                </a:lnTo>
                <a:close/>
              </a:path>
              <a:path w="379095" h="453389">
                <a:moveTo>
                  <a:pt x="308977" y="29756"/>
                </a:moveTo>
                <a:lnTo>
                  <a:pt x="84086" y="29756"/>
                </a:lnTo>
                <a:lnTo>
                  <a:pt x="84086" y="71145"/>
                </a:lnTo>
                <a:lnTo>
                  <a:pt x="182397" y="71145"/>
                </a:lnTo>
                <a:lnTo>
                  <a:pt x="208493" y="72602"/>
                </a:lnTo>
                <a:lnTo>
                  <a:pt x="250379" y="84250"/>
                </a:lnTo>
                <a:lnTo>
                  <a:pt x="287261" y="122734"/>
                </a:lnTo>
                <a:lnTo>
                  <a:pt x="294297" y="161061"/>
                </a:lnTo>
                <a:lnTo>
                  <a:pt x="292537" y="181213"/>
                </a:lnTo>
                <a:lnTo>
                  <a:pt x="266166" y="227355"/>
                </a:lnTo>
                <a:lnTo>
                  <a:pt x="231154" y="245065"/>
                </a:lnTo>
                <a:lnTo>
                  <a:pt x="182397" y="250964"/>
                </a:lnTo>
                <a:lnTo>
                  <a:pt x="84086" y="250964"/>
                </a:lnTo>
                <a:lnTo>
                  <a:pt x="84086" y="322122"/>
                </a:lnTo>
                <a:lnTo>
                  <a:pt x="186296" y="322122"/>
                </a:lnTo>
                <a:lnTo>
                  <a:pt x="215288" y="320908"/>
                </a:lnTo>
                <a:lnTo>
                  <a:pt x="266867" y="311203"/>
                </a:lnTo>
                <a:lnTo>
                  <a:pt x="309732" y="291962"/>
                </a:lnTo>
                <a:lnTo>
                  <a:pt x="342884" y="264148"/>
                </a:lnTo>
                <a:lnTo>
                  <a:pt x="365947" y="228123"/>
                </a:lnTo>
                <a:lnTo>
                  <a:pt x="377578" y="185117"/>
                </a:lnTo>
                <a:lnTo>
                  <a:pt x="379031" y="161061"/>
                </a:lnTo>
                <a:lnTo>
                  <a:pt x="377578" y="137010"/>
                </a:lnTo>
                <a:lnTo>
                  <a:pt x="365947" y="93995"/>
                </a:lnTo>
                <a:lnTo>
                  <a:pt x="342884" y="57972"/>
                </a:lnTo>
                <a:lnTo>
                  <a:pt x="309732" y="30156"/>
                </a:lnTo>
                <a:lnTo>
                  <a:pt x="308977" y="29756"/>
                </a:lnTo>
                <a:close/>
              </a:path>
              <a:path w="379095" h="453389">
                <a:moveTo>
                  <a:pt x="84086" y="282663"/>
                </a:moveTo>
                <a:lnTo>
                  <a:pt x="79851" y="287118"/>
                </a:lnTo>
                <a:lnTo>
                  <a:pt x="84086" y="291719"/>
                </a:lnTo>
                <a:lnTo>
                  <a:pt x="84086" y="282663"/>
                </a:lnTo>
                <a:close/>
              </a:path>
              <a:path w="379095" h="453389">
                <a:moveTo>
                  <a:pt x="84086" y="250964"/>
                </a:moveTo>
                <a:lnTo>
                  <a:pt x="46570" y="250964"/>
                </a:lnTo>
                <a:lnTo>
                  <a:pt x="79851" y="287118"/>
                </a:lnTo>
                <a:lnTo>
                  <a:pt x="84086" y="282663"/>
                </a:lnTo>
                <a:lnTo>
                  <a:pt x="84086" y="250964"/>
                </a:lnTo>
                <a:close/>
              </a:path>
              <a:path w="379095" h="453389">
                <a:moveTo>
                  <a:pt x="84086" y="29756"/>
                </a:moveTo>
                <a:lnTo>
                  <a:pt x="46570" y="71145"/>
                </a:lnTo>
                <a:lnTo>
                  <a:pt x="84086" y="71145"/>
                </a:lnTo>
                <a:lnTo>
                  <a:pt x="84086" y="29756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97718" y="2760874"/>
            <a:ext cx="396875" cy="459740"/>
          </a:xfrm>
          <a:custGeom>
            <a:avLst/>
            <a:gdLst/>
            <a:ahLst/>
            <a:cxnLst/>
            <a:rect l="l" t="t" r="r" b="b"/>
            <a:pathLst>
              <a:path w="396875" h="459739">
                <a:moveTo>
                  <a:pt x="396506" y="0"/>
                </a:moveTo>
                <a:lnTo>
                  <a:pt x="313702" y="0"/>
                </a:lnTo>
                <a:lnTo>
                  <a:pt x="313702" y="252260"/>
                </a:lnTo>
                <a:lnTo>
                  <a:pt x="311843" y="284804"/>
                </a:lnTo>
                <a:lnTo>
                  <a:pt x="296970" y="335581"/>
                </a:lnTo>
                <a:lnTo>
                  <a:pt x="267499" y="367677"/>
                </a:lnTo>
                <a:lnTo>
                  <a:pt x="225135" y="383527"/>
                </a:lnTo>
                <a:lnTo>
                  <a:pt x="199224" y="385508"/>
                </a:lnTo>
                <a:lnTo>
                  <a:pt x="173285" y="383527"/>
                </a:lnTo>
                <a:lnTo>
                  <a:pt x="130760" y="367677"/>
                </a:lnTo>
                <a:lnTo>
                  <a:pt x="101004" y="335581"/>
                </a:lnTo>
                <a:lnTo>
                  <a:pt x="85955" y="284804"/>
                </a:lnTo>
                <a:lnTo>
                  <a:pt x="84074" y="252260"/>
                </a:lnTo>
                <a:lnTo>
                  <a:pt x="84074" y="0"/>
                </a:lnTo>
                <a:lnTo>
                  <a:pt x="0" y="0"/>
                </a:lnTo>
                <a:lnTo>
                  <a:pt x="0" y="255498"/>
                </a:lnTo>
                <a:lnTo>
                  <a:pt x="3293" y="302070"/>
                </a:lnTo>
                <a:lnTo>
                  <a:pt x="13176" y="342822"/>
                </a:lnTo>
                <a:lnTo>
                  <a:pt x="29650" y="377751"/>
                </a:lnTo>
                <a:lnTo>
                  <a:pt x="81594" y="429776"/>
                </a:lnTo>
                <a:lnTo>
                  <a:pt x="154526" y="455970"/>
                </a:lnTo>
                <a:lnTo>
                  <a:pt x="198577" y="459244"/>
                </a:lnTo>
                <a:lnTo>
                  <a:pt x="242329" y="455970"/>
                </a:lnTo>
                <a:lnTo>
                  <a:pt x="281117" y="446147"/>
                </a:lnTo>
                <a:lnTo>
                  <a:pt x="343789" y="406857"/>
                </a:lnTo>
                <a:lnTo>
                  <a:pt x="383320" y="342822"/>
                </a:lnTo>
                <a:lnTo>
                  <a:pt x="393209" y="302070"/>
                </a:lnTo>
                <a:lnTo>
                  <a:pt x="396506" y="255498"/>
                </a:lnTo>
                <a:lnTo>
                  <a:pt x="396506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11928" y="2760979"/>
            <a:ext cx="339725" cy="452120"/>
          </a:xfrm>
          <a:custGeom>
            <a:avLst/>
            <a:gdLst/>
            <a:ahLst/>
            <a:cxnLst/>
            <a:rect l="l" t="t" r="r" b="b"/>
            <a:pathLst>
              <a:path w="339725" h="452119">
                <a:moveTo>
                  <a:pt x="339585" y="382270"/>
                </a:moveTo>
                <a:lnTo>
                  <a:pt x="84086" y="382270"/>
                </a:lnTo>
                <a:lnTo>
                  <a:pt x="84086" y="257810"/>
                </a:lnTo>
                <a:lnTo>
                  <a:pt x="77622" y="257810"/>
                </a:lnTo>
                <a:lnTo>
                  <a:pt x="77622" y="257327"/>
                </a:lnTo>
                <a:lnTo>
                  <a:pt x="84086" y="257327"/>
                </a:lnTo>
                <a:lnTo>
                  <a:pt x="302717" y="257327"/>
                </a:lnTo>
                <a:lnTo>
                  <a:pt x="302717" y="188112"/>
                </a:lnTo>
                <a:lnTo>
                  <a:pt x="84086" y="188112"/>
                </a:lnTo>
                <a:lnTo>
                  <a:pt x="77622" y="188112"/>
                </a:lnTo>
                <a:lnTo>
                  <a:pt x="77622" y="187960"/>
                </a:lnTo>
                <a:lnTo>
                  <a:pt x="84086" y="187960"/>
                </a:lnTo>
                <a:lnTo>
                  <a:pt x="84086" y="69850"/>
                </a:lnTo>
                <a:lnTo>
                  <a:pt x="330530" y="69850"/>
                </a:lnTo>
                <a:lnTo>
                  <a:pt x="330530" y="0"/>
                </a:lnTo>
                <a:lnTo>
                  <a:pt x="0" y="0"/>
                </a:lnTo>
                <a:lnTo>
                  <a:pt x="0" y="69850"/>
                </a:lnTo>
                <a:lnTo>
                  <a:pt x="0" y="187960"/>
                </a:lnTo>
                <a:lnTo>
                  <a:pt x="0" y="257810"/>
                </a:lnTo>
                <a:lnTo>
                  <a:pt x="0" y="382270"/>
                </a:lnTo>
                <a:lnTo>
                  <a:pt x="0" y="452120"/>
                </a:lnTo>
                <a:lnTo>
                  <a:pt x="339585" y="452120"/>
                </a:lnTo>
                <a:lnTo>
                  <a:pt x="339585" y="38227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07130" y="2754410"/>
            <a:ext cx="361950" cy="466090"/>
          </a:xfrm>
          <a:custGeom>
            <a:avLst/>
            <a:gdLst/>
            <a:ahLst/>
            <a:cxnLst/>
            <a:rect l="l" t="t" r="r" b="b"/>
            <a:pathLst>
              <a:path w="361950" h="466089">
                <a:moveTo>
                  <a:pt x="192112" y="0"/>
                </a:moveTo>
                <a:lnTo>
                  <a:pt x="135435" y="4603"/>
                </a:lnTo>
                <a:lnTo>
                  <a:pt x="89598" y="18427"/>
                </a:lnTo>
                <a:lnTo>
                  <a:pt x="54341" y="39941"/>
                </a:lnTo>
                <a:lnTo>
                  <a:pt x="20806" y="83336"/>
                </a:lnTo>
                <a:lnTo>
                  <a:pt x="9715" y="135178"/>
                </a:lnTo>
                <a:lnTo>
                  <a:pt x="10644" y="152485"/>
                </a:lnTo>
                <a:lnTo>
                  <a:pt x="24587" y="194690"/>
                </a:lnTo>
                <a:lnTo>
                  <a:pt x="51812" y="224342"/>
                </a:lnTo>
                <a:lnTo>
                  <a:pt x="87968" y="244498"/>
                </a:lnTo>
                <a:lnTo>
                  <a:pt x="129855" y="258749"/>
                </a:lnTo>
                <a:lnTo>
                  <a:pt x="187093" y="273020"/>
                </a:lnTo>
                <a:lnTo>
                  <a:pt x="200515" y="276437"/>
                </a:lnTo>
                <a:lnTo>
                  <a:pt x="246853" y="292365"/>
                </a:lnTo>
                <a:lnTo>
                  <a:pt x="275075" y="318314"/>
                </a:lnTo>
                <a:lnTo>
                  <a:pt x="278803" y="336994"/>
                </a:lnTo>
                <a:lnTo>
                  <a:pt x="278153" y="345183"/>
                </a:lnTo>
                <a:lnTo>
                  <a:pt x="255176" y="378953"/>
                </a:lnTo>
                <a:lnTo>
                  <a:pt x="210705" y="393915"/>
                </a:lnTo>
                <a:lnTo>
                  <a:pt x="178536" y="395858"/>
                </a:lnTo>
                <a:lnTo>
                  <a:pt x="157630" y="394968"/>
                </a:lnTo>
                <a:lnTo>
                  <a:pt x="116557" y="387849"/>
                </a:lnTo>
                <a:lnTo>
                  <a:pt x="77139" y="374062"/>
                </a:lnTo>
                <a:lnTo>
                  <a:pt x="29108" y="346049"/>
                </a:lnTo>
                <a:lnTo>
                  <a:pt x="0" y="411378"/>
                </a:lnTo>
                <a:lnTo>
                  <a:pt x="33483" y="433133"/>
                </a:lnTo>
                <a:lnTo>
                  <a:pt x="76987" y="450507"/>
                </a:lnTo>
                <a:lnTo>
                  <a:pt x="126623" y="461908"/>
                </a:lnTo>
                <a:lnTo>
                  <a:pt x="178536" y="465708"/>
                </a:lnTo>
                <a:lnTo>
                  <a:pt x="208252" y="464556"/>
                </a:lnTo>
                <a:lnTo>
                  <a:pt x="259673" y="455336"/>
                </a:lnTo>
                <a:lnTo>
                  <a:pt x="300438" y="437288"/>
                </a:lnTo>
                <a:lnTo>
                  <a:pt x="330667" y="412714"/>
                </a:lnTo>
                <a:lnTo>
                  <a:pt x="356652" y="366018"/>
                </a:lnTo>
                <a:lnTo>
                  <a:pt x="361581" y="331165"/>
                </a:lnTo>
                <a:lnTo>
                  <a:pt x="360672" y="314154"/>
                </a:lnTo>
                <a:lnTo>
                  <a:pt x="347040" y="272300"/>
                </a:lnTo>
                <a:lnTo>
                  <a:pt x="320106" y="242841"/>
                </a:lnTo>
                <a:lnTo>
                  <a:pt x="283957" y="223156"/>
                </a:lnTo>
                <a:lnTo>
                  <a:pt x="227607" y="205443"/>
                </a:lnTo>
                <a:lnTo>
                  <a:pt x="170853" y="191374"/>
                </a:lnTo>
                <a:lnTo>
                  <a:pt x="145872" y="184340"/>
                </a:lnTo>
                <a:lnTo>
                  <a:pt x="107708" y="164617"/>
                </a:lnTo>
                <a:lnTo>
                  <a:pt x="93141" y="131292"/>
                </a:lnTo>
                <a:lnTo>
                  <a:pt x="93768" y="122808"/>
                </a:lnTo>
                <a:lnTo>
                  <a:pt x="116109" y="87964"/>
                </a:lnTo>
                <a:lnTo>
                  <a:pt x="159856" y="71953"/>
                </a:lnTo>
                <a:lnTo>
                  <a:pt x="191477" y="69849"/>
                </a:lnTo>
                <a:lnTo>
                  <a:pt x="206510" y="70397"/>
                </a:lnTo>
                <a:lnTo>
                  <a:pt x="253568" y="78587"/>
                </a:lnTo>
                <a:lnTo>
                  <a:pt x="300983" y="96957"/>
                </a:lnTo>
                <a:lnTo>
                  <a:pt x="316306" y="105422"/>
                </a:lnTo>
                <a:lnTo>
                  <a:pt x="342836" y="40093"/>
                </a:lnTo>
                <a:lnTo>
                  <a:pt x="292376" y="16089"/>
                </a:lnTo>
                <a:lnTo>
                  <a:pt x="252875" y="5823"/>
                </a:lnTo>
                <a:lnTo>
                  <a:pt x="212446" y="647"/>
                </a:lnTo>
                <a:lnTo>
                  <a:pt x="192112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87479" y="2754413"/>
            <a:ext cx="896619" cy="466090"/>
          </a:xfrm>
          <a:custGeom>
            <a:avLst/>
            <a:gdLst/>
            <a:ahLst/>
            <a:cxnLst/>
            <a:rect l="l" t="t" r="r" b="b"/>
            <a:pathLst>
              <a:path w="896620" h="466089">
                <a:moveTo>
                  <a:pt x="384200" y="5854"/>
                </a:moveTo>
                <a:lnTo>
                  <a:pt x="0" y="5854"/>
                </a:lnTo>
                <a:lnTo>
                  <a:pt x="0" y="78244"/>
                </a:lnTo>
                <a:lnTo>
                  <a:pt x="150050" y="78244"/>
                </a:lnTo>
                <a:lnTo>
                  <a:pt x="150050" y="459244"/>
                </a:lnTo>
                <a:lnTo>
                  <a:pt x="234137" y="459244"/>
                </a:lnTo>
                <a:lnTo>
                  <a:pt x="234137" y="78244"/>
                </a:lnTo>
                <a:lnTo>
                  <a:pt x="384200" y="78244"/>
                </a:lnTo>
                <a:lnTo>
                  <a:pt x="384200" y="5854"/>
                </a:lnTo>
                <a:close/>
              </a:path>
              <a:path w="896620" h="466089">
                <a:moveTo>
                  <a:pt x="896480" y="232854"/>
                </a:moveTo>
                <a:lnTo>
                  <a:pt x="891959" y="184429"/>
                </a:lnTo>
                <a:lnTo>
                  <a:pt x="878370" y="140042"/>
                </a:lnTo>
                <a:lnTo>
                  <a:pt x="856538" y="100418"/>
                </a:lnTo>
                <a:lnTo>
                  <a:pt x="827278" y="66294"/>
                </a:lnTo>
                <a:lnTo>
                  <a:pt x="811745" y="52908"/>
                </a:lnTo>
                <a:lnTo>
                  <a:pt x="811745" y="232854"/>
                </a:lnTo>
                <a:lnTo>
                  <a:pt x="811009" y="249669"/>
                </a:lnTo>
                <a:lnTo>
                  <a:pt x="810996" y="249936"/>
                </a:lnTo>
                <a:lnTo>
                  <a:pt x="808812" y="265849"/>
                </a:lnTo>
                <a:lnTo>
                  <a:pt x="808761" y="266255"/>
                </a:lnTo>
                <a:lnTo>
                  <a:pt x="805129" y="281368"/>
                </a:lnTo>
                <a:lnTo>
                  <a:pt x="805027" y="281800"/>
                </a:lnTo>
                <a:lnTo>
                  <a:pt x="799909" y="296240"/>
                </a:lnTo>
                <a:lnTo>
                  <a:pt x="776566" y="335737"/>
                </a:lnTo>
                <a:lnTo>
                  <a:pt x="743191" y="366179"/>
                </a:lnTo>
                <a:lnTo>
                  <a:pt x="701154" y="385419"/>
                </a:lnTo>
                <a:lnTo>
                  <a:pt x="652640" y="391972"/>
                </a:lnTo>
                <a:lnTo>
                  <a:pt x="635812" y="391248"/>
                </a:lnTo>
                <a:lnTo>
                  <a:pt x="589254" y="380326"/>
                </a:lnTo>
                <a:lnTo>
                  <a:pt x="549948" y="357225"/>
                </a:lnTo>
                <a:lnTo>
                  <a:pt x="519861" y="323570"/>
                </a:lnTo>
                <a:lnTo>
                  <a:pt x="512165" y="310515"/>
                </a:lnTo>
                <a:lnTo>
                  <a:pt x="512051" y="310337"/>
                </a:lnTo>
                <a:lnTo>
                  <a:pt x="505485" y="296240"/>
                </a:lnTo>
                <a:lnTo>
                  <a:pt x="500253" y="281368"/>
                </a:lnTo>
                <a:lnTo>
                  <a:pt x="496608" y="266255"/>
                </a:lnTo>
                <a:lnTo>
                  <a:pt x="496506" y="265849"/>
                </a:lnTo>
                <a:lnTo>
                  <a:pt x="494309" y="249936"/>
                </a:lnTo>
                <a:lnTo>
                  <a:pt x="494271" y="249669"/>
                </a:lnTo>
                <a:lnTo>
                  <a:pt x="493522" y="232854"/>
                </a:lnTo>
                <a:lnTo>
                  <a:pt x="500126" y="184429"/>
                </a:lnTo>
                <a:lnTo>
                  <a:pt x="519874" y="142138"/>
                </a:lnTo>
                <a:lnTo>
                  <a:pt x="550392" y="108483"/>
                </a:lnTo>
                <a:lnTo>
                  <a:pt x="589572" y="85382"/>
                </a:lnTo>
                <a:lnTo>
                  <a:pt x="635838" y="74460"/>
                </a:lnTo>
                <a:lnTo>
                  <a:pt x="652640" y="73736"/>
                </a:lnTo>
                <a:lnTo>
                  <a:pt x="669455" y="74460"/>
                </a:lnTo>
                <a:lnTo>
                  <a:pt x="716026" y="85382"/>
                </a:lnTo>
                <a:lnTo>
                  <a:pt x="755319" y="108483"/>
                </a:lnTo>
                <a:lnTo>
                  <a:pt x="785482" y="142138"/>
                </a:lnTo>
                <a:lnTo>
                  <a:pt x="805027" y="183921"/>
                </a:lnTo>
                <a:lnTo>
                  <a:pt x="811745" y="232854"/>
                </a:lnTo>
                <a:lnTo>
                  <a:pt x="811745" y="52908"/>
                </a:lnTo>
                <a:lnTo>
                  <a:pt x="771423" y="27063"/>
                </a:lnTo>
                <a:lnTo>
                  <a:pt x="727290" y="9817"/>
                </a:lnTo>
                <a:lnTo>
                  <a:pt x="678611" y="1092"/>
                </a:lnTo>
                <a:lnTo>
                  <a:pt x="652640" y="0"/>
                </a:lnTo>
                <a:lnTo>
                  <a:pt x="626922" y="1092"/>
                </a:lnTo>
                <a:lnTo>
                  <a:pt x="578408" y="9817"/>
                </a:lnTo>
                <a:lnTo>
                  <a:pt x="534022" y="27063"/>
                </a:lnTo>
                <a:lnTo>
                  <a:pt x="495211" y="51473"/>
                </a:lnTo>
                <a:lnTo>
                  <a:pt x="462432" y="82677"/>
                </a:lnTo>
                <a:lnTo>
                  <a:pt x="436880" y="119545"/>
                </a:lnTo>
                <a:lnTo>
                  <a:pt x="418973" y="161734"/>
                </a:lnTo>
                <a:lnTo>
                  <a:pt x="409917" y="208140"/>
                </a:lnTo>
                <a:lnTo>
                  <a:pt x="408787" y="232854"/>
                </a:lnTo>
                <a:lnTo>
                  <a:pt x="409917" y="257594"/>
                </a:lnTo>
                <a:lnTo>
                  <a:pt x="418973" y="303987"/>
                </a:lnTo>
                <a:lnTo>
                  <a:pt x="436880" y="346176"/>
                </a:lnTo>
                <a:lnTo>
                  <a:pt x="462432" y="383044"/>
                </a:lnTo>
                <a:lnTo>
                  <a:pt x="495211" y="414235"/>
                </a:lnTo>
                <a:lnTo>
                  <a:pt x="534073" y="438670"/>
                </a:lnTo>
                <a:lnTo>
                  <a:pt x="578459" y="455891"/>
                </a:lnTo>
                <a:lnTo>
                  <a:pt x="627291" y="464616"/>
                </a:lnTo>
                <a:lnTo>
                  <a:pt x="653288" y="465709"/>
                </a:lnTo>
                <a:lnTo>
                  <a:pt x="678980" y="464616"/>
                </a:lnTo>
                <a:lnTo>
                  <a:pt x="727329" y="455891"/>
                </a:lnTo>
                <a:lnTo>
                  <a:pt x="771423" y="438670"/>
                </a:lnTo>
                <a:lnTo>
                  <a:pt x="810082" y="414413"/>
                </a:lnTo>
                <a:lnTo>
                  <a:pt x="842835" y="383476"/>
                </a:lnTo>
                <a:lnTo>
                  <a:pt x="868387" y="346608"/>
                </a:lnTo>
                <a:lnTo>
                  <a:pt x="886294" y="304165"/>
                </a:lnTo>
                <a:lnTo>
                  <a:pt x="891844" y="281800"/>
                </a:lnTo>
                <a:lnTo>
                  <a:pt x="891959" y="281368"/>
                </a:lnTo>
                <a:lnTo>
                  <a:pt x="895350" y="257594"/>
                </a:lnTo>
                <a:lnTo>
                  <a:pt x="896480" y="232854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38074" y="3498080"/>
            <a:ext cx="422275" cy="466090"/>
          </a:xfrm>
          <a:custGeom>
            <a:avLst/>
            <a:gdLst/>
            <a:ahLst/>
            <a:cxnLst/>
            <a:rect l="l" t="t" r="r" b="b"/>
            <a:pathLst>
              <a:path w="422275" h="466089">
                <a:moveTo>
                  <a:pt x="242570" y="0"/>
                </a:moveTo>
                <a:lnTo>
                  <a:pt x="192270" y="4284"/>
                </a:lnTo>
                <a:lnTo>
                  <a:pt x="146189" y="17132"/>
                </a:lnTo>
                <a:lnTo>
                  <a:pt x="104948" y="37841"/>
                </a:lnTo>
                <a:lnTo>
                  <a:pt x="69202" y="65646"/>
                </a:lnTo>
                <a:lnTo>
                  <a:pt x="39936" y="99850"/>
                </a:lnTo>
                <a:lnTo>
                  <a:pt x="18110" y="139712"/>
                </a:lnTo>
                <a:lnTo>
                  <a:pt x="4525" y="184345"/>
                </a:lnTo>
                <a:lnTo>
                  <a:pt x="0" y="232854"/>
                </a:lnTo>
                <a:lnTo>
                  <a:pt x="1131" y="257593"/>
                </a:lnTo>
                <a:lnTo>
                  <a:pt x="10185" y="304165"/>
                </a:lnTo>
                <a:lnTo>
                  <a:pt x="28070" y="346634"/>
                </a:lnTo>
                <a:lnTo>
                  <a:pt x="53459" y="383667"/>
                </a:lnTo>
                <a:lnTo>
                  <a:pt x="85946" y="414859"/>
                </a:lnTo>
                <a:lnTo>
                  <a:pt x="124438" y="439110"/>
                </a:lnTo>
                <a:lnTo>
                  <a:pt x="168482" y="456064"/>
                </a:lnTo>
                <a:lnTo>
                  <a:pt x="216498" y="464637"/>
                </a:lnTo>
                <a:lnTo>
                  <a:pt x="241909" y="465709"/>
                </a:lnTo>
                <a:lnTo>
                  <a:pt x="269400" y="464496"/>
                </a:lnTo>
                <a:lnTo>
                  <a:pt x="320506" y="454795"/>
                </a:lnTo>
                <a:lnTo>
                  <a:pt x="366186" y="435513"/>
                </a:lnTo>
                <a:lnTo>
                  <a:pt x="404991" y="407377"/>
                </a:lnTo>
                <a:lnTo>
                  <a:pt x="421728" y="390029"/>
                </a:lnTo>
                <a:lnTo>
                  <a:pt x="367398" y="338289"/>
                </a:lnTo>
                <a:lnTo>
                  <a:pt x="354739" y="351003"/>
                </a:lnTo>
                <a:lnTo>
                  <a:pt x="341356" y="361978"/>
                </a:lnTo>
                <a:lnTo>
                  <a:pt x="296888" y="384514"/>
                </a:lnTo>
                <a:lnTo>
                  <a:pt x="246430" y="391972"/>
                </a:lnTo>
                <a:lnTo>
                  <a:pt x="229031" y="391244"/>
                </a:lnTo>
                <a:lnTo>
                  <a:pt x="181432" y="380326"/>
                </a:lnTo>
                <a:lnTo>
                  <a:pt x="141655" y="357407"/>
                </a:lnTo>
                <a:lnTo>
                  <a:pt x="111090" y="324054"/>
                </a:lnTo>
                <a:lnTo>
                  <a:pt x="91458" y="281971"/>
                </a:lnTo>
                <a:lnTo>
                  <a:pt x="84734" y="232854"/>
                </a:lnTo>
                <a:lnTo>
                  <a:pt x="85480" y="215755"/>
                </a:lnTo>
                <a:lnTo>
                  <a:pt x="96697" y="168821"/>
                </a:lnTo>
                <a:lnTo>
                  <a:pt x="120107" y="129525"/>
                </a:lnTo>
                <a:lnTo>
                  <a:pt x="153943" y="99444"/>
                </a:lnTo>
                <a:lnTo>
                  <a:pt x="196531" y="80283"/>
                </a:lnTo>
                <a:lnTo>
                  <a:pt x="246430" y="73736"/>
                </a:lnTo>
                <a:lnTo>
                  <a:pt x="263897" y="74564"/>
                </a:lnTo>
                <a:lnTo>
                  <a:pt x="312420" y="86995"/>
                </a:lnTo>
                <a:lnTo>
                  <a:pt x="354739" y="114341"/>
                </a:lnTo>
                <a:lnTo>
                  <a:pt x="367398" y="126771"/>
                </a:lnTo>
                <a:lnTo>
                  <a:pt x="421728" y="75679"/>
                </a:lnTo>
                <a:lnTo>
                  <a:pt x="386476" y="42772"/>
                </a:lnTo>
                <a:lnTo>
                  <a:pt x="344119" y="19075"/>
                </a:lnTo>
                <a:lnTo>
                  <a:pt x="295763" y="4770"/>
                </a:lnTo>
                <a:lnTo>
                  <a:pt x="269770" y="1192"/>
                </a:lnTo>
                <a:lnTo>
                  <a:pt x="242570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34832" y="3504539"/>
            <a:ext cx="84455" cy="453390"/>
          </a:xfrm>
          <a:custGeom>
            <a:avLst/>
            <a:gdLst/>
            <a:ahLst/>
            <a:cxnLst/>
            <a:rect l="l" t="t" r="r" b="b"/>
            <a:pathLst>
              <a:path w="84455" h="453389">
                <a:moveTo>
                  <a:pt x="84086" y="0"/>
                </a:moveTo>
                <a:lnTo>
                  <a:pt x="0" y="0"/>
                </a:lnTo>
                <a:lnTo>
                  <a:pt x="0" y="452780"/>
                </a:lnTo>
                <a:lnTo>
                  <a:pt x="84086" y="452780"/>
                </a:lnTo>
                <a:lnTo>
                  <a:pt x="84086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137267" y="3504544"/>
            <a:ext cx="396875" cy="459740"/>
          </a:xfrm>
          <a:custGeom>
            <a:avLst/>
            <a:gdLst/>
            <a:ahLst/>
            <a:cxnLst/>
            <a:rect l="l" t="t" r="r" b="b"/>
            <a:pathLst>
              <a:path w="396875" h="459739">
                <a:moveTo>
                  <a:pt x="396506" y="0"/>
                </a:moveTo>
                <a:lnTo>
                  <a:pt x="313715" y="0"/>
                </a:lnTo>
                <a:lnTo>
                  <a:pt x="313715" y="252260"/>
                </a:lnTo>
                <a:lnTo>
                  <a:pt x="311854" y="284804"/>
                </a:lnTo>
                <a:lnTo>
                  <a:pt x="296977" y="335581"/>
                </a:lnTo>
                <a:lnTo>
                  <a:pt x="267510" y="367677"/>
                </a:lnTo>
                <a:lnTo>
                  <a:pt x="225143" y="383527"/>
                </a:lnTo>
                <a:lnTo>
                  <a:pt x="199237" y="385508"/>
                </a:lnTo>
                <a:lnTo>
                  <a:pt x="173298" y="383527"/>
                </a:lnTo>
                <a:lnTo>
                  <a:pt x="130768" y="367677"/>
                </a:lnTo>
                <a:lnTo>
                  <a:pt x="101012" y="335581"/>
                </a:lnTo>
                <a:lnTo>
                  <a:pt x="85967" y="284804"/>
                </a:lnTo>
                <a:lnTo>
                  <a:pt x="84086" y="252260"/>
                </a:lnTo>
                <a:lnTo>
                  <a:pt x="84086" y="0"/>
                </a:lnTo>
                <a:lnTo>
                  <a:pt x="0" y="0"/>
                </a:lnTo>
                <a:lnTo>
                  <a:pt x="0" y="255498"/>
                </a:lnTo>
                <a:lnTo>
                  <a:pt x="3295" y="302070"/>
                </a:lnTo>
                <a:lnTo>
                  <a:pt x="13182" y="342822"/>
                </a:lnTo>
                <a:lnTo>
                  <a:pt x="29660" y="377751"/>
                </a:lnTo>
                <a:lnTo>
                  <a:pt x="81607" y="429776"/>
                </a:lnTo>
                <a:lnTo>
                  <a:pt x="154534" y="455970"/>
                </a:lnTo>
                <a:lnTo>
                  <a:pt x="198577" y="459244"/>
                </a:lnTo>
                <a:lnTo>
                  <a:pt x="242337" y="455970"/>
                </a:lnTo>
                <a:lnTo>
                  <a:pt x="281128" y="446147"/>
                </a:lnTo>
                <a:lnTo>
                  <a:pt x="343801" y="406857"/>
                </a:lnTo>
                <a:lnTo>
                  <a:pt x="383327" y="342822"/>
                </a:lnTo>
                <a:lnTo>
                  <a:pt x="393211" y="302070"/>
                </a:lnTo>
                <a:lnTo>
                  <a:pt x="396506" y="255498"/>
                </a:lnTo>
                <a:lnTo>
                  <a:pt x="396506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651493" y="3504551"/>
            <a:ext cx="955040" cy="453390"/>
          </a:xfrm>
          <a:custGeom>
            <a:avLst/>
            <a:gdLst/>
            <a:ahLst/>
            <a:cxnLst/>
            <a:rect l="l" t="t" r="r" b="b"/>
            <a:pathLst>
              <a:path w="955039" h="453389">
                <a:moveTo>
                  <a:pt x="445008" y="226390"/>
                </a:moveTo>
                <a:lnTo>
                  <a:pt x="443064" y="193243"/>
                </a:lnTo>
                <a:lnTo>
                  <a:pt x="437299" y="162661"/>
                </a:lnTo>
                <a:lnTo>
                  <a:pt x="437248" y="162356"/>
                </a:lnTo>
                <a:lnTo>
                  <a:pt x="413969" y="107365"/>
                </a:lnTo>
                <a:lnTo>
                  <a:pt x="385102" y="71145"/>
                </a:lnTo>
                <a:lnTo>
                  <a:pt x="360273" y="49390"/>
                </a:lnTo>
                <a:lnTo>
                  <a:pt x="360273" y="226390"/>
                </a:lnTo>
                <a:lnTo>
                  <a:pt x="359003" y="248945"/>
                </a:lnTo>
                <a:lnTo>
                  <a:pt x="348818" y="289687"/>
                </a:lnTo>
                <a:lnTo>
                  <a:pt x="328637" y="324383"/>
                </a:lnTo>
                <a:lnTo>
                  <a:pt x="299694" y="351548"/>
                </a:lnTo>
                <a:lnTo>
                  <a:pt x="262445" y="370713"/>
                </a:lnTo>
                <a:lnTo>
                  <a:pt x="218465" y="380415"/>
                </a:lnTo>
                <a:lnTo>
                  <a:pt x="194043" y="381622"/>
                </a:lnTo>
                <a:lnTo>
                  <a:pt x="84086" y="381622"/>
                </a:lnTo>
                <a:lnTo>
                  <a:pt x="84086" y="71145"/>
                </a:lnTo>
                <a:lnTo>
                  <a:pt x="194043" y="71145"/>
                </a:lnTo>
                <a:lnTo>
                  <a:pt x="241261" y="75996"/>
                </a:lnTo>
                <a:lnTo>
                  <a:pt x="282016" y="90551"/>
                </a:lnTo>
                <a:lnTo>
                  <a:pt x="315239" y="113766"/>
                </a:lnTo>
                <a:lnTo>
                  <a:pt x="339902" y="144564"/>
                </a:lnTo>
                <a:lnTo>
                  <a:pt x="355180" y="182321"/>
                </a:lnTo>
                <a:lnTo>
                  <a:pt x="360273" y="226390"/>
                </a:lnTo>
                <a:lnTo>
                  <a:pt x="360273" y="49390"/>
                </a:lnTo>
                <a:lnTo>
                  <a:pt x="327279" y="28460"/>
                </a:lnTo>
                <a:lnTo>
                  <a:pt x="267131" y="7112"/>
                </a:lnTo>
                <a:lnTo>
                  <a:pt x="197929" y="0"/>
                </a:lnTo>
                <a:lnTo>
                  <a:pt x="0" y="0"/>
                </a:lnTo>
                <a:lnTo>
                  <a:pt x="0" y="452780"/>
                </a:lnTo>
                <a:lnTo>
                  <a:pt x="197929" y="452780"/>
                </a:lnTo>
                <a:lnTo>
                  <a:pt x="267131" y="445668"/>
                </a:lnTo>
                <a:lnTo>
                  <a:pt x="327279" y="424307"/>
                </a:lnTo>
                <a:lnTo>
                  <a:pt x="376770" y="390283"/>
                </a:lnTo>
                <a:lnTo>
                  <a:pt x="384987" y="381622"/>
                </a:lnTo>
                <a:lnTo>
                  <a:pt x="396900" y="369087"/>
                </a:lnTo>
                <a:lnTo>
                  <a:pt x="413969" y="345084"/>
                </a:lnTo>
                <a:lnTo>
                  <a:pt x="427545" y="318630"/>
                </a:lnTo>
                <a:lnTo>
                  <a:pt x="437248" y="290029"/>
                </a:lnTo>
                <a:lnTo>
                  <a:pt x="443064" y="259283"/>
                </a:lnTo>
                <a:lnTo>
                  <a:pt x="445008" y="226390"/>
                </a:lnTo>
                <a:close/>
              </a:path>
              <a:path w="955039" h="453389">
                <a:moveTo>
                  <a:pt x="954697" y="452780"/>
                </a:moveTo>
                <a:lnTo>
                  <a:pt x="907389" y="347992"/>
                </a:lnTo>
                <a:lnTo>
                  <a:pt x="877608" y="282016"/>
                </a:lnTo>
                <a:lnTo>
                  <a:pt x="793394" y="95465"/>
                </a:lnTo>
                <a:lnTo>
                  <a:pt x="793394" y="282016"/>
                </a:lnTo>
                <a:lnTo>
                  <a:pt x="623493" y="282016"/>
                </a:lnTo>
                <a:lnTo>
                  <a:pt x="708291" y="83832"/>
                </a:lnTo>
                <a:lnTo>
                  <a:pt x="793394" y="282016"/>
                </a:lnTo>
                <a:lnTo>
                  <a:pt x="793394" y="95465"/>
                </a:lnTo>
                <a:lnTo>
                  <a:pt x="770445" y="44627"/>
                </a:lnTo>
                <a:lnTo>
                  <a:pt x="750303" y="0"/>
                </a:lnTo>
                <a:lnTo>
                  <a:pt x="667512" y="0"/>
                </a:lnTo>
                <a:lnTo>
                  <a:pt x="463753" y="452780"/>
                </a:lnTo>
                <a:lnTo>
                  <a:pt x="550430" y="452780"/>
                </a:lnTo>
                <a:lnTo>
                  <a:pt x="595261" y="347992"/>
                </a:lnTo>
                <a:lnTo>
                  <a:pt x="821728" y="347992"/>
                </a:lnTo>
                <a:lnTo>
                  <a:pt x="866736" y="452780"/>
                </a:lnTo>
                <a:lnTo>
                  <a:pt x="954697" y="45278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663759" y="3504551"/>
            <a:ext cx="955040" cy="453390"/>
          </a:xfrm>
          <a:custGeom>
            <a:avLst/>
            <a:gdLst/>
            <a:ahLst/>
            <a:cxnLst/>
            <a:rect l="l" t="t" r="r" b="b"/>
            <a:pathLst>
              <a:path w="955039" h="453389">
                <a:moveTo>
                  <a:pt x="445020" y="226390"/>
                </a:moveTo>
                <a:lnTo>
                  <a:pt x="443077" y="193243"/>
                </a:lnTo>
                <a:lnTo>
                  <a:pt x="437311" y="162661"/>
                </a:lnTo>
                <a:lnTo>
                  <a:pt x="437261" y="162356"/>
                </a:lnTo>
                <a:lnTo>
                  <a:pt x="413981" y="107365"/>
                </a:lnTo>
                <a:lnTo>
                  <a:pt x="385114" y="71145"/>
                </a:lnTo>
                <a:lnTo>
                  <a:pt x="360286" y="49390"/>
                </a:lnTo>
                <a:lnTo>
                  <a:pt x="360286" y="226390"/>
                </a:lnTo>
                <a:lnTo>
                  <a:pt x="359016" y="248945"/>
                </a:lnTo>
                <a:lnTo>
                  <a:pt x="348830" y="289687"/>
                </a:lnTo>
                <a:lnTo>
                  <a:pt x="328650" y="324383"/>
                </a:lnTo>
                <a:lnTo>
                  <a:pt x="299694" y="351548"/>
                </a:lnTo>
                <a:lnTo>
                  <a:pt x="262445" y="370713"/>
                </a:lnTo>
                <a:lnTo>
                  <a:pt x="218465" y="380415"/>
                </a:lnTo>
                <a:lnTo>
                  <a:pt x="194043" y="381622"/>
                </a:lnTo>
                <a:lnTo>
                  <a:pt x="84086" y="381622"/>
                </a:lnTo>
                <a:lnTo>
                  <a:pt x="84086" y="71145"/>
                </a:lnTo>
                <a:lnTo>
                  <a:pt x="194043" y="71145"/>
                </a:lnTo>
                <a:lnTo>
                  <a:pt x="241261" y="75996"/>
                </a:lnTo>
                <a:lnTo>
                  <a:pt x="282016" y="90551"/>
                </a:lnTo>
                <a:lnTo>
                  <a:pt x="315252" y="113766"/>
                </a:lnTo>
                <a:lnTo>
                  <a:pt x="339915" y="144564"/>
                </a:lnTo>
                <a:lnTo>
                  <a:pt x="355193" y="182321"/>
                </a:lnTo>
                <a:lnTo>
                  <a:pt x="360286" y="226390"/>
                </a:lnTo>
                <a:lnTo>
                  <a:pt x="360286" y="49390"/>
                </a:lnTo>
                <a:lnTo>
                  <a:pt x="327291" y="28460"/>
                </a:lnTo>
                <a:lnTo>
                  <a:pt x="267131" y="7112"/>
                </a:lnTo>
                <a:lnTo>
                  <a:pt x="197929" y="0"/>
                </a:lnTo>
                <a:lnTo>
                  <a:pt x="0" y="0"/>
                </a:lnTo>
                <a:lnTo>
                  <a:pt x="0" y="452780"/>
                </a:lnTo>
                <a:lnTo>
                  <a:pt x="197929" y="452780"/>
                </a:lnTo>
                <a:lnTo>
                  <a:pt x="267131" y="445668"/>
                </a:lnTo>
                <a:lnTo>
                  <a:pt x="327291" y="424307"/>
                </a:lnTo>
                <a:lnTo>
                  <a:pt x="376783" y="390283"/>
                </a:lnTo>
                <a:lnTo>
                  <a:pt x="385000" y="381622"/>
                </a:lnTo>
                <a:lnTo>
                  <a:pt x="396913" y="369087"/>
                </a:lnTo>
                <a:lnTo>
                  <a:pt x="413981" y="345084"/>
                </a:lnTo>
                <a:lnTo>
                  <a:pt x="427558" y="318630"/>
                </a:lnTo>
                <a:lnTo>
                  <a:pt x="437261" y="290029"/>
                </a:lnTo>
                <a:lnTo>
                  <a:pt x="443077" y="259283"/>
                </a:lnTo>
                <a:lnTo>
                  <a:pt x="445020" y="226390"/>
                </a:lnTo>
                <a:close/>
              </a:path>
              <a:path w="955039" h="453389">
                <a:moveTo>
                  <a:pt x="954709" y="452780"/>
                </a:moveTo>
                <a:lnTo>
                  <a:pt x="907415" y="347992"/>
                </a:lnTo>
                <a:lnTo>
                  <a:pt x="877620" y="282016"/>
                </a:lnTo>
                <a:lnTo>
                  <a:pt x="793407" y="95465"/>
                </a:lnTo>
                <a:lnTo>
                  <a:pt x="793407" y="282016"/>
                </a:lnTo>
                <a:lnTo>
                  <a:pt x="623506" y="282016"/>
                </a:lnTo>
                <a:lnTo>
                  <a:pt x="708304" y="83845"/>
                </a:lnTo>
                <a:lnTo>
                  <a:pt x="793407" y="282016"/>
                </a:lnTo>
                <a:lnTo>
                  <a:pt x="793407" y="95465"/>
                </a:lnTo>
                <a:lnTo>
                  <a:pt x="770458" y="44627"/>
                </a:lnTo>
                <a:lnTo>
                  <a:pt x="750316" y="0"/>
                </a:lnTo>
                <a:lnTo>
                  <a:pt x="667524" y="0"/>
                </a:lnTo>
                <a:lnTo>
                  <a:pt x="463765" y="452780"/>
                </a:lnTo>
                <a:lnTo>
                  <a:pt x="550443" y="452780"/>
                </a:lnTo>
                <a:lnTo>
                  <a:pt x="595287" y="347992"/>
                </a:lnTo>
                <a:lnTo>
                  <a:pt x="821740" y="347992"/>
                </a:lnTo>
                <a:lnTo>
                  <a:pt x="866749" y="452780"/>
                </a:lnTo>
                <a:lnTo>
                  <a:pt x="954709" y="45278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676043" y="3504540"/>
            <a:ext cx="402590" cy="453390"/>
          </a:xfrm>
          <a:custGeom>
            <a:avLst/>
            <a:gdLst/>
            <a:ahLst/>
            <a:cxnLst/>
            <a:rect l="l" t="t" r="r" b="b"/>
            <a:pathLst>
              <a:path w="402589" h="453389">
                <a:moveTo>
                  <a:pt x="69215" y="0"/>
                </a:moveTo>
                <a:lnTo>
                  <a:pt x="0" y="0"/>
                </a:lnTo>
                <a:lnTo>
                  <a:pt x="0" y="452780"/>
                </a:lnTo>
                <a:lnTo>
                  <a:pt x="83439" y="452780"/>
                </a:lnTo>
                <a:lnTo>
                  <a:pt x="83439" y="146226"/>
                </a:lnTo>
                <a:lnTo>
                  <a:pt x="49161" y="104140"/>
                </a:lnTo>
                <a:lnTo>
                  <a:pt x="154034" y="104140"/>
                </a:lnTo>
                <a:lnTo>
                  <a:pt x="69215" y="0"/>
                </a:lnTo>
                <a:close/>
              </a:path>
              <a:path w="402589" h="453389">
                <a:moveTo>
                  <a:pt x="154034" y="104140"/>
                </a:moveTo>
                <a:lnTo>
                  <a:pt x="83439" y="104140"/>
                </a:lnTo>
                <a:lnTo>
                  <a:pt x="83439" y="146226"/>
                </a:lnTo>
                <a:lnTo>
                  <a:pt x="333108" y="452780"/>
                </a:lnTo>
                <a:lnTo>
                  <a:pt x="402336" y="452780"/>
                </a:lnTo>
                <a:lnTo>
                  <a:pt x="402336" y="348640"/>
                </a:lnTo>
                <a:lnTo>
                  <a:pt x="318884" y="348640"/>
                </a:lnTo>
                <a:lnTo>
                  <a:pt x="318884" y="306539"/>
                </a:lnTo>
                <a:lnTo>
                  <a:pt x="154034" y="104140"/>
                </a:lnTo>
                <a:close/>
              </a:path>
              <a:path w="402589" h="453389">
                <a:moveTo>
                  <a:pt x="318884" y="306539"/>
                </a:moveTo>
                <a:lnTo>
                  <a:pt x="318884" y="348640"/>
                </a:lnTo>
                <a:lnTo>
                  <a:pt x="353174" y="348640"/>
                </a:lnTo>
                <a:lnTo>
                  <a:pt x="318884" y="306539"/>
                </a:lnTo>
                <a:close/>
              </a:path>
              <a:path w="402589" h="453389">
                <a:moveTo>
                  <a:pt x="402336" y="0"/>
                </a:moveTo>
                <a:lnTo>
                  <a:pt x="318884" y="0"/>
                </a:lnTo>
                <a:lnTo>
                  <a:pt x="318884" y="306539"/>
                </a:lnTo>
                <a:lnTo>
                  <a:pt x="353174" y="348640"/>
                </a:lnTo>
                <a:lnTo>
                  <a:pt x="402336" y="348640"/>
                </a:lnTo>
                <a:lnTo>
                  <a:pt x="402336" y="0"/>
                </a:lnTo>
                <a:close/>
              </a:path>
              <a:path w="402589" h="453389">
                <a:moveTo>
                  <a:pt x="83439" y="104140"/>
                </a:moveTo>
                <a:lnTo>
                  <a:pt x="49161" y="104140"/>
                </a:lnTo>
                <a:lnTo>
                  <a:pt x="83439" y="146226"/>
                </a:lnTo>
                <a:lnTo>
                  <a:pt x="83439" y="10414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67637" y="3498077"/>
            <a:ext cx="488315" cy="466090"/>
          </a:xfrm>
          <a:custGeom>
            <a:avLst/>
            <a:gdLst/>
            <a:ahLst/>
            <a:cxnLst/>
            <a:rect l="l" t="t" r="r" b="b"/>
            <a:pathLst>
              <a:path w="488314" h="466089">
                <a:moveTo>
                  <a:pt x="243852" y="0"/>
                </a:moveTo>
                <a:lnTo>
                  <a:pt x="193395" y="4364"/>
                </a:lnTo>
                <a:lnTo>
                  <a:pt x="146824" y="17462"/>
                </a:lnTo>
                <a:lnTo>
                  <a:pt x="105103" y="38401"/>
                </a:lnTo>
                <a:lnTo>
                  <a:pt x="69202" y="66293"/>
                </a:lnTo>
                <a:lnTo>
                  <a:pt x="39936" y="100420"/>
                </a:lnTo>
                <a:lnTo>
                  <a:pt x="18110" y="140042"/>
                </a:lnTo>
                <a:lnTo>
                  <a:pt x="4521" y="184429"/>
                </a:lnTo>
                <a:lnTo>
                  <a:pt x="0" y="232854"/>
                </a:lnTo>
                <a:lnTo>
                  <a:pt x="1132" y="257598"/>
                </a:lnTo>
                <a:lnTo>
                  <a:pt x="10179" y="303990"/>
                </a:lnTo>
                <a:lnTo>
                  <a:pt x="28091" y="346174"/>
                </a:lnTo>
                <a:lnTo>
                  <a:pt x="53641" y="383041"/>
                </a:lnTo>
                <a:lnTo>
                  <a:pt x="86422" y="414231"/>
                </a:lnTo>
                <a:lnTo>
                  <a:pt x="125282" y="438664"/>
                </a:lnTo>
                <a:lnTo>
                  <a:pt x="169666" y="455888"/>
                </a:lnTo>
                <a:lnTo>
                  <a:pt x="218501" y="464618"/>
                </a:lnTo>
                <a:lnTo>
                  <a:pt x="244500" y="465708"/>
                </a:lnTo>
                <a:lnTo>
                  <a:pt x="270189" y="464618"/>
                </a:lnTo>
                <a:lnTo>
                  <a:pt x="318538" y="455888"/>
                </a:lnTo>
                <a:lnTo>
                  <a:pt x="362640" y="438664"/>
                </a:lnTo>
                <a:lnTo>
                  <a:pt x="401291" y="414408"/>
                </a:lnTo>
                <a:lnTo>
                  <a:pt x="425919" y="391972"/>
                </a:lnTo>
                <a:lnTo>
                  <a:pt x="243852" y="391972"/>
                </a:lnTo>
                <a:lnTo>
                  <a:pt x="227026" y="391244"/>
                </a:lnTo>
                <a:lnTo>
                  <a:pt x="180467" y="380326"/>
                </a:lnTo>
                <a:lnTo>
                  <a:pt x="141163" y="357225"/>
                </a:lnTo>
                <a:lnTo>
                  <a:pt x="111067" y="323573"/>
                </a:lnTo>
                <a:lnTo>
                  <a:pt x="91459" y="281368"/>
                </a:lnTo>
                <a:lnTo>
                  <a:pt x="85516" y="249937"/>
                </a:lnTo>
                <a:lnTo>
                  <a:pt x="85480" y="249673"/>
                </a:lnTo>
                <a:lnTo>
                  <a:pt x="84734" y="232854"/>
                </a:lnTo>
                <a:lnTo>
                  <a:pt x="85480" y="215776"/>
                </a:lnTo>
                <a:lnTo>
                  <a:pt x="87720" y="199463"/>
                </a:lnTo>
                <a:lnTo>
                  <a:pt x="103284" y="155198"/>
                </a:lnTo>
                <a:lnTo>
                  <a:pt x="130340" y="118681"/>
                </a:lnTo>
                <a:lnTo>
                  <a:pt x="166830" y="91828"/>
                </a:lnTo>
                <a:lnTo>
                  <a:pt x="210932" y="76649"/>
                </a:lnTo>
                <a:lnTo>
                  <a:pt x="243852" y="73736"/>
                </a:lnTo>
                <a:lnTo>
                  <a:pt x="425561" y="73736"/>
                </a:lnTo>
                <a:lnTo>
                  <a:pt x="418490" y="66293"/>
                </a:lnTo>
                <a:lnTo>
                  <a:pt x="382673" y="38401"/>
                </a:lnTo>
                <a:lnTo>
                  <a:pt x="341198" y="17462"/>
                </a:lnTo>
                <a:lnTo>
                  <a:pt x="294701" y="4364"/>
                </a:lnTo>
                <a:lnTo>
                  <a:pt x="269819" y="1090"/>
                </a:lnTo>
                <a:lnTo>
                  <a:pt x="243852" y="0"/>
                </a:lnTo>
                <a:close/>
              </a:path>
              <a:path w="488314" h="466089">
                <a:moveTo>
                  <a:pt x="425561" y="73736"/>
                </a:moveTo>
                <a:lnTo>
                  <a:pt x="243852" y="73736"/>
                </a:lnTo>
                <a:lnTo>
                  <a:pt x="260666" y="74464"/>
                </a:lnTo>
                <a:lnTo>
                  <a:pt x="276836" y="76649"/>
                </a:lnTo>
                <a:lnTo>
                  <a:pt x="321307" y="91828"/>
                </a:lnTo>
                <a:lnTo>
                  <a:pt x="357695" y="118681"/>
                </a:lnTo>
                <a:lnTo>
                  <a:pt x="384432" y="155198"/>
                </a:lnTo>
                <a:lnTo>
                  <a:pt x="399969" y="199463"/>
                </a:lnTo>
                <a:lnTo>
                  <a:pt x="402958" y="232854"/>
                </a:lnTo>
                <a:lnTo>
                  <a:pt x="402222" y="249673"/>
                </a:lnTo>
                <a:lnTo>
                  <a:pt x="402210" y="249937"/>
                </a:lnTo>
                <a:lnTo>
                  <a:pt x="400025" y="265842"/>
                </a:lnTo>
                <a:lnTo>
                  <a:pt x="399969" y="266250"/>
                </a:lnTo>
                <a:lnTo>
                  <a:pt x="396336" y="281368"/>
                </a:lnTo>
                <a:lnTo>
                  <a:pt x="396234" y="281794"/>
                </a:lnTo>
                <a:lnTo>
                  <a:pt x="376689" y="323573"/>
                </a:lnTo>
                <a:lnTo>
                  <a:pt x="346534" y="357225"/>
                </a:lnTo>
                <a:lnTo>
                  <a:pt x="307238" y="380326"/>
                </a:lnTo>
                <a:lnTo>
                  <a:pt x="260666" y="391244"/>
                </a:lnTo>
                <a:lnTo>
                  <a:pt x="243852" y="391972"/>
                </a:lnTo>
                <a:lnTo>
                  <a:pt x="425919" y="391972"/>
                </a:lnTo>
                <a:lnTo>
                  <a:pt x="459595" y="346613"/>
                </a:lnTo>
                <a:lnTo>
                  <a:pt x="477507" y="304166"/>
                </a:lnTo>
                <a:lnTo>
                  <a:pt x="483060" y="281794"/>
                </a:lnTo>
                <a:lnTo>
                  <a:pt x="483166" y="281368"/>
                </a:lnTo>
                <a:lnTo>
                  <a:pt x="486561" y="257598"/>
                </a:lnTo>
                <a:lnTo>
                  <a:pt x="487692" y="232854"/>
                </a:lnTo>
                <a:lnTo>
                  <a:pt x="486561" y="208137"/>
                </a:lnTo>
                <a:lnTo>
                  <a:pt x="477507" y="161731"/>
                </a:lnTo>
                <a:lnTo>
                  <a:pt x="459595" y="119545"/>
                </a:lnTo>
                <a:lnTo>
                  <a:pt x="434049" y="82669"/>
                </a:lnTo>
                <a:lnTo>
                  <a:pt x="425561" y="73736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37509" y="4125705"/>
            <a:ext cx="963294" cy="1183640"/>
          </a:xfrm>
          <a:custGeom>
            <a:avLst/>
            <a:gdLst/>
            <a:ahLst/>
            <a:cxnLst/>
            <a:rect l="l" t="t" r="r" b="b"/>
            <a:pathLst>
              <a:path w="963294" h="1183639">
                <a:moveTo>
                  <a:pt x="920131" y="265214"/>
                </a:moveTo>
                <a:lnTo>
                  <a:pt x="450888" y="265214"/>
                </a:lnTo>
                <a:lnTo>
                  <a:pt x="485847" y="267186"/>
                </a:lnTo>
                <a:lnTo>
                  <a:pt x="516145" y="273100"/>
                </a:lnTo>
                <a:lnTo>
                  <a:pt x="562762" y="296722"/>
                </a:lnTo>
                <a:lnTo>
                  <a:pt x="590743" y="334437"/>
                </a:lnTo>
                <a:lnTo>
                  <a:pt x="600075" y="384581"/>
                </a:lnTo>
                <a:lnTo>
                  <a:pt x="599606" y="396447"/>
                </a:lnTo>
                <a:lnTo>
                  <a:pt x="592607" y="435127"/>
                </a:lnTo>
                <a:lnTo>
                  <a:pt x="573021" y="479429"/>
                </a:lnTo>
                <a:lnTo>
                  <a:pt x="550068" y="512845"/>
                </a:lnTo>
                <a:lnTo>
                  <a:pt x="515674" y="550969"/>
                </a:lnTo>
                <a:lnTo>
                  <a:pt x="59664" y="978014"/>
                </a:lnTo>
                <a:lnTo>
                  <a:pt x="59664" y="1183563"/>
                </a:lnTo>
                <a:lnTo>
                  <a:pt x="963104" y="1183563"/>
                </a:lnTo>
                <a:lnTo>
                  <a:pt x="963104" y="1039355"/>
                </a:lnTo>
                <a:lnTo>
                  <a:pt x="389547" y="1039355"/>
                </a:lnTo>
                <a:lnTo>
                  <a:pt x="334848" y="923315"/>
                </a:lnTo>
                <a:lnTo>
                  <a:pt x="515255" y="923315"/>
                </a:lnTo>
                <a:lnTo>
                  <a:pt x="734339" y="721080"/>
                </a:lnTo>
                <a:lnTo>
                  <a:pt x="773238" y="683844"/>
                </a:lnTo>
                <a:lnTo>
                  <a:pt x="807067" y="648358"/>
                </a:lnTo>
                <a:lnTo>
                  <a:pt x="835821" y="614633"/>
                </a:lnTo>
                <a:lnTo>
                  <a:pt x="859497" y="582676"/>
                </a:lnTo>
                <a:lnTo>
                  <a:pt x="894919" y="522166"/>
                </a:lnTo>
                <a:lnTo>
                  <a:pt x="916673" y="464972"/>
                </a:lnTo>
                <a:lnTo>
                  <a:pt x="927868" y="409236"/>
                </a:lnTo>
                <a:lnTo>
                  <a:pt x="931595" y="353072"/>
                </a:lnTo>
                <a:lnTo>
                  <a:pt x="928021" y="300966"/>
                </a:lnTo>
                <a:lnTo>
                  <a:pt x="920131" y="265214"/>
                </a:lnTo>
                <a:close/>
              </a:path>
              <a:path w="963294" h="1183639">
                <a:moveTo>
                  <a:pt x="515255" y="923315"/>
                </a:moveTo>
                <a:lnTo>
                  <a:pt x="334848" y="923315"/>
                </a:lnTo>
                <a:lnTo>
                  <a:pt x="389547" y="1039355"/>
                </a:lnTo>
                <a:lnTo>
                  <a:pt x="515255" y="923315"/>
                </a:lnTo>
                <a:close/>
              </a:path>
              <a:path w="963294" h="1183639">
                <a:moveTo>
                  <a:pt x="963104" y="923315"/>
                </a:moveTo>
                <a:lnTo>
                  <a:pt x="515255" y="923315"/>
                </a:lnTo>
                <a:lnTo>
                  <a:pt x="389547" y="1039355"/>
                </a:lnTo>
                <a:lnTo>
                  <a:pt x="963104" y="1039355"/>
                </a:lnTo>
                <a:lnTo>
                  <a:pt x="963104" y="923315"/>
                </a:lnTo>
                <a:close/>
              </a:path>
              <a:path w="963294" h="1183639">
                <a:moveTo>
                  <a:pt x="480707" y="0"/>
                </a:moveTo>
                <a:lnTo>
                  <a:pt x="425128" y="1843"/>
                </a:lnTo>
                <a:lnTo>
                  <a:pt x="372220" y="7371"/>
                </a:lnTo>
                <a:lnTo>
                  <a:pt x="321984" y="16583"/>
                </a:lnTo>
                <a:lnTo>
                  <a:pt x="274421" y="29475"/>
                </a:lnTo>
                <a:lnTo>
                  <a:pt x="229530" y="46046"/>
                </a:lnTo>
                <a:lnTo>
                  <a:pt x="187312" y="66294"/>
                </a:lnTo>
                <a:lnTo>
                  <a:pt x="140557" y="94547"/>
                </a:lnTo>
                <a:lnTo>
                  <a:pt x="98450" y="126244"/>
                </a:lnTo>
                <a:lnTo>
                  <a:pt x="60990" y="161386"/>
                </a:lnTo>
                <a:lnTo>
                  <a:pt x="28174" y="199974"/>
                </a:lnTo>
                <a:lnTo>
                  <a:pt x="0" y="242011"/>
                </a:lnTo>
                <a:lnTo>
                  <a:pt x="243662" y="377939"/>
                </a:lnTo>
                <a:lnTo>
                  <a:pt x="262314" y="351533"/>
                </a:lnTo>
                <a:lnTo>
                  <a:pt x="283451" y="328642"/>
                </a:lnTo>
                <a:lnTo>
                  <a:pt x="333184" y="293395"/>
                </a:lnTo>
                <a:lnTo>
                  <a:pt x="389950" y="272265"/>
                </a:lnTo>
                <a:lnTo>
                  <a:pt x="450888" y="265214"/>
                </a:lnTo>
                <a:lnTo>
                  <a:pt x="920131" y="265214"/>
                </a:lnTo>
                <a:lnTo>
                  <a:pt x="917298" y="252377"/>
                </a:lnTo>
                <a:lnTo>
                  <a:pt x="899427" y="207308"/>
                </a:lnTo>
                <a:lnTo>
                  <a:pt x="874407" y="165760"/>
                </a:lnTo>
                <a:lnTo>
                  <a:pt x="843066" y="128262"/>
                </a:lnTo>
                <a:lnTo>
                  <a:pt x="806232" y="95319"/>
                </a:lnTo>
                <a:lnTo>
                  <a:pt x="763909" y="66930"/>
                </a:lnTo>
                <a:lnTo>
                  <a:pt x="716102" y="43091"/>
                </a:lnTo>
                <a:lnTo>
                  <a:pt x="674329" y="27578"/>
                </a:lnTo>
                <a:lnTo>
                  <a:pt x="629903" y="15512"/>
                </a:lnTo>
                <a:lnTo>
                  <a:pt x="582825" y="6894"/>
                </a:lnTo>
                <a:lnTo>
                  <a:pt x="534244" y="1843"/>
                </a:lnTo>
                <a:lnTo>
                  <a:pt x="536729" y="1843"/>
                </a:lnTo>
                <a:lnTo>
                  <a:pt x="480707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662510" y="4125701"/>
            <a:ext cx="1022985" cy="1207135"/>
          </a:xfrm>
          <a:custGeom>
            <a:avLst/>
            <a:gdLst/>
            <a:ahLst/>
            <a:cxnLst/>
            <a:rect l="l" t="t" r="r" b="b"/>
            <a:pathLst>
              <a:path w="1022985" h="1207135">
                <a:moveTo>
                  <a:pt x="512216" y="0"/>
                </a:moveTo>
                <a:lnTo>
                  <a:pt x="463432" y="1980"/>
                </a:lnTo>
                <a:lnTo>
                  <a:pt x="416535" y="7922"/>
                </a:lnTo>
                <a:lnTo>
                  <a:pt x="371525" y="17824"/>
                </a:lnTo>
                <a:lnTo>
                  <a:pt x="328404" y="31684"/>
                </a:lnTo>
                <a:lnTo>
                  <a:pt x="287171" y="49500"/>
                </a:lnTo>
                <a:lnTo>
                  <a:pt x="247827" y="71272"/>
                </a:lnTo>
                <a:lnTo>
                  <a:pt x="210775" y="96792"/>
                </a:lnTo>
                <a:lnTo>
                  <a:pt x="176442" y="125805"/>
                </a:lnTo>
                <a:lnTo>
                  <a:pt x="144827" y="158313"/>
                </a:lnTo>
                <a:lnTo>
                  <a:pt x="115933" y="194319"/>
                </a:lnTo>
                <a:lnTo>
                  <a:pt x="89759" y="233825"/>
                </a:lnTo>
                <a:lnTo>
                  <a:pt x="66303" y="276840"/>
                </a:lnTo>
                <a:lnTo>
                  <a:pt x="48709" y="316380"/>
                </a:lnTo>
                <a:lnTo>
                  <a:pt x="33822" y="358296"/>
                </a:lnTo>
                <a:lnTo>
                  <a:pt x="21644" y="402580"/>
                </a:lnTo>
                <a:lnTo>
                  <a:pt x="12173" y="449232"/>
                </a:lnTo>
                <a:lnTo>
                  <a:pt x="5409" y="498251"/>
                </a:lnTo>
                <a:lnTo>
                  <a:pt x="1352" y="549637"/>
                </a:lnTo>
                <a:lnTo>
                  <a:pt x="0" y="603389"/>
                </a:lnTo>
                <a:lnTo>
                  <a:pt x="1352" y="657149"/>
                </a:lnTo>
                <a:lnTo>
                  <a:pt x="5409" y="708538"/>
                </a:lnTo>
                <a:lnTo>
                  <a:pt x="12173" y="757557"/>
                </a:lnTo>
                <a:lnTo>
                  <a:pt x="21644" y="804207"/>
                </a:lnTo>
                <a:lnTo>
                  <a:pt x="33822" y="848487"/>
                </a:lnTo>
                <a:lnTo>
                  <a:pt x="48709" y="890399"/>
                </a:lnTo>
                <a:lnTo>
                  <a:pt x="66312" y="929955"/>
                </a:lnTo>
                <a:lnTo>
                  <a:pt x="89759" y="972956"/>
                </a:lnTo>
                <a:lnTo>
                  <a:pt x="115933" y="1012467"/>
                </a:lnTo>
                <a:lnTo>
                  <a:pt x="144827" y="1048478"/>
                </a:lnTo>
                <a:lnTo>
                  <a:pt x="176442" y="1080987"/>
                </a:lnTo>
                <a:lnTo>
                  <a:pt x="210775" y="1109992"/>
                </a:lnTo>
                <a:lnTo>
                  <a:pt x="247827" y="1135494"/>
                </a:lnTo>
                <a:lnTo>
                  <a:pt x="287171" y="1157275"/>
                </a:lnTo>
                <a:lnTo>
                  <a:pt x="328404" y="1175097"/>
                </a:lnTo>
                <a:lnTo>
                  <a:pt x="371525" y="1188958"/>
                </a:lnTo>
                <a:lnTo>
                  <a:pt x="416535" y="1198858"/>
                </a:lnTo>
                <a:lnTo>
                  <a:pt x="463432" y="1204799"/>
                </a:lnTo>
                <a:lnTo>
                  <a:pt x="512216" y="1206779"/>
                </a:lnTo>
                <a:lnTo>
                  <a:pt x="560493" y="1204799"/>
                </a:lnTo>
                <a:lnTo>
                  <a:pt x="606975" y="1198858"/>
                </a:lnTo>
                <a:lnTo>
                  <a:pt x="651662" y="1188958"/>
                </a:lnTo>
                <a:lnTo>
                  <a:pt x="694554" y="1175097"/>
                </a:lnTo>
                <a:lnTo>
                  <a:pt x="735651" y="1157275"/>
                </a:lnTo>
                <a:lnTo>
                  <a:pt x="774954" y="1135494"/>
                </a:lnTo>
                <a:lnTo>
                  <a:pt x="811995" y="1109992"/>
                </a:lnTo>
                <a:lnTo>
                  <a:pt x="846322" y="1080987"/>
                </a:lnTo>
                <a:lnTo>
                  <a:pt x="877933" y="1048478"/>
                </a:lnTo>
                <a:lnTo>
                  <a:pt x="906827" y="1012467"/>
                </a:lnTo>
                <a:lnTo>
                  <a:pt x="933004" y="972956"/>
                </a:lnTo>
                <a:lnTo>
                  <a:pt x="951939" y="938237"/>
                </a:lnTo>
                <a:lnTo>
                  <a:pt x="512216" y="938237"/>
                </a:lnTo>
                <a:lnTo>
                  <a:pt x="486462" y="936167"/>
                </a:lnTo>
                <a:lnTo>
                  <a:pt x="439635" y="919598"/>
                </a:lnTo>
                <a:lnTo>
                  <a:pt x="399275" y="885973"/>
                </a:lnTo>
                <a:lnTo>
                  <a:pt x="366952" y="832517"/>
                </a:lnTo>
                <a:lnTo>
                  <a:pt x="343389" y="758341"/>
                </a:lnTo>
                <a:lnTo>
                  <a:pt x="335881" y="712600"/>
                </a:lnTo>
                <a:lnTo>
                  <a:pt x="331381" y="660948"/>
                </a:lnTo>
                <a:lnTo>
                  <a:pt x="329882" y="603389"/>
                </a:lnTo>
                <a:lnTo>
                  <a:pt x="331266" y="549637"/>
                </a:lnTo>
                <a:lnTo>
                  <a:pt x="331381" y="545167"/>
                </a:lnTo>
                <a:lnTo>
                  <a:pt x="335881" y="493161"/>
                </a:lnTo>
                <a:lnTo>
                  <a:pt x="343389" y="447368"/>
                </a:lnTo>
                <a:lnTo>
                  <a:pt x="353910" y="407784"/>
                </a:lnTo>
                <a:lnTo>
                  <a:pt x="382074" y="344803"/>
                </a:lnTo>
                <a:lnTo>
                  <a:pt x="418553" y="301701"/>
                </a:lnTo>
                <a:lnTo>
                  <a:pt x="462270" y="276840"/>
                </a:lnTo>
                <a:lnTo>
                  <a:pt x="512216" y="268554"/>
                </a:lnTo>
                <a:lnTo>
                  <a:pt x="951946" y="268554"/>
                </a:lnTo>
                <a:lnTo>
                  <a:pt x="933004" y="233825"/>
                </a:lnTo>
                <a:lnTo>
                  <a:pt x="906827" y="194319"/>
                </a:lnTo>
                <a:lnTo>
                  <a:pt x="877933" y="158313"/>
                </a:lnTo>
                <a:lnTo>
                  <a:pt x="846322" y="125805"/>
                </a:lnTo>
                <a:lnTo>
                  <a:pt x="811995" y="96792"/>
                </a:lnTo>
                <a:lnTo>
                  <a:pt x="774954" y="71272"/>
                </a:lnTo>
                <a:lnTo>
                  <a:pt x="735651" y="49500"/>
                </a:lnTo>
                <a:lnTo>
                  <a:pt x="694554" y="31684"/>
                </a:lnTo>
                <a:lnTo>
                  <a:pt x="651662" y="17824"/>
                </a:lnTo>
                <a:lnTo>
                  <a:pt x="606975" y="7922"/>
                </a:lnTo>
                <a:lnTo>
                  <a:pt x="560493" y="1980"/>
                </a:lnTo>
                <a:lnTo>
                  <a:pt x="512216" y="0"/>
                </a:lnTo>
                <a:close/>
              </a:path>
              <a:path w="1022985" h="1207135">
                <a:moveTo>
                  <a:pt x="951946" y="268554"/>
                </a:moveTo>
                <a:lnTo>
                  <a:pt x="512216" y="268554"/>
                </a:lnTo>
                <a:lnTo>
                  <a:pt x="537956" y="270625"/>
                </a:lnTo>
                <a:lnTo>
                  <a:pt x="562143" y="276840"/>
                </a:lnTo>
                <a:lnTo>
                  <a:pt x="605878" y="301701"/>
                </a:lnTo>
                <a:lnTo>
                  <a:pt x="642131" y="344803"/>
                </a:lnTo>
                <a:lnTo>
                  <a:pt x="669696" y="407784"/>
                </a:lnTo>
                <a:lnTo>
                  <a:pt x="679844" y="447368"/>
                </a:lnTo>
                <a:lnTo>
                  <a:pt x="687100" y="493161"/>
                </a:lnTo>
                <a:lnTo>
                  <a:pt x="691458" y="545167"/>
                </a:lnTo>
                <a:lnTo>
                  <a:pt x="692911" y="603389"/>
                </a:lnTo>
                <a:lnTo>
                  <a:pt x="691554" y="657149"/>
                </a:lnTo>
                <a:lnTo>
                  <a:pt x="691458" y="660948"/>
                </a:lnTo>
                <a:lnTo>
                  <a:pt x="687100" y="712600"/>
                </a:lnTo>
                <a:lnTo>
                  <a:pt x="679968" y="757557"/>
                </a:lnTo>
                <a:lnTo>
                  <a:pt x="679844" y="758341"/>
                </a:lnTo>
                <a:lnTo>
                  <a:pt x="669696" y="798169"/>
                </a:lnTo>
                <a:lnTo>
                  <a:pt x="642131" y="861783"/>
                </a:lnTo>
                <a:lnTo>
                  <a:pt x="605878" y="905090"/>
                </a:lnTo>
                <a:lnTo>
                  <a:pt x="562143" y="929955"/>
                </a:lnTo>
                <a:lnTo>
                  <a:pt x="512216" y="938237"/>
                </a:lnTo>
                <a:lnTo>
                  <a:pt x="951939" y="938237"/>
                </a:lnTo>
                <a:lnTo>
                  <a:pt x="974052" y="890399"/>
                </a:lnTo>
                <a:lnTo>
                  <a:pt x="988937" y="848487"/>
                </a:lnTo>
                <a:lnTo>
                  <a:pt x="1001119" y="804207"/>
                </a:lnTo>
                <a:lnTo>
                  <a:pt x="1010595" y="757557"/>
                </a:lnTo>
                <a:lnTo>
                  <a:pt x="1017365" y="708538"/>
                </a:lnTo>
                <a:lnTo>
                  <a:pt x="1021427" y="657149"/>
                </a:lnTo>
                <a:lnTo>
                  <a:pt x="1022781" y="603389"/>
                </a:lnTo>
                <a:lnTo>
                  <a:pt x="1021427" y="549637"/>
                </a:lnTo>
                <a:lnTo>
                  <a:pt x="1017365" y="498251"/>
                </a:lnTo>
                <a:lnTo>
                  <a:pt x="1010595" y="449232"/>
                </a:lnTo>
                <a:lnTo>
                  <a:pt x="1001119" y="402580"/>
                </a:lnTo>
                <a:lnTo>
                  <a:pt x="988937" y="358296"/>
                </a:lnTo>
                <a:lnTo>
                  <a:pt x="974052" y="316380"/>
                </a:lnTo>
                <a:lnTo>
                  <a:pt x="956465" y="276840"/>
                </a:lnTo>
                <a:lnTo>
                  <a:pt x="951946" y="26855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85879" y="4125705"/>
            <a:ext cx="963294" cy="1183640"/>
          </a:xfrm>
          <a:custGeom>
            <a:avLst/>
            <a:gdLst/>
            <a:ahLst/>
            <a:cxnLst/>
            <a:rect l="l" t="t" r="r" b="b"/>
            <a:pathLst>
              <a:path w="963295" h="1183639">
                <a:moveTo>
                  <a:pt x="920131" y="265214"/>
                </a:moveTo>
                <a:lnTo>
                  <a:pt x="450888" y="265214"/>
                </a:lnTo>
                <a:lnTo>
                  <a:pt x="485849" y="267186"/>
                </a:lnTo>
                <a:lnTo>
                  <a:pt x="516151" y="273100"/>
                </a:lnTo>
                <a:lnTo>
                  <a:pt x="562775" y="296722"/>
                </a:lnTo>
                <a:lnTo>
                  <a:pt x="590745" y="334437"/>
                </a:lnTo>
                <a:lnTo>
                  <a:pt x="600075" y="384581"/>
                </a:lnTo>
                <a:lnTo>
                  <a:pt x="599606" y="396447"/>
                </a:lnTo>
                <a:lnTo>
                  <a:pt x="592607" y="435127"/>
                </a:lnTo>
                <a:lnTo>
                  <a:pt x="573031" y="479429"/>
                </a:lnTo>
                <a:lnTo>
                  <a:pt x="550079" y="512845"/>
                </a:lnTo>
                <a:lnTo>
                  <a:pt x="515676" y="550969"/>
                </a:lnTo>
                <a:lnTo>
                  <a:pt x="59677" y="978014"/>
                </a:lnTo>
                <a:lnTo>
                  <a:pt x="59677" y="1183563"/>
                </a:lnTo>
                <a:lnTo>
                  <a:pt x="963104" y="1183563"/>
                </a:lnTo>
                <a:lnTo>
                  <a:pt x="963104" y="1039355"/>
                </a:lnTo>
                <a:lnTo>
                  <a:pt x="389547" y="1039355"/>
                </a:lnTo>
                <a:lnTo>
                  <a:pt x="334848" y="923315"/>
                </a:lnTo>
                <a:lnTo>
                  <a:pt x="515255" y="923315"/>
                </a:lnTo>
                <a:lnTo>
                  <a:pt x="734339" y="721080"/>
                </a:lnTo>
                <a:lnTo>
                  <a:pt x="773244" y="683844"/>
                </a:lnTo>
                <a:lnTo>
                  <a:pt x="807072" y="648358"/>
                </a:lnTo>
                <a:lnTo>
                  <a:pt x="835823" y="614633"/>
                </a:lnTo>
                <a:lnTo>
                  <a:pt x="859497" y="582676"/>
                </a:lnTo>
                <a:lnTo>
                  <a:pt x="894919" y="522166"/>
                </a:lnTo>
                <a:lnTo>
                  <a:pt x="916673" y="464972"/>
                </a:lnTo>
                <a:lnTo>
                  <a:pt x="927868" y="409236"/>
                </a:lnTo>
                <a:lnTo>
                  <a:pt x="931595" y="353072"/>
                </a:lnTo>
                <a:lnTo>
                  <a:pt x="928021" y="300966"/>
                </a:lnTo>
                <a:lnTo>
                  <a:pt x="920131" y="265214"/>
                </a:lnTo>
                <a:close/>
              </a:path>
              <a:path w="963295" h="1183639">
                <a:moveTo>
                  <a:pt x="515255" y="923315"/>
                </a:moveTo>
                <a:lnTo>
                  <a:pt x="334848" y="923315"/>
                </a:lnTo>
                <a:lnTo>
                  <a:pt x="389547" y="1039355"/>
                </a:lnTo>
                <a:lnTo>
                  <a:pt x="515255" y="923315"/>
                </a:lnTo>
                <a:close/>
              </a:path>
              <a:path w="963295" h="1183639">
                <a:moveTo>
                  <a:pt x="963104" y="923315"/>
                </a:moveTo>
                <a:lnTo>
                  <a:pt x="515255" y="923315"/>
                </a:lnTo>
                <a:lnTo>
                  <a:pt x="389547" y="1039355"/>
                </a:lnTo>
                <a:lnTo>
                  <a:pt x="963104" y="1039355"/>
                </a:lnTo>
                <a:lnTo>
                  <a:pt x="963104" y="923315"/>
                </a:lnTo>
                <a:close/>
              </a:path>
              <a:path w="963295" h="1183639">
                <a:moveTo>
                  <a:pt x="480720" y="0"/>
                </a:moveTo>
                <a:lnTo>
                  <a:pt x="425135" y="1843"/>
                </a:lnTo>
                <a:lnTo>
                  <a:pt x="372224" y="7371"/>
                </a:lnTo>
                <a:lnTo>
                  <a:pt x="321986" y="16583"/>
                </a:lnTo>
                <a:lnTo>
                  <a:pt x="274421" y="29475"/>
                </a:lnTo>
                <a:lnTo>
                  <a:pt x="229530" y="46046"/>
                </a:lnTo>
                <a:lnTo>
                  <a:pt x="187312" y="66294"/>
                </a:lnTo>
                <a:lnTo>
                  <a:pt x="140557" y="94547"/>
                </a:lnTo>
                <a:lnTo>
                  <a:pt x="98450" y="126244"/>
                </a:lnTo>
                <a:lnTo>
                  <a:pt x="60990" y="161386"/>
                </a:lnTo>
                <a:lnTo>
                  <a:pt x="28174" y="199974"/>
                </a:lnTo>
                <a:lnTo>
                  <a:pt x="0" y="242011"/>
                </a:lnTo>
                <a:lnTo>
                  <a:pt x="243674" y="377939"/>
                </a:lnTo>
                <a:lnTo>
                  <a:pt x="262322" y="351533"/>
                </a:lnTo>
                <a:lnTo>
                  <a:pt x="283457" y="328642"/>
                </a:lnTo>
                <a:lnTo>
                  <a:pt x="333184" y="293395"/>
                </a:lnTo>
                <a:lnTo>
                  <a:pt x="389955" y="272265"/>
                </a:lnTo>
                <a:lnTo>
                  <a:pt x="450888" y="265214"/>
                </a:lnTo>
                <a:lnTo>
                  <a:pt x="920131" y="265214"/>
                </a:lnTo>
                <a:lnTo>
                  <a:pt x="917298" y="252377"/>
                </a:lnTo>
                <a:lnTo>
                  <a:pt x="899427" y="207308"/>
                </a:lnTo>
                <a:lnTo>
                  <a:pt x="874407" y="165760"/>
                </a:lnTo>
                <a:lnTo>
                  <a:pt x="843066" y="128262"/>
                </a:lnTo>
                <a:lnTo>
                  <a:pt x="806234" y="95319"/>
                </a:lnTo>
                <a:lnTo>
                  <a:pt x="763915" y="66930"/>
                </a:lnTo>
                <a:lnTo>
                  <a:pt x="716114" y="43091"/>
                </a:lnTo>
                <a:lnTo>
                  <a:pt x="674335" y="27578"/>
                </a:lnTo>
                <a:lnTo>
                  <a:pt x="629907" y="15512"/>
                </a:lnTo>
                <a:lnTo>
                  <a:pt x="582829" y="6894"/>
                </a:lnTo>
                <a:lnTo>
                  <a:pt x="534250" y="1843"/>
                </a:lnTo>
                <a:lnTo>
                  <a:pt x="536735" y="1843"/>
                </a:lnTo>
                <a:lnTo>
                  <a:pt x="480720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110964" y="4125704"/>
            <a:ext cx="993140" cy="1207135"/>
          </a:xfrm>
          <a:custGeom>
            <a:avLst/>
            <a:gdLst/>
            <a:ahLst/>
            <a:cxnLst/>
            <a:rect l="l" t="t" r="r" b="b"/>
            <a:pathLst>
              <a:path w="993139" h="1207135">
                <a:moveTo>
                  <a:pt x="616585" y="0"/>
                </a:moveTo>
                <a:lnTo>
                  <a:pt x="565378" y="1522"/>
                </a:lnTo>
                <a:lnTo>
                  <a:pt x="515965" y="6089"/>
                </a:lnTo>
                <a:lnTo>
                  <a:pt x="468347" y="13702"/>
                </a:lnTo>
                <a:lnTo>
                  <a:pt x="422524" y="24359"/>
                </a:lnTo>
                <a:lnTo>
                  <a:pt x="378495" y="38061"/>
                </a:lnTo>
                <a:lnTo>
                  <a:pt x="336260" y="54808"/>
                </a:lnTo>
                <a:lnTo>
                  <a:pt x="295821" y="74599"/>
                </a:lnTo>
                <a:lnTo>
                  <a:pt x="251338" y="101326"/>
                </a:lnTo>
                <a:lnTo>
                  <a:pt x="210170" y="131786"/>
                </a:lnTo>
                <a:lnTo>
                  <a:pt x="172318" y="165976"/>
                </a:lnTo>
                <a:lnTo>
                  <a:pt x="137784" y="203896"/>
                </a:lnTo>
                <a:lnTo>
                  <a:pt x="106569" y="245544"/>
                </a:lnTo>
                <a:lnTo>
                  <a:pt x="78802" y="290714"/>
                </a:lnTo>
                <a:lnTo>
                  <a:pt x="57783" y="332649"/>
                </a:lnTo>
                <a:lnTo>
                  <a:pt x="40069" y="376960"/>
                </a:lnTo>
                <a:lnTo>
                  <a:pt x="25639" y="423520"/>
                </a:lnTo>
                <a:lnTo>
                  <a:pt x="14388" y="472659"/>
                </a:lnTo>
                <a:lnTo>
                  <a:pt x="6352" y="524267"/>
                </a:lnTo>
                <a:lnTo>
                  <a:pt x="1531" y="578343"/>
                </a:lnTo>
                <a:lnTo>
                  <a:pt x="18" y="631558"/>
                </a:lnTo>
                <a:lnTo>
                  <a:pt x="0" y="637362"/>
                </a:lnTo>
                <a:lnTo>
                  <a:pt x="1789" y="695672"/>
                </a:lnTo>
                <a:lnTo>
                  <a:pt x="7385" y="753140"/>
                </a:lnTo>
                <a:lnTo>
                  <a:pt x="16711" y="807289"/>
                </a:lnTo>
                <a:lnTo>
                  <a:pt x="29766" y="858121"/>
                </a:lnTo>
                <a:lnTo>
                  <a:pt x="46547" y="905635"/>
                </a:lnTo>
                <a:lnTo>
                  <a:pt x="67056" y="949832"/>
                </a:lnTo>
                <a:lnTo>
                  <a:pt x="96035" y="998377"/>
                </a:lnTo>
                <a:lnTo>
                  <a:pt x="129255" y="1041875"/>
                </a:lnTo>
                <a:lnTo>
                  <a:pt x="166719" y="1080329"/>
                </a:lnTo>
                <a:lnTo>
                  <a:pt x="208430" y="1113744"/>
                </a:lnTo>
                <a:lnTo>
                  <a:pt x="254393" y="1142123"/>
                </a:lnTo>
                <a:lnTo>
                  <a:pt x="295619" y="1161878"/>
                </a:lnTo>
                <a:lnTo>
                  <a:pt x="339195" y="1178040"/>
                </a:lnTo>
                <a:lnTo>
                  <a:pt x="385122" y="1190609"/>
                </a:lnTo>
                <a:lnTo>
                  <a:pt x="433400" y="1199586"/>
                </a:lnTo>
                <a:lnTo>
                  <a:pt x="484028" y="1204971"/>
                </a:lnTo>
                <a:lnTo>
                  <a:pt x="537006" y="1206766"/>
                </a:lnTo>
                <a:lnTo>
                  <a:pt x="587071" y="1204810"/>
                </a:lnTo>
                <a:lnTo>
                  <a:pt x="635142" y="1198941"/>
                </a:lnTo>
                <a:lnTo>
                  <a:pt x="681224" y="1189160"/>
                </a:lnTo>
                <a:lnTo>
                  <a:pt x="725320" y="1175470"/>
                </a:lnTo>
                <a:lnTo>
                  <a:pt x="767435" y="1157871"/>
                </a:lnTo>
                <a:lnTo>
                  <a:pt x="816225" y="1130942"/>
                </a:lnTo>
                <a:lnTo>
                  <a:pt x="859839" y="1099035"/>
                </a:lnTo>
                <a:lnTo>
                  <a:pt x="898278" y="1062152"/>
                </a:lnTo>
                <a:lnTo>
                  <a:pt x="931545" y="1020292"/>
                </a:lnTo>
                <a:lnTo>
                  <a:pt x="958369" y="973933"/>
                </a:lnTo>
                <a:lnTo>
                  <a:pt x="958705" y="973048"/>
                </a:lnTo>
                <a:lnTo>
                  <a:pt x="517118" y="973048"/>
                </a:lnTo>
                <a:lnTo>
                  <a:pt x="494132" y="971909"/>
                </a:lnTo>
                <a:lnTo>
                  <a:pt x="493409" y="971909"/>
                </a:lnTo>
                <a:lnTo>
                  <a:pt x="470701" y="968284"/>
                </a:lnTo>
                <a:lnTo>
                  <a:pt x="430923" y="953985"/>
                </a:lnTo>
                <a:lnTo>
                  <a:pt x="398594" y="931606"/>
                </a:lnTo>
                <a:lnTo>
                  <a:pt x="365860" y="885760"/>
                </a:lnTo>
                <a:lnTo>
                  <a:pt x="355916" y="848055"/>
                </a:lnTo>
                <a:lnTo>
                  <a:pt x="354673" y="827176"/>
                </a:lnTo>
                <a:lnTo>
                  <a:pt x="355859" y="807289"/>
                </a:lnTo>
                <a:lnTo>
                  <a:pt x="355964" y="805522"/>
                </a:lnTo>
                <a:lnTo>
                  <a:pt x="366320" y="766572"/>
                </a:lnTo>
                <a:lnTo>
                  <a:pt x="386684" y="733626"/>
                </a:lnTo>
                <a:lnTo>
                  <a:pt x="414856" y="707933"/>
                </a:lnTo>
                <a:lnTo>
                  <a:pt x="428975" y="699528"/>
                </a:lnTo>
                <a:lnTo>
                  <a:pt x="336435" y="699528"/>
                </a:lnTo>
                <a:lnTo>
                  <a:pt x="253555" y="631558"/>
                </a:lnTo>
                <a:lnTo>
                  <a:pt x="271006" y="602151"/>
                </a:lnTo>
                <a:lnTo>
                  <a:pt x="290226" y="575217"/>
                </a:lnTo>
                <a:lnTo>
                  <a:pt x="311209" y="550766"/>
                </a:lnTo>
                <a:lnTo>
                  <a:pt x="332419" y="530278"/>
                </a:lnTo>
                <a:lnTo>
                  <a:pt x="333019" y="519186"/>
                </a:lnTo>
                <a:lnTo>
                  <a:pt x="342661" y="465812"/>
                </a:lnTo>
                <a:lnTo>
                  <a:pt x="358736" y="418402"/>
                </a:lnTo>
                <a:lnTo>
                  <a:pt x="381246" y="376960"/>
                </a:lnTo>
                <a:lnTo>
                  <a:pt x="410197" y="341490"/>
                </a:lnTo>
                <a:lnTo>
                  <a:pt x="444511" y="312251"/>
                </a:lnTo>
                <a:lnTo>
                  <a:pt x="483138" y="289504"/>
                </a:lnTo>
                <a:lnTo>
                  <a:pt x="526074" y="273253"/>
                </a:lnTo>
                <a:lnTo>
                  <a:pt x="573318" y="263500"/>
                </a:lnTo>
                <a:lnTo>
                  <a:pt x="624865" y="260248"/>
                </a:lnTo>
                <a:lnTo>
                  <a:pt x="868968" y="260248"/>
                </a:lnTo>
                <a:lnTo>
                  <a:pt x="958062" y="84543"/>
                </a:lnTo>
                <a:lnTo>
                  <a:pt x="924848" y="65734"/>
                </a:lnTo>
                <a:lnTo>
                  <a:pt x="888222" y="49104"/>
                </a:lnTo>
                <a:lnTo>
                  <a:pt x="848181" y="34655"/>
                </a:lnTo>
                <a:lnTo>
                  <a:pt x="804722" y="22390"/>
                </a:lnTo>
                <a:lnTo>
                  <a:pt x="759076" y="12596"/>
                </a:lnTo>
                <a:lnTo>
                  <a:pt x="712506" y="5599"/>
                </a:lnTo>
                <a:lnTo>
                  <a:pt x="666396" y="1522"/>
                </a:lnTo>
                <a:lnTo>
                  <a:pt x="669247" y="1522"/>
                </a:lnTo>
                <a:lnTo>
                  <a:pt x="616585" y="0"/>
                </a:lnTo>
                <a:close/>
              </a:path>
              <a:path w="993139" h="1207135">
                <a:moveTo>
                  <a:pt x="969205" y="679640"/>
                </a:moveTo>
                <a:lnTo>
                  <a:pt x="515467" y="679640"/>
                </a:lnTo>
                <a:lnTo>
                  <a:pt x="549387" y="682126"/>
                </a:lnTo>
                <a:lnTo>
                  <a:pt x="579898" y="689584"/>
                </a:lnTo>
                <a:lnTo>
                  <a:pt x="630669" y="719416"/>
                </a:lnTo>
                <a:lnTo>
                  <a:pt x="663611" y="765844"/>
                </a:lnTo>
                <a:lnTo>
                  <a:pt x="674598" y="825512"/>
                </a:lnTo>
                <a:lnTo>
                  <a:pt x="673355" y="847164"/>
                </a:lnTo>
                <a:lnTo>
                  <a:pt x="663532" y="885760"/>
                </a:lnTo>
                <a:lnTo>
                  <a:pt x="643779" y="919074"/>
                </a:lnTo>
                <a:lnTo>
                  <a:pt x="599173" y="954798"/>
                </a:lnTo>
                <a:lnTo>
                  <a:pt x="560832" y="968490"/>
                </a:lnTo>
                <a:lnTo>
                  <a:pt x="517118" y="973048"/>
                </a:lnTo>
                <a:lnTo>
                  <a:pt x="958705" y="973048"/>
                </a:lnTo>
                <a:lnTo>
                  <a:pt x="977535" y="923532"/>
                </a:lnTo>
                <a:lnTo>
                  <a:pt x="989038" y="869086"/>
                </a:lnTo>
                <a:lnTo>
                  <a:pt x="992873" y="810590"/>
                </a:lnTo>
                <a:lnTo>
                  <a:pt x="989454" y="756884"/>
                </a:lnTo>
                <a:lnTo>
                  <a:pt x="979195" y="706793"/>
                </a:lnTo>
                <a:lnTo>
                  <a:pt x="969205" y="679640"/>
                </a:lnTo>
                <a:close/>
              </a:path>
              <a:path w="993139" h="1207135">
                <a:moveTo>
                  <a:pt x="332419" y="530278"/>
                </a:moveTo>
                <a:lnTo>
                  <a:pt x="311209" y="550766"/>
                </a:lnTo>
                <a:lnTo>
                  <a:pt x="290226" y="575217"/>
                </a:lnTo>
                <a:lnTo>
                  <a:pt x="271006" y="602151"/>
                </a:lnTo>
                <a:lnTo>
                  <a:pt x="253555" y="631558"/>
                </a:lnTo>
                <a:lnTo>
                  <a:pt x="336435" y="699528"/>
                </a:lnTo>
                <a:lnTo>
                  <a:pt x="334257" y="684201"/>
                </a:lnTo>
                <a:lnTo>
                  <a:pt x="332495" y="668259"/>
                </a:lnTo>
                <a:lnTo>
                  <a:pt x="330261" y="622198"/>
                </a:lnTo>
                <a:lnTo>
                  <a:pt x="329816" y="578343"/>
                </a:lnTo>
                <a:lnTo>
                  <a:pt x="332419" y="530278"/>
                </a:lnTo>
                <a:close/>
              </a:path>
              <a:path w="993139" h="1207135">
                <a:moveTo>
                  <a:pt x="593382" y="444245"/>
                </a:moveTo>
                <a:lnTo>
                  <a:pt x="553745" y="445597"/>
                </a:lnTo>
                <a:lnTo>
                  <a:pt x="480393" y="456386"/>
                </a:lnTo>
                <a:lnTo>
                  <a:pt x="415069" y="477830"/>
                </a:lnTo>
                <a:lnTo>
                  <a:pt x="358712" y="509332"/>
                </a:lnTo>
                <a:lnTo>
                  <a:pt x="329816" y="578343"/>
                </a:lnTo>
                <a:lnTo>
                  <a:pt x="329855" y="592779"/>
                </a:lnTo>
                <a:lnTo>
                  <a:pt x="329951" y="602151"/>
                </a:lnTo>
                <a:lnTo>
                  <a:pt x="330004" y="607337"/>
                </a:lnTo>
                <a:lnTo>
                  <a:pt x="330180" y="617473"/>
                </a:lnTo>
                <a:lnTo>
                  <a:pt x="330261" y="622198"/>
                </a:lnTo>
                <a:lnTo>
                  <a:pt x="330490" y="631558"/>
                </a:lnTo>
                <a:lnTo>
                  <a:pt x="330571" y="634885"/>
                </a:lnTo>
                <a:lnTo>
                  <a:pt x="330631" y="637362"/>
                </a:lnTo>
                <a:lnTo>
                  <a:pt x="331303" y="652763"/>
                </a:lnTo>
                <a:lnTo>
                  <a:pt x="332495" y="668259"/>
                </a:lnTo>
                <a:lnTo>
                  <a:pt x="334207" y="683848"/>
                </a:lnTo>
                <a:lnTo>
                  <a:pt x="336435" y="699528"/>
                </a:lnTo>
                <a:lnTo>
                  <a:pt x="428975" y="699528"/>
                </a:lnTo>
                <a:lnTo>
                  <a:pt x="431749" y="697877"/>
                </a:lnTo>
                <a:lnTo>
                  <a:pt x="450340" y="689900"/>
                </a:lnTo>
                <a:lnTo>
                  <a:pt x="470489" y="684201"/>
                </a:lnTo>
                <a:lnTo>
                  <a:pt x="492198" y="680780"/>
                </a:lnTo>
                <a:lnTo>
                  <a:pt x="515467" y="679640"/>
                </a:lnTo>
                <a:lnTo>
                  <a:pt x="969205" y="679640"/>
                </a:lnTo>
                <a:lnTo>
                  <a:pt x="962098" y="660321"/>
                </a:lnTo>
                <a:lnTo>
                  <a:pt x="938161" y="617473"/>
                </a:lnTo>
                <a:lnTo>
                  <a:pt x="908586" y="578732"/>
                </a:lnTo>
                <a:lnTo>
                  <a:pt x="874553" y="544550"/>
                </a:lnTo>
                <a:lnTo>
                  <a:pt x="836063" y="514921"/>
                </a:lnTo>
                <a:lnTo>
                  <a:pt x="793115" y="489838"/>
                </a:lnTo>
                <a:lnTo>
                  <a:pt x="746749" y="469899"/>
                </a:lnTo>
                <a:lnTo>
                  <a:pt x="698006" y="455650"/>
                </a:lnTo>
                <a:lnTo>
                  <a:pt x="646884" y="447097"/>
                </a:lnTo>
                <a:lnTo>
                  <a:pt x="593382" y="444245"/>
                </a:lnTo>
                <a:close/>
              </a:path>
              <a:path w="993139" h="1207135">
                <a:moveTo>
                  <a:pt x="868968" y="260248"/>
                </a:moveTo>
                <a:lnTo>
                  <a:pt x="624865" y="260248"/>
                </a:lnTo>
                <a:lnTo>
                  <a:pt x="652882" y="261025"/>
                </a:lnTo>
                <a:lnTo>
                  <a:pt x="680597" y="263356"/>
                </a:lnTo>
                <a:lnTo>
                  <a:pt x="735101" y="272694"/>
                </a:lnTo>
                <a:lnTo>
                  <a:pt x="787938" y="290714"/>
                </a:lnTo>
                <a:lnTo>
                  <a:pt x="838708" y="319925"/>
                </a:lnTo>
                <a:lnTo>
                  <a:pt x="868968" y="260248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8" cstate="print">
            <a:alphaModFix amt="41000"/>
          </a:blip>
          <a:stretch>
            <a:fillRect/>
          </a:stretch>
        </p:blipFill>
        <p:spPr>
          <a:xfrm>
            <a:off x="1908781" y="6666115"/>
            <a:ext cx="3970461" cy="20083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n 115">
            <a:extLst>
              <a:ext uri="{FF2B5EF4-FFF2-40B4-BE49-F238E27FC236}">
                <a16:creationId xmlns:a16="http://schemas.microsoft.com/office/drawing/2014/main" xmlns="" id="{9A92DCC8-2DDC-4829-2133-4C99D92DD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8011"/>
            <a:ext cx="1066981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1653" y="746151"/>
            <a:ext cx="937529" cy="2762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01608" y="569055"/>
            <a:ext cx="1023349" cy="486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45826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455438" y="9226762"/>
            <a:ext cx="1129665" cy="107314"/>
            <a:chOff x="2455438" y="9226762"/>
            <a:chExt cx="1129665" cy="1073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5438" y="9227967"/>
              <a:ext cx="84289" cy="1044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1669" y="9227975"/>
              <a:ext cx="86093" cy="104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70125" y="9226762"/>
              <a:ext cx="170848" cy="106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61850" y="9227967"/>
              <a:ext cx="88328" cy="105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80795" y="9227967"/>
              <a:ext cx="84289" cy="1044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86417" y="9227967"/>
              <a:ext cx="88328" cy="10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05345" y="9226762"/>
              <a:ext cx="379724" cy="10683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633544" y="9194225"/>
            <a:ext cx="1684020" cy="146050"/>
            <a:chOff x="3633544" y="9194225"/>
            <a:chExt cx="1684020" cy="146050"/>
          </a:xfrm>
        </p:grpSpPr>
        <p:sp>
          <p:nvSpPr>
            <p:cNvPr id="15" name="object 15"/>
            <p:cNvSpPr/>
            <p:nvPr/>
          </p:nvSpPr>
          <p:spPr>
            <a:xfrm>
              <a:off x="3633544" y="9216444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57091" y="9194225"/>
              <a:ext cx="1559873" cy="145533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24733" y="9577990"/>
            <a:ext cx="1367029" cy="96012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484915" y="9577990"/>
            <a:ext cx="888365" cy="86995"/>
            <a:chOff x="3484915" y="9577990"/>
            <a:chExt cx="888365" cy="86995"/>
          </a:xfrm>
        </p:grpSpPr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84915" y="9577990"/>
              <a:ext cx="629574" cy="867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30776" y="9587217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48"/>
                  </a:moveTo>
                  <a:lnTo>
                    <a:pt x="55587" y="3848"/>
                  </a:lnTo>
                  <a:lnTo>
                    <a:pt x="55587" y="13982"/>
                  </a:lnTo>
                  <a:lnTo>
                    <a:pt x="76949" y="13982"/>
                  </a:lnTo>
                  <a:lnTo>
                    <a:pt x="76949" y="68287"/>
                  </a:lnTo>
                  <a:lnTo>
                    <a:pt x="88912" y="68287"/>
                  </a:lnTo>
                  <a:lnTo>
                    <a:pt x="88912" y="13982"/>
                  </a:lnTo>
                  <a:lnTo>
                    <a:pt x="110274" y="13982"/>
                  </a:lnTo>
                  <a:lnTo>
                    <a:pt x="110274" y="3848"/>
                  </a:lnTo>
                  <a:close/>
                </a:path>
                <a:path w="242570" h="75565">
                  <a:moveTo>
                    <a:pt x="165976" y="32359"/>
                  </a:moveTo>
                  <a:lnTo>
                    <a:pt x="164414" y="28155"/>
                  </a:lnTo>
                  <a:lnTo>
                    <a:pt x="164020" y="27089"/>
                  </a:lnTo>
                  <a:lnTo>
                    <a:pt x="156235" y="20281"/>
                  </a:lnTo>
                  <a:lnTo>
                    <a:pt x="150723" y="18580"/>
                  </a:lnTo>
                  <a:lnTo>
                    <a:pt x="139674" y="18580"/>
                  </a:lnTo>
                  <a:lnTo>
                    <a:pt x="135890" y="19088"/>
                  </a:lnTo>
                  <a:lnTo>
                    <a:pt x="128587" y="21107"/>
                  </a:lnTo>
                  <a:lnTo>
                    <a:pt x="125437" y="22618"/>
                  </a:lnTo>
                  <a:lnTo>
                    <a:pt x="122796" y="24650"/>
                  </a:lnTo>
                  <a:lnTo>
                    <a:pt x="127203" y="32829"/>
                  </a:lnTo>
                  <a:lnTo>
                    <a:pt x="127317" y="33032"/>
                  </a:lnTo>
                  <a:lnTo>
                    <a:pt x="129159" y="31508"/>
                  </a:lnTo>
                  <a:lnTo>
                    <a:pt x="131406" y="30302"/>
                  </a:lnTo>
                  <a:lnTo>
                    <a:pt x="136753" y="28575"/>
                  </a:lnTo>
                  <a:lnTo>
                    <a:pt x="139471" y="28155"/>
                  </a:lnTo>
                  <a:lnTo>
                    <a:pt x="146342" y="28155"/>
                  </a:lnTo>
                  <a:lnTo>
                    <a:pt x="149402" y="29083"/>
                  </a:lnTo>
                  <a:lnTo>
                    <a:pt x="153454" y="32829"/>
                  </a:lnTo>
                  <a:lnTo>
                    <a:pt x="154470" y="35458"/>
                  </a:lnTo>
                  <a:lnTo>
                    <a:pt x="154470" y="39560"/>
                  </a:lnTo>
                  <a:lnTo>
                    <a:pt x="154470" y="47205"/>
                  </a:lnTo>
                  <a:lnTo>
                    <a:pt x="154470" y="52908"/>
                  </a:lnTo>
                  <a:lnTo>
                    <a:pt x="153479" y="55422"/>
                  </a:lnTo>
                  <a:lnTo>
                    <a:pt x="151879" y="57340"/>
                  </a:lnTo>
                  <a:lnTo>
                    <a:pt x="148005" y="59563"/>
                  </a:lnTo>
                  <a:lnTo>
                    <a:pt x="147294" y="59944"/>
                  </a:lnTo>
                  <a:lnTo>
                    <a:pt x="144856" y="60566"/>
                  </a:lnTo>
                  <a:lnTo>
                    <a:pt x="139090" y="60566"/>
                  </a:lnTo>
                  <a:lnTo>
                    <a:pt x="136804" y="59944"/>
                  </a:lnTo>
                  <a:lnTo>
                    <a:pt x="133477" y="57480"/>
                  </a:lnTo>
                  <a:lnTo>
                    <a:pt x="132651" y="55841"/>
                  </a:lnTo>
                  <a:lnTo>
                    <a:pt x="132651" y="51904"/>
                  </a:lnTo>
                  <a:lnTo>
                    <a:pt x="133324" y="50355"/>
                  </a:lnTo>
                  <a:lnTo>
                    <a:pt x="136029" y="47840"/>
                  </a:lnTo>
                  <a:lnTo>
                    <a:pt x="138658" y="47205"/>
                  </a:lnTo>
                  <a:lnTo>
                    <a:pt x="154470" y="47205"/>
                  </a:lnTo>
                  <a:lnTo>
                    <a:pt x="154470" y="39560"/>
                  </a:lnTo>
                  <a:lnTo>
                    <a:pt x="136804" y="39560"/>
                  </a:lnTo>
                  <a:lnTo>
                    <a:pt x="132803" y="40208"/>
                  </a:lnTo>
                  <a:lnTo>
                    <a:pt x="126796" y="42786"/>
                  </a:lnTo>
                  <a:lnTo>
                    <a:pt x="124637" y="44538"/>
                  </a:lnTo>
                  <a:lnTo>
                    <a:pt x="121996" y="48958"/>
                  </a:lnTo>
                  <a:lnTo>
                    <a:pt x="121335" y="51447"/>
                  </a:lnTo>
                  <a:lnTo>
                    <a:pt x="121424" y="57340"/>
                  </a:lnTo>
                  <a:lnTo>
                    <a:pt x="135966" y="68935"/>
                  </a:lnTo>
                  <a:lnTo>
                    <a:pt x="144005" y="68935"/>
                  </a:lnTo>
                  <a:lnTo>
                    <a:pt x="147612" y="68135"/>
                  </a:lnTo>
                  <a:lnTo>
                    <a:pt x="153314" y="64935"/>
                  </a:lnTo>
                  <a:lnTo>
                    <a:pt x="155117" y="62915"/>
                  </a:lnTo>
                  <a:lnTo>
                    <a:pt x="155117" y="68300"/>
                  </a:lnTo>
                  <a:lnTo>
                    <a:pt x="165976" y="68300"/>
                  </a:lnTo>
                  <a:lnTo>
                    <a:pt x="165976" y="47205"/>
                  </a:lnTo>
                  <a:lnTo>
                    <a:pt x="165976" y="39560"/>
                  </a:lnTo>
                  <a:lnTo>
                    <a:pt x="165976" y="32359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30428" y="21971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107" y="58470"/>
                  </a:lnTo>
                  <a:lnTo>
                    <a:pt x="218630" y="59093"/>
                  </a:lnTo>
                  <a:lnTo>
                    <a:pt x="213106" y="59093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01841" y="37947"/>
                  </a:lnTo>
                  <a:lnTo>
                    <a:pt x="201879" y="37769"/>
                  </a:lnTo>
                  <a:lnTo>
                    <a:pt x="204431" y="33223"/>
                  </a:lnTo>
                  <a:lnTo>
                    <a:pt x="206197" y="31407"/>
                  </a:lnTo>
                  <a:lnTo>
                    <a:pt x="210629" y="28956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30428" y="40525"/>
                  </a:lnTo>
                  <a:lnTo>
                    <a:pt x="230428" y="21971"/>
                  </a:lnTo>
                  <a:lnTo>
                    <a:pt x="226288" y="19634"/>
                  </a:lnTo>
                  <a:lnTo>
                    <a:pt x="222008" y="18592"/>
                  </a:lnTo>
                  <a:lnTo>
                    <a:pt x="213169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409" y="24739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63" y="68300"/>
                  </a:lnTo>
                  <a:lnTo>
                    <a:pt x="200863" y="62255"/>
                  </a:lnTo>
                  <a:lnTo>
                    <a:pt x="202768" y="64338"/>
                  </a:lnTo>
                  <a:lnTo>
                    <a:pt x="209270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26288" y="67881"/>
                  </a:lnTo>
                  <a:lnTo>
                    <a:pt x="233705" y="63639"/>
                  </a:lnTo>
                  <a:lnTo>
                    <a:pt x="236664" y="60718"/>
                  </a:lnTo>
                  <a:lnTo>
                    <a:pt x="237604" y="59093"/>
                  </a:lnTo>
                  <a:lnTo>
                    <a:pt x="241007" y="5322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767239" y="9577990"/>
            <a:ext cx="1520477" cy="8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42374" y="9563388"/>
            <a:ext cx="94208" cy="15294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262884" y="9565962"/>
            <a:ext cx="121838" cy="12467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549402" y="9560579"/>
            <a:ext cx="72542" cy="135445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608634" y="9278887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83427" y="9278887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883090" y="2609557"/>
            <a:ext cx="2318161" cy="272969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613270" y="2951438"/>
            <a:ext cx="858603" cy="202286"/>
          </a:xfrm>
          <a:prstGeom prst="rect">
            <a:avLst/>
          </a:prstGeom>
        </p:spPr>
      </p:pic>
      <p:sp>
        <p:nvSpPr>
          <p:cNvPr id="46" name="object 46"/>
          <p:cNvSpPr/>
          <p:nvPr/>
        </p:nvSpPr>
        <p:spPr>
          <a:xfrm>
            <a:off x="1791853" y="2450196"/>
            <a:ext cx="314960" cy="75565"/>
          </a:xfrm>
          <a:custGeom>
            <a:avLst/>
            <a:gdLst/>
            <a:ahLst/>
            <a:cxnLst/>
            <a:rect l="l" t="t" r="r" b="b"/>
            <a:pathLst>
              <a:path w="314960" h="75564">
                <a:moveTo>
                  <a:pt x="0" y="0"/>
                </a:moveTo>
                <a:lnTo>
                  <a:pt x="188578" y="0"/>
                </a:lnTo>
              </a:path>
              <a:path w="314960" h="75564">
                <a:moveTo>
                  <a:pt x="0" y="25161"/>
                </a:moveTo>
                <a:lnTo>
                  <a:pt x="188578" y="25161"/>
                </a:lnTo>
              </a:path>
              <a:path w="314960" h="75564">
                <a:moveTo>
                  <a:pt x="0" y="50322"/>
                </a:moveTo>
                <a:lnTo>
                  <a:pt x="238902" y="50322"/>
                </a:lnTo>
              </a:path>
              <a:path w="314960" h="75564">
                <a:moveTo>
                  <a:pt x="0" y="75483"/>
                </a:moveTo>
                <a:lnTo>
                  <a:pt x="314387" y="75483"/>
                </a:lnTo>
              </a:path>
            </a:pathLst>
          </a:custGeom>
          <a:ln w="12458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244763" y="2519451"/>
            <a:ext cx="88265" cy="12700"/>
          </a:xfrm>
          <a:custGeom>
            <a:avLst/>
            <a:gdLst/>
            <a:ahLst/>
            <a:cxnLst/>
            <a:rect l="l" t="t" r="r" b="b"/>
            <a:pathLst>
              <a:path w="88264" h="12700">
                <a:moveTo>
                  <a:pt x="12446" y="2794"/>
                </a:moveTo>
                <a:lnTo>
                  <a:pt x="9664" y="0"/>
                </a:lnTo>
                <a:lnTo>
                  <a:pt x="2781" y="0"/>
                </a:lnTo>
                <a:lnTo>
                  <a:pt x="0" y="2794"/>
                </a:lnTo>
                <a:lnTo>
                  <a:pt x="0" y="9677"/>
                </a:lnTo>
                <a:lnTo>
                  <a:pt x="2781" y="12458"/>
                </a:lnTo>
                <a:lnTo>
                  <a:pt x="6223" y="12458"/>
                </a:lnTo>
                <a:lnTo>
                  <a:pt x="9664" y="12458"/>
                </a:lnTo>
                <a:lnTo>
                  <a:pt x="12446" y="9677"/>
                </a:lnTo>
                <a:lnTo>
                  <a:pt x="12446" y="2794"/>
                </a:lnTo>
                <a:close/>
              </a:path>
              <a:path w="88264" h="12700">
                <a:moveTo>
                  <a:pt x="37604" y="2794"/>
                </a:moveTo>
                <a:lnTo>
                  <a:pt x="34823" y="0"/>
                </a:lnTo>
                <a:lnTo>
                  <a:pt x="27940" y="0"/>
                </a:lnTo>
                <a:lnTo>
                  <a:pt x="25158" y="2794"/>
                </a:lnTo>
                <a:lnTo>
                  <a:pt x="25158" y="9677"/>
                </a:lnTo>
                <a:lnTo>
                  <a:pt x="27940" y="12458"/>
                </a:lnTo>
                <a:lnTo>
                  <a:pt x="31381" y="12458"/>
                </a:lnTo>
                <a:lnTo>
                  <a:pt x="34823" y="12458"/>
                </a:lnTo>
                <a:lnTo>
                  <a:pt x="37604" y="9677"/>
                </a:lnTo>
                <a:lnTo>
                  <a:pt x="37604" y="2794"/>
                </a:lnTo>
                <a:close/>
              </a:path>
              <a:path w="88264" h="12700">
                <a:moveTo>
                  <a:pt x="62763" y="2794"/>
                </a:moveTo>
                <a:lnTo>
                  <a:pt x="59982" y="0"/>
                </a:lnTo>
                <a:lnTo>
                  <a:pt x="53098" y="0"/>
                </a:lnTo>
                <a:lnTo>
                  <a:pt x="50317" y="2794"/>
                </a:lnTo>
                <a:lnTo>
                  <a:pt x="50317" y="9677"/>
                </a:lnTo>
                <a:lnTo>
                  <a:pt x="53098" y="12458"/>
                </a:lnTo>
                <a:lnTo>
                  <a:pt x="56540" y="12458"/>
                </a:lnTo>
                <a:lnTo>
                  <a:pt x="59982" y="12458"/>
                </a:lnTo>
                <a:lnTo>
                  <a:pt x="62763" y="9677"/>
                </a:lnTo>
                <a:lnTo>
                  <a:pt x="62763" y="2794"/>
                </a:lnTo>
                <a:close/>
              </a:path>
              <a:path w="88264" h="12700">
                <a:moveTo>
                  <a:pt x="87922" y="2794"/>
                </a:moveTo>
                <a:lnTo>
                  <a:pt x="85140" y="0"/>
                </a:lnTo>
                <a:lnTo>
                  <a:pt x="78257" y="0"/>
                </a:lnTo>
                <a:lnTo>
                  <a:pt x="75476" y="2794"/>
                </a:lnTo>
                <a:lnTo>
                  <a:pt x="75476" y="9677"/>
                </a:lnTo>
                <a:lnTo>
                  <a:pt x="78257" y="12458"/>
                </a:lnTo>
                <a:lnTo>
                  <a:pt x="81699" y="12458"/>
                </a:lnTo>
                <a:lnTo>
                  <a:pt x="85140" y="12458"/>
                </a:lnTo>
                <a:lnTo>
                  <a:pt x="87922" y="9677"/>
                </a:lnTo>
                <a:lnTo>
                  <a:pt x="87922" y="2794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1791853" y="2544613"/>
            <a:ext cx="641985" cy="113664"/>
            <a:chOff x="1791853" y="2544613"/>
            <a:chExt cx="641985" cy="113664"/>
          </a:xfrm>
        </p:grpSpPr>
        <p:sp>
          <p:nvSpPr>
            <p:cNvPr id="49" name="object 49"/>
            <p:cNvSpPr/>
            <p:nvPr/>
          </p:nvSpPr>
          <p:spPr>
            <a:xfrm>
              <a:off x="1791853" y="254461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9664" y="0"/>
                  </a:moveTo>
                  <a:lnTo>
                    <a:pt x="2781" y="0"/>
                  </a:lnTo>
                  <a:lnTo>
                    <a:pt x="0" y="2793"/>
                  </a:lnTo>
                  <a:lnTo>
                    <a:pt x="0" y="9664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64"/>
                  </a:lnTo>
                  <a:lnTo>
                    <a:pt x="12446" y="2793"/>
                  </a:lnTo>
                  <a:lnTo>
                    <a:pt x="9664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817015" y="2550843"/>
              <a:ext cx="541020" cy="0"/>
            </a:xfrm>
            <a:custGeom>
              <a:avLst/>
              <a:gdLst/>
              <a:ahLst/>
              <a:cxnLst/>
              <a:rect l="l" t="t" r="r" b="b"/>
              <a:pathLst>
                <a:path w="541019">
                  <a:moveTo>
                    <a:pt x="0" y="0"/>
                  </a:moveTo>
                  <a:lnTo>
                    <a:pt x="540842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842173" y="2569781"/>
              <a:ext cx="163830" cy="12700"/>
            </a:xfrm>
            <a:custGeom>
              <a:avLst/>
              <a:gdLst/>
              <a:ahLst/>
              <a:cxnLst/>
              <a:rect l="l" t="t" r="r" b="b"/>
              <a:pathLst>
                <a:path w="163830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64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64"/>
                  </a:lnTo>
                  <a:lnTo>
                    <a:pt x="12446" y="2794"/>
                  </a:lnTo>
                  <a:close/>
                </a:path>
                <a:path w="163830" h="12700">
                  <a:moveTo>
                    <a:pt x="37604" y="2794"/>
                  </a:moveTo>
                  <a:lnTo>
                    <a:pt x="34823" y="0"/>
                  </a:lnTo>
                  <a:lnTo>
                    <a:pt x="27940" y="0"/>
                  </a:lnTo>
                  <a:lnTo>
                    <a:pt x="25158" y="2794"/>
                  </a:lnTo>
                  <a:lnTo>
                    <a:pt x="25158" y="9664"/>
                  </a:lnTo>
                  <a:lnTo>
                    <a:pt x="27940" y="12458"/>
                  </a:lnTo>
                  <a:lnTo>
                    <a:pt x="31381" y="12458"/>
                  </a:lnTo>
                  <a:lnTo>
                    <a:pt x="34823" y="12458"/>
                  </a:lnTo>
                  <a:lnTo>
                    <a:pt x="37604" y="9664"/>
                  </a:lnTo>
                  <a:lnTo>
                    <a:pt x="37604" y="2794"/>
                  </a:lnTo>
                  <a:close/>
                </a:path>
                <a:path w="163830" h="12700">
                  <a:moveTo>
                    <a:pt x="62763" y="2794"/>
                  </a:moveTo>
                  <a:lnTo>
                    <a:pt x="59982" y="0"/>
                  </a:lnTo>
                  <a:lnTo>
                    <a:pt x="53098" y="0"/>
                  </a:lnTo>
                  <a:lnTo>
                    <a:pt x="50317" y="2794"/>
                  </a:lnTo>
                  <a:lnTo>
                    <a:pt x="50317" y="9664"/>
                  </a:lnTo>
                  <a:lnTo>
                    <a:pt x="53098" y="12458"/>
                  </a:lnTo>
                  <a:lnTo>
                    <a:pt x="56540" y="12458"/>
                  </a:lnTo>
                  <a:lnTo>
                    <a:pt x="59982" y="12458"/>
                  </a:lnTo>
                  <a:lnTo>
                    <a:pt x="62763" y="9664"/>
                  </a:lnTo>
                  <a:lnTo>
                    <a:pt x="62763" y="2794"/>
                  </a:lnTo>
                  <a:close/>
                </a:path>
                <a:path w="163830" h="12700">
                  <a:moveTo>
                    <a:pt x="87934" y="2794"/>
                  </a:moveTo>
                  <a:lnTo>
                    <a:pt x="85153" y="0"/>
                  </a:lnTo>
                  <a:lnTo>
                    <a:pt x="78270" y="0"/>
                  </a:lnTo>
                  <a:lnTo>
                    <a:pt x="75488" y="2794"/>
                  </a:lnTo>
                  <a:lnTo>
                    <a:pt x="75488" y="9664"/>
                  </a:lnTo>
                  <a:lnTo>
                    <a:pt x="78270" y="12458"/>
                  </a:lnTo>
                  <a:lnTo>
                    <a:pt x="81711" y="12458"/>
                  </a:lnTo>
                  <a:lnTo>
                    <a:pt x="85153" y="12458"/>
                  </a:lnTo>
                  <a:lnTo>
                    <a:pt x="87934" y="9664"/>
                  </a:lnTo>
                  <a:lnTo>
                    <a:pt x="87934" y="2794"/>
                  </a:lnTo>
                  <a:close/>
                </a:path>
                <a:path w="163830" h="12700">
                  <a:moveTo>
                    <a:pt x="163410" y="2794"/>
                  </a:moveTo>
                  <a:lnTo>
                    <a:pt x="160629" y="0"/>
                  </a:lnTo>
                  <a:lnTo>
                    <a:pt x="153746" y="0"/>
                  </a:lnTo>
                  <a:lnTo>
                    <a:pt x="150964" y="2794"/>
                  </a:lnTo>
                  <a:lnTo>
                    <a:pt x="150964" y="9664"/>
                  </a:lnTo>
                  <a:lnTo>
                    <a:pt x="153746" y="12458"/>
                  </a:lnTo>
                  <a:lnTo>
                    <a:pt x="157187" y="12458"/>
                  </a:lnTo>
                  <a:lnTo>
                    <a:pt x="160629" y="12458"/>
                  </a:lnTo>
                  <a:lnTo>
                    <a:pt x="163410" y="9664"/>
                  </a:lnTo>
                  <a:lnTo>
                    <a:pt x="163410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018309" y="2576005"/>
              <a:ext cx="365125" cy="0"/>
            </a:xfrm>
            <a:custGeom>
              <a:avLst/>
              <a:gdLst/>
              <a:ahLst/>
              <a:cxnLst/>
              <a:rect l="l" t="t" r="r" b="b"/>
              <a:pathLst>
                <a:path w="365125">
                  <a:moveTo>
                    <a:pt x="0" y="0"/>
                  </a:moveTo>
                  <a:lnTo>
                    <a:pt x="364710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842173" y="2594939"/>
              <a:ext cx="163830" cy="12700"/>
            </a:xfrm>
            <a:custGeom>
              <a:avLst/>
              <a:gdLst/>
              <a:ahLst/>
              <a:cxnLst/>
              <a:rect l="l" t="t" r="r" b="b"/>
              <a:pathLst>
                <a:path w="163830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64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64"/>
                  </a:lnTo>
                  <a:lnTo>
                    <a:pt x="12446" y="2794"/>
                  </a:lnTo>
                  <a:close/>
                </a:path>
                <a:path w="163830" h="12700">
                  <a:moveTo>
                    <a:pt x="37604" y="2794"/>
                  </a:moveTo>
                  <a:lnTo>
                    <a:pt x="34823" y="0"/>
                  </a:lnTo>
                  <a:lnTo>
                    <a:pt x="27940" y="0"/>
                  </a:lnTo>
                  <a:lnTo>
                    <a:pt x="25158" y="2794"/>
                  </a:lnTo>
                  <a:lnTo>
                    <a:pt x="25158" y="9664"/>
                  </a:lnTo>
                  <a:lnTo>
                    <a:pt x="27940" y="12458"/>
                  </a:lnTo>
                  <a:lnTo>
                    <a:pt x="31381" y="12458"/>
                  </a:lnTo>
                  <a:lnTo>
                    <a:pt x="34823" y="12458"/>
                  </a:lnTo>
                  <a:lnTo>
                    <a:pt x="37604" y="9664"/>
                  </a:lnTo>
                  <a:lnTo>
                    <a:pt x="37604" y="2794"/>
                  </a:lnTo>
                  <a:close/>
                </a:path>
                <a:path w="163830" h="12700">
                  <a:moveTo>
                    <a:pt x="62763" y="2794"/>
                  </a:moveTo>
                  <a:lnTo>
                    <a:pt x="59982" y="0"/>
                  </a:lnTo>
                  <a:lnTo>
                    <a:pt x="53098" y="0"/>
                  </a:lnTo>
                  <a:lnTo>
                    <a:pt x="50317" y="2794"/>
                  </a:lnTo>
                  <a:lnTo>
                    <a:pt x="50317" y="9664"/>
                  </a:lnTo>
                  <a:lnTo>
                    <a:pt x="53098" y="12458"/>
                  </a:lnTo>
                  <a:lnTo>
                    <a:pt x="56540" y="12458"/>
                  </a:lnTo>
                  <a:lnTo>
                    <a:pt x="59982" y="12458"/>
                  </a:lnTo>
                  <a:lnTo>
                    <a:pt x="62763" y="9664"/>
                  </a:lnTo>
                  <a:lnTo>
                    <a:pt x="62763" y="2794"/>
                  </a:lnTo>
                  <a:close/>
                </a:path>
                <a:path w="163830" h="12700">
                  <a:moveTo>
                    <a:pt x="87934" y="2794"/>
                  </a:moveTo>
                  <a:lnTo>
                    <a:pt x="85153" y="0"/>
                  </a:lnTo>
                  <a:lnTo>
                    <a:pt x="78270" y="0"/>
                  </a:lnTo>
                  <a:lnTo>
                    <a:pt x="75488" y="2794"/>
                  </a:lnTo>
                  <a:lnTo>
                    <a:pt x="75488" y="9664"/>
                  </a:lnTo>
                  <a:lnTo>
                    <a:pt x="78270" y="12458"/>
                  </a:lnTo>
                  <a:lnTo>
                    <a:pt x="81711" y="12458"/>
                  </a:lnTo>
                  <a:lnTo>
                    <a:pt x="85153" y="12458"/>
                  </a:lnTo>
                  <a:lnTo>
                    <a:pt x="87934" y="9664"/>
                  </a:lnTo>
                  <a:lnTo>
                    <a:pt x="87934" y="2794"/>
                  </a:lnTo>
                  <a:close/>
                </a:path>
                <a:path w="163830" h="12700">
                  <a:moveTo>
                    <a:pt x="163410" y="2794"/>
                  </a:moveTo>
                  <a:lnTo>
                    <a:pt x="160629" y="0"/>
                  </a:lnTo>
                  <a:lnTo>
                    <a:pt x="153746" y="0"/>
                  </a:lnTo>
                  <a:lnTo>
                    <a:pt x="150964" y="2794"/>
                  </a:lnTo>
                  <a:lnTo>
                    <a:pt x="150964" y="9664"/>
                  </a:lnTo>
                  <a:lnTo>
                    <a:pt x="153746" y="12458"/>
                  </a:lnTo>
                  <a:lnTo>
                    <a:pt x="157187" y="12458"/>
                  </a:lnTo>
                  <a:lnTo>
                    <a:pt x="160629" y="12458"/>
                  </a:lnTo>
                  <a:lnTo>
                    <a:pt x="163410" y="9664"/>
                  </a:lnTo>
                  <a:lnTo>
                    <a:pt x="163410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018309" y="2601166"/>
              <a:ext cx="389890" cy="0"/>
            </a:xfrm>
            <a:custGeom>
              <a:avLst/>
              <a:gdLst/>
              <a:ahLst/>
              <a:cxnLst/>
              <a:rect l="l" t="t" r="r" b="b"/>
              <a:pathLst>
                <a:path w="389889">
                  <a:moveTo>
                    <a:pt x="0" y="0"/>
                  </a:moveTo>
                  <a:lnTo>
                    <a:pt x="389870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842173" y="2620111"/>
              <a:ext cx="163830" cy="12700"/>
            </a:xfrm>
            <a:custGeom>
              <a:avLst/>
              <a:gdLst/>
              <a:ahLst/>
              <a:cxnLst/>
              <a:rect l="l" t="t" r="r" b="b"/>
              <a:pathLst>
                <a:path w="163830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64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64"/>
                  </a:lnTo>
                  <a:lnTo>
                    <a:pt x="12446" y="2794"/>
                  </a:lnTo>
                  <a:close/>
                </a:path>
                <a:path w="163830" h="12700">
                  <a:moveTo>
                    <a:pt x="37604" y="2794"/>
                  </a:moveTo>
                  <a:lnTo>
                    <a:pt x="34823" y="0"/>
                  </a:lnTo>
                  <a:lnTo>
                    <a:pt x="27940" y="0"/>
                  </a:lnTo>
                  <a:lnTo>
                    <a:pt x="25158" y="2794"/>
                  </a:lnTo>
                  <a:lnTo>
                    <a:pt x="25158" y="9664"/>
                  </a:lnTo>
                  <a:lnTo>
                    <a:pt x="27940" y="12458"/>
                  </a:lnTo>
                  <a:lnTo>
                    <a:pt x="31381" y="12458"/>
                  </a:lnTo>
                  <a:lnTo>
                    <a:pt x="34823" y="12458"/>
                  </a:lnTo>
                  <a:lnTo>
                    <a:pt x="37604" y="9664"/>
                  </a:lnTo>
                  <a:lnTo>
                    <a:pt x="37604" y="2794"/>
                  </a:lnTo>
                  <a:close/>
                </a:path>
                <a:path w="163830" h="12700">
                  <a:moveTo>
                    <a:pt x="62763" y="2794"/>
                  </a:moveTo>
                  <a:lnTo>
                    <a:pt x="59982" y="0"/>
                  </a:lnTo>
                  <a:lnTo>
                    <a:pt x="53098" y="0"/>
                  </a:lnTo>
                  <a:lnTo>
                    <a:pt x="50317" y="2794"/>
                  </a:lnTo>
                  <a:lnTo>
                    <a:pt x="50317" y="9664"/>
                  </a:lnTo>
                  <a:lnTo>
                    <a:pt x="53098" y="12458"/>
                  </a:lnTo>
                  <a:lnTo>
                    <a:pt x="56540" y="12458"/>
                  </a:lnTo>
                  <a:lnTo>
                    <a:pt x="59982" y="12458"/>
                  </a:lnTo>
                  <a:lnTo>
                    <a:pt x="62763" y="9664"/>
                  </a:lnTo>
                  <a:lnTo>
                    <a:pt x="62763" y="2794"/>
                  </a:lnTo>
                  <a:close/>
                </a:path>
                <a:path w="163830" h="12700">
                  <a:moveTo>
                    <a:pt x="87934" y="2794"/>
                  </a:moveTo>
                  <a:lnTo>
                    <a:pt x="85153" y="0"/>
                  </a:lnTo>
                  <a:lnTo>
                    <a:pt x="78270" y="0"/>
                  </a:lnTo>
                  <a:lnTo>
                    <a:pt x="75488" y="2794"/>
                  </a:lnTo>
                  <a:lnTo>
                    <a:pt x="75488" y="9664"/>
                  </a:lnTo>
                  <a:lnTo>
                    <a:pt x="78270" y="12458"/>
                  </a:lnTo>
                  <a:lnTo>
                    <a:pt x="81711" y="12458"/>
                  </a:lnTo>
                  <a:lnTo>
                    <a:pt x="85153" y="12458"/>
                  </a:lnTo>
                  <a:lnTo>
                    <a:pt x="87934" y="9664"/>
                  </a:lnTo>
                  <a:lnTo>
                    <a:pt x="87934" y="2794"/>
                  </a:lnTo>
                  <a:close/>
                </a:path>
                <a:path w="163830" h="12700">
                  <a:moveTo>
                    <a:pt x="163410" y="2794"/>
                  </a:moveTo>
                  <a:lnTo>
                    <a:pt x="160629" y="0"/>
                  </a:lnTo>
                  <a:lnTo>
                    <a:pt x="153746" y="0"/>
                  </a:lnTo>
                  <a:lnTo>
                    <a:pt x="150964" y="2794"/>
                  </a:lnTo>
                  <a:lnTo>
                    <a:pt x="150964" y="9664"/>
                  </a:lnTo>
                  <a:lnTo>
                    <a:pt x="153746" y="12458"/>
                  </a:lnTo>
                  <a:lnTo>
                    <a:pt x="157187" y="12458"/>
                  </a:lnTo>
                  <a:lnTo>
                    <a:pt x="160629" y="12458"/>
                  </a:lnTo>
                  <a:lnTo>
                    <a:pt x="163410" y="9664"/>
                  </a:lnTo>
                  <a:lnTo>
                    <a:pt x="163410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018309" y="2626329"/>
              <a:ext cx="389890" cy="0"/>
            </a:xfrm>
            <a:custGeom>
              <a:avLst/>
              <a:gdLst/>
              <a:ahLst/>
              <a:cxnLst/>
              <a:rect l="l" t="t" r="r" b="b"/>
              <a:pathLst>
                <a:path w="389889">
                  <a:moveTo>
                    <a:pt x="0" y="0"/>
                  </a:moveTo>
                  <a:lnTo>
                    <a:pt x="389870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867331" y="2645269"/>
              <a:ext cx="163830" cy="12700"/>
            </a:xfrm>
            <a:custGeom>
              <a:avLst/>
              <a:gdLst/>
              <a:ahLst/>
              <a:cxnLst/>
              <a:rect l="l" t="t" r="r" b="b"/>
              <a:pathLst>
                <a:path w="163830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64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64"/>
                  </a:lnTo>
                  <a:lnTo>
                    <a:pt x="12446" y="2794"/>
                  </a:lnTo>
                  <a:close/>
                </a:path>
                <a:path w="163830" h="12700">
                  <a:moveTo>
                    <a:pt x="37604" y="2794"/>
                  </a:moveTo>
                  <a:lnTo>
                    <a:pt x="34823" y="0"/>
                  </a:lnTo>
                  <a:lnTo>
                    <a:pt x="27940" y="0"/>
                  </a:lnTo>
                  <a:lnTo>
                    <a:pt x="25158" y="2794"/>
                  </a:lnTo>
                  <a:lnTo>
                    <a:pt x="25158" y="9664"/>
                  </a:lnTo>
                  <a:lnTo>
                    <a:pt x="27940" y="12458"/>
                  </a:lnTo>
                  <a:lnTo>
                    <a:pt x="31381" y="12458"/>
                  </a:lnTo>
                  <a:lnTo>
                    <a:pt x="34823" y="12458"/>
                  </a:lnTo>
                  <a:lnTo>
                    <a:pt x="37604" y="9664"/>
                  </a:lnTo>
                  <a:lnTo>
                    <a:pt x="37604" y="2794"/>
                  </a:lnTo>
                  <a:close/>
                </a:path>
                <a:path w="163830" h="12700">
                  <a:moveTo>
                    <a:pt x="62776" y="2794"/>
                  </a:moveTo>
                  <a:lnTo>
                    <a:pt x="59994" y="0"/>
                  </a:lnTo>
                  <a:lnTo>
                    <a:pt x="53111" y="0"/>
                  </a:lnTo>
                  <a:lnTo>
                    <a:pt x="50330" y="2794"/>
                  </a:lnTo>
                  <a:lnTo>
                    <a:pt x="50330" y="9664"/>
                  </a:lnTo>
                  <a:lnTo>
                    <a:pt x="53111" y="12458"/>
                  </a:lnTo>
                  <a:lnTo>
                    <a:pt x="56553" y="12458"/>
                  </a:lnTo>
                  <a:lnTo>
                    <a:pt x="59994" y="12458"/>
                  </a:lnTo>
                  <a:lnTo>
                    <a:pt x="62776" y="9664"/>
                  </a:lnTo>
                  <a:lnTo>
                    <a:pt x="62776" y="2794"/>
                  </a:lnTo>
                  <a:close/>
                </a:path>
                <a:path w="163830" h="12700">
                  <a:moveTo>
                    <a:pt x="87934" y="2794"/>
                  </a:moveTo>
                  <a:lnTo>
                    <a:pt x="85153" y="0"/>
                  </a:lnTo>
                  <a:lnTo>
                    <a:pt x="78270" y="0"/>
                  </a:lnTo>
                  <a:lnTo>
                    <a:pt x="75488" y="2794"/>
                  </a:lnTo>
                  <a:lnTo>
                    <a:pt x="75488" y="9664"/>
                  </a:lnTo>
                  <a:lnTo>
                    <a:pt x="78270" y="12458"/>
                  </a:lnTo>
                  <a:lnTo>
                    <a:pt x="81711" y="12458"/>
                  </a:lnTo>
                  <a:lnTo>
                    <a:pt x="85153" y="12458"/>
                  </a:lnTo>
                  <a:lnTo>
                    <a:pt x="87934" y="9664"/>
                  </a:lnTo>
                  <a:lnTo>
                    <a:pt x="87934" y="2794"/>
                  </a:lnTo>
                  <a:close/>
                </a:path>
                <a:path w="163830" h="12700">
                  <a:moveTo>
                    <a:pt x="163423" y="2794"/>
                  </a:moveTo>
                  <a:lnTo>
                    <a:pt x="160642" y="0"/>
                  </a:lnTo>
                  <a:lnTo>
                    <a:pt x="153758" y="0"/>
                  </a:lnTo>
                  <a:lnTo>
                    <a:pt x="150977" y="2794"/>
                  </a:lnTo>
                  <a:lnTo>
                    <a:pt x="150977" y="9664"/>
                  </a:lnTo>
                  <a:lnTo>
                    <a:pt x="153758" y="12458"/>
                  </a:lnTo>
                  <a:lnTo>
                    <a:pt x="157200" y="12458"/>
                  </a:lnTo>
                  <a:lnTo>
                    <a:pt x="160642" y="12458"/>
                  </a:lnTo>
                  <a:lnTo>
                    <a:pt x="163423" y="9664"/>
                  </a:lnTo>
                  <a:lnTo>
                    <a:pt x="163423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043470" y="2651490"/>
              <a:ext cx="389890" cy="0"/>
            </a:xfrm>
            <a:custGeom>
              <a:avLst/>
              <a:gdLst/>
              <a:ahLst/>
              <a:cxnLst/>
              <a:rect l="l" t="t" r="r" b="b"/>
              <a:pathLst>
                <a:path w="389889">
                  <a:moveTo>
                    <a:pt x="0" y="0"/>
                  </a:moveTo>
                  <a:lnTo>
                    <a:pt x="389872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2496375" y="2645269"/>
            <a:ext cx="88265" cy="12700"/>
          </a:xfrm>
          <a:custGeom>
            <a:avLst/>
            <a:gdLst/>
            <a:ahLst/>
            <a:cxnLst/>
            <a:rect l="l" t="t" r="r" b="b"/>
            <a:pathLst>
              <a:path w="88264" h="12700">
                <a:moveTo>
                  <a:pt x="12446" y="2794"/>
                </a:moveTo>
                <a:lnTo>
                  <a:pt x="9664" y="0"/>
                </a:lnTo>
                <a:lnTo>
                  <a:pt x="2781" y="0"/>
                </a:lnTo>
                <a:lnTo>
                  <a:pt x="0" y="2794"/>
                </a:lnTo>
                <a:lnTo>
                  <a:pt x="0" y="9664"/>
                </a:lnTo>
                <a:lnTo>
                  <a:pt x="2781" y="12458"/>
                </a:lnTo>
                <a:lnTo>
                  <a:pt x="6223" y="12458"/>
                </a:lnTo>
                <a:lnTo>
                  <a:pt x="9664" y="12458"/>
                </a:lnTo>
                <a:lnTo>
                  <a:pt x="12446" y="9664"/>
                </a:lnTo>
                <a:lnTo>
                  <a:pt x="12446" y="2794"/>
                </a:lnTo>
                <a:close/>
              </a:path>
              <a:path w="88264" h="12700">
                <a:moveTo>
                  <a:pt x="37604" y="2794"/>
                </a:moveTo>
                <a:lnTo>
                  <a:pt x="34823" y="0"/>
                </a:lnTo>
                <a:lnTo>
                  <a:pt x="27940" y="0"/>
                </a:lnTo>
                <a:lnTo>
                  <a:pt x="25158" y="2794"/>
                </a:lnTo>
                <a:lnTo>
                  <a:pt x="25158" y="9664"/>
                </a:lnTo>
                <a:lnTo>
                  <a:pt x="27940" y="12458"/>
                </a:lnTo>
                <a:lnTo>
                  <a:pt x="31381" y="12458"/>
                </a:lnTo>
                <a:lnTo>
                  <a:pt x="34823" y="12458"/>
                </a:lnTo>
                <a:lnTo>
                  <a:pt x="37604" y="9664"/>
                </a:lnTo>
                <a:lnTo>
                  <a:pt x="37604" y="2794"/>
                </a:lnTo>
                <a:close/>
              </a:path>
              <a:path w="88264" h="12700">
                <a:moveTo>
                  <a:pt x="62776" y="2794"/>
                </a:moveTo>
                <a:lnTo>
                  <a:pt x="59994" y="0"/>
                </a:lnTo>
                <a:lnTo>
                  <a:pt x="53111" y="0"/>
                </a:lnTo>
                <a:lnTo>
                  <a:pt x="50330" y="2794"/>
                </a:lnTo>
                <a:lnTo>
                  <a:pt x="50330" y="9664"/>
                </a:lnTo>
                <a:lnTo>
                  <a:pt x="53111" y="12458"/>
                </a:lnTo>
                <a:lnTo>
                  <a:pt x="56553" y="12458"/>
                </a:lnTo>
                <a:lnTo>
                  <a:pt x="59994" y="12458"/>
                </a:lnTo>
                <a:lnTo>
                  <a:pt x="62776" y="9664"/>
                </a:lnTo>
                <a:lnTo>
                  <a:pt x="62776" y="2794"/>
                </a:lnTo>
                <a:close/>
              </a:path>
              <a:path w="88264" h="12700">
                <a:moveTo>
                  <a:pt x="87934" y="2794"/>
                </a:moveTo>
                <a:lnTo>
                  <a:pt x="85153" y="0"/>
                </a:lnTo>
                <a:lnTo>
                  <a:pt x="78270" y="0"/>
                </a:lnTo>
                <a:lnTo>
                  <a:pt x="75476" y="2794"/>
                </a:lnTo>
                <a:lnTo>
                  <a:pt x="75476" y="9664"/>
                </a:lnTo>
                <a:lnTo>
                  <a:pt x="78270" y="12458"/>
                </a:lnTo>
                <a:lnTo>
                  <a:pt x="81711" y="12458"/>
                </a:lnTo>
                <a:lnTo>
                  <a:pt x="85153" y="12458"/>
                </a:lnTo>
                <a:lnTo>
                  <a:pt x="87934" y="9664"/>
                </a:lnTo>
                <a:lnTo>
                  <a:pt x="87934" y="2794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" name="object 60"/>
          <p:cNvGrpSpPr/>
          <p:nvPr/>
        </p:nvGrpSpPr>
        <p:grpSpPr>
          <a:xfrm>
            <a:off x="1867338" y="2670422"/>
            <a:ext cx="893444" cy="415290"/>
            <a:chOff x="1867338" y="2670422"/>
            <a:chExt cx="893444" cy="415290"/>
          </a:xfrm>
        </p:grpSpPr>
        <p:sp>
          <p:nvSpPr>
            <p:cNvPr id="61" name="object 61"/>
            <p:cNvSpPr/>
            <p:nvPr/>
          </p:nvSpPr>
          <p:spPr>
            <a:xfrm>
              <a:off x="1892490" y="2670428"/>
              <a:ext cx="138430" cy="12700"/>
            </a:xfrm>
            <a:custGeom>
              <a:avLst/>
              <a:gdLst/>
              <a:ahLst/>
              <a:cxnLst/>
              <a:rect l="l" t="t" r="r" b="b"/>
              <a:pathLst>
                <a:path w="138430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64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64"/>
                  </a:lnTo>
                  <a:lnTo>
                    <a:pt x="12446" y="2794"/>
                  </a:lnTo>
                  <a:close/>
                </a:path>
                <a:path w="138430" h="12700">
                  <a:moveTo>
                    <a:pt x="37617" y="2794"/>
                  </a:moveTo>
                  <a:lnTo>
                    <a:pt x="34836" y="0"/>
                  </a:lnTo>
                  <a:lnTo>
                    <a:pt x="27952" y="0"/>
                  </a:lnTo>
                  <a:lnTo>
                    <a:pt x="25171" y="2794"/>
                  </a:lnTo>
                  <a:lnTo>
                    <a:pt x="25171" y="9664"/>
                  </a:lnTo>
                  <a:lnTo>
                    <a:pt x="27952" y="12458"/>
                  </a:lnTo>
                  <a:lnTo>
                    <a:pt x="31394" y="12458"/>
                  </a:lnTo>
                  <a:lnTo>
                    <a:pt x="34836" y="12458"/>
                  </a:lnTo>
                  <a:lnTo>
                    <a:pt x="37617" y="9664"/>
                  </a:lnTo>
                  <a:lnTo>
                    <a:pt x="37617" y="2794"/>
                  </a:lnTo>
                  <a:close/>
                </a:path>
                <a:path w="138430" h="12700">
                  <a:moveTo>
                    <a:pt x="62776" y="2794"/>
                  </a:moveTo>
                  <a:lnTo>
                    <a:pt x="59994" y="0"/>
                  </a:lnTo>
                  <a:lnTo>
                    <a:pt x="53111" y="0"/>
                  </a:lnTo>
                  <a:lnTo>
                    <a:pt x="50330" y="2794"/>
                  </a:lnTo>
                  <a:lnTo>
                    <a:pt x="50330" y="9664"/>
                  </a:lnTo>
                  <a:lnTo>
                    <a:pt x="53111" y="12458"/>
                  </a:lnTo>
                  <a:lnTo>
                    <a:pt x="56553" y="12458"/>
                  </a:lnTo>
                  <a:lnTo>
                    <a:pt x="59994" y="12458"/>
                  </a:lnTo>
                  <a:lnTo>
                    <a:pt x="62776" y="9664"/>
                  </a:lnTo>
                  <a:lnTo>
                    <a:pt x="62776" y="2794"/>
                  </a:lnTo>
                  <a:close/>
                </a:path>
                <a:path w="138430" h="12700">
                  <a:moveTo>
                    <a:pt x="87934" y="2794"/>
                  </a:moveTo>
                  <a:lnTo>
                    <a:pt x="85153" y="0"/>
                  </a:lnTo>
                  <a:lnTo>
                    <a:pt x="78270" y="0"/>
                  </a:lnTo>
                  <a:lnTo>
                    <a:pt x="75488" y="2794"/>
                  </a:lnTo>
                  <a:lnTo>
                    <a:pt x="75488" y="9664"/>
                  </a:lnTo>
                  <a:lnTo>
                    <a:pt x="78270" y="12458"/>
                  </a:lnTo>
                  <a:lnTo>
                    <a:pt x="81711" y="12458"/>
                  </a:lnTo>
                  <a:lnTo>
                    <a:pt x="85153" y="12458"/>
                  </a:lnTo>
                  <a:lnTo>
                    <a:pt x="87934" y="9664"/>
                  </a:lnTo>
                  <a:lnTo>
                    <a:pt x="87934" y="2794"/>
                  </a:lnTo>
                  <a:close/>
                </a:path>
                <a:path w="138430" h="12700">
                  <a:moveTo>
                    <a:pt x="138264" y="2794"/>
                  </a:moveTo>
                  <a:lnTo>
                    <a:pt x="135483" y="0"/>
                  </a:lnTo>
                  <a:lnTo>
                    <a:pt x="128600" y="0"/>
                  </a:lnTo>
                  <a:lnTo>
                    <a:pt x="125818" y="2794"/>
                  </a:lnTo>
                  <a:lnTo>
                    <a:pt x="125818" y="9664"/>
                  </a:lnTo>
                  <a:lnTo>
                    <a:pt x="128600" y="12458"/>
                  </a:lnTo>
                  <a:lnTo>
                    <a:pt x="132041" y="12458"/>
                  </a:lnTo>
                  <a:lnTo>
                    <a:pt x="135483" y="12458"/>
                  </a:lnTo>
                  <a:lnTo>
                    <a:pt x="138264" y="9664"/>
                  </a:lnTo>
                  <a:lnTo>
                    <a:pt x="138264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043470" y="2676652"/>
              <a:ext cx="566420" cy="0"/>
            </a:xfrm>
            <a:custGeom>
              <a:avLst/>
              <a:gdLst/>
              <a:ahLst/>
              <a:cxnLst/>
              <a:rect l="l" t="t" r="r" b="b"/>
              <a:pathLst>
                <a:path w="566419">
                  <a:moveTo>
                    <a:pt x="0" y="0"/>
                  </a:moveTo>
                  <a:lnTo>
                    <a:pt x="566004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1917661" y="2695587"/>
              <a:ext cx="138430" cy="12700"/>
            </a:xfrm>
            <a:custGeom>
              <a:avLst/>
              <a:gdLst/>
              <a:ahLst/>
              <a:cxnLst/>
              <a:rect l="l" t="t" r="r" b="b"/>
              <a:pathLst>
                <a:path w="138430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77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77"/>
                  </a:lnTo>
                  <a:lnTo>
                    <a:pt x="12446" y="2794"/>
                  </a:lnTo>
                  <a:close/>
                </a:path>
                <a:path w="138430" h="12700">
                  <a:moveTo>
                    <a:pt x="37604" y="2794"/>
                  </a:moveTo>
                  <a:lnTo>
                    <a:pt x="34823" y="0"/>
                  </a:lnTo>
                  <a:lnTo>
                    <a:pt x="27940" y="0"/>
                  </a:lnTo>
                  <a:lnTo>
                    <a:pt x="25158" y="2794"/>
                  </a:lnTo>
                  <a:lnTo>
                    <a:pt x="25158" y="9677"/>
                  </a:lnTo>
                  <a:lnTo>
                    <a:pt x="27940" y="12458"/>
                  </a:lnTo>
                  <a:lnTo>
                    <a:pt x="31381" y="12458"/>
                  </a:lnTo>
                  <a:lnTo>
                    <a:pt x="34823" y="12458"/>
                  </a:lnTo>
                  <a:lnTo>
                    <a:pt x="37604" y="9677"/>
                  </a:lnTo>
                  <a:lnTo>
                    <a:pt x="37604" y="2794"/>
                  </a:lnTo>
                  <a:close/>
                </a:path>
                <a:path w="138430" h="12700">
                  <a:moveTo>
                    <a:pt x="62763" y="2794"/>
                  </a:moveTo>
                  <a:lnTo>
                    <a:pt x="59982" y="0"/>
                  </a:lnTo>
                  <a:lnTo>
                    <a:pt x="53098" y="0"/>
                  </a:lnTo>
                  <a:lnTo>
                    <a:pt x="50317" y="2794"/>
                  </a:lnTo>
                  <a:lnTo>
                    <a:pt x="50317" y="9677"/>
                  </a:lnTo>
                  <a:lnTo>
                    <a:pt x="53098" y="12458"/>
                  </a:lnTo>
                  <a:lnTo>
                    <a:pt x="56540" y="12458"/>
                  </a:lnTo>
                  <a:lnTo>
                    <a:pt x="59982" y="12458"/>
                  </a:lnTo>
                  <a:lnTo>
                    <a:pt x="62763" y="9677"/>
                  </a:lnTo>
                  <a:lnTo>
                    <a:pt x="62763" y="2794"/>
                  </a:lnTo>
                  <a:close/>
                </a:path>
                <a:path w="138430" h="12700">
                  <a:moveTo>
                    <a:pt x="87922" y="2794"/>
                  </a:moveTo>
                  <a:lnTo>
                    <a:pt x="85140" y="0"/>
                  </a:lnTo>
                  <a:lnTo>
                    <a:pt x="78257" y="0"/>
                  </a:lnTo>
                  <a:lnTo>
                    <a:pt x="75476" y="2794"/>
                  </a:lnTo>
                  <a:lnTo>
                    <a:pt x="75476" y="9677"/>
                  </a:lnTo>
                  <a:lnTo>
                    <a:pt x="78257" y="12458"/>
                  </a:lnTo>
                  <a:lnTo>
                    <a:pt x="81699" y="12458"/>
                  </a:lnTo>
                  <a:lnTo>
                    <a:pt x="85140" y="12458"/>
                  </a:lnTo>
                  <a:lnTo>
                    <a:pt x="87922" y="9677"/>
                  </a:lnTo>
                  <a:lnTo>
                    <a:pt x="87922" y="2794"/>
                  </a:lnTo>
                  <a:close/>
                </a:path>
                <a:path w="138430" h="12700">
                  <a:moveTo>
                    <a:pt x="138252" y="2794"/>
                  </a:moveTo>
                  <a:lnTo>
                    <a:pt x="135470" y="0"/>
                  </a:lnTo>
                  <a:lnTo>
                    <a:pt x="128587" y="0"/>
                  </a:lnTo>
                  <a:lnTo>
                    <a:pt x="125806" y="2794"/>
                  </a:lnTo>
                  <a:lnTo>
                    <a:pt x="125806" y="9677"/>
                  </a:lnTo>
                  <a:lnTo>
                    <a:pt x="128587" y="12458"/>
                  </a:lnTo>
                  <a:lnTo>
                    <a:pt x="132029" y="12458"/>
                  </a:lnTo>
                  <a:lnTo>
                    <a:pt x="135470" y="12458"/>
                  </a:lnTo>
                  <a:lnTo>
                    <a:pt x="138252" y="9677"/>
                  </a:lnTo>
                  <a:lnTo>
                    <a:pt x="138252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867338" y="2701814"/>
              <a:ext cx="792480" cy="100965"/>
            </a:xfrm>
            <a:custGeom>
              <a:avLst/>
              <a:gdLst/>
              <a:ahLst/>
              <a:cxnLst/>
              <a:rect l="l" t="t" r="r" b="b"/>
              <a:pathLst>
                <a:path w="792480" h="100964">
                  <a:moveTo>
                    <a:pt x="201293" y="0"/>
                  </a:moveTo>
                  <a:lnTo>
                    <a:pt x="742137" y="0"/>
                  </a:lnTo>
                </a:path>
                <a:path w="792480" h="100964">
                  <a:moveTo>
                    <a:pt x="0" y="25161"/>
                  </a:moveTo>
                  <a:lnTo>
                    <a:pt x="138256" y="25161"/>
                  </a:lnTo>
                </a:path>
                <a:path w="792480" h="100964">
                  <a:moveTo>
                    <a:pt x="176132" y="25161"/>
                  </a:moveTo>
                  <a:lnTo>
                    <a:pt x="767300" y="25161"/>
                  </a:lnTo>
                </a:path>
                <a:path w="792480" h="100964">
                  <a:moveTo>
                    <a:pt x="0" y="50322"/>
                  </a:moveTo>
                  <a:lnTo>
                    <a:pt x="138256" y="50322"/>
                  </a:lnTo>
                </a:path>
                <a:path w="792480" h="100964">
                  <a:moveTo>
                    <a:pt x="201293" y="50322"/>
                  </a:moveTo>
                  <a:lnTo>
                    <a:pt x="792460" y="50322"/>
                  </a:lnTo>
                </a:path>
                <a:path w="792480" h="100964">
                  <a:moveTo>
                    <a:pt x="25162" y="75484"/>
                  </a:moveTo>
                  <a:lnTo>
                    <a:pt x="163417" y="75484"/>
                  </a:lnTo>
                </a:path>
                <a:path w="792480" h="100964">
                  <a:moveTo>
                    <a:pt x="226456" y="75484"/>
                  </a:moveTo>
                  <a:lnTo>
                    <a:pt x="792460" y="75484"/>
                  </a:lnTo>
                </a:path>
                <a:path w="792480" h="100964">
                  <a:moveTo>
                    <a:pt x="50323" y="100646"/>
                  </a:moveTo>
                  <a:lnTo>
                    <a:pt x="188578" y="100646"/>
                  </a:lnTo>
                </a:path>
                <a:path w="792480" h="100964">
                  <a:moveTo>
                    <a:pt x="251617" y="100646"/>
                  </a:moveTo>
                  <a:lnTo>
                    <a:pt x="792460" y="100646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967979" y="2821393"/>
              <a:ext cx="163830" cy="12700"/>
            </a:xfrm>
            <a:custGeom>
              <a:avLst/>
              <a:gdLst/>
              <a:ahLst/>
              <a:cxnLst/>
              <a:rect l="l" t="t" r="r" b="b"/>
              <a:pathLst>
                <a:path w="163830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64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64"/>
                  </a:lnTo>
                  <a:lnTo>
                    <a:pt x="12446" y="2794"/>
                  </a:lnTo>
                  <a:close/>
                </a:path>
                <a:path w="163830" h="12700">
                  <a:moveTo>
                    <a:pt x="37604" y="2794"/>
                  </a:moveTo>
                  <a:lnTo>
                    <a:pt x="34823" y="0"/>
                  </a:lnTo>
                  <a:lnTo>
                    <a:pt x="27940" y="0"/>
                  </a:lnTo>
                  <a:lnTo>
                    <a:pt x="25158" y="2794"/>
                  </a:lnTo>
                  <a:lnTo>
                    <a:pt x="25158" y="9664"/>
                  </a:lnTo>
                  <a:lnTo>
                    <a:pt x="27940" y="12458"/>
                  </a:lnTo>
                  <a:lnTo>
                    <a:pt x="31381" y="12458"/>
                  </a:lnTo>
                  <a:lnTo>
                    <a:pt x="34823" y="12458"/>
                  </a:lnTo>
                  <a:lnTo>
                    <a:pt x="37604" y="9664"/>
                  </a:lnTo>
                  <a:lnTo>
                    <a:pt x="37604" y="2794"/>
                  </a:lnTo>
                  <a:close/>
                </a:path>
                <a:path w="163830" h="12700">
                  <a:moveTo>
                    <a:pt x="62776" y="2794"/>
                  </a:moveTo>
                  <a:lnTo>
                    <a:pt x="59994" y="0"/>
                  </a:lnTo>
                  <a:lnTo>
                    <a:pt x="53111" y="0"/>
                  </a:lnTo>
                  <a:lnTo>
                    <a:pt x="50330" y="2794"/>
                  </a:lnTo>
                  <a:lnTo>
                    <a:pt x="50330" y="9664"/>
                  </a:lnTo>
                  <a:lnTo>
                    <a:pt x="53111" y="12458"/>
                  </a:lnTo>
                  <a:lnTo>
                    <a:pt x="56553" y="12458"/>
                  </a:lnTo>
                  <a:lnTo>
                    <a:pt x="59994" y="12458"/>
                  </a:lnTo>
                  <a:lnTo>
                    <a:pt x="62776" y="9664"/>
                  </a:lnTo>
                  <a:lnTo>
                    <a:pt x="62776" y="2794"/>
                  </a:lnTo>
                  <a:close/>
                </a:path>
                <a:path w="163830" h="12700">
                  <a:moveTo>
                    <a:pt x="87934" y="2794"/>
                  </a:moveTo>
                  <a:lnTo>
                    <a:pt x="85153" y="0"/>
                  </a:lnTo>
                  <a:lnTo>
                    <a:pt x="78270" y="0"/>
                  </a:lnTo>
                  <a:lnTo>
                    <a:pt x="75488" y="2794"/>
                  </a:lnTo>
                  <a:lnTo>
                    <a:pt x="75488" y="9664"/>
                  </a:lnTo>
                  <a:lnTo>
                    <a:pt x="78270" y="12458"/>
                  </a:lnTo>
                  <a:lnTo>
                    <a:pt x="81711" y="12458"/>
                  </a:lnTo>
                  <a:lnTo>
                    <a:pt x="85153" y="12458"/>
                  </a:lnTo>
                  <a:lnTo>
                    <a:pt x="87934" y="9664"/>
                  </a:lnTo>
                  <a:lnTo>
                    <a:pt x="87934" y="2794"/>
                  </a:lnTo>
                  <a:close/>
                </a:path>
                <a:path w="163830" h="12700">
                  <a:moveTo>
                    <a:pt x="163410" y="2794"/>
                  </a:moveTo>
                  <a:lnTo>
                    <a:pt x="160629" y="0"/>
                  </a:lnTo>
                  <a:lnTo>
                    <a:pt x="153746" y="0"/>
                  </a:lnTo>
                  <a:lnTo>
                    <a:pt x="150964" y="2794"/>
                  </a:lnTo>
                  <a:lnTo>
                    <a:pt x="150964" y="9664"/>
                  </a:lnTo>
                  <a:lnTo>
                    <a:pt x="153746" y="12458"/>
                  </a:lnTo>
                  <a:lnTo>
                    <a:pt x="157187" y="12458"/>
                  </a:lnTo>
                  <a:lnTo>
                    <a:pt x="160629" y="12458"/>
                  </a:lnTo>
                  <a:lnTo>
                    <a:pt x="163410" y="9664"/>
                  </a:lnTo>
                  <a:lnTo>
                    <a:pt x="163410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144118" y="2827623"/>
              <a:ext cx="541020" cy="0"/>
            </a:xfrm>
            <a:custGeom>
              <a:avLst/>
              <a:gdLst/>
              <a:ahLst/>
              <a:cxnLst/>
              <a:rect l="l" t="t" r="r" b="b"/>
              <a:pathLst>
                <a:path w="541019">
                  <a:moveTo>
                    <a:pt x="0" y="0"/>
                  </a:moveTo>
                  <a:lnTo>
                    <a:pt x="540843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1993138" y="2846564"/>
              <a:ext cx="138430" cy="12700"/>
            </a:xfrm>
            <a:custGeom>
              <a:avLst/>
              <a:gdLst/>
              <a:ahLst/>
              <a:cxnLst/>
              <a:rect l="l" t="t" r="r" b="b"/>
              <a:pathLst>
                <a:path w="138430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64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64"/>
                  </a:lnTo>
                  <a:lnTo>
                    <a:pt x="12446" y="2794"/>
                  </a:lnTo>
                  <a:close/>
                </a:path>
                <a:path w="138430" h="12700">
                  <a:moveTo>
                    <a:pt x="37617" y="2794"/>
                  </a:moveTo>
                  <a:lnTo>
                    <a:pt x="34836" y="0"/>
                  </a:lnTo>
                  <a:lnTo>
                    <a:pt x="27952" y="0"/>
                  </a:lnTo>
                  <a:lnTo>
                    <a:pt x="25171" y="2794"/>
                  </a:lnTo>
                  <a:lnTo>
                    <a:pt x="25171" y="9664"/>
                  </a:lnTo>
                  <a:lnTo>
                    <a:pt x="27952" y="12458"/>
                  </a:lnTo>
                  <a:lnTo>
                    <a:pt x="31394" y="12458"/>
                  </a:lnTo>
                  <a:lnTo>
                    <a:pt x="34836" y="12458"/>
                  </a:lnTo>
                  <a:lnTo>
                    <a:pt x="37617" y="9664"/>
                  </a:lnTo>
                  <a:lnTo>
                    <a:pt x="37617" y="2794"/>
                  </a:lnTo>
                  <a:close/>
                </a:path>
                <a:path w="138430" h="12700">
                  <a:moveTo>
                    <a:pt x="62776" y="2794"/>
                  </a:moveTo>
                  <a:lnTo>
                    <a:pt x="59994" y="0"/>
                  </a:lnTo>
                  <a:lnTo>
                    <a:pt x="53111" y="0"/>
                  </a:lnTo>
                  <a:lnTo>
                    <a:pt x="50330" y="2794"/>
                  </a:lnTo>
                  <a:lnTo>
                    <a:pt x="50330" y="9664"/>
                  </a:lnTo>
                  <a:lnTo>
                    <a:pt x="53111" y="12458"/>
                  </a:lnTo>
                  <a:lnTo>
                    <a:pt x="56553" y="12458"/>
                  </a:lnTo>
                  <a:lnTo>
                    <a:pt x="59994" y="12458"/>
                  </a:lnTo>
                  <a:lnTo>
                    <a:pt x="62776" y="9664"/>
                  </a:lnTo>
                  <a:lnTo>
                    <a:pt x="62776" y="2794"/>
                  </a:lnTo>
                  <a:close/>
                </a:path>
                <a:path w="138430" h="12700">
                  <a:moveTo>
                    <a:pt x="138252" y="2794"/>
                  </a:moveTo>
                  <a:lnTo>
                    <a:pt x="135470" y="0"/>
                  </a:lnTo>
                  <a:lnTo>
                    <a:pt x="128587" y="0"/>
                  </a:lnTo>
                  <a:lnTo>
                    <a:pt x="125806" y="2794"/>
                  </a:lnTo>
                  <a:lnTo>
                    <a:pt x="125806" y="9664"/>
                  </a:lnTo>
                  <a:lnTo>
                    <a:pt x="128587" y="12458"/>
                  </a:lnTo>
                  <a:lnTo>
                    <a:pt x="132029" y="12458"/>
                  </a:lnTo>
                  <a:lnTo>
                    <a:pt x="135470" y="12458"/>
                  </a:lnTo>
                  <a:lnTo>
                    <a:pt x="138252" y="9664"/>
                  </a:lnTo>
                  <a:lnTo>
                    <a:pt x="138252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144118" y="2852785"/>
              <a:ext cx="616585" cy="0"/>
            </a:xfrm>
            <a:custGeom>
              <a:avLst/>
              <a:gdLst/>
              <a:ahLst/>
              <a:cxnLst/>
              <a:rect l="l" t="t" r="r" b="b"/>
              <a:pathLst>
                <a:path w="616585">
                  <a:moveTo>
                    <a:pt x="0" y="0"/>
                  </a:moveTo>
                  <a:lnTo>
                    <a:pt x="616339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993138" y="2871723"/>
              <a:ext cx="163830" cy="12700"/>
            </a:xfrm>
            <a:custGeom>
              <a:avLst/>
              <a:gdLst/>
              <a:ahLst/>
              <a:cxnLst/>
              <a:rect l="l" t="t" r="r" b="b"/>
              <a:pathLst>
                <a:path w="163830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77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77"/>
                  </a:lnTo>
                  <a:lnTo>
                    <a:pt x="12446" y="2794"/>
                  </a:lnTo>
                  <a:close/>
                </a:path>
                <a:path w="163830" h="12700">
                  <a:moveTo>
                    <a:pt x="37617" y="2794"/>
                  </a:moveTo>
                  <a:lnTo>
                    <a:pt x="34836" y="0"/>
                  </a:lnTo>
                  <a:lnTo>
                    <a:pt x="27952" y="0"/>
                  </a:lnTo>
                  <a:lnTo>
                    <a:pt x="25171" y="2794"/>
                  </a:lnTo>
                  <a:lnTo>
                    <a:pt x="25171" y="9677"/>
                  </a:lnTo>
                  <a:lnTo>
                    <a:pt x="27952" y="12458"/>
                  </a:lnTo>
                  <a:lnTo>
                    <a:pt x="31394" y="12458"/>
                  </a:lnTo>
                  <a:lnTo>
                    <a:pt x="34836" y="12458"/>
                  </a:lnTo>
                  <a:lnTo>
                    <a:pt x="37617" y="9677"/>
                  </a:lnTo>
                  <a:lnTo>
                    <a:pt x="37617" y="2794"/>
                  </a:lnTo>
                  <a:close/>
                </a:path>
                <a:path w="163830" h="12700">
                  <a:moveTo>
                    <a:pt x="62776" y="2794"/>
                  </a:moveTo>
                  <a:lnTo>
                    <a:pt x="59994" y="0"/>
                  </a:lnTo>
                  <a:lnTo>
                    <a:pt x="53111" y="0"/>
                  </a:lnTo>
                  <a:lnTo>
                    <a:pt x="50330" y="2794"/>
                  </a:lnTo>
                  <a:lnTo>
                    <a:pt x="50330" y="9677"/>
                  </a:lnTo>
                  <a:lnTo>
                    <a:pt x="53111" y="12458"/>
                  </a:lnTo>
                  <a:lnTo>
                    <a:pt x="56553" y="12458"/>
                  </a:lnTo>
                  <a:lnTo>
                    <a:pt x="59994" y="12458"/>
                  </a:lnTo>
                  <a:lnTo>
                    <a:pt x="62776" y="9677"/>
                  </a:lnTo>
                  <a:lnTo>
                    <a:pt x="62776" y="2794"/>
                  </a:lnTo>
                  <a:close/>
                </a:path>
                <a:path w="163830" h="12700">
                  <a:moveTo>
                    <a:pt x="87934" y="2794"/>
                  </a:moveTo>
                  <a:lnTo>
                    <a:pt x="85153" y="0"/>
                  </a:lnTo>
                  <a:lnTo>
                    <a:pt x="78270" y="0"/>
                  </a:lnTo>
                  <a:lnTo>
                    <a:pt x="75488" y="2794"/>
                  </a:lnTo>
                  <a:lnTo>
                    <a:pt x="75488" y="9677"/>
                  </a:lnTo>
                  <a:lnTo>
                    <a:pt x="78270" y="12458"/>
                  </a:lnTo>
                  <a:lnTo>
                    <a:pt x="81711" y="12458"/>
                  </a:lnTo>
                  <a:lnTo>
                    <a:pt x="85153" y="12458"/>
                  </a:lnTo>
                  <a:lnTo>
                    <a:pt x="87934" y="9677"/>
                  </a:lnTo>
                  <a:lnTo>
                    <a:pt x="87934" y="2794"/>
                  </a:lnTo>
                  <a:close/>
                </a:path>
                <a:path w="163830" h="12700">
                  <a:moveTo>
                    <a:pt x="163423" y="2794"/>
                  </a:moveTo>
                  <a:lnTo>
                    <a:pt x="160642" y="0"/>
                  </a:lnTo>
                  <a:lnTo>
                    <a:pt x="153758" y="0"/>
                  </a:lnTo>
                  <a:lnTo>
                    <a:pt x="150977" y="2794"/>
                  </a:lnTo>
                  <a:lnTo>
                    <a:pt x="150977" y="9677"/>
                  </a:lnTo>
                  <a:lnTo>
                    <a:pt x="153758" y="12458"/>
                  </a:lnTo>
                  <a:lnTo>
                    <a:pt x="157200" y="12458"/>
                  </a:lnTo>
                  <a:lnTo>
                    <a:pt x="160642" y="12458"/>
                  </a:lnTo>
                  <a:lnTo>
                    <a:pt x="163423" y="9677"/>
                  </a:lnTo>
                  <a:lnTo>
                    <a:pt x="163423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169279" y="2877945"/>
              <a:ext cx="566420" cy="0"/>
            </a:xfrm>
            <a:custGeom>
              <a:avLst/>
              <a:gdLst/>
              <a:ahLst/>
              <a:cxnLst/>
              <a:rect l="l" t="t" r="r" b="b"/>
              <a:pathLst>
                <a:path w="566419">
                  <a:moveTo>
                    <a:pt x="0" y="0"/>
                  </a:moveTo>
                  <a:lnTo>
                    <a:pt x="566013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993138" y="2896882"/>
              <a:ext cx="213995" cy="12700"/>
            </a:xfrm>
            <a:custGeom>
              <a:avLst/>
              <a:gdLst/>
              <a:ahLst/>
              <a:cxnLst/>
              <a:rect l="l" t="t" r="r" b="b"/>
              <a:pathLst>
                <a:path w="213994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77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77"/>
                  </a:lnTo>
                  <a:lnTo>
                    <a:pt x="12446" y="2794"/>
                  </a:lnTo>
                  <a:close/>
                </a:path>
                <a:path w="213994" h="12700">
                  <a:moveTo>
                    <a:pt x="37617" y="2794"/>
                  </a:moveTo>
                  <a:lnTo>
                    <a:pt x="34836" y="0"/>
                  </a:lnTo>
                  <a:lnTo>
                    <a:pt x="27952" y="0"/>
                  </a:lnTo>
                  <a:lnTo>
                    <a:pt x="25171" y="2794"/>
                  </a:lnTo>
                  <a:lnTo>
                    <a:pt x="25171" y="9677"/>
                  </a:lnTo>
                  <a:lnTo>
                    <a:pt x="27952" y="12458"/>
                  </a:lnTo>
                  <a:lnTo>
                    <a:pt x="31394" y="12458"/>
                  </a:lnTo>
                  <a:lnTo>
                    <a:pt x="34836" y="12458"/>
                  </a:lnTo>
                  <a:lnTo>
                    <a:pt x="37617" y="9677"/>
                  </a:lnTo>
                  <a:lnTo>
                    <a:pt x="37617" y="2794"/>
                  </a:lnTo>
                  <a:close/>
                </a:path>
                <a:path w="213994" h="12700">
                  <a:moveTo>
                    <a:pt x="62776" y="2794"/>
                  </a:moveTo>
                  <a:lnTo>
                    <a:pt x="59994" y="0"/>
                  </a:lnTo>
                  <a:lnTo>
                    <a:pt x="53111" y="0"/>
                  </a:lnTo>
                  <a:lnTo>
                    <a:pt x="50330" y="2794"/>
                  </a:lnTo>
                  <a:lnTo>
                    <a:pt x="50330" y="9677"/>
                  </a:lnTo>
                  <a:lnTo>
                    <a:pt x="53111" y="12458"/>
                  </a:lnTo>
                  <a:lnTo>
                    <a:pt x="56553" y="12458"/>
                  </a:lnTo>
                  <a:lnTo>
                    <a:pt x="59994" y="12458"/>
                  </a:lnTo>
                  <a:lnTo>
                    <a:pt x="62776" y="9677"/>
                  </a:lnTo>
                  <a:lnTo>
                    <a:pt x="62776" y="2794"/>
                  </a:lnTo>
                  <a:close/>
                </a:path>
                <a:path w="213994" h="12700">
                  <a:moveTo>
                    <a:pt x="87934" y="2794"/>
                  </a:moveTo>
                  <a:lnTo>
                    <a:pt x="85153" y="0"/>
                  </a:lnTo>
                  <a:lnTo>
                    <a:pt x="78270" y="0"/>
                  </a:lnTo>
                  <a:lnTo>
                    <a:pt x="75488" y="2794"/>
                  </a:lnTo>
                  <a:lnTo>
                    <a:pt x="75488" y="9677"/>
                  </a:lnTo>
                  <a:lnTo>
                    <a:pt x="78270" y="12458"/>
                  </a:lnTo>
                  <a:lnTo>
                    <a:pt x="81711" y="12458"/>
                  </a:lnTo>
                  <a:lnTo>
                    <a:pt x="85153" y="12458"/>
                  </a:lnTo>
                  <a:lnTo>
                    <a:pt x="87934" y="9677"/>
                  </a:lnTo>
                  <a:lnTo>
                    <a:pt x="87934" y="2794"/>
                  </a:lnTo>
                  <a:close/>
                </a:path>
                <a:path w="213994" h="12700">
                  <a:moveTo>
                    <a:pt x="213741" y="2794"/>
                  </a:moveTo>
                  <a:lnTo>
                    <a:pt x="210959" y="0"/>
                  </a:lnTo>
                  <a:lnTo>
                    <a:pt x="204076" y="0"/>
                  </a:lnTo>
                  <a:lnTo>
                    <a:pt x="201295" y="2794"/>
                  </a:lnTo>
                  <a:lnTo>
                    <a:pt x="201295" y="9677"/>
                  </a:lnTo>
                  <a:lnTo>
                    <a:pt x="204076" y="12458"/>
                  </a:lnTo>
                  <a:lnTo>
                    <a:pt x="207518" y="12458"/>
                  </a:lnTo>
                  <a:lnTo>
                    <a:pt x="210959" y="12458"/>
                  </a:lnTo>
                  <a:lnTo>
                    <a:pt x="213741" y="9677"/>
                  </a:lnTo>
                  <a:lnTo>
                    <a:pt x="213741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219601" y="2903108"/>
              <a:ext cx="516255" cy="0"/>
            </a:xfrm>
            <a:custGeom>
              <a:avLst/>
              <a:gdLst/>
              <a:ahLst/>
              <a:cxnLst/>
              <a:rect l="l" t="t" r="r" b="b"/>
              <a:pathLst>
                <a:path w="516255">
                  <a:moveTo>
                    <a:pt x="0" y="0"/>
                  </a:moveTo>
                  <a:lnTo>
                    <a:pt x="515691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018309" y="2922041"/>
              <a:ext cx="188595" cy="12700"/>
            </a:xfrm>
            <a:custGeom>
              <a:avLst/>
              <a:gdLst/>
              <a:ahLst/>
              <a:cxnLst/>
              <a:rect l="l" t="t" r="r" b="b"/>
              <a:pathLst>
                <a:path w="188594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77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77"/>
                  </a:lnTo>
                  <a:lnTo>
                    <a:pt x="12446" y="2794"/>
                  </a:lnTo>
                  <a:close/>
                </a:path>
                <a:path w="188594" h="12700">
                  <a:moveTo>
                    <a:pt x="37604" y="2794"/>
                  </a:moveTo>
                  <a:lnTo>
                    <a:pt x="34823" y="0"/>
                  </a:lnTo>
                  <a:lnTo>
                    <a:pt x="27940" y="0"/>
                  </a:lnTo>
                  <a:lnTo>
                    <a:pt x="25158" y="2794"/>
                  </a:lnTo>
                  <a:lnTo>
                    <a:pt x="25158" y="9677"/>
                  </a:lnTo>
                  <a:lnTo>
                    <a:pt x="27940" y="12458"/>
                  </a:lnTo>
                  <a:lnTo>
                    <a:pt x="31381" y="12458"/>
                  </a:lnTo>
                  <a:lnTo>
                    <a:pt x="34823" y="12458"/>
                  </a:lnTo>
                  <a:lnTo>
                    <a:pt x="37604" y="9677"/>
                  </a:lnTo>
                  <a:lnTo>
                    <a:pt x="37604" y="2794"/>
                  </a:lnTo>
                  <a:close/>
                </a:path>
                <a:path w="188594" h="12700">
                  <a:moveTo>
                    <a:pt x="62763" y="2794"/>
                  </a:moveTo>
                  <a:lnTo>
                    <a:pt x="59982" y="0"/>
                  </a:lnTo>
                  <a:lnTo>
                    <a:pt x="53098" y="0"/>
                  </a:lnTo>
                  <a:lnTo>
                    <a:pt x="50317" y="2794"/>
                  </a:lnTo>
                  <a:lnTo>
                    <a:pt x="50317" y="9677"/>
                  </a:lnTo>
                  <a:lnTo>
                    <a:pt x="53098" y="12458"/>
                  </a:lnTo>
                  <a:lnTo>
                    <a:pt x="56540" y="12458"/>
                  </a:lnTo>
                  <a:lnTo>
                    <a:pt x="59982" y="12458"/>
                  </a:lnTo>
                  <a:lnTo>
                    <a:pt x="62763" y="9677"/>
                  </a:lnTo>
                  <a:lnTo>
                    <a:pt x="62763" y="2794"/>
                  </a:lnTo>
                  <a:close/>
                </a:path>
                <a:path w="188594" h="12700">
                  <a:moveTo>
                    <a:pt x="87922" y="2794"/>
                  </a:moveTo>
                  <a:lnTo>
                    <a:pt x="85140" y="0"/>
                  </a:lnTo>
                  <a:lnTo>
                    <a:pt x="78257" y="0"/>
                  </a:lnTo>
                  <a:lnTo>
                    <a:pt x="75476" y="2794"/>
                  </a:lnTo>
                  <a:lnTo>
                    <a:pt x="75476" y="9677"/>
                  </a:lnTo>
                  <a:lnTo>
                    <a:pt x="78257" y="12458"/>
                  </a:lnTo>
                  <a:lnTo>
                    <a:pt x="81699" y="12458"/>
                  </a:lnTo>
                  <a:lnTo>
                    <a:pt x="85140" y="12458"/>
                  </a:lnTo>
                  <a:lnTo>
                    <a:pt x="87922" y="9677"/>
                  </a:lnTo>
                  <a:lnTo>
                    <a:pt x="87922" y="2794"/>
                  </a:lnTo>
                  <a:close/>
                </a:path>
                <a:path w="188594" h="12700">
                  <a:moveTo>
                    <a:pt x="188569" y="2794"/>
                  </a:moveTo>
                  <a:lnTo>
                    <a:pt x="185788" y="0"/>
                  </a:lnTo>
                  <a:lnTo>
                    <a:pt x="178904" y="0"/>
                  </a:lnTo>
                  <a:lnTo>
                    <a:pt x="176123" y="2794"/>
                  </a:lnTo>
                  <a:lnTo>
                    <a:pt x="176123" y="9677"/>
                  </a:lnTo>
                  <a:lnTo>
                    <a:pt x="178904" y="12458"/>
                  </a:lnTo>
                  <a:lnTo>
                    <a:pt x="182346" y="12458"/>
                  </a:lnTo>
                  <a:lnTo>
                    <a:pt x="185788" y="12458"/>
                  </a:lnTo>
                  <a:lnTo>
                    <a:pt x="188569" y="9677"/>
                  </a:lnTo>
                  <a:lnTo>
                    <a:pt x="188569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219601" y="2928269"/>
              <a:ext cx="516255" cy="0"/>
            </a:xfrm>
            <a:custGeom>
              <a:avLst/>
              <a:gdLst/>
              <a:ahLst/>
              <a:cxnLst/>
              <a:rect l="l" t="t" r="r" b="b"/>
              <a:pathLst>
                <a:path w="516255">
                  <a:moveTo>
                    <a:pt x="0" y="0"/>
                  </a:moveTo>
                  <a:lnTo>
                    <a:pt x="515691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043468" y="2947212"/>
              <a:ext cx="188595" cy="12700"/>
            </a:xfrm>
            <a:custGeom>
              <a:avLst/>
              <a:gdLst/>
              <a:ahLst/>
              <a:cxnLst/>
              <a:rect l="l" t="t" r="r" b="b"/>
              <a:pathLst>
                <a:path w="188594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77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77"/>
                  </a:lnTo>
                  <a:lnTo>
                    <a:pt x="12446" y="2794"/>
                  </a:lnTo>
                  <a:close/>
                </a:path>
                <a:path w="188594" h="12700">
                  <a:moveTo>
                    <a:pt x="37604" y="2794"/>
                  </a:moveTo>
                  <a:lnTo>
                    <a:pt x="34823" y="0"/>
                  </a:lnTo>
                  <a:lnTo>
                    <a:pt x="27940" y="0"/>
                  </a:lnTo>
                  <a:lnTo>
                    <a:pt x="25158" y="2794"/>
                  </a:lnTo>
                  <a:lnTo>
                    <a:pt x="25158" y="9677"/>
                  </a:lnTo>
                  <a:lnTo>
                    <a:pt x="27940" y="12458"/>
                  </a:lnTo>
                  <a:lnTo>
                    <a:pt x="31381" y="12458"/>
                  </a:lnTo>
                  <a:lnTo>
                    <a:pt x="34823" y="12458"/>
                  </a:lnTo>
                  <a:lnTo>
                    <a:pt x="37604" y="9677"/>
                  </a:lnTo>
                  <a:lnTo>
                    <a:pt x="37604" y="2794"/>
                  </a:lnTo>
                  <a:close/>
                </a:path>
                <a:path w="188594" h="12700">
                  <a:moveTo>
                    <a:pt x="62763" y="2794"/>
                  </a:moveTo>
                  <a:lnTo>
                    <a:pt x="59982" y="0"/>
                  </a:lnTo>
                  <a:lnTo>
                    <a:pt x="53098" y="0"/>
                  </a:lnTo>
                  <a:lnTo>
                    <a:pt x="50317" y="2794"/>
                  </a:lnTo>
                  <a:lnTo>
                    <a:pt x="50317" y="9677"/>
                  </a:lnTo>
                  <a:lnTo>
                    <a:pt x="53098" y="12458"/>
                  </a:lnTo>
                  <a:lnTo>
                    <a:pt x="56540" y="12458"/>
                  </a:lnTo>
                  <a:lnTo>
                    <a:pt x="59982" y="12458"/>
                  </a:lnTo>
                  <a:lnTo>
                    <a:pt x="62763" y="9677"/>
                  </a:lnTo>
                  <a:lnTo>
                    <a:pt x="62763" y="2794"/>
                  </a:lnTo>
                  <a:close/>
                </a:path>
                <a:path w="188594" h="12700">
                  <a:moveTo>
                    <a:pt x="87922" y="2794"/>
                  </a:moveTo>
                  <a:lnTo>
                    <a:pt x="85140" y="0"/>
                  </a:lnTo>
                  <a:lnTo>
                    <a:pt x="78257" y="0"/>
                  </a:lnTo>
                  <a:lnTo>
                    <a:pt x="75476" y="2794"/>
                  </a:lnTo>
                  <a:lnTo>
                    <a:pt x="75476" y="9677"/>
                  </a:lnTo>
                  <a:lnTo>
                    <a:pt x="78257" y="12458"/>
                  </a:lnTo>
                  <a:lnTo>
                    <a:pt x="81699" y="12458"/>
                  </a:lnTo>
                  <a:lnTo>
                    <a:pt x="85140" y="12458"/>
                  </a:lnTo>
                  <a:lnTo>
                    <a:pt x="87922" y="9677"/>
                  </a:lnTo>
                  <a:lnTo>
                    <a:pt x="87922" y="2794"/>
                  </a:lnTo>
                  <a:close/>
                </a:path>
                <a:path w="188594" h="12700">
                  <a:moveTo>
                    <a:pt x="188569" y="2794"/>
                  </a:moveTo>
                  <a:lnTo>
                    <a:pt x="185788" y="0"/>
                  </a:lnTo>
                  <a:lnTo>
                    <a:pt x="178904" y="0"/>
                  </a:lnTo>
                  <a:lnTo>
                    <a:pt x="176123" y="2794"/>
                  </a:lnTo>
                  <a:lnTo>
                    <a:pt x="176123" y="9677"/>
                  </a:lnTo>
                  <a:lnTo>
                    <a:pt x="178904" y="12458"/>
                  </a:lnTo>
                  <a:lnTo>
                    <a:pt x="182346" y="12458"/>
                  </a:lnTo>
                  <a:lnTo>
                    <a:pt x="185788" y="12458"/>
                  </a:lnTo>
                  <a:lnTo>
                    <a:pt x="188569" y="9677"/>
                  </a:lnTo>
                  <a:lnTo>
                    <a:pt x="188569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244764" y="2953432"/>
              <a:ext cx="465455" cy="0"/>
            </a:xfrm>
            <a:custGeom>
              <a:avLst/>
              <a:gdLst/>
              <a:ahLst/>
              <a:cxnLst/>
              <a:rect l="l" t="t" r="r" b="b"/>
              <a:pathLst>
                <a:path w="465455">
                  <a:moveTo>
                    <a:pt x="0" y="0"/>
                  </a:moveTo>
                  <a:lnTo>
                    <a:pt x="465367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068626" y="2972371"/>
              <a:ext cx="188595" cy="12700"/>
            </a:xfrm>
            <a:custGeom>
              <a:avLst/>
              <a:gdLst/>
              <a:ahLst/>
              <a:cxnLst/>
              <a:rect l="l" t="t" r="r" b="b"/>
              <a:pathLst>
                <a:path w="188594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77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77"/>
                  </a:lnTo>
                  <a:lnTo>
                    <a:pt x="12446" y="2794"/>
                  </a:lnTo>
                  <a:close/>
                </a:path>
                <a:path w="188594" h="12700">
                  <a:moveTo>
                    <a:pt x="37604" y="2794"/>
                  </a:moveTo>
                  <a:lnTo>
                    <a:pt x="34823" y="0"/>
                  </a:lnTo>
                  <a:lnTo>
                    <a:pt x="27940" y="0"/>
                  </a:lnTo>
                  <a:lnTo>
                    <a:pt x="25158" y="2794"/>
                  </a:lnTo>
                  <a:lnTo>
                    <a:pt x="25158" y="9677"/>
                  </a:lnTo>
                  <a:lnTo>
                    <a:pt x="27940" y="12458"/>
                  </a:lnTo>
                  <a:lnTo>
                    <a:pt x="31381" y="12458"/>
                  </a:lnTo>
                  <a:lnTo>
                    <a:pt x="34823" y="12458"/>
                  </a:lnTo>
                  <a:lnTo>
                    <a:pt x="37604" y="9677"/>
                  </a:lnTo>
                  <a:lnTo>
                    <a:pt x="37604" y="2794"/>
                  </a:lnTo>
                  <a:close/>
                </a:path>
                <a:path w="188594" h="12700">
                  <a:moveTo>
                    <a:pt x="62763" y="2794"/>
                  </a:moveTo>
                  <a:lnTo>
                    <a:pt x="59982" y="0"/>
                  </a:lnTo>
                  <a:lnTo>
                    <a:pt x="53098" y="0"/>
                  </a:lnTo>
                  <a:lnTo>
                    <a:pt x="50317" y="2794"/>
                  </a:lnTo>
                  <a:lnTo>
                    <a:pt x="50317" y="9677"/>
                  </a:lnTo>
                  <a:lnTo>
                    <a:pt x="53098" y="12458"/>
                  </a:lnTo>
                  <a:lnTo>
                    <a:pt x="56540" y="12458"/>
                  </a:lnTo>
                  <a:lnTo>
                    <a:pt x="59982" y="12458"/>
                  </a:lnTo>
                  <a:lnTo>
                    <a:pt x="62763" y="9677"/>
                  </a:lnTo>
                  <a:lnTo>
                    <a:pt x="62763" y="2794"/>
                  </a:lnTo>
                  <a:close/>
                </a:path>
                <a:path w="188594" h="12700">
                  <a:moveTo>
                    <a:pt x="188582" y="2794"/>
                  </a:moveTo>
                  <a:lnTo>
                    <a:pt x="185801" y="0"/>
                  </a:lnTo>
                  <a:lnTo>
                    <a:pt x="178917" y="0"/>
                  </a:lnTo>
                  <a:lnTo>
                    <a:pt x="176136" y="2794"/>
                  </a:lnTo>
                  <a:lnTo>
                    <a:pt x="176136" y="9677"/>
                  </a:lnTo>
                  <a:lnTo>
                    <a:pt x="178917" y="12458"/>
                  </a:lnTo>
                  <a:lnTo>
                    <a:pt x="182359" y="12458"/>
                  </a:lnTo>
                  <a:lnTo>
                    <a:pt x="185801" y="12458"/>
                  </a:lnTo>
                  <a:lnTo>
                    <a:pt x="188582" y="9677"/>
                  </a:lnTo>
                  <a:lnTo>
                    <a:pt x="188582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269925" y="2978593"/>
              <a:ext cx="440690" cy="0"/>
            </a:xfrm>
            <a:custGeom>
              <a:avLst/>
              <a:gdLst/>
              <a:ahLst/>
              <a:cxnLst/>
              <a:rect l="l" t="t" r="r" b="b"/>
              <a:pathLst>
                <a:path w="440689">
                  <a:moveTo>
                    <a:pt x="0" y="0"/>
                  </a:moveTo>
                  <a:lnTo>
                    <a:pt x="440206" y="0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068626" y="2997529"/>
              <a:ext cx="213995" cy="12700"/>
            </a:xfrm>
            <a:custGeom>
              <a:avLst/>
              <a:gdLst/>
              <a:ahLst/>
              <a:cxnLst/>
              <a:rect l="l" t="t" r="r" b="b"/>
              <a:pathLst>
                <a:path w="213994" h="12700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77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77"/>
                  </a:lnTo>
                  <a:lnTo>
                    <a:pt x="12446" y="2794"/>
                  </a:lnTo>
                  <a:close/>
                </a:path>
                <a:path w="213994" h="12700">
                  <a:moveTo>
                    <a:pt x="37604" y="2794"/>
                  </a:moveTo>
                  <a:lnTo>
                    <a:pt x="34823" y="0"/>
                  </a:lnTo>
                  <a:lnTo>
                    <a:pt x="27940" y="0"/>
                  </a:lnTo>
                  <a:lnTo>
                    <a:pt x="25158" y="2794"/>
                  </a:lnTo>
                  <a:lnTo>
                    <a:pt x="25158" y="9677"/>
                  </a:lnTo>
                  <a:lnTo>
                    <a:pt x="27940" y="12458"/>
                  </a:lnTo>
                  <a:lnTo>
                    <a:pt x="31381" y="12458"/>
                  </a:lnTo>
                  <a:lnTo>
                    <a:pt x="34823" y="12458"/>
                  </a:lnTo>
                  <a:lnTo>
                    <a:pt x="37604" y="9677"/>
                  </a:lnTo>
                  <a:lnTo>
                    <a:pt x="37604" y="2794"/>
                  </a:lnTo>
                  <a:close/>
                </a:path>
                <a:path w="213994" h="12700">
                  <a:moveTo>
                    <a:pt x="213741" y="2794"/>
                  </a:moveTo>
                  <a:lnTo>
                    <a:pt x="210959" y="0"/>
                  </a:lnTo>
                  <a:lnTo>
                    <a:pt x="204076" y="0"/>
                  </a:lnTo>
                  <a:lnTo>
                    <a:pt x="201295" y="2794"/>
                  </a:lnTo>
                  <a:lnTo>
                    <a:pt x="201295" y="9677"/>
                  </a:lnTo>
                  <a:lnTo>
                    <a:pt x="204076" y="12458"/>
                  </a:lnTo>
                  <a:lnTo>
                    <a:pt x="207518" y="12458"/>
                  </a:lnTo>
                  <a:lnTo>
                    <a:pt x="210959" y="12458"/>
                  </a:lnTo>
                  <a:lnTo>
                    <a:pt x="213741" y="9677"/>
                  </a:lnTo>
                  <a:lnTo>
                    <a:pt x="213741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295088" y="3003755"/>
              <a:ext cx="415290" cy="75565"/>
            </a:xfrm>
            <a:custGeom>
              <a:avLst/>
              <a:gdLst/>
              <a:ahLst/>
              <a:cxnLst/>
              <a:rect l="l" t="t" r="r" b="b"/>
              <a:pathLst>
                <a:path w="415289" h="75564">
                  <a:moveTo>
                    <a:pt x="0" y="0"/>
                  </a:moveTo>
                  <a:lnTo>
                    <a:pt x="415043" y="0"/>
                  </a:lnTo>
                </a:path>
                <a:path w="415289" h="75564">
                  <a:moveTo>
                    <a:pt x="0" y="25161"/>
                  </a:moveTo>
                  <a:lnTo>
                    <a:pt x="415043" y="25161"/>
                  </a:lnTo>
                </a:path>
                <a:path w="415289" h="75564">
                  <a:moveTo>
                    <a:pt x="0" y="50323"/>
                  </a:moveTo>
                  <a:lnTo>
                    <a:pt x="415043" y="50323"/>
                  </a:lnTo>
                </a:path>
                <a:path w="415289" h="75564">
                  <a:moveTo>
                    <a:pt x="0" y="75484"/>
                  </a:moveTo>
                  <a:lnTo>
                    <a:pt x="415043" y="75484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81"/>
          <p:cNvSpPr/>
          <p:nvPr/>
        </p:nvSpPr>
        <p:spPr>
          <a:xfrm>
            <a:off x="3075100" y="3079240"/>
            <a:ext cx="163830" cy="0"/>
          </a:xfrm>
          <a:custGeom>
            <a:avLst/>
            <a:gdLst/>
            <a:ahLst/>
            <a:cxnLst/>
            <a:rect l="l" t="t" r="r" b="b"/>
            <a:pathLst>
              <a:path w="163830">
                <a:moveTo>
                  <a:pt x="0" y="0"/>
                </a:moveTo>
                <a:lnTo>
                  <a:pt x="163417" y="0"/>
                </a:lnTo>
              </a:path>
            </a:pathLst>
          </a:custGeom>
          <a:ln w="12458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295088" y="3104401"/>
            <a:ext cx="415290" cy="0"/>
          </a:xfrm>
          <a:custGeom>
            <a:avLst/>
            <a:gdLst/>
            <a:ahLst/>
            <a:cxnLst/>
            <a:rect l="l" t="t" r="r" b="b"/>
            <a:pathLst>
              <a:path w="415289">
                <a:moveTo>
                  <a:pt x="0" y="0"/>
                </a:moveTo>
                <a:lnTo>
                  <a:pt x="415043" y="0"/>
                </a:lnTo>
              </a:path>
            </a:pathLst>
          </a:custGeom>
          <a:ln w="12458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049939" y="3104401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4">
                <a:moveTo>
                  <a:pt x="0" y="0"/>
                </a:moveTo>
                <a:lnTo>
                  <a:pt x="188578" y="0"/>
                </a:lnTo>
              </a:path>
            </a:pathLst>
          </a:custGeom>
          <a:ln w="12458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269925" y="3129564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367" y="0"/>
                </a:lnTo>
              </a:path>
            </a:pathLst>
          </a:custGeom>
          <a:ln w="12458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049939" y="3129564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4">
                <a:moveTo>
                  <a:pt x="0" y="0"/>
                </a:moveTo>
                <a:lnTo>
                  <a:pt x="188578" y="0"/>
                </a:lnTo>
              </a:path>
            </a:pathLst>
          </a:custGeom>
          <a:ln w="12458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295088" y="3154724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369" y="0"/>
                </a:lnTo>
              </a:path>
            </a:pathLst>
          </a:custGeom>
          <a:ln w="12458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024776" y="3154724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4">
                <a:moveTo>
                  <a:pt x="0" y="0"/>
                </a:moveTo>
                <a:lnTo>
                  <a:pt x="188579" y="0"/>
                </a:lnTo>
              </a:path>
            </a:pathLst>
          </a:custGeom>
          <a:ln w="12458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295088" y="3179885"/>
            <a:ext cx="465455" cy="0"/>
          </a:xfrm>
          <a:custGeom>
            <a:avLst/>
            <a:gdLst/>
            <a:ahLst/>
            <a:cxnLst/>
            <a:rect l="l" t="t" r="r" b="b"/>
            <a:pathLst>
              <a:path w="465455">
                <a:moveTo>
                  <a:pt x="0" y="0"/>
                </a:moveTo>
                <a:lnTo>
                  <a:pt x="465369" y="0"/>
                </a:lnTo>
              </a:path>
            </a:pathLst>
          </a:custGeom>
          <a:ln w="12458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024776" y="3179885"/>
            <a:ext cx="188595" cy="0"/>
          </a:xfrm>
          <a:custGeom>
            <a:avLst/>
            <a:gdLst/>
            <a:ahLst/>
            <a:cxnLst/>
            <a:rect l="l" t="t" r="r" b="b"/>
            <a:pathLst>
              <a:path w="188594">
                <a:moveTo>
                  <a:pt x="0" y="0"/>
                </a:moveTo>
                <a:lnTo>
                  <a:pt x="188579" y="0"/>
                </a:lnTo>
              </a:path>
            </a:pathLst>
          </a:custGeom>
          <a:ln w="12458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320249" y="3205048"/>
            <a:ext cx="490855" cy="0"/>
          </a:xfrm>
          <a:custGeom>
            <a:avLst/>
            <a:gdLst/>
            <a:ahLst/>
            <a:cxnLst/>
            <a:rect l="l" t="t" r="r" b="b"/>
            <a:pathLst>
              <a:path w="490855">
                <a:moveTo>
                  <a:pt x="0" y="0"/>
                </a:moveTo>
                <a:lnTo>
                  <a:pt x="490529" y="0"/>
                </a:lnTo>
              </a:path>
            </a:pathLst>
          </a:custGeom>
          <a:ln w="12458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1" name="object 91"/>
          <p:cNvGrpSpPr/>
          <p:nvPr/>
        </p:nvGrpSpPr>
        <p:grpSpPr>
          <a:xfrm>
            <a:off x="2370574" y="3198818"/>
            <a:ext cx="843280" cy="239395"/>
            <a:chOff x="2370574" y="3198818"/>
            <a:chExt cx="843280" cy="239395"/>
          </a:xfrm>
        </p:grpSpPr>
        <p:sp>
          <p:nvSpPr>
            <p:cNvPr id="92" name="object 92"/>
            <p:cNvSpPr/>
            <p:nvPr/>
          </p:nvSpPr>
          <p:spPr>
            <a:xfrm>
              <a:off x="2370574" y="3205048"/>
              <a:ext cx="843280" cy="50800"/>
            </a:xfrm>
            <a:custGeom>
              <a:avLst/>
              <a:gdLst/>
              <a:ahLst/>
              <a:cxnLst/>
              <a:rect l="l" t="t" r="r" b="b"/>
              <a:pathLst>
                <a:path w="843280" h="50800">
                  <a:moveTo>
                    <a:pt x="603878" y="0"/>
                  </a:moveTo>
                  <a:lnTo>
                    <a:pt x="842782" y="0"/>
                  </a:lnTo>
                </a:path>
                <a:path w="843280" h="50800">
                  <a:moveTo>
                    <a:pt x="0" y="25162"/>
                  </a:moveTo>
                  <a:lnTo>
                    <a:pt x="817620" y="25162"/>
                  </a:lnTo>
                </a:path>
                <a:path w="843280" h="50800">
                  <a:moveTo>
                    <a:pt x="25159" y="50323"/>
                  </a:moveTo>
                  <a:lnTo>
                    <a:pt x="767295" y="50323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471216" y="3249142"/>
              <a:ext cx="717550" cy="38100"/>
            </a:xfrm>
            <a:custGeom>
              <a:avLst/>
              <a:gdLst/>
              <a:ahLst/>
              <a:cxnLst/>
              <a:rect l="l" t="t" r="r" b="b"/>
              <a:pathLst>
                <a:path w="717550" h="38100">
                  <a:moveTo>
                    <a:pt x="12446" y="27965"/>
                  </a:moveTo>
                  <a:lnTo>
                    <a:pt x="9664" y="25171"/>
                  </a:lnTo>
                  <a:lnTo>
                    <a:pt x="2781" y="25171"/>
                  </a:lnTo>
                  <a:lnTo>
                    <a:pt x="0" y="27965"/>
                  </a:lnTo>
                  <a:lnTo>
                    <a:pt x="0" y="34848"/>
                  </a:lnTo>
                  <a:lnTo>
                    <a:pt x="2781" y="37630"/>
                  </a:lnTo>
                  <a:lnTo>
                    <a:pt x="6223" y="37630"/>
                  </a:lnTo>
                  <a:lnTo>
                    <a:pt x="9664" y="37630"/>
                  </a:lnTo>
                  <a:lnTo>
                    <a:pt x="12446" y="34848"/>
                  </a:lnTo>
                  <a:lnTo>
                    <a:pt x="12446" y="27965"/>
                  </a:lnTo>
                  <a:close/>
                </a:path>
                <a:path w="717550" h="38100">
                  <a:moveTo>
                    <a:pt x="716978" y="2794"/>
                  </a:moveTo>
                  <a:lnTo>
                    <a:pt x="714197" y="0"/>
                  </a:lnTo>
                  <a:lnTo>
                    <a:pt x="707313" y="0"/>
                  </a:lnTo>
                  <a:lnTo>
                    <a:pt x="704532" y="2794"/>
                  </a:lnTo>
                  <a:lnTo>
                    <a:pt x="704532" y="9677"/>
                  </a:lnTo>
                  <a:lnTo>
                    <a:pt x="707313" y="12458"/>
                  </a:lnTo>
                  <a:lnTo>
                    <a:pt x="710755" y="12458"/>
                  </a:lnTo>
                  <a:lnTo>
                    <a:pt x="714197" y="12458"/>
                  </a:lnTo>
                  <a:lnTo>
                    <a:pt x="716978" y="9677"/>
                  </a:lnTo>
                  <a:lnTo>
                    <a:pt x="716978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2496381" y="3280533"/>
              <a:ext cx="541020" cy="75565"/>
            </a:xfrm>
            <a:custGeom>
              <a:avLst/>
              <a:gdLst/>
              <a:ahLst/>
              <a:cxnLst/>
              <a:rect l="l" t="t" r="r" b="b"/>
              <a:pathLst>
                <a:path w="541019" h="75564">
                  <a:moveTo>
                    <a:pt x="0" y="0"/>
                  </a:moveTo>
                  <a:lnTo>
                    <a:pt x="515679" y="0"/>
                  </a:lnTo>
                </a:path>
                <a:path w="541019" h="75564">
                  <a:moveTo>
                    <a:pt x="0" y="25162"/>
                  </a:moveTo>
                  <a:lnTo>
                    <a:pt x="540840" y="25162"/>
                  </a:lnTo>
                </a:path>
                <a:path w="541019" h="75564">
                  <a:moveTo>
                    <a:pt x="75473" y="50325"/>
                  </a:moveTo>
                  <a:lnTo>
                    <a:pt x="540840" y="50325"/>
                  </a:lnTo>
                </a:path>
                <a:path w="541019" h="75564">
                  <a:moveTo>
                    <a:pt x="150958" y="75486"/>
                  </a:moveTo>
                  <a:lnTo>
                    <a:pt x="540840" y="75486"/>
                  </a:lnTo>
                </a:path>
              </a:pathLst>
            </a:custGeom>
            <a:ln w="12458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2873794" y="3374961"/>
              <a:ext cx="88265" cy="62865"/>
            </a:xfrm>
            <a:custGeom>
              <a:avLst/>
              <a:gdLst/>
              <a:ahLst/>
              <a:cxnLst/>
              <a:rect l="l" t="t" r="r" b="b"/>
              <a:pathLst>
                <a:path w="88264" h="62864">
                  <a:moveTo>
                    <a:pt x="12446" y="2794"/>
                  </a:moveTo>
                  <a:lnTo>
                    <a:pt x="9664" y="0"/>
                  </a:lnTo>
                  <a:lnTo>
                    <a:pt x="2781" y="0"/>
                  </a:lnTo>
                  <a:lnTo>
                    <a:pt x="0" y="2794"/>
                  </a:lnTo>
                  <a:lnTo>
                    <a:pt x="0" y="9664"/>
                  </a:lnTo>
                  <a:lnTo>
                    <a:pt x="2781" y="12458"/>
                  </a:lnTo>
                  <a:lnTo>
                    <a:pt x="6223" y="12458"/>
                  </a:lnTo>
                  <a:lnTo>
                    <a:pt x="9664" y="12458"/>
                  </a:lnTo>
                  <a:lnTo>
                    <a:pt x="12446" y="9664"/>
                  </a:lnTo>
                  <a:lnTo>
                    <a:pt x="12446" y="2794"/>
                  </a:lnTo>
                  <a:close/>
                </a:path>
                <a:path w="88264" h="62864">
                  <a:moveTo>
                    <a:pt x="37617" y="27952"/>
                  </a:moveTo>
                  <a:lnTo>
                    <a:pt x="34836" y="25158"/>
                  </a:lnTo>
                  <a:lnTo>
                    <a:pt x="27965" y="25158"/>
                  </a:lnTo>
                  <a:lnTo>
                    <a:pt x="25171" y="27952"/>
                  </a:lnTo>
                  <a:lnTo>
                    <a:pt x="25171" y="34823"/>
                  </a:lnTo>
                  <a:lnTo>
                    <a:pt x="27965" y="37617"/>
                  </a:lnTo>
                  <a:lnTo>
                    <a:pt x="31394" y="37617"/>
                  </a:lnTo>
                  <a:lnTo>
                    <a:pt x="34836" y="37617"/>
                  </a:lnTo>
                  <a:lnTo>
                    <a:pt x="37617" y="34823"/>
                  </a:lnTo>
                  <a:lnTo>
                    <a:pt x="37617" y="27952"/>
                  </a:lnTo>
                  <a:close/>
                </a:path>
                <a:path w="88264" h="62864">
                  <a:moveTo>
                    <a:pt x="37617" y="2794"/>
                  </a:moveTo>
                  <a:lnTo>
                    <a:pt x="34836" y="0"/>
                  </a:lnTo>
                  <a:lnTo>
                    <a:pt x="27965" y="0"/>
                  </a:lnTo>
                  <a:lnTo>
                    <a:pt x="25171" y="2794"/>
                  </a:lnTo>
                  <a:lnTo>
                    <a:pt x="25171" y="9664"/>
                  </a:lnTo>
                  <a:lnTo>
                    <a:pt x="27965" y="12458"/>
                  </a:lnTo>
                  <a:lnTo>
                    <a:pt x="31394" y="12458"/>
                  </a:lnTo>
                  <a:lnTo>
                    <a:pt x="34836" y="12458"/>
                  </a:lnTo>
                  <a:lnTo>
                    <a:pt x="37617" y="9664"/>
                  </a:lnTo>
                  <a:lnTo>
                    <a:pt x="37617" y="2794"/>
                  </a:lnTo>
                  <a:close/>
                </a:path>
                <a:path w="88264" h="62864">
                  <a:moveTo>
                    <a:pt x="62776" y="53111"/>
                  </a:moveTo>
                  <a:lnTo>
                    <a:pt x="59994" y="50317"/>
                  </a:lnTo>
                  <a:lnTo>
                    <a:pt x="53111" y="50317"/>
                  </a:lnTo>
                  <a:lnTo>
                    <a:pt x="50330" y="53111"/>
                  </a:lnTo>
                  <a:lnTo>
                    <a:pt x="50330" y="59982"/>
                  </a:lnTo>
                  <a:lnTo>
                    <a:pt x="53111" y="62776"/>
                  </a:lnTo>
                  <a:lnTo>
                    <a:pt x="56553" y="62776"/>
                  </a:lnTo>
                  <a:lnTo>
                    <a:pt x="59994" y="62776"/>
                  </a:lnTo>
                  <a:lnTo>
                    <a:pt x="62776" y="59982"/>
                  </a:lnTo>
                  <a:lnTo>
                    <a:pt x="62776" y="53111"/>
                  </a:lnTo>
                  <a:close/>
                </a:path>
                <a:path w="88264" h="62864">
                  <a:moveTo>
                    <a:pt x="62776" y="27952"/>
                  </a:moveTo>
                  <a:lnTo>
                    <a:pt x="59994" y="25158"/>
                  </a:lnTo>
                  <a:lnTo>
                    <a:pt x="53111" y="25158"/>
                  </a:lnTo>
                  <a:lnTo>
                    <a:pt x="50330" y="27952"/>
                  </a:lnTo>
                  <a:lnTo>
                    <a:pt x="50330" y="34823"/>
                  </a:lnTo>
                  <a:lnTo>
                    <a:pt x="53111" y="37617"/>
                  </a:lnTo>
                  <a:lnTo>
                    <a:pt x="56553" y="37617"/>
                  </a:lnTo>
                  <a:lnTo>
                    <a:pt x="59994" y="37617"/>
                  </a:lnTo>
                  <a:lnTo>
                    <a:pt x="62776" y="34823"/>
                  </a:lnTo>
                  <a:lnTo>
                    <a:pt x="62776" y="27952"/>
                  </a:lnTo>
                  <a:close/>
                </a:path>
                <a:path w="88264" h="62864">
                  <a:moveTo>
                    <a:pt x="62776" y="2794"/>
                  </a:moveTo>
                  <a:lnTo>
                    <a:pt x="59994" y="0"/>
                  </a:lnTo>
                  <a:lnTo>
                    <a:pt x="53111" y="0"/>
                  </a:lnTo>
                  <a:lnTo>
                    <a:pt x="50330" y="2794"/>
                  </a:lnTo>
                  <a:lnTo>
                    <a:pt x="50330" y="9664"/>
                  </a:lnTo>
                  <a:lnTo>
                    <a:pt x="53111" y="12458"/>
                  </a:lnTo>
                  <a:lnTo>
                    <a:pt x="56553" y="12458"/>
                  </a:lnTo>
                  <a:lnTo>
                    <a:pt x="59994" y="12458"/>
                  </a:lnTo>
                  <a:lnTo>
                    <a:pt x="62776" y="9664"/>
                  </a:lnTo>
                  <a:lnTo>
                    <a:pt x="62776" y="2794"/>
                  </a:lnTo>
                  <a:close/>
                </a:path>
                <a:path w="88264" h="62864">
                  <a:moveTo>
                    <a:pt x="87934" y="27952"/>
                  </a:moveTo>
                  <a:lnTo>
                    <a:pt x="85153" y="25158"/>
                  </a:lnTo>
                  <a:lnTo>
                    <a:pt x="78270" y="25158"/>
                  </a:lnTo>
                  <a:lnTo>
                    <a:pt x="75488" y="27952"/>
                  </a:lnTo>
                  <a:lnTo>
                    <a:pt x="75488" y="34823"/>
                  </a:lnTo>
                  <a:lnTo>
                    <a:pt x="78270" y="37617"/>
                  </a:lnTo>
                  <a:lnTo>
                    <a:pt x="81711" y="37617"/>
                  </a:lnTo>
                  <a:lnTo>
                    <a:pt x="85153" y="37617"/>
                  </a:lnTo>
                  <a:lnTo>
                    <a:pt x="87934" y="34823"/>
                  </a:lnTo>
                  <a:lnTo>
                    <a:pt x="87934" y="27952"/>
                  </a:lnTo>
                  <a:close/>
                </a:path>
                <a:path w="88264" h="62864">
                  <a:moveTo>
                    <a:pt x="87934" y="2794"/>
                  </a:moveTo>
                  <a:lnTo>
                    <a:pt x="85153" y="0"/>
                  </a:lnTo>
                  <a:lnTo>
                    <a:pt x="78270" y="0"/>
                  </a:lnTo>
                  <a:lnTo>
                    <a:pt x="75488" y="2794"/>
                  </a:lnTo>
                  <a:lnTo>
                    <a:pt x="75488" y="9664"/>
                  </a:lnTo>
                  <a:lnTo>
                    <a:pt x="78270" y="12458"/>
                  </a:lnTo>
                  <a:lnTo>
                    <a:pt x="81711" y="12458"/>
                  </a:lnTo>
                  <a:lnTo>
                    <a:pt x="85153" y="12458"/>
                  </a:lnTo>
                  <a:lnTo>
                    <a:pt x="87934" y="9664"/>
                  </a:lnTo>
                  <a:lnTo>
                    <a:pt x="87934" y="279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96"/>
          <p:cNvSpPr/>
          <p:nvPr/>
        </p:nvSpPr>
        <p:spPr>
          <a:xfrm>
            <a:off x="4284489" y="6015880"/>
            <a:ext cx="2172335" cy="2226310"/>
          </a:xfrm>
          <a:custGeom>
            <a:avLst/>
            <a:gdLst/>
            <a:ahLst/>
            <a:cxnLst/>
            <a:rect l="l" t="t" r="r" b="b"/>
            <a:pathLst>
              <a:path w="2172335" h="2226309">
                <a:moveTo>
                  <a:pt x="2171979" y="0"/>
                </a:moveTo>
                <a:lnTo>
                  <a:pt x="398373" y="0"/>
                </a:lnTo>
                <a:lnTo>
                  <a:pt x="396726" y="51624"/>
                </a:lnTo>
                <a:lnTo>
                  <a:pt x="391851" y="102367"/>
                </a:lnTo>
                <a:lnTo>
                  <a:pt x="383851" y="152130"/>
                </a:lnTo>
                <a:lnTo>
                  <a:pt x="372824" y="200812"/>
                </a:lnTo>
                <a:lnTo>
                  <a:pt x="358873" y="248313"/>
                </a:lnTo>
                <a:lnTo>
                  <a:pt x="342097" y="294534"/>
                </a:lnTo>
                <a:lnTo>
                  <a:pt x="322598" y="339375"/>
                </a:lnTo>
                <a:lnTo>
                  <a:pt x="300477" y="382734"/>
                </a:lnTo>
                <a:lnTo>
                  <a:pt x="275834" y="424514"/>
                </a:lnTo>
                <a:lnTo>
                  <a:pt x="248770" y="464612"/>
                </a:lnTo>
                <a:lnTo>
                  <a:pt x="219385" y="502930"/>
                </a:lnTo>
                <a:lnTo>
                  <a:pt x="187782" y="539368"/>
                </a:lnTo>
                <a:lnTo>
                  <a:pt x="154059" y="573826"/>
                </a:lnTo>
                <a:lnTo>
                  <a:pt x="118319" y="606202"/>
                </a:lnTo>
                <a:lnTo>
                  <a:pt x="80662" y="636399"/>
                </a:lnTo>
                <a:lnTo>
                  <a:pt x="41188" y="664315"/>
                </a:lnTo>
                <a:lnTo>
                  <a:pt x="0" y="689851"/>
                </a:lnTo>
                <a:lnTo>
                  <a:pt x="887018" y="2226221"/>
                </a:lnTo>
                <a:lnTo>
                  <a:pt x="928666" y="2201597"/>
                </a:lnTo>
                <a:lnTo>
                  <a:pt x="969805" y="2176218"/>
                </a:lnTo>
                <a:lnTo>
                  <a:pt x="1010427" y="2150092"/>
                </a:lnTo>
                <a:lnTo>
                  <a:pt x="1050521" y="2123228"/>
                </a:lnTo>
                <a:lnTo>
                  <a:pt x="1090079" y="2095638"/>
                </a:lnTo>
                <a:lnTo>
                  <a:pt x="1129091" y="2067329"/>
                </a:lnTo>
                <a:lnTo>
                  <a:pt x="1167546" y="2038312"/>
                </a:lnTo>
                <a:lnTo>
                  <a:pt x="1205436" y="2008596"/>
                </a:lnTo>
                <a:lnTo>
                  <a:pt x="1242751" y="1978191"/>
                </a:lnTo>
                <a:lnTo>
                  <a:pt x="1279482" y="1947107"/>
                </a:lnTo>
                <a:lnTo>
                  <a:pt x="1315618" y="1915352"/>
                </a:lnTo>
                <a:lnTo>
                  <a:pt x="1351150" y="1882936"/>
                </a:lnTo>
                <a:lnTo>
                  <a:pt x="1386069" y="1849870"/>
                </a:lnTo>
                <a:lnTo>
                  <a:pt x="1420365" y="1816162"/>
                </a:lnTo>
                <a:lnTo>
                  <a:pt x="1454029" y="1781823"/>
                </a:lnTo>
                <a:lnTo>
                  <a:pt x="1487050" y="1746861"/>
                </a:lnTo>
                <a:lnTo>
                  <a:pt x="1519420" y="1711287"/>
                </a:lnTo>
                <a:lnTo>
                  <a:pt x="1551128" y="1675109"/>
                </a:lnTo>
                <a:lnTo>
                  <a:pt x="1582166" y="1638338"/>
                </a:lnTo>
                <a:lnTo>
                  <a:pt x="1612523" y="1600983"/>
                </a:lnTo>
                <a:lnTo>
                  <a:pt x="1642191" y="1563054"/>
                </a:lnTo>
                <a:lnTo>
                  <a:pt x="1671158" y="1524559"/>
                </a:lnTo>
                <a:lnTo>
                  <a:pt x="1699417" y="1485510"/>
                </a:lnTo>
                <a:lnTo>
                  <a:pt x="1726957" y="1445915"/>
                </a:lnTo>
                <a:lnTo>
                  <a:pt x="1753769" y="1405783"/>
                </a:lnTo>
                <a:lnTo>
                  <a:pt x="1779843" y="1365125"/>
                </a:lnTo>
                <a:lnTo>
                  <a:pt x="1805169" y="1323950"/>
                </a:lnTo>
                <a:lnTo>
                  <a:pt x="1829738" y="1282268"/>
                </a:lnTo>
                <a:lnTo>
                  <a:pt x="1853541" y="1240088"/>
                </a:lnTo>
                <a:lnTo>
                  <a:pt x="1876568" y="1197419"/>
                </a:lnTo>
                <a:lnTo>
                  <a:pt x="1898809" y="1154272"/>
                </a:lnTo>
                <a:lnTo>
                  <a:pt x="1920255" y="1110655"/>
                </a:lnTo>
                <a:lnTo>
                  <a:pt x="1940895" y="1066579"/>
                </a:lnTo>
                <a:lnTo>
                  <a:pt x="1960722" y="1022053"/>
                </a:lnTo>
                <a:lnTo>
                  <a:pt x="1979724" y="977087"/>
                </a:lnTo>
                <a:lnTo>
                  <a:pt x="1997893" y="931690"/>
                </a:lnTo>
                <a:lnTo>
                  <a:pt x="2015218" y="885871"/>
                </a:lnTo>
                <a:lnTo>
                  <a:pt x="2031691" y="839641"/>
                </a:lnTo>
                <a:lnTo>
                  <a:pt x="2047302" y="793008"/>
                </a:lnTo>
                <a:lnTo>
                  <a:pt x="2062040" y="745983"/>
                </a:lnTo>
                <a:lnTo>
                  <a:pt x="2075897" y="698575"/>
                </a:lnTo>
                <a:lnTo>
                  <a:pt x="2088863" y="650793"/>
                </a:lnTo>
                <a:lnTo>
                  <a:pt x="2100929" y="602647"/>
                </a:lnTo>
                <a:lnTo>
                  <a:pt x="2112084" y="554148"/>
                </a:lnTo>
                <a:lnTo>
                  <a:pt x="2122319" y="505303"/>
                </a:lnTo>
                <a:lnTo>
                  <a:pt x="2131625" y="456123"/>
                </a:lnTo>
                <a:lnTo>
                  <a:pt x="2139992" y="406618"/>
                </a:lnTo>
                <a:lnTo>
                  <a:pt x="2147411" y="356796"/>
                </a:lnTo>
                <a:lnTo>
                  <a:pt x="2153872" y="306668"/>
                </a:lnTo>
                <a:lnTo>
                  <a:pt x="2159365" y="256243"/>
                </a:lnTo>
                <a:lnTo>
                  <a:pt x="2163880" y="205531"/>
                </a:lnTo>
                <a:lnTo>
                  <a:pt x="2167409" y="154541"/>
                </a:lnTo>
                <a:lnTo>
                  <a:pt x="2169941" y="103282"/>
                </a:lnTo>
                <a:lnTo>
                  <a:pt x="2171468" y="51766"/>
                </a:lnTo>
                <a:lnTo>
                  <a:pt x="2171979" y="0"/>
                </a:lnTo>
                <a:close/>
              </a:path>
            </a:pathLst>
          </a:custGeom>
          <a:solidFill>
            <a:srgbClr val="DA10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315930" y="6015880"/>
            <a:ext cx="2172335" cy="2226310"/>
          </a:xfrm>
          <a:custGeom>
            <a:avLst/>
            <a:gdLst/>
            <a:ahLst/>
            <a:cxnLst/>
            <a:rect l="l" t="t" r="r" b="b"/>
            <a:pathLst>
              <a:path w="2172335" h="2226309">
                <a:moveTo>
                  <a:pt x="1773605" y="0"/>
                </a:moveTo>
                <a:lnTo>
                  <a:pt x="0" y="0"/>
                </a:lnTo>
                <a:lnTo>
                  <a:pt x="510" y="51766"/>
                </a:lnTo>
                <a:lnTo>
                  <a:pt x="2037" y="103282"/>
                </a:lnTo>
                <a:lnTo>
                  <a:pt x="4569" y="154541"/>
                </a:lnTo>
                <a:lnTo>
                  <a:pt x="8098" y="205531"/>
                </a:lnTo>
                <a:lnTo>
                  <a:pt x="12614" y="256243"/>
                </a:lnTo>
                <a:lnTo>
                  <a:pt x="18107" y="306668"/>
                </a:lnTo>
                <a:lnTo>
                  <a:pt x="24567" y="356796"/>
                </a:lnTo>
                <a:lnTo>
                  <a:pt x="31986" y="406618"/>
                </a:lnTo>
                <a:lnTo>
                  <a:pt x="40353" y="456123"/>
                </a:lnTo>
                <a:lnTo>
                  <a:pt x="49659" y="505303"/>
                </a:lnTo>
                <a:lnTo>
                  <a:pt x="59895" y="554148"/>
                </a:lnTo>
                <a:lnTo>
                  <a:pt x="71050" y="602647"/>
                </a:lnTo>
                <a:lnTo>
                  <a:pt x="83115" y="650793"/>
                </a:lnTo>
                <a:lnTo>
                  <a:pt x="96081" y="698575"/>
                </a:lnTo>
                <a:lnTo>
                  <a:pt x="109938" y="745983"/>
                </a:lnTo>
                <a:lnTo>
                  <a:pt x="124677" y="793008"/>
                </a:lnTo>
                <a:lnTo>
                  <a:pt x="140287" y="839641"/>
                </a:lnTo>
                <a:lnTo>
                  <a:pt x="156760" y="885871"/>
                </a:lnTo>
                <a:lnTo>
                  <a:pt x="174086" y="931690"/>
                </a:lnTo>
                <a:lnTo>
                  <a:pt x="192254" y="977087"/>
                </a:lnTo>
                <a:lnTo>
                  <a:pt x="211257" y="1022053"/>
                </a:lnTo>
                <a:lnTo>
                  <a:pt x="231083" y="1066579"/>
                </a:lnTo>
                <a:lnTo>
                  <a:pt x="251724" y="1110655"/>
                </a:lnTo>
                <a:lnTo>
                  <a:pt x="273169" y="1154272"/>
                </a:lnTo>
                <a:lnTo>
                  <a:pt x="295410" y="1197419"/>
                </a:lnTo>
                <a:lnTo>
                  <a:pt x="318437" y="1240088"/>
                </a:lnTo>
                <a:lnTo>
                  <a:pt x="342240" y="1282268"/>
                </a:lnTo>
                <a:lnTo>
                  <a:pt x="366809" y="1323950"/>
                </a:lnTo>
                <a:lnTo>
                  <a:pt x="392136" y="1365125"/>
                </a:lnTo>
                <a:lnTo>
                  <a:pt x="418210" y="1405783"/>
                </a:lnTo>
                <a:lnTo>
                  <a:pt x="445021" y="1445915"/>
                </a:lnTo>
                <a:lnTo>
                  <a:pt x="472561" y="1485510"/>
                </a:lnTo>
                <a:lnTo>
                  <a:pt x="500820" y="1524559"/>
                </a:lnTo>
                <a:lnTo>
                  <a:pt x="529788" y="1563054"/>
                </a:lnTo>
                <a:lnTo>
                  <a:pt x="559455" y="1600983"/>
                </a:lnTo>
                <a:lnTo>
                  <a:pt x="589812" y="1638338"/>
                </a:lnTo>
                <a:lnTo>
                  <a:pt x="620850" y="1675109"/>
                </a:lnTo>
                <a:lnTo>
                  <a:pt x="652559" y="1711287"/>
                </a:lnTo>
                <a:lnTo>
                  <a:pt x="684928" y="1746861"/>
                </a:lnTo>
                <a:lnTo>
                  <a:pt x="717950" y="1781823"/>
                </a:lnTo>
                <a:lnTo>
                  <a:pt x="751613" y="1816162"/>
                </a:lnTo>
                <a:lnTo>
                  <a:pt x="785909" y="1849870"/>
                </a:lnTo>
                <a:lnTo>
                  <a:pt x="820828" y="1882936"/>
                </a:lnTo>
                <a:lnTo>
                  <a:pt x="856361" y="1915352"/>
                </a:lnTo>
                <a:lnTo>
                  <a:pt x="892497" y="1947107"/>
                </a:lnTo>
                <a:lnTo>
                  <a:pt x="929227" y="1978191"/>
                </a:lnTo>
                <a:lnTo>
                  <a:pt x="966542" y="2008596"/>
                </a:lnTo>
                <a:lnTo>
                  <a:pt x="1004432" y="2038312"/>
                </a:lnTo>
                <a:lnTo>
                  <a:pt x="1042888" y="2067329"/>
                </a:lnTo>
                <a:lnTo>
                  <a:pt x="1081899" y="2095638"/>
                </a:lnTo>
                <a:lnTo>
                  <a:pt x="1121457" y="2123228"/>
                </a:lnTo>
                <a:lnTo>
                  <a:pt x="1161552" y="2150092"/>
                </a:lnTo>
                <a:lnTo>
                  <a:pt x="1202173" y="2176218"/>
                </a:lnTo>
                <a:lnTo>
                  <a:pt x="1243313" y="2201597"/>
                </a:lnTo>
                <a:lnTo>
                  <a:pt x="1284960" y="2226221"/>
                </a:lnTo>
                <a:lnTo>
                  <a:pt x="2171979" y="689851"/>
                </a:lnTo>
                <a:lnTo>
                  <a:pt x="2130790" y="664315"/>
                </a:lnTo>
                <a:lnTo>
                  <a:pt x="2091316" y="636399"/>
                </a:lnTo>
                <a:lnTo>
                  <a:pt x="2053659" y="606202"/>
                </a:lnTo>
                <a:lnTo>
                  <a:pt x="2017919" y="573826"/>
                </a:lnTo>
                <a:lnTo>
                  <a:pt x="1984197" y="539368"/>
                </a:lnTo>
                <a:lnTo>
                  <a:pt x="1952593" y="502930"/>
                </a:lnTo>
                <a:lnTo>
                  <a:pt x="1923209" y="464612"/>
                </a:lnTo>
                <a:lnTo>
                  <a:pt x="1896145" y="424514"/>
                </a:lnTo>
                <a:lnTo>
                  <a:pt x="1871502" y="382734"/>
                </a:lnTo>
                <a:lnTo>
                  <a:pt x="1849380" y="339375"/>
                </a:lnTo>
                <a:lnTo>
                  <a:pt x="1829881" y="294534"/>
                </a:lnTo>
                <a:lnTo>
                  <a:pt x="1813106" y="248313"/>
                </a:lnTo>
                <a:lnTo>
                  <a:pt x="1799154" y="200812"/>
                </a:lnTo>
                <a:lnTo>
                  <a:pt x="1788128" y="152130"/>
                </a:lnTo>
                <a:lnTo>
                  <a:pt x="1780127" y="102367"/>
                </a:lnTo>
                <a:lnTo>
                  <a:pt x="1775253" y="51624"/>
                </a:lnTo>
                <a:lnTo>
                  <a:pt x="1773605" y="0"/>
                </a:lnTo>
                <a:close/>
              </a:path>
            </a:pathLst>
          </a:custGeom>
          <a:solidFill>
            <a:srgbClr val="B9336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8" name="object 98"/>
          <p:cNvGrpSpPr/>
          <p:nvPr/>
        </p:nvGrpSpPr>
        <p:grpSpPr>
          <a:xfrm>
            <a:off x="2600883" y="3445611"/>
            <a:ext cx="2571115" cy="1880870"/>
            <a:chOff x="2600883" y="3445611"/>
            <a:chExt cx="2571115" cy="1880870"/>
          </a:xfrm>
        </p:grpSpPr>
        <p:sp>
          <p:nvSpPr>
            <p:cNvPr id="99" name="object 99"/>
            <p:cNvSpPr/>
            <p:nvPr/>
          </p:nvSpPr>
          <p:spPr>
            <a:xfrm>
              <a:off x="2600883" y="3445611"/>
              <a:ext cx="2571115" cy="1880870"/>
            </a:xfrm>
            <a:custGeom>
              <a:avLst/>
              <a:gdLst/>
              <a:ahLst/>
              <a:cxnLst/>
              <a:rect l="l" t="t" r="r" b="b"/>
              <a:pathLst>
                <a:path w="2571115" h="1880870">
                  <a:moveTo>
                    <a:pt x="1285316" y="0"/>
                  </a:moveTo>
                  <a:lnTo>
                    <a:pt x="1233410" y="513"/>
                  </a:lnTo>
                  <a:lnTo>
                    <a:pt x="1181755" y="2049"/>
                  </a:lnTo>
                  <a:lnTo>
                    <a:pt x="1130361" y="4596"/>
                  </a:lnTo>
                  <a:lnTo>
                    <a:pt x="1079236" y="8145"/>
                  </a:lnTo>
                  <a:lnTo>
                    <a:pt x="1028391" y="12686"/>
                  </a:lnTo>
                  <a:lnTo>
                    <a:pt x="977835" y="18210"/>
                  </a:lnTo>
                  <a:lnTo>
                    <a:pt x="927578" y="24707"/>
                  </a:lnTo>
                  <a:lnTo>
                    <a:pt x="877629" y="32167"/>
                  </a:lnTo>
                  <a:lnTo>
                    <a:pt x="827998" y="40580"/>
                  </a:lnTo>
                  <a:lnTo>
                    <a:pt x="778695" y="49938"/>
                  </a:lnTo>
                  <a:lnTo>
                    <a:pt x="729729" y="60229"/>
                  </a:lnTo>
                  <a:lnTo>
                    <a:pt x="681110" y="71446"/>
                  </a:lnTo>
                  <a:lnTo>
                    <a:pt x="632848" y="83577"/>
                  </a:lnTo>
                  <a:lnTo>
                    <a:pt x="584952" y="96613"/>
                  </a:lnTo>
                  <a:lnTo>
                    <a:pt x="537431" y="110544"/>
                  </a:lnTo>
                  <a:lnTo>
                    <a:pt x="490296" y="125362"/>
                  </a:lnTo>
                  <a:lnTo>
                    <a:pt x="443556" y="141055"/>
                  </a:lnTo>
                  <a:lnTo>
                    <a:pt x="397221" y="157615"/>
                  </a:lnTo>
                  <a:lnTo>
                    <a:pt x="351300" y="175031"/>
                  </a:lnTo>
                  <a:lnTo>
                    <a:pt x="305802" y="193295"/>
                  </a:lnTo>
                  <a:lnTo>
                    <a:pt x="260739" y="212396"/>
                  </a:lnTo>
                  <a:lnTo>
                    <a:pt x="216118" y="232324"/>
                  </a:lnTo>
                  <a:lnTo>
                    <a:pt x="171950" y="253071"/>
                  </a:lnTo>
                  <a:lnTo>
                    <a:pt x="128245" y="274626"/>
                  </a:lnTo>
                  <a:lnTo>
                    <a:pt x="85012" y="296979"/>
                  </a:lnTo>
                  <a:lnTo>
                    <a:pt x="42260" y="320121"/>
                  </a:lnTo>
                  <a:lnTo>
                    <a:pt x="0" y="344043"/>
                  </a:lnTo>
                  <a:lnTo>
                    <a:pt x="887031" y="1880425"/>
                  </a:lnTo>
                  <a:lnTo>
                    <a:pt x="931840" y="1856364"/>
                  </a:lnTo>
                  <a:lnTo>
                    <a:pt x="978295" y="1835124"/>
                  </a:lnTo>
                  <a:lnTo>
                    <a:pt x="1026285" y="1816824"/>
                  </a:lnTo>
                  <a:lnTo>
                    <a:pt x="1075696" y="1801583"/>
                  </a:lnTo>
                  <a:lnTo>
                    <a:pt x="1126417" y="1789522"/>
                  </a:lnTo>
                  <a:lnTo>
                    <a:pt x="1178335" y="1780759"/>
                  </a:lnTo>
                  <a:lnTo>
                    <a:pt x="1231339" y="1775414"/>
                  </a:lnTo>
                  <a:lnTo>
                    <a:pt x="1285316" y="1773605"/>
                  </a:lnTo>
                  <a:lnTo>
                    <a:pt x="1339292" y="1775414"/>
                  </a:lnTo>
                  <a:lnTo>
                    <a:pt x="1392296" y="1780759"/>
                  </a:lnTo>
                  <a:lnTo>
                    <a:pt x="1444215" y="1789522"/>
                  </a:lnTo>
                  <a:lnTo>
                    <a:pt x="1494936" y="1801583"/>
                  </a:lnTo>
                  <a:lnTo>
                    <a:pt x="1544347" y="1816824"/>
                  </a:lnTo>
                  <a:lnTo>
                    <a:pt x="1592336" y="1835124"/>
                  </a:lnTo>
                  <a:lnTo>
                    <a:pt x="1638791" y="1856364"/>
                  </a:lnTo>
                  <a:lnTo>
                    <a:pt x="1683600" y="1880425"/>
                  </a:lnTo>
                  <a:lnTo>
                    <a:pt x="2570632" y="344043"/>
                  </a:lnTo>
                  <a:lnTo>
                    <a:pt x="2528371" y="320121"/>
                  </a:lnTo>
                  <a:lnTo>
                    <a:pt x="2485620" y="296979"/>
                  </a:lnTo>
                  <a:lnTo>
                    <a:pt x="2442386" y="274626"/>
                  </a:lnTo>
                  <a:lnTo>
                    <a:pt x="2398681" y="253071"/>
                  </a:lnTo>
                  <a:lnTo>
                    <a:pt x="2354513" y="232324"/>
                  </a:lnTo>
                  <a:lnTo>
                    <a:pt x="2309893" y="212396"/>
                  </a:lnTo>
                  <a:lnTo>
                    <a:pt x="2264829" y="193295"/>
                  </a:lnTo>
                  <a:lnTo>
                    <a:pt x="2219332" y="175031"/>
                  </a:lnTo>
                  <a:lnTo>
                    <a:pt x="2173411" y="157615"/>
                  </a:lnTo>
                  <a:lnTo>
                    <a:pt x="2127075" y="141055"/>
                  </a:lnTo>
                  <a:lnTo>
                    <a:pt x="2080335" y="125362"/>
                  </a:lnTo>
                  <a:lnTo>
                    <a:pt x="2033200" y="110544"/>
                  </a:lnTo>
                  <a:lnTo>
                    <a:pt x="1985680" y="96613"/>
                  </a:lnTo>
                  <a:lnTo>
                    <a:pt x="1937784" y="83577"/>
                  </a:lnTo>
                  <a:lnTo>
                    <a:pt x="1889521" y="71446"/>
                  </a:lnTo>
                  <a:lnTo>
                    <a:pt x="1840902" y="60229"/>
                  </a:lnTo>
                  <a:lnTo>
                    <a:pt x="1791936" y="49938"/>
                  </a:lnTo>
                  <a:lnTo>
                    <a:pt x="1742633" y="40580"/>
                  </a:lnTo>
                  <a:lnTo>
                    <a:pt x="1693003" y="32167"/>
                  </a:lnTo>
                  <a:lnTo>
                    <a:pt x="1643054" y="24707"/>
                  </a:lnTo>
                  <a:lnTo>
                    <a:pt x="1592797" y="18210"/>
                  </a:lnTo>
                  <a:lnTo>
                    <a:pt x="1542241" y="12686"/>
                  </a:lnTo>
                  <a:lnTo>
                    <a:pt x="1491395" y="8145"/>
                  </a:lnTo>
                  <a:lnTo>
                    <a:pt x="1440271" y="4596"/>
                  </a:lnTo>
                  <a:lnTo>
                    <a:pt x="1388876" y="2049"/>
                  </a:lnTo>
                  <a:lnTo>
                    <a:pt x="1337221" y="513"/>
                  </a:lnTo>
                  <a:lnTo>
                    <a:pt x="1285316" y="0"/>
                  </a:lnTo>
                  <a:close/>
                </a:path>
              </a:pathLst>
            </a:custGeom>
            <a:solidFill>
              <a:srgbClr val="A829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00883" y="3697275"/>
              <a:ext cx="886929" cy="162858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284586" y="3697275"/>
              <a:ext cx="886929" cy="1628584"/>
            </a:xfrm>
            <a:prstGeom prst="rect">
              <a:avLst/>
            </a:prstGeom>
          </p:spPr>
        </p:pic>
      </p:grpSp>
      <p:pic>
        <p:nvPicPr>
          <p:cNvPr id="102" name="object 10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433256" y="6705904"/>
            <a:ext cx="1054735" cy="1536204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315758" y="6015875"/>
            <a:ext cx="1773847" cy="198285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284358" y="6705904"/>
            <a:ext cx="1054734" cy="1536204"/>
          </a:xfrm>
          <a:prstGeom prst="rect">
            <a:avLst/>
          </a:prstGeom>
        </p:spPr>
      </p:pic>
      <p:grpSp>
        <p:nvGrpSpPr>
          <p:cNvPr id="105" name="object 105"/>
          <p:cNvGrpSpPr/>
          <p:nvPr/>
        </p:nvGrpSpPr>
        <p:grpSpPr>
          <a:xfrm>
            <a:off x="1117099" y="3617437"/>
            <a:ext cx="5538470" cy="2597150"/>
            <a:chOff x="1117099" y="3617437"/>
            <a:chExt cx="5538470" cy="2597150"/>
          </a:xfrm>
        </p:grpSpPr>
        <p:pic>
          <p:nvPicPr>
            <p:cNvPr id="106" name="object 10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82744" y="6015875"/>
              <a:ext cx="1773847" cy="198285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17099" y="3617437"/>
              <a:ext cx="5538207" cy="2398445"/>
            </a:xfrm>
            <a:prstGeom prst="rect">
              <a:avLst/>
            </a:prstGeom>
          </p:spPr>
        </p:pic>
      </p:grpSp>
      <p:pic>
        <p:nvPicPr>
          <p:cNvPr id="108" name="object 108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1728510" y="6664169"/>
            <a:ext cx="4350910" cy="2120816"/>
          </a:xfrm>
          <a:prstGeom prst="rect">
            <a:avLst/>
          </a:prstGeom>
        </p:spPr>
      </p:pic>
      <p:grpSp>
        <p:nvGrpSpPr>
          <p:cNvPr id="109" name="object 109"/>
          <p:cNvGrpSpPr/>
          <p:nvPr/>
        </p:nvGrpSpPr>
        <p:grpSpPr>
          <a:xfrm>
            <a:off x="4668489" y="6201629"/>
            <a:ext cx="1664970" cy="464184"/>
            <a:chOff x="4668489" y="6201629"/>
            <a:chExt cx="1664970" cy="464184"/>
          </a:xfrm>
        </p:grpSpPr>
        <p:sp>
          <p:nvSpPr>
            <p:cNvPr id="110" name="object 110"/>
            <p:cNvSpPr/>
            <p:nvPr/>
          </p:nvSpPr>
          <p:spPr>
            <a:xfrm>
              <a:off x="6006938" y="6267466"/>
              <a:ext cx="17145" cy="28575"/>
            </a:xfrm>
            <a:custGeom>
              <a:avLst/>
              <a:gdLst/>
              <a:ahLst/>
              <a:cxnLst/>
              <a:rect l="l" t="t" r="r" b="b"/>
              <a:pathLst>
                <a:path w="17145" h="28575">
                  <a:moveTo>
                    <a:pt x="10744" y="0"/>
                  </a:moveTo>
                  <a:lnTo>
                    <a:pt x="6172" y="0"/>
                  </a:lnTo>
                  <a:lnTo>
                    <a:pt x="4191" y="825"/>
                  </a:lnTo>
                  <a:lnTo>
                    <a:pt x="838" y="4089"/>
                  </a:lnTo>
                  <a:lnTo>
                    <a:pt x="0" y="6134"/>
                  </a:lnTo>
                  <a:lnTo>
                    <a:pt x="0" y="8572"/>
                  </a:lnTo>
                  <a:lnTo>
                    <a:pt x="0" y="12153"/>
                  </a:lnTo>
                  <a:lnTo>
                    <a:pt x="1562" y="14668"/>
                  </a:lnTo>
                  <a:lnTo>
                    <a:pt x="4686" y="16116"/>
                  </a:lnTo>
                  <a:lnTo>
                    <a:pt x="457" y="28003"/>
                  </a:lnTo>
                  <a:lnTo>
                    <a:pt x="7086" y="28003"/>
                  </a:lnTo>
                  <a:lnTo>
                    <a:pt x="13944" y="16687"/>
                  </a:lnTo>
                  <a:lnTo>
                    <a:pt x="16002" y="13411"/>
                  </a:lnTo>
                  <a:lnTo>
                    <a:pt x="17030" y="10629"/>
                  </a:lnTo>
                  <a:lnTo>
                    <a:pt x="17030" y="6057"/>
                  </a:lnTo>
                  <a:lnTo>
                    <a:pt x="16167" y="4089"/>
                  </a:lnTo>
                  <a:lnTo>
                    <a:pt x="12738" y="825"/>
                  </a:lnTo>
                  <a:lnTo>
                    <a:pt x="10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68489" y="6201629"/>
              <a:ext cx="1664649" cy="463753"/>
            </a:xfrm>
            <a:prstGeom prst="rect">
              <a:avLst/>
            </a:prstGeom>
          </p:spPr>
        </p:pic>
      </p:grpSp>
      <p:pic>
        <p:nvPicPr>
          <p:cNvPr id="112" name="object 112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640674" y="6283463"/>
            <a:ext cx="1387138" cy="336757"/>
          </a:xfrm>
          <a:prstGeom prst="rect">
            <a:avLst/>
          </a:prstGeom>
        </p:spPr>
      </p:pic>
      <p:grpSp>
        <p:nvGrpSpPr>
          <p:cNvPr id="113" name="object 113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114" name="object 11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283582" y="9617604"/>
              <a:ext cx="185543" cy="137922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8" name="CuadroTexto 117">
            <a:extLst>
              <a:ext uri="{FF2B5EF4-FFF2-40B4-BE49-F238E27FC236}">
                <a16:creationId xmlns:a16="http://schemas.microsoft.com/office/drawing/2014/main" xmlns="" id="{CCB2AE1E-600D-4894-697D-2314D47AF2E3}"/>
              </a:ext>
            </a:extLst>
          </p:cNvPr>
          <p:cNvSpPr txBox="1"/>
          <p:nvPr/>
        </p:nvSpPr>
        <p:spPr>
          <a:xfrm>
            <a:off x="1347099" y="1398988"/>
            <a:ext cx="4905205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INGRESOS FEDERALES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117" name="Paralelogramo 116"/>
          <p:cNvSpPr/>
          <p:nvPr/>
        </p:nvSpPr>
        <p:spPr>
          <a:xfrm>
            <a:off x="2514600" y="2057400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agen 114">
            <a:extLst>
              <a:ext uri="{FF2B5EF4-FFF2-40B4-BE49-F238E27FC236}">
                <a16:creationId xmlns:a16="http://schemas.microsoft.com/office/drawing/2014/main" xmlns="" id="{E1C6409B-75E4-9F50-0879-3B0F1239E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681" y="79684"/>
            <a:ext cx="1066991" cy="996439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76344" y="767824"/>
            <a:ext cx="937529" cy="27626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16300" y="590729"/>
            <a:ext cx="1023349" cy="486895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3860520" y="730580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2470129" y="9248434"/>
            <a:ext cx="1129665" cy="107314"/>
            <a:chOff x="2470129" y="9248434"/>
            <a:chExt cx="1129665" cy="107314"/>
          </a:xfrm>
        </p:grpSpPr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0129" y="9249639"/>
              <a:ext cx="84289" cy="1044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76362" y="9249647"/>
              <a:ext cx="86093" cy="10443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4816" y="9248434"/>
              <a:ext cx="170848" cy="1068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76542" y="9249641"/>
              <a:ext cx="88328" cy="10562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95486" y="9249639"/>
              <a:ext cx="84289" cy="1044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01108" y="9249641"/>
              <a:ext cx="88328" cy="10562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20036" y="9248434"/>
              <a:ext cx="379724" cy="106834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3648236" y="9215898"/>
            <a:ext cx="1684020" cy="146050"/>
            <a:chOff x="3648236" y="9215898"/>
            <a:chExt cx="1684020" cy="146050"/>
          </a:xfrm>
        </p:grpSpPr>
        <p:sp>
          <p:nvSpPr>
            <p:cNvPr id="29" name="object 29"/>
            <p:cNvSpPr/>
            <p:nvPr/>
          </p:nvSpPr>
          <p:spPr>
            <a:xfrm>
              <a:off x="3648236" y="9238117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71772" y="9215898"/>
              <a:ext cx="1559883" cy="145533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39431" y="9599663"/>
            <a:ext cx="1367027" cy="96012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3499613" y="9599663"/>
            <a:ext cx="888365" cy="86995"/>
            <a:chOff x="3499613" y="9599663"/>
            <a:chExt cx="888365" cy="86995"/>
          </a:xfrm>
        </p:grpSpPr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99613" y="9599663"/>
              <a:ext cx="629573" cy="8671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145483" y="9608883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60"/>
                  </a:moveTo>
                  <a:lnTo>
                    <a:pt x="55587" y="3860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300"/>
                  </a:lnTo>
                  <a:lnTo>
                    <a:pt x="88912" y="68300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60"/>
                  </a:lnTo>
                  <a:close/>
                </a:path>
                <a:path w="242570" h="75565">
                  <a:moveTo>
                    <a:pt x="165963" y="32372"/>
                  </a:moveTo>
                  <a:lnTo>
                    <a:pt x="164401" y="28168"/>
                  </a:lnTo>
                  <a:lnTo>
                    <a:pt x="164007" y="27101"/>
                  </a:lnTo>
                  <a:lnTo>
                    <a:pt x="156222" y="20294"/>
                  </a:lnTo>
                  <a:lnTo>
                    <a:pt x="150710" y="18592"/>
                  </a:lnTo>
                  <a:lnTo>
                    <a:pt x="139661" y="18592"/>
                  </a:lnTo>
                  <a:lnTo>
                    <a:pt x="135877" y="19100"/>
                  </a:lnTo>
                  <a:lnTo>
                    <a:pt x="128574" y="21120"/>
                  </a:lnTo>
                  <a:lnTo>
                    <a:pt x="125425" y="22631"/>
                  </a:lnTo>
                  <a:lnTo>
                    <a:pt x="122783" y="24663"/>
                  </a:lnTo>
                  <a:lnTo>
                    <a:pt x="127190" y="32842"/>
                  </a:lnTo>
                  <a:lnTo>
                    <a:pt x="127304" y="33045"/>
                  </a:lnTo>
                  <a:lnTo>
                    <a:pt x="129146" y="31521"/>
                  </a:lnTo>
                  <a:lnTo>
                    <a:pt x="131394" y="30314"/>
                  </a:lnTo>
                  <a:lnTo>
                    <a:pt x="136740" y="28587"/>
                  </a:lnTo>
                  <a:lnTo>
                    <a:pt x="139458" y="28168"/>
                  </a:lnTo>
                  <a:lnTo>
                    <a:pt x="146329" y="28168"/>
                  </a:lnTo>
                  <a:lnTo>
                    <a:pt x="149390" y="29095"/>
                  </a:lnTo>
                  <a:lnTo>
                    <a:pt x="153441" y="32842"/>
                  </a:lnTo>
                  <a:lnTo>
                    <a:pt x="154457" y="35471"/>
                  </a:lnTo>
                  <a:lnTo>
                    <a:pt x="154457" y="39573"/>
                  </a:lnTo>
                  <a:lnTo>
                    <a:pt x="154457" y="47218"/>
                  </a:lnTo>
                  <a:lnTo>
                    <a:pt x="154457" y="52920"/>
                  </a:lnTo>
                  <a:lnTo>
                    <a:pt x="153466" y="55435"/>
                  </a:lnTo>
                  <a:lnTo>
                    <a:pt x="151866" y="57353"/>
                  </a:lnTo>
                  <a:lnTo>
                    <a:pt x="148005" y="59575"/>
                  </a:lnTo>
                  <a:lnTo>
                    <a:pt x="147281" y="59956"/>
                  </a:lnTo>
                  <a:lnTo>
                    <a:pt x="144843" y="60579"/>
                  </a:lnTo>
                  <a:lnTo>
                    <a:pt x="139077" y="60579"/>
                  </a:lnTo>
                  <a:lnTo>
                    <a:pt x="136791" y="59956"/>
                  </a:lnTo>
                  <a:lnTo>
                    <a:pt x="133464" y="57492"/>
                  </a:lnTo>
                  <a:lnTo>
                    <a:pt x="132638" y="55854"/>
                  </a:lnTo>
                  <a:lnTo>
                    <a:pt x="132638" y="51917"/>
                  </a:lnTo>
                  <a:lnTo>
                    <a:pt x="133311" y="50368"/>
                  </a:lnTo>
                  <a:lnTo>
                    <a:pt x="136017" y="47853"/>
                  </a:lnTo>
                  <a:lnTo>
                    <a:pt x="138645" y="47218"/>
                  </a:lnTo>
                  <a:lnTo>
                    <a:pt x="154457" y="47218"/>
                  </a:lnTo>
                  <a:lnTo>
                    <a:pt x="154457" y="39573"/>
                  </a:lnTo>
                  <a:lnTo>
                    <a:pt x="136791" y="39573"/>
                  </a:lnTo>
                  <a:lnTo>
                    <a:pt x="132791" y="40220"/>
                  </a:lnTo>
                  <a:lnTo>
                    <a:pt x="126784" y="42799"/>
                  </a:lnTo>
                  <a:lnTo>
                    <a:pt x="124625" y="44551"/>
                  </a:lnTo>
                  <a:lnTo>
                    <a:pt x="121983" y="48971"/>
                  </a:lnTo>
                  <a:lnTo>
                    <a:pt x="121323" y="51460"/>
                  </a:lnTo>
                  <a:lnTo>
                    <a:pt x="121412" y="57353"/>
                  </a:lnTo>
                  <a:lnTo>
                    <a:pt x="135953" y="68948"/>
                  </a:lnTo>
                  <a:lnTo>
                    <a:pt x="143992" y="68948"/>
                  </a:lnTo>
                  <a:lnTo>
                    <a:pt x="147599" y="68148"/>
                  </a:lnTo>
                  <a:lnTo>
                    <a:pt x="153301" y="64947"/>
                  </a:lnTo>
                  <a:lnTo>
                    <a:pt x="155105" y="62928"/>
                  </a:lnTo>
                  <a:lnTo>
                    <a:pt x="155105" y="68313"/>
                  </a:lnTo>
                  <a:lnTo>
                    <a:pt x="165963" y="68313"/>
                  </a:lnTo>
                  <a:lnTo>
                    <a:pt x="165963" y="47218"/>
                  </a:lnTo>
                  <a:lnTo>
                    <a:pt x="165963" y="39573"/>
                  </a:lnTo>
                  <a:lnTo>
                    <a:pt x="165963" y="32372"/>
                  </a:lnTo>
                  <a:close/>
                </a:path>
                <a:path w="242570" h="75565">
                  <a:moveTo>
                    <a:pt x="242087" y="38633"/>
                  </a:moveTo>
                  <a:lnTo>
                    <a:pt x="230416" y="21971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29806" y="49415"/>
                  </a:lnTo>
                  <a:lnTo>
                    <a:pt x="229768" y="49580"/>
                  </a:lnTo>
                  <a:lnTo>
                    <a:pt x="227190" y="54241"/>
                  </a:lnTo>
                  <a:lnTo>
                    <a:pt x="225450" y="56019"/>
                  </a:lnTo>
                  <a:lnTo>
                    <a:pt x="221094" y="58470"/>
                  </a:lnTo>
                  <a:lnTo>
                    <a:pt x="218617" y="59093"/>
                  </a:lnTo>
                  <a:lnTo>
                    <a:pt x="213093" y="59093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19" y="33223"/>
                  </a:lnTo>
                  <a:lnTo>
                    <a:pt x="206184" y="31407"/>
                  </a:lnTo>
                  <a:lnTo>
                    <a:pt x="210616" y="28956"/>
                  </a:lnTo>
                  <a:lnTo>
                    <a:pt x="213093" y="28346"/>
                  </a:lnTo>
                  <a:lnTo>
                    <a:pt x="218617" y="28346"/>
                  </a:lnTo>
                  <a:lnTo>
                    <a:pt x="230416" y="40525"/>
                  </a:lnTo>
                  <a:lnTo>
                    <a:pt x="230416" y="21971"/>
                  </a:lnTo>
                  <a:lnTo>
                    <a:pt x="226275" y="19634"/>
                  </a:lnTo>
                  <a:lnTo>
                    <a:pt x="221996" y="18592"/>
                  </a:lnTo>
                  <a:lnTo>
                    <a:pt x="213156" y="18592"/>
                  </a:lnTo>
                  <a:lnTo>
                    <a:pt x="209524" y="19494"/>
                  </a:lnTo>
                  <a:lnTo>
                    <a:pt x="202946" y="23114"/>
                  </a:lnTo>
                  <a:lnTo>
                    <a:pt x="201396" y="24752"/>
                  </a:lnTo>
                  <a:lnTo>
                    <a:pt x="201396" y="0"/>
                  </a:lnTo>
                  <a:lnTo>
                    <a:pt x="200748" y="0"/>
                  </a:lnTo>
                  <a:lnTo>
                    <a:pt x="200748" y="53225"/>
                  </a:lnTo>
                  <a:lnTo>
                    <a:pt x="200634" y="48806"/>
                  </a:lnTo>
                  <a:lnTo>
                    <a:pt x="200571" y="46850"/>
                  </a:lnTo>
                  <a:lnTo>
                    <a:pt x="200482" y="43624"/>
                  </a:lnTo>
                  <a:lnTo>
                    <a:pt x="200698" y="40525"/>
                  </a:lnTo>
                  <a:lnTo>
                    <a:pt x="200748" y="53225"/>
                  </a:lnTo>
                  <a:lnTo>
                    <a:pt x="200748" y="0"/>
                  </a:lnTo>
                  <a:lnTo>
                    <a:pt x="189903" y="0"/>
                  </a:lnTo>
                  <a:lnTo>
                    <a:pt x="189903" y="68300"/>
                  </a:lnTo>
                  <a:lnTo>
                    <a:pt x="200850" y="68300"/>
                  </a:lnTo>
                  <a:lnTo>
                    <a:pt x="200850" y="62268"/>
                  </a:lnTo>
                  <a:lnTo>
                    <a:pt x="202755" y="64338"/>
                  </a:lnTo>
                  <a:lnTo>
                    <a:pt x="209257" y="68021"/>
                  </a:lnTo>
                  <a:lnTo>
                    <a:pt x="212966" y="68935"/>
                  </a:lnTo>
                  <a:lnTo>
                    <a:pt x="221996" y="68935"/>
                  </a:lnTo>
                  <a:lnTo>
                    <a:pt x="226275" y="67881"/>
                  </a:lnTo>
                  <a:lnTo>
                    <a:pt x="233692" y="63639"/>
                  </a:lnTo>
                  <a:lnTo>
                    <a:pt x="236651" y="60718"/>
                  </a:lnTo>
                  <a:lnTo>
                    <a:pt x="237591" y="59093"/>
                  </a:lnTo>
                  <a:lnTo>
                    <a:pt x="240995" y="53225"/>
                  </a:lnTo>
                  <a:lnTo>
                    <a:pt x="242087" y="48806"/>
                  </a:lnTo>
                  <a:lnTo>
                    <a:pt x="242087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5" name="object 3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81937" y="9599663"/>
            <a:ext cx="1520475" cy="8671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57065" y="9585060"/>
            <a:ext cx="94208" cy="15294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277575" y="9587634"/>
            <a:ext cx="121838" cy="12467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64094" y="9582253"/>
            <a:ext cx="72542" cy="135445"/>
          </a:xfrm>
          <a:prstGeom prst="rect">
            <a:avLst/>
          </a:prstGeom>
        </p:spPr>
      </p:pic>
      <p:sp>
        <p:nvSpPr>
          <p:cNvPr id="39" name="object 39"/>
          <p:cNvSpPr/>
          <p:nvPr/>
        </p:nvSpPr>
        <p:spPr>
          <a:xfrm>
            <a:off x="1623325" y="9300560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98118" y="9300560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object 4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733967" y="2730550"/>
            <a:ext cx="2293285" cy="272980"/>
          </a:xfrm>
          <a:prstGeom prst="rect">
            <a:avLst/>
          </a:prstGeom>
        </p:spPr>
      </p:pic>
      <p:grpSp>
        <p:nvGrpSpPr>
          <p:cNvPr id="43" name="object 43"/>
          <p:cNvGrpSpPr/>
          <p:nvPr/>
        </p:nvGrpSpPr>
        <p:grpSpPr>
          <a:xfrm>
            <a:off x="3545618" y="3072442"/>
            <a:ext cx="673100" cy="202565"/>
            <a:chOff x="3545618" y="3072442"/>
            <a:chExt cx="673100" cy="202565"/>
          </a:xfrm>
        </p:grpSpPr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45618" y="3075792"/>
              <a:ext cx="224349" cy="19781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00410" y="3072442"/>
              <a:ext cx="164858" cy="20228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88175" y="3073557"/>
              <a:ext cx="229946" cy="200050"/>
            </a:xfrm>
            <a:prstGeom prst="rect">
              <a:avLst/>
            </a:prstGeom>
          </p:spPr>
        </p:pic>
      </p:grpSp>
      <p:sp>
        <p:nvSpPr>
          <p:cNvPr id="47" name="object 47"/>
          <p:cNvSpPr/>
          <p:nvPr/>
        </p:nvSpPr>
        <p:spPr>
          <a:xfrm>
            <a:off x="1929574" y="2738538"/>
            <a:ext cx="191770" cy="92710"/>
          </a:xfrm>
          <a:custGeom>
            <a:avLst/>
            <a:gdLst/>
            <a:ahLst/>
            <a:cxnLst/>
            <a:rect l="l" t="t" r="r" b="b"/>
            <a:pathLst>
              <a:path w="191769" h="92710">
                <a:moveTo>
                  <a:pt x="18491" y="78359"/>
                </a:moveTo>
                <a:lnTo>
                  <a:pt x="14351" y="74218"/>
                </a:lnTo>
                <a:lnTo>
                  <a:pt x="9245" y="74218"/>
                </a:lnTo>
                <a:lnTo>
                  <a:pt x="4140" y="74218"/>
                </a:lnTo>
                <a:lnTo>
                  <a:pt x="0" y="78359"/>
                </a:lnTo>
                <a:lnTo>
                  <a:pt x="0" y="88569"/>
                </a:lnTo>
                <a:lnTo>
                  <a:pt x="4140" y="92710"/>
                </a:lnTo>
                <a:lnTo>
                  <a:pt x="14351" y="92710"/>
                </a:lnTo>
                <a:lnTo>
                  <a:pt x="18491" y="88569"/>
                </a:lnTo>
                <a:lnTo>
                  <a:pt x="18491" y="78359"/>
                </a:lnTo>
                <a:close/>
              </a:path>
              <a:path w="191769" h="92710">
                <a:moveTo>
                  <a:pt x="43230" y="78359"/>
                </a:moveTo>
                <a:lnTo>
                  <a:pt x="39090" y="74218"/>
                </a:lnTo>
                <a:lnTo>
                  <a:pt x="33985" y="74218"/>
                </a:lnTo>
                <a:lnTo>
                  <a:pt x="28879" y="74218"/>
                </a:lnTo>
                <a:lnTo>
                  <a:pt x="24739" y="78359"/>
                </a:lnTo>
                <a:lnTo>
                  <a:pt x="24739" y="88569"/>
                </a:lnTo>
                <a:lnTo>
                  <a:pt x="28879" y="92710"/>
                </a:lnTo>
                <a:lnTo>
                  <a:pt x="39090" y="92710"/>
                </a:lnTo>
                <a:lnTo>
                  <a:pt x="43230" y="88569"/>
                </a:lnTo>
                <a:lnTo>
                  <a:pt x="43230" y="78359"/>
                </a:lnTo>
                <a:close/>
              </a:path>
              <a:path w="191769" h="92710">
                <a:moveTo>
                  <a:pt x="43230" y="53619"/>
                </a:moveTo>
                <a:lnTo>
                  <a:pt x="39090" y="49479"/>
                </a:lnTo>
                <a:lnTo>
                  <a:pt x="33985" y="49479"/>
                </a:lnTo>
                <a:lnTo>
                  <a:pt x="28879" y="49479"/>
                </a:lnTo>
                <a:lnTo>
                  <a:pt x="24739" y="53619"/>
                </a:lnTo>
                <a:lnTo>
                  <a:pt x="24739" y="63830"/>
                </a:lnTo>
                <a:lnTo>
                  <a:pt x="28879" y="67970"/>
                </a:lnTo>
                <a:lnTo>
                  <a:pt x="39090" y="67970"/>
                </a:lnTo>
                <a:lnTo>
                  <a:pt x="43230" y="63830"/>
                </a:lnTo>
                <a:lnTo>
                  <a:pt x="43230" y="53619"/>
                </a:lnTo>
                <a:close/>
              </a:path>
              <a:path w="191769" h="92710">
                <a:moveTo>
                  <a:pt x="43230" y="28879"/>
                </a:moveTo>
                <a:lnTo>
                  <a:pt x="39090" y="24739"/>
                </a:lnTo>
                <a:lnTo>
                  <a:pt x="33985" y="24739"/>
                </a:lnTo>
                <a:lnTo>
                  <a:pt x="28879" y="24739"/>
                </a:lnTo>
                <a:lnTo>
                  <a:pt x="24739" y="28879"/>
                </a:lnTo>
                <a:lnTo>
                  <a:pt x="24739" y="39090"/>
                </a:lnTo>
                <a:lnTo>
                  <a:pt x="28879" y="43230"/>
                </a:lnTo>
                <a:lnTo>
                  <a:pt x="39090" y="43230"/>
                </a:lnTo>
                <a:lnTo>
                  <a:pt x="43230" y="39090"/>
                </a:lnTo>
                <a:lnTo>
                  <a:pt x="43230" y="28879"/>
                </a:lnTo>
                <a:close/>
              </a:path>
              <a:path w="191769" h="92710">
                <a:moveTo>
                  <a:pt x="67957" y="78359"/>
                </a:moveTo>
                <a:lnTo>
                  <a:pt x="63817" y="74218"/>
                </a:lnTo>
                <a:lnTo>
                  <a:pt x="58712" y="74218"/>
                </a:lnTo>
                <a:lnTo>
                  <a:pt x="53606" y="74218"/>
                </a:lnTo>
                <a:lnTo>
                  <a:pt x="49466" y="78359"/>
                </a:lnTo>
                <a:lnTo>
                  <a:pt x="49466" y="88569"/>
                </a:lnTo>
                <a:lnTo>
                  <a:pt x="53606" y="92710"/>
                </a:lnTo>
                <a:lnTo>
                  <a:pt x="63817" y="92710"/>
                </a:lnTo>
                <a:lnTo>
                  <a:pt x="67957" y="88569"/>
                </a:lnTo>
                <a:lnTo>
                  <a:pt x="67957" y="78359"/>
                </a:lnTo>
                <a:close/>
              </a:path>
              <a:path w="191769" h="92710">
                <a:moveTo>
                  <a:pt x="67957" y="53619"/>
                </a:moveTo>
                <a:lnTo>
                  <a:pt x="63817" y="49479"/>
                </a:lnTo>
                <a:lnTo>
                  <a:pt x="58712" y="49479"/>
                </a:lnTo>
                <a:lnTo>
                  <a:pt x="53606" y="49479"/>
                </a:lnTo>
                <a:lnTo>
                  <a:pt x="49466" y="53619"/>
                </a:lnTo>
                <a:lnTo>
                  <a:pt x="49466" y="63830"/>
                </a:lnTo>
                <a:lnTo>
                  <a:pt x="53606" y="67970"/>
                </a:lnTo>
                <a:lnTo>
                  <a:pt x="63817" y="67970"/>
                </a:lnTo>
                <a:lnTo>
                  <a:pt x="67957" y="63830"/>
                </a:lnTo>
                <a:lnTo>
                  <a:pt x="67957" y="53619"/>
                </a:lnTo>
                <a:close/>
              </a:path>
              <a:path w="191769" h="92710">
                <a:moveTo>
                  <a:pt x="67957" y="4140"/>
                </a:moveTo>
                <a:lnTo>
                  <a:pt x="63817" y="0"/>
                </a:lnTo>
                <a:lnTo>
                  <a:pt x="58712" y="0"/>
                </a:lnTo>
                <a:lnTo>
                  <a:pt x="53606" y="0"/>
                </a:lnTo>
                <a:lnTo>
                  <a:pt x="49466" y="4140"/>
                </a:lnTo>
                <a:lnTo>
                  <a:pt x="49466" y="14351"/>
                </a:lnTo>
                <a:lnTo>
                  <a:pt x="53606" y="18491"/>
                </a:lnTo>
                <a:lnTo>
                  <a:pt x="63817" y="18491"/>
                </a:lnTo>
                <a:lnTo>
                  <a:pt x="67957" y="14351"/>
                </a:lnTo>
                <a:lnTo>
                  <a:pt x="67957" y="4140"/>
                </a:lnTo>
                <a:close/>
              </a:path>
              <a:path w="191769" h="92710">
                <a:moveTo>
                  <a:pt x="92697" y="78359"/>
                </a:moveTo>
                <a:lnTo>
                  <a:pt x="88557" y="74218"/>
                </a:lnTo>
                <a:lnTo>
                  <a:pt x="83451" y="74218"/>
                </a:lnTo>
                <a:lnTo>
                  <a:pt x="78346" y="74218"/>
                </a:lnTo>
                <a:lnTo>
                  <a:pt x="74206" y="78359"/>
                </a:lnTo>
                <a:lnTo>
                  <a:pt x="74206" y="88569"/>
                </a:lnTo>
                <a:lnTo>
                  <a:pt x="78346" y="92710"/>
                </a:lnTo>
                <a:lnTo>
                  <a:pt x="88557" y="92710"/>
                </a:lnTo>
                <a:lnTo>
                  <a:pt x="92697" y="88569"/>
                </a:lnTo>
                <a:lnTo>
                  <a:pt x="92697" y="78359"/>
                </a:lnTo>
                <a:close/>
              </a:path>
              <a:path w="191769" h="92710">
                <a:moveTo>
                  <a:pt x="92697" y="53619"/>
                </a:moveTo>
                <a:lnTo>
                  <a:pt x="88557" y="49479"/>
                </a:lnTo>
                <a:lnTo>
                  <a:pt x="83451" y="49479"/>
                </a:lnTo>
                <a:lnTo>
                  <a:pt x="78346" y="49479"/>
                </a:lnTo>
                <a:lnTo>
                  <a:pt x="74206" y="53619"/>
                </a:lnTo>
                <a:lnTo>
                  <a:pt x="74206" y="63830"/>
                </a:lnTo>
                <a:lnTo>
                  <a:pt x="78346" y="67970"/>
                </a:lnTo>
                <a:lnTo>
                  <a:pt x="88557" y="67970"/>
                </a:lnTo>
                <a:lnTo>
                  <a:pt x="92697" y="63830"/>
                </a:lnTo>
                <a:lnTo>
                  <a:pt x="92697" y="53619"/>
                </a:lnTo>
                <a:close/>
              </a:path>
              <a:path w="191769" h="92710">
                <a:moveTo>
                  <a:pt x="92697" y="28879"/>
                </a:moveTo>
                <a:lnTo>
                  <a:pt x="88557" y="24739"/>
                </a:lnTo>
                <a:lnTo>
                  <a:pt x="83451" y="24739"/>
                </a:lnTo>
                <a:lnTo>
                  <a:pt x="78346" y="24739"/>
                </a:lnTo>
                <a:lnTo>
                  <a:pt x="74206" y="28879"/>
                </a:lnTo>
                <a:lnTo>
                  <a:pt x="74206" y="39090"/>
                </a:lnTo>
                <a:lnTo>
                  <a:pt x="78346" y="43230"/>
                </a:lnTo>
                <a:lnTo>
                  <a:pt x="88557" y="43230"/>
                </a:lnTo>
                <a:lnTo>
                  <a:pt x="92697" y="39090"/>
                </a:lnTo>
                <a:lnTo>
                  <a:pt x="92697" y="28879"/>
                </a:lnTo>
                <a:close/>
              </a:path>
              <a:path w="191769" h="92710">
                <a:moveTo>
                  <a:pt x="92697" y="4140"/>
                </a:moveTo>
                <a:lnTo>
                  <a:pt x="88557" y="0"/>
                </a:lnTo>
                <a:lnTo>
                  <a:pt x="83451" y="0"/>
                </a:lnTo>
                <a:lnTo>
                  <a:pt x="78346" y="0"/>
                </a:lnTo>
                <a:lnTo>
                  <a:pt x="74206" y="4140"/>
                </a:lnTo>
                <a:lnTo>
                  <a:pt x="74206" y="14351"/>
                </a:lnTo>
                <a:lnTo>
                  <a:pt x="78346" y="18491"/>
                </a:lnTo>
                <a:lnTo>
                  <a:pt x="88557" y="18491"/>
                </a:lnTo>
                <a:lnTo>
                  <a:pt x="92697" y="14351"/>
                </a:lnTo>
                <a:lnTo>
                  <a:pt x="92697" y="4140"/>
                </a:lnTo>
                <a:close/>
              </a:path>
              <a:path w="191769" h="92710">
                <a:moveTo>
                  <a:pt x="117436" y="78359"/>
                </a:moveTo>
                <a:lnTo>
                  <a:pt x="113296" y="74218"/>
                </a:lnTo>
                <a:lnTo>
                  <a:pt x="108191" y="74218"/>
                </a:lnTo>
                <a:lnTo>
                  <a:pt x="103085" y="74218"/>
                </a:lnTo>
                <a:lnTo>
                  <a:pt x="98945" y="78359"/>
                </a:lnTo>
                <a:lnTo>
                  <a:pt x="98945" y="88569"/>
                </a:lnTo>
                <a:lnTo>
                  <a:pt x="103085" y="92710"/>
                </a:lnTo>
                <a:lnTo>
                  <a:pt x="113296" y="92710"/>
                </a:lnTo>
                <a:lnTo>
                  <a:pt x="117436" y="88569"/>
                </a:lnTo>
                <a:lnTo>
                  <a:pt x="117436" y="78359"/>
                </a:lnTo>
                <a:close/>
              </a:path>
              <a:path w="191769" h="92710">
                <a:moveTo>
                  <a:pt x="117436" y="53619"/>
                </a:moveTo>
                <a:lnTo>
                  <a:pt x="113296" y="49479"/>
                </a:lnTo>
                <a:lnTo>
                  <a:pt x="108191" y="49479"/>
                </a:lnTo>
                <a:lnTo>
                  <a:pt x="103085" y="49479"/>
                </a:lnTo>
                <a:lnTo>
                  <a:pt x="98945" y="53619"/>
                </a:lnTo>
                <a:lnTo>
                  <a:pt x="98945" y="63830"/>
                </a:lnTo>
                <a:lnTo>
                  <a:pt x="103085" y="67970"/>
                </a:lnTo>
                <a:lnTo>
                  <a:pt x="113296" y="67970"/>
                </a:lnTo>
                <a:lnTo>
                  <a:pt x="117436" y="63830"/>
                </a:lnTo>
                <a:lnTo>
                  <a:pt x="117436" y="53619"/>
                </a:lnTo>
                <a:close/>
              </a:path>
              <a:path w="191769" h="92710">
                <a:moveTo>
                  <a:pt x="117436" y="28879"/>
                </a:moveTo>
                <a:lnTo>
                  <a:pt x="113296" y="24739"/>
                </a:lnTo>
                <a:lnTo>
                  <a:pt x="108191" y="24739"/>
                </a:lnTo>
                <a:lnTo>
                  <a:pt x="103085" y="24739"/>
                </a:lnTo>
                <a:lnTo>
                  <a:pt x="98945" y="28879"/>
                </a:lnTo>
                <a:lnTo>
                  <a:pt x="98945" y="39090"/>
                </a:lnTo>
                <a:lnTo>
                  <a:pt x="103085" y="43230"/>
                </a:lnTo>
                <a:lnTo>
                  <a:pt x="113296" y="43230"/>
                </a:lnTo>
                <a:lnTo>
                  <a:pt x="117436" y="39090"/>
                </a:lnTo>
                <a:lnTo>
                  <a:pt x="117436" y="28879"/>
                </a:lnTo>
                <a:close/>
              </a:path>
              <a:path w="191769" h="92710">
                <a:moveTo>
                  <a:pt x="117436" y="4140"/>
                </a:moveTo>
                <a:lnTo>
                  <a:pt x="113296" y="0"/>
                </a:lnTo>
                <a:lnTo>
                  <a:pt x="108191" y="0"/>
                </a:lnTo>
                <a:lnTo>
                  <a:pt x="103085" y="0"/>
                </a:lnTo>
                <a:lnTo>
                  <a:pt x="98945" y="4140"/>
                </a:lnTo>
                <a:lnTo>
                  <a:pt x="98945" y="14351"/>
                </a:lnTo>
                <a:lnTo>
                  <a:pt x="103085" y="18491"/>
                </a:lnTo>
                <a:lnTo>
                  <a:pt x="113296" y="18491"/>
                </a:lnTo>
                <a:lnTo>
                  <a:pt x="117436" y="14351"/>
                </a:lnTo>
                <a:lnTo>
                  <a:pt x="117436" y="4140"/>
                </a:lnTo>
                <a:close/>
              </a:path>
              <a:path w="191769" h="92710">
                <a:moveTo>
                  <a:pt x="142176" y="78359"/>
                </a:moveTo>
                <a:lnTo>
                  <a:pt x="138036" y="74218"/>
                </a:lnTo>
                <a:lnTo>
                  <a:pt x="132930" y="74218"/>
                </a:lnTo>
                <a:lnTo>
                  <a:pt x="127825" y="74218"/>
                </a:lnTo>
                <a:lnTo>
                  <a:pt x="123685" y="78359"/>
                </a:lnTo>
                <a:lnTo>
                  <a:pt x="123685" y="88569"/>
                </a:lnTo>
                <a:lnTo>
                  <a:pt x="127825" y="92710"/>
                </a:lnTo>
                <a:lnTo>
                  <a:pt x="138036" y="92710"/>
                </a:lnTo>
                <a:lnTo>
                  <a:pt x="142176" y="88569"/>
                </a:lnTo>
                <a:lnTo>
                  <a:pt x="142176" y="78359"/>
                </a:lnTo>
                <a:close/>
              </a:path>
              <a:path w="191769" h="92710">
                <a:moveTo>
                  <a:pt x="142176" y="53619"/>
                </a:moveTo>
                <a:lnTo>
                  <a:pt x="138036" y="49479"/>
                </a:lnTo>
                <a:lnTo>
                  <a:pt x="132930" y="49479"/>
                </a:lnTo>
                <a:lnTo>
                  <a:pt x="127825" y="49479"/>
                </a:lnTo>
                <a:lnTo>
                  <a:pt x="123685" y="53619"/>
                </a:lnTo>
                <a:lnTo>
                  <a:pt x="123685" y="63830"/>
                </a:lnTo>
                <a:lnTo>
                  <a:pt x="127825" y="67970"/>
                </a:lnTo>
                <a:lnTo>
                  <a:pt x="138036" y="67970"/>
                </a:lnTo>
                <a:lnTo>
                  <a:pt x="142176" y="63830"/>
                </a:lnTo>
                <a:lnTo>
                  <a:pt x="142176" y="53619"/>
                </a:lnTo>
                <a:close/>
              </a:path>
              <a:path w="191769" h="92710">
                <a:moveTo>
                  <a:pt x="142176" y="28879"/>
                </a:moveTo>
                <a:lnTo>
                  <a:pt x="138036" y="24739"/>
                </a:lnTo>
                <a:lnTo>
                  <a:pt x="132930" y="24739"/>
                </a:lnTo>
                <a:lnTo>
                  <a:pt x="127825" y="24739"/>
                </a:lnTo>
                <a:lnTo>
                  <a:pt x="123685" y="28879"/>
                </a:lnTo>
                <a:lnTo>
                  <a:pt x="123685" y="39090"/>
                </a:lnTo>
                <a:lnTo>
                  <a:pt x="127825" y="43230"/>
                </a:lnTo>
                <a:lnTo>
                  <a:pt x="138036" y="43230"/>
                </a:lnTo>
                <a:lnTo>
                  <a:pt x="142176" y="39090"/>
                </a:lnTo>
                <a:lnTo>
                  <a:pt x="142176" y="28879"/>
                </a:lnTo>
                <a:close/>
              </a:path>
              <a:path w="191769" h="92710">
                <a:moveTo>
                  <a:pt x="142176" y="4140"/>
                </a:moveTo>
                <a:lnTo>
                  <a:pt x="138036" y="0"/>
                </a:lnTo>
                <a:lnTo>
                  <a:pt x="132930" y="0"/>
                </a:lnTo>
                <a:lnTo>
                  <a:pt x="127825" y="0"/>
                </a:lnTo>
                <a:lnTo>
                  <a:pt x="123685" y="4140"/>
                </a:lnTo>
                <a:lnTo>
                  <a:pt x="123685" y="14351"/>
                </a:lnTo>
                <a:lnTo>
                  <a:pt x="127825" y="18491"/>
                </a:lnTo>
                <a:lnTo>
                  <a:pt x="138036" y="18491"/>
                </a:lnTo>
                <a:lnTo>
                  <a:pt x="142176" y="14351"/>
                </a:lnTo>
                <a:lnTo>
                  <a:pt x="142176" y="4140"/>
                </a:lnTo>
                <a:close/>
              </a:path>
              <a:path w="191769" h="92710">
                <a:moveTo>
                  <a:pt x="166916" y="78359"/>
                </a:moveTo>
                <a:lnTo>
                  <a:pt x="162775" y="74218"/>
                </a:lnTo>
                <a:lnTo>
                  <a:pt x="157670" y="74218"/>
                </a:lnTo>
                <a:lnTo>
                  <a:pt x="152565" y="74218"/>
                </a:lnTo>
                <a:lnTo>
                  <a:pt x="148424" y="78359"/>
                </a:lnTo>
                <a:lnTo>
                  <a:pt x="148424" y="88569"/>
                </a:lnTo>
                <a:lnTo>
                  <a:pt x="152565" y="92710"/>
                </a:lnTo>
                <a:lnTo>
                  <a:pt x="162775" y="92710"/>
                </a:lnTo>
                <a:lnTo>
                  <a:pt x="166916" y="88569"/>
                </a:lnTo>
                <a:lnTo>
                  <a:pt x="166916" y="78359"/>
                </a:lnTo>
                <a:close/>
              </a:path>
              <a:path w="191769" h="92710">
                <a:moveTo>
                  <a:pt x="166916" y="53619"/>
                </a:moveTo>
                <a:lnTo>
                  <a:pt x="162775" y="49479"/>
                </a:lnTo>
                <a:lnTo>
                  <a:pt x="157670" y="49479"/>
                </a:lnTo>
                <a:lnTo>
                  <a:pt x="152565" y="49479"/>
                </a:lnTo>
                <a:lnTo>
                  <a:pt x="148424" y="53619"/>
                </a:lnTo>
                <a:lnTo>
                  <a:pt x="148424" y="63830"/>
                </a:lnTo>
                <a:lnTo>
                  <a:pt x="152565" y="67970"/>
                </a:lnTo>
                <a:lnTo>
                  <a:pt x="162775" y="67970"/>
                </a:lnTo>
                <a:lnTo>
                  <a:pt x="166916" y="63830"/>
                </a:lnTo>
                <a:lnTo>
                  <a:pt x="166916" y="53619"/>
                </a:lnTo>
                <a:close/>
              </a:path>
              <a:path w="191769" h="92710">
                <a:moveTo>
                  <a:pt x="166916" y="28879"/>
                </a:moveTo>
                <a:lnTo>
                  <a:pt x="162775" y="24739"/>
                </a:lnTo>
                <a:lnTo>
                  <a:pt x="157670" y="24739"/>
                </a:lnTo>
                <a:lnTo>
                  <a:pt x="152565" y="24739"/>
                </a:lnTo>
                <a:lnTo>
                  <a:pt x="148424" y="28879"/>
                </a:lnTo>
                <a:lnTo>
                  <a:pt x="148424" y="39090"/>
                </a:lnTo>
                <a:lnTo>
                  <a:pt x="152565" y="43230"/>
                </a:lnTo>
                <a:lnTo>
                  <a:pt x="162775" y="43230"/>
                </a:lnTo>
                <a:lnTo>
                  <a:pt x="166916" y="39090"/>
                </a:lnTo>
                <a:lnTo>
                  <a:pt x="166916" y="28879"/>
                </a:lnTo>
                <a:close/>
              </a:path>
              <a:path w="191769" h="9271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191769" h="92710">
                <a:moveTo>
                  <a:pt x="191655" y="78359"/>
                </a:moveTo>
                <a:lnTo>
                  <a:pt x="187515" y="74218"/>
                </a:lnTo>
                <a:lnTo>
                  <a:pt x="182410" y="74218"/>
                </a:lnTo>
                <a:lnTo>
                  <a:pt x="177304" y="74218"/>
                </a:lnTo>
                <a:lnTo>
                  <a:pt x="173164" y="78359"/>
                </a:lnTo>
                <a:lnTo>
                  <a:pt x="173164" y="88569"/>
                </a:lnTo>
                <a:lnTo>
                  <a:pt x="177304" y="92710"/>
                </a:lnTo>
                <a:lnTo>
                  <a:pt x="187515" y="92710"/>
                </a:lnTo>
                <a:lnTo>
                  <a:pt x="191655" y="88569"/>
                </a:lnTo>
                <a:lnTo>
                  <a:pt x="191655" y="78359"/>
                </a:lnTo>
                <a:close/>
              </a:path>
              <a:path w="191769" h="92710">
                <a:moveTo>
                  <a:pt x="191655" y="53619"/>
                </a:moveTo>
                <a:lnTo>
                  <a:pt x="187515" y="49479"/>
                </a:lnTo>
                <a:lnTo>
                  <a:pt x="182410" y="49479"/>
                </a:lnTo>
                <a:lnTo>
                  <a:pt x="177304" y="49479"/>
                </a:lnTo>
                <a:lnTo>
                  <a:pt x="173164" y="53619"/>
                </a:lnTo>
                <a:lnTo>
                  <a:pt x="173164" y="63830"/>
                </a:lnTo>
                <a:lnTo>
                  <a:pt x="177304" y="67970"/>
                </a:lnTo>
                <a:lnTo>
                  <a:pt x="187515" y="67970"/>
                </a:lnTo>
                <a:lnTo>
                  <a:pt x="191655" y="63830"/>
                </a:lnTo>
                <a:lnTo>
                  <a:pt x="191655" y="53619"/>
                </a:lnTo>
                <a:close/>
              </a:path>
              <a:path w="191769" h="92710">
                <a:moveTo>
                  <a:pt x="191655" y="28879"/>
                </a:moveTo>
                <a:lnTo>
                  <a:pt x="187515" y="24739"/>
                </a:lnTo>
                <a:lnTo>
                  <a:pt x="182410" y="24739"/>
                </a:lnTo>
                <a:lnTo>
                  <a:pt x="177304" y="24739"/>
                </a:lnTo>
                <a:lnTo>
                  <a:pt x="173164" y="28879"/>
                </a:lnTo>
                <a:lnTo>
                  <a:pt x="173164" y="39090"/>
                </a:lnTo>
                <a:lnTo>
                  <a:pt x="177304" y="43230"/>
                </a:lnTo>
                <a:lnTo>
                  <a:pt x="187515" y="43230"/>
                </a:lnTo>
                <a:lnTo>
                  <a:pt x="191655" y="39090"/>
                </a:lnTo>
                <a:lnTo>
                  <a:pt x="191655" y="28879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07972" y="2837497"/>
            <a:ext cx="662305" cy="19050"/>
          </a:xfrm>
          <a:custGeom>
            <a:avLst/>
            <a:gdLst/>
            <a:ahLst/>
            <a:cxnLst/>
            <a:rect l="l" t="t" r="r" b="b"/>
            <a:pathLst>
              <a:path w="66230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66230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66230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66230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662305" h="19050">
                <a:moveTo>
                  <a:pt x="117436" y="4140"/>
                </a:moveTo>
                <a:lnTo>
                  <a:pt x="113296" y="0"/>
                </a:lnTo>
                <a:lnTo>
                  <a:pt x="108191" y="0"/>
                </a:lnTo>
                <a:lnTo>
                  <a:pt x="103085" y="0"/>
                </a:lnTo>
                <a:lnTo>
                  <a:pt x="98945" y="4140"/>
                </a:lnTo>
                <a:lnTo>
                  <a:pt x="98945" y="14351"/>
                </a:lnTo>
                <a:lnTo>
                  <a:pt x="103085" y="18491"/>
                </a:lnTo>
                <a:lnTo>
                  <a:pt x="113296" y="18491"/>
                </a:lnTo>
                <a:lnTo>
                  <a:pt x="117436" y="14351"/>
                </a:lnTo>
                <a:lnTo>
                  <a:pt x="117436" y="4140"/>
                </a:lnTo>
                <a:close/>
              </a:path>
              <a:path w="662305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662305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662305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662305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66230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66230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66230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66230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66230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662305" h="19050">
                <a:moveTo>
                  <a:pt x="389559" y="4140"/>
                </a:moveTo>
                <a:lnTo>
                  <a:pt x="385419" y="0"/>
                </a:lnTo>
                <a:lnTo>
                  <a:pt x="380314" y="0"/>
                </a:lnTo>
                <a:lnTo>
                  <a:pt x="375208" y="0"/>
                </a:lnTo>
                <a:lnTo>
                  <a:pt x="371068" y="4140"/>
                </a:lnTo>
                <a:lnTo>
                  <a:pt x="371068" y="14351"/>
                </a:lnTo>
                <a:lnTo>
                  <a:pt x="375208" y="18491"/>
                </a:lnTo>
                <a:lnTo>
                  <a:pt x="385419" y="18491"/>
                </a:lnTo>
                <a:lnTo>
                  <a:pt x="389559" y="14351"/>
                </a:lnTo>
                <a:lnTo>
                  <a:pt x="389559" y="4140"/>
                </a:lnTo>
                <a:close/>
              </a:path>
              <a:path w="662305" h="19050">
                <a:moveTo>
                  <a:pt x="414299" y="4140"/>
                </a:moveTo>
                <a:lnTo>
                  <a:pt x="410159" y="0"/>
                </a:lnTo>
                <a:lnTo>
                  <a:pt x="405053" y="0"/>
                </a:lnTo>
                <a:lnTo>
                  <a:pt x="399948" y="0"/>
                </a:lnTo>
                <a:lnTo>
                  <a:pt x="395808" y="4140"/>
                </a:lnTo>
                <a:lnTo>
                  <a:pt x="395808" y="14351"/>
                </a:lnTo>
                <a:lnTo>
                  <a:pt x="399948" y="18491"/>
                </a:lnTo>
                <a:lnTo>
                  <a:pt x="410159" y="18491"/>
                </a:lnTo>
                <a:lnTo>
                  <a:pt x="414299" y="14351"/>
                </a:lnTo>
                <a:lnTo>
                  <a:pt x="414299" y="4140"/>
                </a:lnTo>
                <a:close/>
              </a:path>
              <a:path w="662305" h="19050">
                <a:moveTo>
                  <a:pt x="439039" y="4140"/>
                </a:moveTo>
                <a:lnTo>
                  <a:pt x="434898" y="0"/>
                </a:lnTo>
                <a:lnTo>
                  <a:pt x="429793" y="0"/>
                </a:lnTo>
                <a:lnTo>
                  <a:pt x="424688" y="0"/>
                </a:lnTo>
                <a:lnTo>
                  <a:pt x="420547" y="4140"/>
                </a:lnTo>
                <a:lnTo>
                  <a:pt x="420547" y="14351"/>
                </a:lnTo>
                <a:lnTo>
                  <a:pt x="424688" y="18491"/>
                </a:lnTo>
                <a:lnTo>
                  <a:pt x="434898" y="18491"/>
                </a:lnTo>
                <a:lnTo>
                  <a:pt x="439039" y="14351"/>
                </a:lnTo>
                <a:lnTo>
                  <a:pt x="439039" y="4140"/>
                </a:lnTo>
                <a:close/>
              </a:path>
              <a:path w="662305" h="19050">
                <a:moveTo>
                  <a:pt x="463778" y="4140"/>
                </a:moveTo>
                <a:lnTo>
                  <a:pt x="459638" y="0"/>
                </a:lnTo>
                <a:lnTo>
                  <a:pt x="454533" y="0"/>
                </a:lnTo>
                <a:lnTo>
                  <a:pt x="449427" y="0"/>
                </a:lnTo>
                <a:lnTo>
                  <a:pt x="445287" y="4140"/>
                </a:lnTo>
                <a:lnTo>
                  <a:pt x="445287" y="14351"/>
                </a:lnTo>
                <a:lnTo>
                  <a:pt x="449427" y="18491"/>
                </a:lnTo>
                <a:lnTo>
                  <a:pt x="459638" y="18491"/>
                </a:lnTo>
                <a:lnTo>
                  <a:pt x="463778" y="14351"/>
                </a:lnTo>
                <a:lnTo>
                  <a:pt x="463778" y="4140"/>
                </a:lnTo>
                <a:close/>
              </a:path>
              <a:path w="662305" h="19050">
                <a:moveTo>
                  <a:pt x="488518" y="4140"/>
                </a:moveTo>
                <a:lnTo>
                  <a:pt x="484378" y="0"/>
                </a:lnTo>
                <a:lnTo>
                  <a:pt x="479272" y="0"/>
                </a:lnTo>
                <a:lnTo>
                  <a:pt x="474167" y="0"/>
                </a:lnTo>
                <a:lnTo>
                  <a:pt x="470027" y="4140"/>
                </a:lnTo>
                <a:lnTo>
                  <a:pt x="470027" y="14351"/>
                </a:lnTo>
                <a:lnTo>
                  <a:pt x="474167" y="18491"/>
                </a:lnTo>
                <a:lnTo>
                  <a:pt x="484378" y="18491"/>
                </a:lnTo>
                <a:lnTo>
                  <a:pt x="488518" y="14351"/>
                </a:lnTo>
                <a:lnTo>
                  <a:pt x="488518" y="4140"/>
                </a:lnTo>
                <a:close/>
              </a:path>
              <a:path w="662305" h="19050">
                <a:moveTo>
                  <a:pt x="513257" y="4140"/>
                </a:moveTo>
                <a:lnTo>
                  <a:pt x="509117" y="0"/>
                </a:lnTo>
                <a:lnTo>
                  <a:pt x="504012" y="0"/>
                </a:lnTo>
                <a:lnTo>
                  <a:pt x="498906" y="0"/>
                </a:lnTo>
                <a:lnTo>
                  <a:pt x="494766" y="4140"/>
                </a:lnTo>
                <a:lnTo>
                  <a:pt x="494766" y="14351"/>
                </a:lnTo>
                <a:lnTo>
                  <a:pt x="498906" y="18491"/>
                </a:lnTo>
                <a:lnTo>
                  <a:pt x="509117" y="18491"/>
                </a:lnTo>
                <a:lnTo>
                  <a:pt x="513257" y="14351"/>
                </a:lnTo>
                <a:lnTo>
                  <a:pt x="513257" y="4140"/>
                </a:lnTo>
                <a:close/>
              </a:path>
              <a:path w="662305" h="19050">
                <a:moveTo>
                  <a:pt x="537997" y="4140"/>
                </a:moveTo>
                <a:lnTo>
                  <a:pt x="533857" y="0"/>
                </a:lnTo>
                <a:lnTo>
                  <a:pt x="528751" y="0"/>
                </a:lnTo>
                <a:lnTo>
                  <a:pt x="523646" y="0"/>
                </a:lnTo>
                <a:lnTo>
                  <a:pt x="519506" y="4140"/>
                </a:lnTo>
                <a:lnTo>
                  <a:pt x="519506" y="14351"/>
                </a:lnTo>
                <a:lnTo>
                  <a:pt x="523646" y="18491"/>
                </a:lnTo>
                <a:lnTo>
                  <a:pt x="533857" y="18491"/>
                </a:lnTo>
                <a:lnTo>
                  <a:pt x="537997" y="14351"/>
                </a:lnTo>
                <a:lnTo>
                  <a:pt x="537997" y="4140"/>
                </a:lnTo>
                <a:close/>
              </a:path>
              <a:path w="662305" h="19050">
                <a:moveTo>
                  <a:pt x="562737" y="4140"/>
                </a:moveTo>
                <a:lnTo>
                  <a:pt x="558596" y="0"/>
                </a:lnTo>
                <a:lnTo>
                  <a:pt x="553491" y="0"/>
                </a:lnTo>
                <a:lnTo>
                  <a:pt x="548386" y="0"/>
                </a:lnTo>
                <a:lnTo>
                  <a:pt x="544245" y="4140"/>
                </a:lnTo>
                <a:lnTo>
                  <a:pt x="544245" y="14351"/>
                </a:lnTo>
                <a:lnTo>
                  <a:pt x="548386" y="18491"/>
                </a:lnTo>
                <a:lnTo>
                  <a:pt x="558596" y="18491"/>
                </a:lnTo>
                <a:lnTo>
                  <a:pt x="562737" y="14351"/>
                </a:lnTo>
                <a:lnTo>
                  <a:pt x="562737" y="4140"/>
                </a:lnTo>
                <a:close/>
              </a:path>
              <a:path w="662305" h="19050">
                <a:moveTo>
                  <a:pt x="587476" y="4140"/>
                </a:moveTo>
                <a:lnTo>
                  <a:pt x="583336" y="0"/>
                </a:lnTo>
                <a:lnTo>
                  <a:pt x="578231" y="0"/>
                </a:lnTo>
                <a:lnTo>
                  <a:pt x="573125" y="0"/>
                </a:lnTo>
                <a:lnTo>
                  <a:pt x="568985" y="4140"/>
                </a:lnTo>
                <a:lnTo>
                  <a:pt x="568985" y="14351"/>
                </a:lnTo>
                <a:lnTo>
                  <a:pt x="573125" y="18491"/>
                </a:lnTo>
                <a:lnTo>
                  <a:pt x="583336" y="18491"/>
                </a:lnTo>
                <a:lnTo>
                  <a:pt x="587476" y="14351"/>
                </a:lnTo>
                <a:lnTo>
                  <a:pt x="587476" y="4140"/>
                </a:lnTo>
                <a:close/>
              </a:path>
              <a:path w="662305" h="19050">
                <a:moveTo>
                  <a:pt x="612216" y="4140"/>
                </a:moveTo>
                <a:lnTo>
                  <a:pt x="608076" y="0"/>
                </a:lnTo>
                <a:lnTo>
                  <a:pt x="602970" y="0"/>
                </a:lnTo>
                <a:lnTo>
                  <a:pt x="597865" y="0"/>
                </a:lnTo>
                <a:lnTo>
                  <a:pt x="593725" y="4140"/>
                </a:lnTo>
                <a:lnTo>
                  <a:pt x="593725" y="14351"/>
                </a:lnTo>
                <a:lnTo>
                  <a:pt x="597865" y="18491"/>
                </a:lnTo>
                <a:lnTo>
                  <a:pt x="608076" y="18491"/>
                </a:lnTo>
                <a:lnTo>
                  <a:pt x="612216" y="14351"/>
                </a:lnTo>
                <a:lnTo>
                  <a:pt x="612216" y="4140"/>
                </a:lnTo>
                <a:close/>
              </a:path>
              <a:path w="662305" h="19050">
                <a:moveTo>
                  <a:pt x="636955" y="4140"/>
                </a:moveTo>
                <a:lnTo>
                  <a:pt x="632815" y="0"/>
                </a:lnTo>
                <a:lnTo>
                  <a:pt x="627710" y="0"/>
                </a:lnTo>
                <a:lnTo>
                  <a:pt x="622604" y="0"/>
                </a:lnTo>
                <a:lnTo>
                  <a:pt x="618464" y="4140"/>
                </a:lnTo>
                <a:lnTo>
                  <a:pt x="618464" y="14351"/>
                </a:lnTo>
                <a:lnTo>
                  <a:pt x="622604" y="18491"/>
                </a:lnTo>
                <a:lnTo>
                  <a:pt x="632815" y="18491"/>
                </a:lnTo>
                <a:lnTo>
                  <a:pt x="636955" y="14351"/>
                </a:lnTo>
                <a:lnTo>
                  <a:pt x="636955" y="4140"/>
                </a:lnTo>
                <a:close/>
              </a:path>
              <a:path w="662305" h="19050">
                <a:moveTo>
                  <a:pt x="661682" y="4140"/>
                </a:moveTo>
                <a:lnTo>
                  <a:pt x="657542" y="0"/>
                </a:lnTo>
                <a:lnTo>
                  <a:pt x="652437" y="0"/>
                </a:lnTo>
                <a:lnTo>
                  <a:pt x="647331" y="0"/>
                </a:lnTo>
                <a:lnTo>
                  <a:pt x="643191" y="4140"/>
                </a:lnTo>
                <a:lnTo>
                  <a:pt x="643191" y="14351"/>
                </a:lnTo>
                <a:lnTo>
                  <a:pt x="647331" y="18491"/>
                </a:lnTo>
                <a:lnTo>
                  <a:pt x="657542" y="18491"/>
                </a:lnTo>
                <a:lnTo>
                  <a:pt x="661682" y="14351"/>
                </a:lnTo>
                <a:lnTo>
                  <a:pt x="66168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59534" y="2862236"/>
            <a:ext cx="810260" cy="19050"/>
          </a:xfrm>
          <a:custGeom>
            <a:avLst/>
            <a:gdLst/>
            <a:ahLst/>
            <a:cxnLst/>
            <a:rect l="l" t="t" r="r" b="b"/>
            <a:pathLst>
              <a:path w="810260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810260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810260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810260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810260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810260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810260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810260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  <a:path w="810260" h="19050">
                <a:moveTo>
                  <a:pt x="216408" y="4140"/>
                </a:moveTo>
                <a:lnTo>
                  <a:pt x="212267" y="0"/>
                </a:lnTo>
                <a:lnTo>
                  <a:pt x="207162" y="0"/>
                </a:lnTo>
                <a:lnTo>
                  <a:pt x="202057" y="0"/>
                </a:lnTo>
                <a:lnTo>
                  <a:pt x="197916" y="4140"/>
                </a:lnTo>
                <a:lnTo>
                  <a:pt x="197916" y="14351"/>
                </a:lnTo>
                <a:lnTo>
                  <a:pt x="202057" y="18491"/>
                </a:lnTo>
                <a:lnTo>
                  <a:pt x="212267" y="18491"/>
                </a:lnTo>
                <a:lnTo>
                  <a:pt x="216408" y="14351"/>
                </a:lnTo>
                <a:lnTo>
                  <a:pt x="216408" y="4140"/>
                </a:lnTo>
                <a:close/>
              </a:path>
              <a:path w="810260" h="19050">
                <a:moveTo>
                  <a:pt x="241147" y="4140"/>
                </a:moveTo>
                <a:lnTo>
                  <a:pt x="237007" y="0"/>
                </a:lnTo>
                <a:lnTo>
                  <a:pt x="231902" y="0"/>
                </a:lnTo>
                <a:lnTo>
                  <a:pt x="226796" y="0"/>
                </a:lnTo>
                <a:lnTo>
                  <a:pt x="222656" y="4140"/>
                </a:lnTo>
                <a:lnTo>
                  <a:pt x="222656" y="14351"/>
                </a:lnTo>
                <a:lnTo>
                  <a:pt x="226796" y="18491"/>
                </a:lnTo>
                <a:lnTo>
                  <a:pt x="237007" y="18491"/>
                </a:lnTo>
                <a:lnTo>
                  <a:pt x="241147" y="14351"/>
                </a:lnTo>
                <a:lnTo>
                  <a:pt x="241147" y="4140"/>
                </a:lnTo>
                <a:close/>
              </a:path>
              <a:path w="810260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810260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810260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810260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810260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  <a:path w="810260" h="19050">
                <a:moveTo>
                  <a:pt x="414312" y="4140"/>
                </a:moveTo>
                <a:lnTo>
                  <a:pt x="410171" y="0"/>
                </a:lnTo>
                <a:lnTo>
                  <a:pt x="405066" y="0"/>
                </a:lnTo>
                <a:lnTo>
                  <a:pt x="399961" y="0"/>
                </a:lnTo>
                <a:lnTo>
                  <a:pt x="395820" y="4140"/>
                </a:lnTo>
                <a:lnTo>
                  <a:pt x="395820" y="14351"/>
                </a:lnTo>
                <a:lnTo>
                  <a:pt x="399961" y="18491"/>
                </a:lnTo>
                <a:lnTo>
                  <a:pt x="410171" y="18491"/>
                </a:lnTo>
                <a:lnTo>
                  <a:pt x="414312" y="14351"/>
                </a:lnTo>
                <a:lnTo>
                  <a:pt x="414312" y="4140"/>
                </a:lnTo>
                <a:close/>
              </a:path>
              <a:path w="810260" h="19050">
                <a:moveTo>
                  <a:pt x="439051" y="4140"/>
                </a:moveTo>
                <a:lnTo>
                  <a:pt x="434911" y="0"/>
                </a:lnTo>
                <a:lnTo>
                  <a:pt x="429806" y="0"/>
                </a:lnTo>
                <a:lnTo>
                  <a:pt x="424700" y="0"/>
                </a:lnTo>
                <a:lnTo>
                  <a:pt x="420560" y="4140"/>
                </a:lnTo>
                <a:lnTo>
                  <a:pt x="420560" y="14351"/>
                </a:lnTo>
                <a:lnTo>
                  <a:pt x="424700" y="18491"/>
                </a:lnTo>
                <a:lnTo>
                  <a:pt x="434911" y="18491"/>
                </a:lnTo>
                <a:lnTo>
                  <a:pt x="439051" y="14351"/>
                </a:lnTo>
                <a:lnTo>
                  <a:pt x="439051" y="4140"/>
                </a:lnTo>
                <a:close/>
              </a:path>
              <a:path w="810260" h="19050">
                <a:moveTo>
                  <a:pt x="463791" y="4140"/>
                </a:moveTo>
                <a:lnTo>
                  <a:pt x="459651" y="0"/>
                </a:lnTo>
                <a:lnTo>
                  <a:pt x="454545" y="0"/>
                </a:lnTo>
                <a:lnTo>
                  <a:pt x="449440" y="0"/>
                </a:lnTo>
                <a:lnTo>
                  <a:pt x="445300" y="4140"/>
                </a:lnTo>
                <a:lnTo>
                  <a:pt x="445300" y="14351"/>
                </a:lnTo>
                <a:lnTo>
                  <a:pt x="449440" y="18491"/>
                </a:lnTo>
                <a:lnTo>
                  <a:pt x="459651" y="18491"/>
                </a:lnTo>
                <a:lnTo>
                  <a:pt x="463791" y="14351"/>
                </a:lnTo>
                <a:lnTo>
                  <a:pt x="463791" y="4140"/>
                </a:lnTo>
                <a:close/>
              </a:path>
              <a:path w="810260" h="19050">
                <a:moveTo>
                  <a:pt x="488530" y="4140"/>
                </a:moveTo>
                <a:lnTo>
                  <a:pt x="484390" y="0"/>
                </a:lnTo>
                <a:lnTo>
                  <a:pt x="479285" y="0"/>
                </a:lnTo>
                <a:lnTo>
                  <a:pt x="474179" y="0"/>
                </a:lnTo>
                <a:lnTo>
                  <a:pt x="470039" y="4140"/>
                </a:lnTo>
                <a:lnTo>
                  <a:pt x="470039" y="14351"/>
                </a:lnTo>
                <a:lnTo>
                  <a:pt x="474179" y="18491"/>
                </a:lnTo>
                <a:lnTo>
                  <a:pt x="484390" y="18491"/>
                </a:lnTo>
                <a:lnTo>
                  <a:pt x="488530" y="14351"/>
                </a:lnTo>
                <a:lnTo>
                  <a:pt x="488530" y="4140"/>
                </a:lnTo>
                <a:close/>
              </a:path>
              <a:path w="810260" h="19050">
                <a:moveTo>
                  <a:pt x="513270" y="4140"/>
                </a:moveTo>
                <a:lnTo>
                  <a:pt x="509130" y="0"/>
                </a:lnTo>
                <a:lnTo>
                  <a:pt x="504024" y="0"/>
                </a:lnTo>
                <a:lnTo>
                  <a:pt x="498919" y="0"/>
                </a:lnTo>
                <a:lnTo>
                  <a:pt x="494779" y="4140"/>
                </a:lnTo>
                <a:lnTo>
                  <a:pt x="494779" y="14351"/>
                </a:lnTo>
                <a:lnTo>
                  <a:pt x="498919" y="18491"/>
                </a:lnTo>
                <a:lnTo>
                  <a:pt x="509130" y="18491"/>
                </a:lnTo>
                <a:lnTo>
                  <a:pt x="513270" y="14351"/>
                </a:lnTo>
                <a:lnTo>
                  <a:pt x="513270" y="4140"/>
                </a:lnTo>
                <a:close/>
              </a:path>
              <a:path w="810260" h="19050">
                <a:moveTo>
                  <a:pt x="537997" y="4140"/>
                </a:moveTo>
                <a:lnTo>
                  <a:pt x="533857" y="0"/>
                </a:lnTo>
                <a:lnTo>
                  <a:pt x="528751" y="0"/>
                </a:lnTo>
                <a:lnTo>
                  <a:pt x="523646" y="0"/>
                </a:lnTo>
                <a:lnTo>
                  <a:pt x="519506" y="4140"/>
                </a:lnTo>
                <a:lnTo>
                  <a:pt x="519506" y="14351"/>
                </a:lnTo>
                <a:lnTo>
                  <a:pt x="523646" y="18491"/>
                </a:lnTo>
                <a:lnTo>
                  <a:pt x="533857" y="18491"/>
                </a:lnTo>
                <a:lnTo>
                  <a:pt x="537997" y="14351"/>
                </a:lnTo>
                <a:lnTo>
                  <a:pt x="537997" y="4140"/>
                </a:lnTo>
                <a:close/>
              </a:path>
              <a:path w="810260" h="19050">
                <a:moveTo>
                  <a:pt x="562737" y="4140"/>
                </a:moveTo>
                <a:lnTo>
                  <a:pt x="558596" y="0"/>
                </a:lnTo>
                <a:lnTo>
                  <a:pt x="553491" y="0"/>
                </a:lnTo>
                <a:lnTo>
                  <a:pt x="548386" y="0"/>
                </a:lnTo>
                <a:lnTo>
                  <a:pt x="544245" y="4140"/>
                </a:lnTo>
                <a:lnTo>
                  <a:pt x="544245" y="14351"/>
                </a:lnTo>
                <a:lnTo>
                  <a:pt x="548386" y="18491"/>
                </a:lnTo>
                <a:lnTo>
                  <a:pt x="558596" y="18491"/>
                </a:lnTo>
                <a:lnTo>
                  <a:pt x="562737" y="14351"/>
                </a:lnTo>
                <a:lnTo>
                  <a:pt x="562737" y="4140"/>
                </a:lnTo>
                <a:close/>
              </a:path>
              <a:path w="810260" h="19050">
                <a:moveTo>
                  <a:pt x="587476" y="4140"/>
                </a:moveTo>
                <a:lnTo>
                  <a:pt x="583336" y="0"/>
                </a:lnTo>
                <a:lnTo>
                  <a:pt x="578231" y="0"/>
                </a:lnTo>
                <a:lnTo>
                  <a:pt x="573125" y="0"/>
                </a:lnTo>
                <a:lnTo>
                  <a:pt x="568985" y="4140"/>
                </a:lnTo>
                <a:lnTo>
                  <a:pt x="568985" y="14351"/>
                </a:lnTo>
                <a:lnTo>
                  <a:pt x="573125" y="18491"/>
                </a:lnTo>
                <a:lnTo>
                  <a:pt x="583336" y="18491"/>
                </a:lnTo>
                <a:lnTo>
                  <a:pt x="587476" y="14351"/>
                </a:lnTo>
                <a:lnTo>
                  <a:pt x="587476" y="4140"/>
                </a:lnTo>
                <a:close/>
              </a:path>
              <a:path w="810260" h="19050">
                <a:moveTo>
                  <a:pt x="612216" y="4140"/>
                </a:moveTo>
                <a:lnTo>
                  <a:pt x="608076" y="0"/>
                </a:lnTo>
                <a:lnTo>
                  <a:pt x="602970" y="0"/>
                </a:lnTo>
                <a:lnTo>
                  <a:pt x="597865" y="0"/>
                </a:lnTo>
                <a:lnTo>
                  <a:pt x="593725" y="4140"/>
                </a:lnTo>
                <a:lnTo>
                  <a:pt x="593725" y="14351"/>
                </a:lnTo>
                <a:lnTo>
                  <a:pt x="597865" y="18491"/>
                </a:lnTo>
                <a:lnTo>
                  <a:pt x="608076" y="18491"/>
                </a:lnTo>
                <a:lnTo>
                  <a:pt x="612216" y="14351"/>
                </a:lnTo>
                <a:lnTo>
                  <a:pt x="612216" y="4140"/>
                </a:lnTo>
                <a:close/>
              </a:path>
              <a:path w="810260" h="19050">
                <a:moveTo>
                  <a:pt x="636955" y="4140"/>
                </a:moveTo>
                <a:lnTo>
                  <a:pt x="632815" y="0"/>
                </a:lnTo>
                <a:lnTo>
                  <a:pt x="627710" y="0"/>
                </a:lnTo>
                <a:lnTo>
                  <a:pt x="622604" y="0"/>
                </a:lnTo>
                <a:lnTo>
                  <a:pt x="618464" y="4140"/>
                </a:lnTo>
                <a:lnTo>
                  <a:pt x="618464" y="14351"/>
                </a:lnTo>
                <a:lnTo>
                  <a:pt x="622604" y="18491"/>
                </a:lnTo>
                <a:lnTo>
                  <a:pt x="632815" y="18491"/>
                </a:lnTo>
                <a:lnTo>
                  <a:pt x="636955" y="14351"/>
                </a:lnTo>
                <a:lnTo>
                  <a:pt x="636955" y="4140"/>
                </a:lnTo>
                <a:close/>
              </a:path>
              <a:path w="810260" h="19050">
                <a:moveTo>
                  <a:pt x="661695" y="4140"/>
                </a:moveTo>
                <a:lnTo>
                  <a:pt x="657555" y="0"/>
                </a:lnTo>
                <a:lnTo>
                  <a:pt x="652449" y="0"/>
                </a:lnTo>
                <a:lnTo>
                  <a:pt x="647344" y="0"/>
                </a:lnTo>
                <a:lnTo>
                  <a:pt x="643204" y="4140"/>
                </a:lnTo>
                <a:lnTo>
                  <a:pt x="643204" y="14351"/>
                </a:lnTo>
                <a:lnTo>
                  <a:pt x="647344" y="18491"/>
                </a:lnTo>
                <a:lnTo>
                  <a:pt x="657555" y="18491"/>
                </a:lnTo>
                <a:lnTo>
                  <a:pt x="661695" y="14351"/>
                </a:lnTo>
                <a:lnTo>
                  <a:pt x="661695" y="4140"/>
                </a:lnTo>
                <a:close/>
              </a:path>
              <a:path w="810260" h="19050">
                <a:moveTo>
                  <a:pt x="686435" y="4140"/>
                </a:moveTo>
                <a:lnTo>
                  <a:pt x="682294" y="0"/>
                </a:lnTo>
                <a:lnTo>
                  <a:pt x="677189" y="0"/>
                </a:lnTo>
                <a:lnTo>
                  <a:pt x="672084" y="0"/>
                </a:lnTo>
                <a:lnTo>
                  <a:pt x="667943" y="4140"/>
                </a:lnTo>
                <a:lnTo>
                  <a:pt x="667943" y="14351"/>
                </a:lnTo>
                <a:lnTo>
                  <a:pt x="672084" y="18491"/>
                </a:lnTo>
                <a:lnTo>
                  <a:pt x="682294" y="18491"/>
                </a:lnTo>
                <a:lnTo>
                  <a:pt x="686435" y="14351"/>
                </a:lnTo>
                <a:lnTo>
                  <a:pt x="686435" y="4140"/>
                </a:lnTo>
                <a:close/>
              </a:path>
              <a:path w="810260" h="19050">
                <a:moveTo>
                  <a:pt x="711174" y="4140"/>
                </a:moveTo>
                <a:lnTo>
                  <a:pt x="707034" y="0"/>
                </a:lnTo>
                <a:lnTo>
                  <a:pt x="701929" y="0"/>
                </a:lnTo>
                <a:lnTo>
                  <a:pt x="696823" y="0"/>
                </a:lnTo>
                <a:lnTo>
                  <a:pt x="692683" y="4140"/>
                </a:lnTo>
                <a:lnTo>
                  <a:pt x="692683" y="14351"/>
                </a:lnTo>
                <a:lnTo>
                  <a:pt x="696823" y="18491"/>
                </a:lnTo>
                <a:lnTo>
                  <a:pt x="707034" y="18491"/>
                </a:lnTo>
                <a:lnTo>
                  <a:pt x="711174" y="14351"/>
                </a:lnTo>
                <a:lnTo>
                  <a:pt x="711174" y="4140"/>
                </a:lnTo>
                <a:close/>
              </a:path>
              <a:path w="810260" h="19050">
                <a:moveTo>
                  <a:pt x="735914" y="4140"/>
                </a:moveTo>
                <a:lnTo>
                  <a:pt x="731774" y="0"/>
                </a:lnTo>
                <a:lnTo>
                  <a:pt x="726668" y="0"/>
                </a:lnTo>
                <a:lnTo>
                  <a:pt x="721563" y="0"/>
                </a:lnTo>
                <a:lnTo>
                  <a:pt x="717423" y="4140"/>
                </a:lnTo>
                <a:lnTo>
                  <a:pt x="717423" y="14351"/>
                </a:lnTo>
                <a:lnTo>
                  <a:pt x="721563" y="18491"/>
                </a:lnTo>
                <a:lnTo>
                  <a:pt x="731774" y="18491"/>
                </a:lnTo>
                <a:lnTo>
                  <a:pt x="735914" y="14351"/>
                </a:lnTo>
                <a:lnTo>
                  <a:pt x="735914" y="4140"/>
                </a:lnTo>
                <a:close/>
              </a:path>
              <a:path w="810260" h="19050">
                <a:moveTo>
                  <a:pt x="760653" y="4140"/>
                </a:moveTo>
                <a:lnTo>
                  <a:pt x="756513" y="0"/>
                </a:lnTo>
                <a:lnTo>
                  <a:pt x="751408" y="0"/>
                </a:lnTo>
                <a:lnTo>
                  <a:pt x="746302" y="0"/>
                </a:lnTo>
                <a:lnTo>
                  <a:pt x="742162" y="4140"/>
                </a:lnTo>
                <a:lnTo>
                  <a:pt x="742162" y="14351"/>
                </a:lnTo>
                <a:lnTo>
                  <a:pt x="746302" y="18491"/>
                </a:lnTo>
                <a:lnTo>
                  <a:pt x="756513" y="18491"/>
                </a:lnTo>
                <a:lnTo>
                  <a:pt x="760653" y="14351"/>
                </a:lnTo>
                <a:lnTo>
                  <a:pt x="760653" y="4140"/>
                </a:lnTo>
                <a:close/>
              </a:path>
              <a:path w="810260" h="19050">
                <a:moveTo>
                  <a:pt x="785393" y="4140"/>
                </a:moveTo>
                <a:lnTo>
                  <a:pt x="781253" y="0"/>
                </a:lnTo>
                <a:lnTo>
                  <a:pt x="776147" y="0"/>
                </a:lnTo>
                <a:lnTo>
                  <a:pt x="771042" y="0"/>
                </a:lnTo>
                <a:lnTo>
                  <a:pt x="766902" y="4140"/>
                </a:lnTo>
                <a:lnTo>
                  <a:pt x="766902" y="14351"/>
                </a:lnTo>
                <a:lnTo>
                  <a:pt x="771042" y="18491"/>
                </a:lnTo>
                <a:lnTo>
                  <a:pt x="781253" y="18491"/>
                </a:lnTo>
                <a:lnTo>
                  <a:pt x="785393" y="14351"/>
                </a:lnTo>
                <a:lnTo>
                  <a:pt x="785393" y="4140"/>
                </a:lnTo>
                <a:close/>
              </a:path>
              <a:path w="810260" h="19050">
                <a:moveTo>
                  <a:pt x="810120" y="4140"/>
                </a:moveTo>
                <a:lnTo>
                  <a:pt x="805980" y="0"/>
                </a:lnTo>
                <a:lnTo>
                  <a:pt x="800874" y="0"/>
                </a:lnTo>
                <a:lnTo>
                  <a:pt x="795769" y="0"/>
                </a:lnTo>
                <a:lnTo>
                  <a:pt x="791629" y="4140"/>
                </a:lnTo>
                <a:lnTo>
                  <a:pt x="791629" y="14351"/>
                </a:lnTo>
                <a:lnTo>
                  <a:pt x="795769" y="18491"/>
                </a:lnTo>
                <a:lnTo>
                  <a:pt x="805980" y="18491"/>
                </a:lnTo>
                <a:lnTo>
                  <a:pt x="810120" y="14351"/>
                </a:lnTo>
                <a:lnTo>
                  <a:pt x="810120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385328" y="2886963"/>
            <a:ext cx="43815" cy="19050"/>
          </a:xfrm>
          <a:custGeom>
            <a:avLst/>
            <a:gdLst/>
            <a:ahLst/>
            <a:cxnLst/>
            <a:rect l="l" t="t" r="r" b="b"/>
            <a:pathLst>
              <a:path w="4381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815" h="19050">
                <a:moveTo>
                  <a:pt x="43218" y="4140"/>
                </a:moveTo>
                <a:lnTo>
                  <a:pt x="39077" y="0"/>
                </a:lnTo>
                <a:lnTo>
                  <a:pt x="33972" y="0"/>
                </a:lnTo>
                <a:lnTo>
                  <a:pt x="28867" y="0"/>
                </a:lnTo>
                <a:lnTo>
                  <a:pt x="24726" y="4140"/>
                </a:lnTo>
                <a:lnTo>
                  <a:pt x="24726" y="14351"/>
                </a:lnTo>
                <a:lnTo>
                  <a:pt x="28867" y="18491"/>
                </a:lnTo>
                <a:lnTo>
                  <a:pt x="39077" y="18491"/>
                </a:lnTo>
                <a:lnTo>
                  <a:pt x="43218" y="14351"/>
                </a:lnTo>
                <a:lnTo>
                  <a:pt x="43218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509014" y="2886963"/>
            <a:ext cx="760730" cy="19050"/>
          </a:xfrm>
          <a:custGeom>
            <a:avLst/>
            <a:gdLst/>
            <a:ahLst/>
            <a:cxnLst/>
            <a:rect l="l" t="t" r="r" b="b"/>
            <a:pathLst>
              <a:path w="760730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760730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760730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760730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760730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760730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760730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760730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  <a:path w="760730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760730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760730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760730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760730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760730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760730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760730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  <a:path w="760730" h="19050">
                <a:moveTo>
                  <a:pt x="414312" y="4140"/>
                </a:moveTo>
                <a:lnTo>
                  <a:pt x="410171" y="0"/>
                </a:lnTo>
                <a:lnTo>
                  <a:pt x="405066" y="0"/>
                </a:lnTo>
                <a:lnTo>
                  <a:pt x="399961" y="0"/>
                </a:lnTo>
                <a:lnTo>
                  <a:pt x="395820" y="4140"/>
                </a:lnTo>
                <a:lnTo>
                  <a:pt x="395820" y="14351"/>
                </a:lnTo>
                <a:lnTo>
                  <a:pt x="399961" y="18491"/>
                </a:lnTo>
                <a:lnTo>
                  <a:pt x="410171" y="18491"/>
                </a:lnTo>
                <a:lnTo>
                  <a:pt x="414312" y="14351"/>
                </a:lnTo>
                <a:lnTo>
                  <a:pt x="414312" y="4140"/>
                </a:lnTo>
                <a:close/>
              </a:path>
              <a:path w="760730" h="19050">
                <a:moveTo>
                  <a:pt x="439051" y="4140"/>
                </a:moveTo>
                <a:lnTo>
                  <a:pt x="434911" y="0"/>
                </a:lnTo>
                <a:lnTo>
                  <a:pt x="429806" y="0"/>
                </a:lnTo>
                <a:lnTo>
                  <a:pt x="424700" y="0"/>
                </a:lnTo>
                <a:lnTo>
                  <a:pt x="420560" y="4140"/>
                </a:lnTo>
                <a:lnTo>
                  <a:pt x="420560" y="14351"/>
                </a:lnTo>
                <a:lnTo>
                  <a:pt x="424700" y="18491"/>
                </a:lnTo>
                <a:lnTo>
                  <a:pt x="434911" y="18491"/>
                </a:lnTo>
                <a:lnTo>
                  <a:pt x="439051" y="14351"/>
                </a:lnTo>
                <a:lnTo>
                  <a:pt x="439051" y="4140"/>
                </a:lnTo>
                <a:close/>
              </a:path>
              <a:path w="760730" h="19050">
                <a:moveTo>
                  <a:pt x="463791" y="4140"/>
                </a:moveTo>
                <a:lnTo>
                  <a:pt x="459651" y="0"/>
                </a:lnTo>
                <a:lnTo>
                  <a:pt x="454545" y="0"/>
                </a:lnTo>
                <a:lnTo>
                  <a:pt x="449440" y="0"/>
                </a:lnTo>
                <a:lnTo>
                  <a:pt x="445300" y="4140"/>
                </a:lnTo>
                <a:lnTo>
                  <a:pt x="445300" y="14351"/>
                </a:lnTo>
                <a:lnTo>
                  <a:pt x="449440" y="18491"/>
                </a:lnTo>
                <a:lnTo>
                  <a:pt x="459651" y="18491"/>
                </a:lnTo>
                <a:lnTo>
                  <a:pt x="463791" y="14351"/>
                </a:lnTo>
                <a:lnTo>
                  <a:pt x="463791" y="4140"/>
                </a:lnTo>
                <a:close/>
              </a:path>
              <a:path w="760730" h="19050">
                <a:moveTo>
                  <a:pt x="488518" y="4140"/>
                </a:moveTo>
                <a:lnTo>
                  <a:pt x="484378" y="0"/>
                </a:lnTo>
                <a:lnTo>
                  <a:pt x="479272" y="0"/>
                </a:lnTo>
                <a:lnTo>
                  <a:pt x="474167" y="0"/>
                </a:lnTo>
                <a:lnTo>
                  <a:pt x="470027" y="4140"/>
                </a:lnTo>
                <a:lnTo>
                  <a:pt x="470027" y="14351"/>
                </a:lnTo>
                <a:lnTo>
                  <a:pt x="474167" y="18491"/>
                </a:lnTo>
                <a:lnTo>
                  <a:pt x="484378" y="18491"/>
                </a:lnTo>
                <a:lnTo>
                  <a:pt x="488518" y="14351"/>
                </a:lnTo>
                <a:lnTo>
                  <a:pt x="488518" y="4140"/>
                </a:lnTo>
                <a:close/>
              </a:path>
              <a:path w="760730" h="19050">
                <a:moveTo>
                  <a:pt x="513257" y="4140"/>
                </a:moveTo>
                <a:lnTo>
                  <a:pt x="509117" y="0"/>
                </a:lnTo>
                <a:lnTo>
                  <a:pt x="504012" y="0"/>
                </a:lnTo>
                <a:lnTo>
                  <a:pt x="498906" y="0"/>
                </a:lnTo>
                <a:lnTo>
                  <a:pt x="494766" y="4140"/>
                </a:lnTo>
                <a:lnTo>
                  <a:pt x="494766" y="14351"/>
                </a:lnTo>
                <a:lnTo>
                  <a:pt x="498906" y="18491"/>
                </a:lnTo>
                <a:lnTo>
                  <a:pt x="509117" y="18491"/>
                </a:lnTo>
                <a:lnTo>
                  <a:pt x="513257" y="14351"/>
                </a:lnTo>
                <a:lnTo>
                  <a:pt x="513257" y="4140"/>
                </a:lnTo>
                <a:close/>
              </a:path>
              <a:path w="760730" h="19050">
                <a:moveTo>
                  <a:pt x="537997" y="4140"/>
                </a:moveTo>
                <a:lnTo>
                  <a:pt x="533857" y="0"/>
                </a:lnTo>
                <a:lnTo>
                  <a:pt x="528751" y="0"/>
                </a:lnTo>
                <a:lnTo>
                  <a:pt x="523646" y="0"/>
                </a:lnTo>
                <a:lnTo>
                  <a:pt x="519506" y="4140"/>
                </a:lnTo>
                <a:lnTo>
                  <a:pt x="519506" y="14351"/>
                </a:lnTo>
                <a:lnTo>
                  <a:pt x="523646" y="18491"/>
                </a:lnTo>
                <a:lnTo>
                  <a:pt x="533857" y="18491"/>
                </a:lnTo>
                <a:lnTo>
                  <a:pt x="537997" y="14351"/>
                </a:lnTo>
                <a:lnTo>
                  <a:pt x="537997" y="4140"/>
                </a:lnTo>
                <a:close/>
              </a:path>
              <a:path w="760730" h="19050">
                <a:moveTo>
                  <a:pt x="562737" y="4140"/>
                </a:moveTo>
                <a:lnTo>
                  <a:pt x="558596" y="0"/>
                </a:lnTo>
                <a:lnTo>
                  <a:pt x="553491" y="0"/>
                </a:lnTo>
                <a:lnTo>
                  <a:pt x="548386" y="0"/>
                </a:lnTo>
                <a:lnTo>
                  <a:pt x="544245" y="4140"/>
                </a:lnTo>
                <a:lnTo>
                  <a:pt x="544245" y="14351"/>
                </a:lnTo>
                <a:lnTo>
                  <a:pt x="548386" y="18491"/>
                </a:lnTo>
                <a:lnTo>
                  <a:pt x="558596" y="18491"/>
                </a:lnTo>
                <a:lnTo>
                  <a:pt x="562737" y="14351"/>
                </a:lnTo>
                <a:lnTo>
                  <a:pt x="562737" y="4140"/>
                </a:lnTo>
                <a:close/>
              </a:path>
              <a:path w="760730" h="19050">
                <a:moveTo>
                  <a:pt x="587476" y="4140"/>
                </a:moveTo>
                <a:lnTo>
                  <a:pt x="583336" y="0"/>
                </a:lnTo>
                <a:lnTo>
                  <a:pt x="578231" y="0"/>
                </a:lnTo>
                <a:lnTo>
                  <a:pt x="573125" y="0"/>
                </a:lnTo>
                <a:lnTo>
                  <a:pt x="568985" y="4140"/>
                </a:lnTo>
                <a:lnTo>
                  <a:pt x="568985" y="14351"/>
                </a:lnTo>
                <a:lnTo>
                  <a:pt x="573125" y="18491"/>
                </a:lnTo>
                <a:lnTo>
                  <a:pt x="583336" y="18491"/>
                </a:lnTo>
                <a:lnTo>
                  <a:pt x="587476" y="14351"/>
                </a:lnTo>
                <a:lnTo>
                  <a:pt x="587476" y="4140"/>
                </a:lnTo>
                <a:close/>
              </a:path>
              <a:path w="760730" h="19050">
                <a:moveTo>
                  <a:pt x="612216" y="4140"/>
                </a:moveTo>
                <a:lnTo>
                  <a:pt x="608076" y="0"/>
                </a:lnTo>
                <a:lnTo>
                  <a:pt x="602970" y="0"/>
                </a:lnTo>
                <a:lnTo>
                  <a:pt x="597865" y="0"/>
                </a:lnTo>
                <a:lnTo>
                  <a:pt x="593725" y="4140"/>
                </a:lnTo>
                <a:lnTo>
                  <a:pt x="593725" y="14351"/>
                </a:lnTo>
                <a:lnTo>
                  <a:pt x="597865" y="18491"/>
                </a:lnTo>
                <a:lnTo>
                  <a:pt x="608076" y="18491"/>
                </a:lnTo>
                <a:lnTo>
                  <a:pt x="612216" y="14351"/>
                </a:lnTo>
                <a:lnTo>
                  <a:pt x="612216" y="4140"/>
                </a:lnTo>
                <a:close/>
              </a:path>
              <a:path w="760730" h="19050">
                <a:moveTo>
                  <a:pt x="636955" y="4140"/>
                </a:moveTo>
                <a:lnTo>
                  <a:pt x="632815" y="0"/>
                </a:lnTo>
                <a:lnTo>
                  <a:pt x="627710" y="0"/>
                </a:lnTo>
                <a:lnTo>
                  <a:pt x="622604" y="0"/>
                </a:lnTo>
                <a:lnTo>
                  <a:pt x="618464" y="4140"/>
                </a:lnTo>
                <a:lnTo>
                  <a:pt x="618464" y="14351"/>
                </a:lnTo>
                <a:lnTo>
                  <a:pt x="622604" y="18491"/>
                </a:lnTo>
                <a:lnTo>
                  <a:pt x="632815" y="18491"/>
                </a:lnTo>
                <a:lnTo>
                  <a:pt x="636955" y="14351"/>
                </a:lnTo>
                <a:lnTo>
                  <a:pt x="636955" y="4140"/>
                </a:lnTo>
                <a:close/>
              </a:path>
              <a:path w="760730" h="19050">
                <a:moveTo>
                  <a:pt x="661695" y="4140"/>
                </a:moveTo>
                <a:lnTo>
                  <a:pt x="657555" y="0"/>
                </a:lnTo>
                <a:lnTo>
                  <a:pt x="652449" y="0"/>
                </a:lnTo>
                <a:lnTo>
                  <a:pt x="647344" y="0"/>
                </a:lnTo>
                <a:lnTo>
                  <a:pt x="643204" y="4140"/>
                </a:lnTo>
                <a:lnTo>
                  <a:pt x="643204" y="14351"/>
                </a:lnTo>
                <a:lnTo>
                  <a:pt x="647344" y="18491"/>
                </a:lnTo>
                <a:lnTo>
                  <a:pt x="657555" y="18491"/>
                </a:lnTo>
                <a:lnTo>
                  <a:pt x="661695" y="14351"/>
                </a:lnTo>
                <a:lnTo>
                  <a:pt x="661695" y="4140"/>
                </a:lnTo>
                <a:close/>
              </a:path>
              <a:path w="760730" h="19050">
                <a:moveTo>
                  <a:pt x="686435" y="4140"/>
                </a:moveTo>
                <a:lnTo>
                  <a:pt x="682294" y="0"/>
                </a:lnTo>
                <a:lnTo>
                  <a:pt x="677189" y="0"/>
                </a:lnTo>
                <a:lnTo>
                  <a:pt x="672084" y="0"/>
                </a:lnTo>
                <a:lnTo>
                  <a:pt x="667943" y="4140"/>
                </a:lnTo>
                <a:lnTo>
                  <a:pt x="667943" y="14351"/>
                </a:lnTo>
                <a:lnTo>
                  <a:pt x="672084" y="18491"/>
                </a:lnTo>
                <a:lnTo>
                  <a:pt x="682294" y="18491"/>
                </a:lnTo>
                <a:lnTo>
                  <a:pt x="686435" y="14351"/>
                </a:lnTo>
                <a:lnTo>
                  <a:pt x="686435" y="4140"/>
                </a:lnTo>
                <a:close/>
              </a:path>
              <a:path w="760730" h="19050">
                <a:moveTo>
                  <a:pt x="711174" y="4140"/>
                </a:moveTo>
                <a:lnTo>
                  <a:pt x="707034" y="0"/>
                </a:lnTo>
                <a:lnTo>
                  <a:pt x="701929" y="0"/>
                </a:lnTo>
                <a:lnTo>
                  <a:pt x="696823" y="0"/>
                </a:lnTo>
                <a:lnTo>
                  <a:pt x="692683" y="4140"/>
                </a:lnTo>
                <a:lnTo>
                  <a:pt x="692683" y="14351"/>
                </a:lnTo>
                <a:lnTo>
                  <a:pt x="696823" y="18491"/>
                </a:lnTo>
                <a:lnTo>
                  <a:pt x="707034" y="18491"/>
                </a:lnTo>
                <a:lnTo>
                  <a:pt x="711174" y="14351"/>
                </a:lnTo>
                <a:lnTo>
                  <a:pt x="711174" y="4140"/>
                </a:lnTo>
                <a:close/>
              </a:path>
              <a:path w="760730" h="19050">
                <a:moveTo>
                  <a:pt x="735914" y="4140"/>
                </a:moveTo>
                <a:lnTo>
                  <a:pt x="731774" y="0"/>
                </a:lnTo>
                <a:lnTo>
                  <a:pt x="726668" y="0"/>
                </a:lnTo>
                <a:lnTo>
                  <a:pt x="721563" y="0"/>
                </a:lnTo>
                <a:lnTo>
                  <a:pt x="717423" y="4140"/>
                </a:lnTo>
                <a:lnTo>
                  <a:pt x="717423" y="14351"/>
                </a:lnTo>
                <a:lnTo>
                  <a:pt x="721563" y="18491"/>
                </a:lnTo>
                <a:lnTo>
                  <a:pt x="731774" y="18491"/>
                </a:lnTo>
                <a:lnTo>
                  <a:pt x="735914" y="14351"/>
                </a:lnTo>
                <a:lnTo>
                  <a:pt x="735914" y="4140"/>
                </a:lnTo>
                <a:close/>
              </a:path>
              <a:path w="760730" h="19050">
                <a:moveTo>
                  <a:pt x="760641" y="4140"/>
                </a:moveTo>
                <a:lnTo>
                  <a:pt x="756500" y="0"/>
                </a:lnTo>
                <a:lnTo>
                  <a:pt x="751395" y="0"/>
                </a:lnTo>
                <a:lnTo>
                  <a:pt x="746290" y="0"/>
                </a:lnTo>
                <a:lnTo>
                  <a:pt x="742149" y="4140"/>
                </a:lnTo>
                <a:lnTo>
                  <a:pt x="742149" y="14351"/>
                </a:lnTo>
                <a:lnTo>
                  <a:pt x="746290" y="18491"/>
                </a:lnTo>
                <a:lnTo>
                  <a:pt x="756500" y="18491"/>
                </a:lnTo>
                <a:lnTo>
                  <a:pt x="760641" y="14351"/>
                </a:lnTo>
                <a:lnTo>
                  <a:pt x="760641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60589" y="2911703"/>
            <a:ext cx="909319" cy="19050"/>
          </a:xfrm>
          <a:custGeom>
            <a:avLst/>
            <a:gdLst/>
            <a:ahLst/>
            <a:cxnLst/>
            <a:rect l="l" t="t" r="r" b="b"/>
            <a:pathLst>
              <a:path w="90931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909319" h="19050">
                <a:moveTo>
                  <a:pt x="67957" y="4140"/>
                </a:moveTo>
                <a:lnTo>
                  <a:pt x="63817" y="0"/>
                </a:lnTo>
                <a:lnTo>
                  <a:pt x="58712" y="0"/>
                </a:lnTo>
                <a:lnTo>
                  <a:pt x="53606" y="0"/>
                </a:lnTo>
                <a:lnTo>
                  <a:pt x="49466" y="4140"/>
                </a:lnTo>
                <a:lnTo>
                  <a:pt x="49466" y="14351"/>
                </a:lnTo>
                <a:lnTo>
                  <a:pt x="53606" y="18491"/>
                </a:lnTo>
                <a:lnTo>
                  <a:pt x="63817" y="18491"/>
                </a:lnTo>
                <a:lnTo>
                  <a:pt x="67957" y="14351"/>
                </a:lnTo>
                <a:lnTo>
                  <a:pt x="67957" y="4140"/>
                </a:lnTo>
                <a:close/>
              </a:path>
              <a:path w="909319" h="19050">
                <a:moveTo>
                  <a:pt x="92697" y="4140"/>
                </a:moveTo>
                <a:lnTo>
                  <a:pt x="88557" y="0"/>
                </a:lnTo>
                <a:lnTo>
                  <a:pt x="83451" y="0"/>
                </a:lnTo>
                <a:lnTo>
                  <a:pt x="78346" y="0"/>
                </a:lnTo>
                <a:lnTo>
                  <a:pt x="74206" y="4140"/>
                </a:lnTo>
                <a:lnTo>
                  <a:pt x="74206" y="14351"/>
                </a:lnTo>
                <a:lnTo>
                  <a:pt x="78346" y="18491"/>
                </a:lnTo>
                <a:lnTo>
                  <a:pt x="88557" y="18491"/>
                </a:lnTo>
                <a:lnTo>
                  <a:pt x="92697" y="14351"/>
                </a:lnTo>
                <a:lnTo>
                  <a:pt x="92697" y="4140"/>
                </a:lnTo>
                <a:close/>
              </a:path>
              <a:path w="909319" h="19050">
                <a:moveTo>
                  <a:pt x="117436" y="4140"/>
                </a:moveTo>
                <a:lnTo>
                  <a:pt x="113296" y="0"/>
                </a:lnTo>
                <a:lnTo>
                  <a:pt x="108191" y="0"/>
                </a:lnTo>
                <a:lnTo>
                  <a:pt x="103085" y="0"/>
                </a:lnTo>
                <a:lnTo>
                  <a:pt x="98945" y="4140"/>
                </a:lnTo>
                <a:lnTo>
                  <a:pt x="98945" y="14351"/>
                </a:lnTo>
                <a:lnTo>
                  <a:pt x="103085" y="18491"/>
                </a:lnTo>
                <a:lnTo>
                  <a:pt x="113296" y="18491"/>
                </a:lnTo>
                <a:lnTo>
                  <a:pt x="117436" y="14351"/>
                </a:lnTo>
                <a:lnTo>
                  <a:pt x="117436" y="4140"/>
                </a:lnTo>
                <a:close/>
              </a:path>
              <a:path w="909319" h="19050">
                <a:moveTo>
                  <a:pt x="142176" y="4140"/>
                </a:moveTo>
                <a:lnTo>
                  <a:pt x="138036" y="0"/>
                </a:lnTo>
                <a:lnTo>
                  <a:pt x="132930" y="0"/>
                </a:lnTo>
                <a:lnTo>
                  <a:pt x="127825" y="0"/>
                </a:lnTo>
                <a:lnTo>
                  <a:pt x="123685" y="4140"/>
                </a:lnTo>
                <a:lnTo>
                  <a:pt x="123685" y="14351"/>
                </a:lnTo>
                <a:lnTo>
                  <a:pt x="127825" y="18491"/>
                </a:lnTo>
                <a:lnTo>
                  <a:pt x="138036" y="18491"/>
                </a:lnTo>
                <a:lnTo>
                  <a:pt x="142176" y="14351"/>
                </a:lnTo>
                <a:lnTo>
                  <a:pt x="142176" y="4140"/>
                </a:lnTo>
                <a:close/>
              </a:path>
              <a:path w="909319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909319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909319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909319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909319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909319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909319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909319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909319" h="19050">
                <a:moveTo>
                  <a:pt x="364820" y="4140"/>
                </a:moveTo>
                <a:lnTo>
                  <a:pt x="360680" y="0"/>
                </a:lnTo>
                <a:lnTo>
                  <a:pt x="355574" y="0"/>
                </a:lnTo>
                <a:lnTo>
                  <a:pt x="350469" y="0"/>
                </a:lnTo>
                <a:lnTo>
                  <a:pt x="346329" y="4140"/>
                </a:lnTo>
                <a:lnTo>
                  <a:pt x="346329" y="14351"/>
                </a:lnTo>
                <a:lnTo>
                  <a:pt x="350469" y="18491"/>
                </a:lnTo>
                <a:lnTo>
                  <a:pt x="360680" y="18491"/>
                </a:lnTo>
                <a:lnTo>
                  <a:pt x="364820" y="14351"/>
                </a:lnTo>
                <a:lnTo>
                  <a:pt x="364820" y="4140"/>
                </a:lnTo>
                <a:close/>
              </a:path>
              <a:path w="909319" h="19050">
                <a:moveTo>
                  <a:pt x="389559" y="4140"/>
                </a:moveTo>
                <a:lnTo>
                  <a:pt x="385419" y="0"/>
                </a:lnTo>
                <a:lnTo>
                  <a:pt x="380314" y="0"/>
                </a:lnTo>
                <a:lnTo>
                  <a:pt x="375208" y="0"/>
                </a:lnTo>
                <a:lnTo>
                  <a:pt x="371068" y="4140"/>
                </a:lnTo>
                <a:lnTo>
                  <a:pt x="371068" y="14351"/>
                </a:lnTo>
                <a:lnTo>
                  <a:pt x="375208" y="18491"/>
                </a:lnTo>
                <a:lnTo>
                  <a:pt x="385419" y="18491"/>
                </a:lnTo>
                <a:lnTo>
                  <a:pt x="389559" y="14351"/>
                </a:lnTo>
                <a:lnTo>
                  <a:pt x="389559" y="4140"/>
                </a:lnTo>
                <a:close/>
              </a:path>
              <a:path w="909319" h="19050">
                <a:moveTo>
                  <a:pt x="414299" y="4140"/>
                </a:moveTo>
                <a:lnTo>
                  <a:pt x="410159" y="0"/>
                </a:lnTo>
                <a:lnTo>
                  <a:pt x="405053" y="0"/>
                </a:lnTo>
                <a:lnTo>
                  <a:pt x="399948" y="0"/>
                </a:lnTo>
                <a:lnTo>
                  <a:pt x="395808" y="4140"/>
                </a:lnTo>
                <a:lnTo>
                  <a:pt x="395808" y="14351"/>
                </a:lnTo>
                <a:lnTo>
                  <a:pt x="399948" y="18491"/>
                </a:lnTo>
                <a:lnTo>
                  <a:pt x="410159" y="18491"/>
                </a:lnTo>
                <a:lnTo>
                  <a:pt x="414299" y="14351"/>
                </a:lnTo>
                <a:lnTo>
                  <a:pt x="414299" y="4140"/>
                </a:lnTo>
                <a:close/>
              </a:path>
              <a:path w="909319" h="19050">
                <a:moveTo>
                  <a:pt x="439039" y="4140"/>
                </a:moveTo>
                <a:lnTo>
                  <a:pt x="434898" y="0"/>
                </a:lnTo>
                <a:lnTo>
                  <a:pt x="429793" y="0"/>
                </a:lnTo>
                <a:lnTo>
                  <a:pt x="424688" y="0"/>
                </a:lnTo>
                <a:lnTo>
                  <a:pt x="420547" y="4140"/>
                </a:lnTo>
                <a:lnTo>
                  <a:pt x="420547" y="14351"/>
                </a:lnTo>
                <a:lnTo>
                  <a:pt x="424688" y="18491"/>
                </a:lnTo>
                <a:lnTo>
                  <a:pt x="434898" y="18491"/>
                </a:lnTo>
                <a:lnTo>
                  <a:pt x="439039" y="14351"/>
                </a:lnTo>
                <a:lnTo>
                  <a:pt x="439039" y="4140"/>
                </a:lnTo>
                <a:close/>
              </a:path>
              <a:path w="909319" h="19050">
                <a:moveTo>
                  <a:pt x="463778" y="4140"/>
                </a:moveTo>
                <a:lnTo>
                  <a:pt x="459638" y="0"/>
                </a:lnTo>
                <a:lnTo>
                  <a:pt x="454533" y="0"/>
                </a:lnTo>
                <a:lnTo>
                  <a:pt x="449427" y="0"/>
                </a:lnTo>
                <a:lnTo>
                  <a:pt x="445287" y="4140"/>
                </a:lnTo>
                <a:lnTo>
                  <a:pt x="445287" y="14351"/>
                </a:lnTo>
                <a:lnTo>
                  <a:pt x="449427" y="18491"/>
                </a:lnTo>
                <a:lnTo>
                  <a:pt x="459638" y="18491"/>
                </a:lnTo>
                <a:lnTo>
                  <a:pt x="463778" y="14351"/>
                </a:lnTo>
                <a:lnTo>
                  <a:pt x="463778" y="4140"/>
                </a:lnTo>
                <a:close/>
              </a:path>
              <a:path w="909319" h="19050">
                <a:moveTo>
                  <a:pt x="488518" y="4140"/>
                </a:moveTo>
                <a:lnTo>
                  <a:pt x="484378" y="0"/>
                </a:lnTo>
                <a:lnTo>
                  <a:pt x="479272" y="0"/>
                </a:lnTo>
                <a:lnTo>
                  <a:pt x="474167" y="0"/>
                </a:lnTo>
                <a:lnTo>
                  <a:pt x="470027" y="4140"/>
                </a:lnTo>
                <a:lnTo>
                  <a:pt x="470027" y="14351"/>
                </a:lnTo>
                <a:lnTo>
                  <a:pt x="474167" y="18491"/>
                </a:lnTo>
                <a:lnTo>
                  <a:pt x="484378" y="18491"/>
                </a:lnTo>
                <a:lnTo>
                  <a:pt x="488518" y="14351"/>
                </a:lnTo>
                <a:lnTo>
                  <a:pt x="488518" y="4140"/>
                </a:lnTo>
                <a:close/>
              </a:path>
              <a:path w="909319" h="19050">
                <a:moveTo>
                  <a:pt x="513257" y="4140"/>
                </a:moveTo>
                <a:lnTo>
                  <a:pt x="509117" y="0"/>
                </a:lnTo>
                <a:lnTo>
                  <a:pt x="504012" y="0"/>
                </a:lnTo>
                <a:lnTo>
                  <a:pt x="498906" y="0"/>
                </a:lnTo>
                <a:lnTo>
                  <a:pt x="494766" y="4140"/>
                </a:lnTo>
                <a:lnTo>
                  <a:pt x="494766" y="14351"/>
                </a:lnTo>
                <a:lnTo>
                  <a:pt x="498906" y="18491"/>
                </a:lnTo>
                <a:lnTo>
                  <a:pt x="509117" y="18491"/>
                </a:lnTo>
                <a:lnTo>
                  <a:pt x="513257" y="14351"/>
                </a:lnTo>
                <a:lnTo>
                  <a:pt x="513257" y="4140"/>
                </a:lnTo>
                <a:close/>
              </a:path>
              <a:path w="909319" h="19050">
                <a:moveTo>
                  <a:pt x="537997" y="4140"/>
                </a:moveTo>
                <a:lnTo>
                  <a:pt x="533857" y="0"/>
                </a:lnTo>
                <a:lnTo>
                  <a:pt x="528751" y="0"/>
                </a:lnTo>
                <a:lnTo>
                  <a:pt x="523646" y="0"/>
                </a:lnTo>
                <a:lnTo>
                  <a:pt x="519506" y="4140"/>
                </a:lnTo>
                <a:lnTo>
                  <a:pt x="519506" y="14351"/>
                </a:lnTo>
                <a:lnTo>
                  <a:pt x="523646" y="18491"/>
                </a:lnTo>
                <a:lnTo>
                  <a:pt x="533857" y="18491"/>
                </a:lnTo>
                <a:lnTo>
                  <a:pt x="537997" y="14351"/>
                </a:lnTo>
                <a:lnTo>
                  <a:pt x="537997" y="4140"/>
                </a:lnTo>
                <a:close/>
              </a:path>
              <a:path w="909319" h="19050">
                <a:moveTo>
                  <a:pt x="562737" y="4140"/>
                </a:moveTo>
                <a:lnTo>
                  <a:pt x="558596" y="0"/>
                </a:lnTo>
                <a:lnTo>
                  <a:pt x="553491" y="0"/>
                </a:lnTo>
                <a:lnTo>
                  <a:pt x="548386" y="0"/>
                </a:lnTo>
                <a:lnTo>
                  <a:pt x="544245" y="4140"/>
                </a:lnTo>
                <a:lnTo>
                  <a:pt x="544245" y="14351"/>
                </a:lnTo>
                <a:lnTo>
                  <a:pt x="548386" y="18491"/>
                </a:lnTo>
                <a:lnTo>
                  <a:pt x="558596" y="18491"/>
                </a:lnTo>
                <a:lnTo>
                  <a:pt x="562737" y="14351"/>
                </a:lnTo>
                <a:lnTo>
                  <a:pt x="562737" y="4140"/>
                </a:lnTo>
                <a:close/>
              </a:path>
              <a:path w="909319" h="19050">
                <a:moveTo>
                  <a:pt x="587476" y="4140"/>
                </a:moveTo>
                <a:lnTo>
                  <a:pt x="583336" y="0"/>
                </a:lnTo>
                <a:lnTo>
                  <a:pt x="578231" y="0"/>
                </a:lnTo>
                <a:lnTo>
                  <a:pt x="573125" y="0"/>
                </a:lnTo>
                <a:lnTo>
                  <a:pt x="568985" y="4140"/>
                </a:lnTo>
                <a:lnTo>
                  <a:pt x="568985" y="14351"/>
                </a:lnTo>
                <a:lnTo>
                  <a:pt x="573125" y="18491"/>
                </a:lnTo>
                <a:lnTo>
                  <a:pt x="583336" y="18491"/>
                </a:lnTo>
                <a:lnTo>
                  <a:pt x="587476" y="14351"/>
                </a:lnTo>
                <a:lnTo>
                  <a:pt x="587476" y="4140"/>
                </a:lnTo>
                <a:close/>
              </a:path>
              <a:path w="909319" h="19050">
                <a:moveTo>
                  <a:pt x="612216" y="4140"/>
                </a:moveTo>
                <a:lnTo>
                  <a:pt x="608076" y="0"/>
                </a:lnTo>
                <a:lnTo>
                  <a:pt x="602970" y="0"/>
                </a:lnTo>
                <a:lnTo>
                  <a:pt x="597865" y="0"/>
                </a:lnTo>
                <a:lnTo>
                  <a:pt x="593725" y="4140"/>
                </a:lnTo>
                <a:lnTo>
                  <a:pt x="593725" y="14351"/>
                </a:lnTo>
                <a:lnTo>
                  <a:pt x="597865" y="18491"/>
                </a:lnTo>
                <a:lnTo>
                  <a:pt x="608076" y="18491"/>
                </a:lnTo>
                <a:lnTo>
                  <a:pt x="612216" y="14351"/>
                </a:lnTo>
                <a:lnTo>
                  <a:pt x="612216" y="4140"/>
                </a:lnTo>
                <a:close/>
              </a:path>
              <a:path w="909319" h="19050">
                <a:moveTo>
                  <a:pt x="636943" y="4140"/>
                </a:moveTo>
                <a:lnTo>
                  <a:pt x="632802" y="0"/>
                </a:lnTo>
                <a:lnTo>
                  <a:pt x="627697" y="0"/>
                </a:lnTo>
                <a:lnTo>
                  <a:pt x="622592" y="0"/>
                </a:lnTo>
                <a:lnTo>
                  <a:pt x="618451" y="4140"/>
                </a:lnTo>
                <a:lnTo>
                  <a:pt x="618451" y="14351"/>
                </a:lnTo>
                <a:lnTo>
                  <a:pt x="622592" y="18491"/>
                </a:lnTo>
                <a:lnTo>
                  <a:pt x="632802" y="18491"/>
                </a:lnTo>
                <a:lnTo>
                  <a:pt x="636943" y="14351"/>
                </a:lnTo>
                <a:lnTo>
                  <a:pt x="636943" y="4140"/>
                </a:lnTo>
                <a:close/>
              </a:path>
              <a:path w="909319" h="19050">
                <a:moveTo>
                  <a:pt x="661682" y="4140"/>
                </a:moveTo>
                <a:lnTo>
                  <a:pt x="657542" y="0"/>
                </a:lnTo>
                <a:lnTo>
                  <a:pt x="652437" y="0"/>
                </a:lnTo>
                <a:lnTo>
                  <a:pt x="647331" y="0"/>
                </a:lnTo>
                <a:lnTo>
                  <a:pt x="643191" y="4140"/>
                </a:lnTo>
                <a:lnTo>
                  <a:pt x="643191" y="14351"/>
                </a:lnTo>
                <a:lnTo>
                  <a:pt x="647331" y="18491"/>
                </a:lnTo>
                <a:lnTo>
                  <a:pt x="657542" y="18491"/>
                </a:lnTo>
                <a:lnTo>
                  <a:pt x="661682" y="14351"/>
                </a:lnTo>
                <a:lnTo>
                  <a:pt x="661682" y="4140"/>
                </a:lnTo>
                <a:close/>
              </a:path>
              <a:path w="909319" h="19050">
                <a:moveTo>
                  <a:pt x="686422" y="4140"/>
                </a:moveTo>
                <a:lnTo>
                  <a:pt x="682282" y="0"/>
                </a:lnTo>
                <a:lnTo>
                  <a:pt x="677176" y="0"/>
                </a:lnTo>
                <a:lnTo>
                  <a:pt x="672071" y="0"/>
                </a:lnTo>
                <a:lnTo>
                  <a:pt x="667931" y="4140"/>
                </a:lnTo>
                <a:lnTo>
                  <a:pt x="667931" y="14351"/>
                </a:lnTo>
                <a:lnTo>
                  <a:pt x="672071" y="18491"/>
                </a:lnTo>
                <a:lnTo>
                  <a:pt x="682282" y="18491"/>
                </a:lnTo>
                <a:lnTo>
                  <a:pt x="686422" y="14351"/>
                </a:lnTo>
                <a:lnTo>
                  <a:pt x="686422" y="4140"/>
                </a:lnTo>
                <a:close/>
              </a:path>
              <a:path w="909319" h="19050">
                <a:moveTo>
                  <a:pt x="711161" y="4140"/>
                </a:moveTo>
                <a:lnTo>
                  <a:pt x="707021" y="0"/>
                </a:lnTo>
                <a:lnTo>
                  <a:pt x="701916" y="0"/>
                </a:lnTo>
                <a:lnTo>
                  <a:pt x="696810" y="0"/>
                </a:lnTo>
                <a:lnTo>
                  <a:pt x="692670" y="4140"/>
                </a:lnTo>
                <a:lnTo>
                  <a:pt x="692670" y="14351"/>
                </a:lnTo>
                <a:lnTo>
                  <a:pt x="696810" y="18491"/>
                </a:lnTo>
                <a:lnTo>
                  <a:pt x="707021" y="18491"/>
                </a:lnTo>
                <a:lnTo>
                  <a:pt x="711161" y="14351"/>
                </a:lnTo>
                <a:lnTo>
                  <a:pt x="711161" y="4140"/>
                </a:lnTo>
                <a:close/>
              </a:path>
              <a:path w="909319" h="19050">
                <a:moveTo>
                  <a:pt x="735901" y="4140"/>
                </a:moveTo>
                <a:lnTo>
                  <a:pt x="731761" y="0"/>
                </a:lnTo>
                <a:lnTo>
                  <a:pt x="726655" y="0"/>
                </a:lnTo>
                <a:lnTo>
                  <a:pt x="721550" y="0"/>
                </a:lnTo>
                <a:lnTo>
                  <a:pt x="717410" y="4140"/>
                </a:lnTo>
                <a:lnTo>
                  <a:pt x="717410" y="14351"/>
                </a:lnTo>
                <a:lnTo>
                  <a:pt x="721550" y="18491"/>
                </a:lnTo>
                <a:lnTo>
                  <a:pt x="731761" y="18491"/>
                </a:lnTo>
                <a:lnTo>
                  <a:pt x="735901" y="14351"/>
                </a:lnTo>
                <a:lnTo>
                  <a:pt x="735901" y="4140"/>
                </a:lnTo>
                <a:close/>
              </a:path>
              <a:path w="909319" h="19050">
                <a:moveTo>
                  <a:pt x="760641" y="4140"/>
                </a:moveTo>
                <a:lnTo>
                  <a:pt x="756500" y="0"/>
                </a:lnTo>
                <a:lnTo>
                  <a:pt x="751395" y="0"/>
                </a:lnTo>
                <a:lnTo>
                  <a:pt x="746290" y="0"/>
                </a:lnTo>
                <a:lnTo>
                  <a:pt x="742149" y="4140"/>
                </a:lnTo>
                <a:lnTo>
                  <a:pt x="742149" y="14351"/>
                </a:lnTo>
                <a:lnTo>
                  <a:pt x="746290" y="18491"/>
                </a:lnTo>
                <a:lnTo>
                  <a:pt x="756500" y="18491"/>
                </a:lnTo>
                <a:lnTo>
                  <a:pt x="760641" y="14351"/>
                </a:lnTo>
                <a:lnTo>
                  <a:pt x="760641" y="4140"/>
                </a:lnTo>
                <a:close/>
              </a:path>
              <a:path w="909319" h="19050">
                <a:moveTo>
                  <a:pt x="785380" y="4140"/>
                </a:moveTo>
                <a:lnTo>
                  <a:pt x="781240" y="0"/>
                </a:lnTo>
                <a:lnTo>
                  <a:pt x="776135" y="0"/>
                </a:lnTo>
                <a:lnTo>
                  <a:pt x="771029" y="0"/>
                </a:lnTo>
                <a:lnTo>
                  <a:pt x="766889" y="4140"/>
                </a:lnTo>
                <a:lnTo>
                  <a:pt x="766889" y="14351"/>
                </a:lnTo>
                <a:lnTo>
                  <a:pt x="771029" y="18491"/>
                </a:lnTo>
                <a:lnTo>
                  <a:pt x="781240" y="18491"/>
                </a:lnTo>
                <a:lnTo>
                  <a:pt x="785380" y="14351"/>
                </a:lnTo>
                <a:lnTo>
                  <a:pt x="785380" y="4140"/>
                </a:lnTo>
                <a:close/>
              </a:path>
              <a:path w="909319" h="19050">
                <a:moveTo>
                  <a:pt x="810120" y="4140"/>
                </a:moveTo>
                <a:lnTo>
                  <a:pt x="805980" y="0"/>
                </a:lnTo>
                <a:lnTo>
                  <a:pt x="800874" y="0"/>
                </a:lnTo>
                <a:lnTo>
                  <a:pt x="795769" y="0"/>
                </a:lnTo>
                <a:lnTo>
                  <a:pt x="791629" y="4140"/>
                </a:lnTo>
                <a:lnTo>
                  <a:pt x="791629" y="14351"/>
                </a:lnTo>
                <a:lnTo>
                  <a:pt x="795769" y="18491"/>
                </a:lnTo>
                <a:lnTo>
                  <a:pt x="805980" y="18491"/>
                </a:lnTo>
                <a:lnTo>
                  <a:pt x="810120" y="14351"/>
                </a:lnTo>
                <a:lnTo>
                  <a:pt x="810120" y="4140"/>
                </a:lnTo>
                <a:close/>
              </a:path>
              <a:path w="909319" h="19050">
                <a:moveTo>
                  <a:pt x="834859" y="4140"/>
                </a:moveTo>
                <a:lnTo>
                  <a:pt x="830719" y="0"/>
                </a:lnTo>
                <a:lnTo>
                  <a:pt x="825614" y="0"/>
                </a:lnTo>
                <a:lnTo>
                  <a:pt x="820508" y="0"/>
                </a:lnTo>
                <a:lnTo>
                  <a:pt x="816368" y="4140"/>
                </a:lnTo>
                <a:lnTo>
                  <a:pt x="816368" y="14351"/>
                </a:lnTo>
                <a:lnTo>
                  <a:pt x="820508" y="18491"/>
                </a:lnTo>
                <a:lnTo>
                  <a:pt x="830719" y="18491"/>
                </a:lnTo>
                <a:lnTo>
                  <a:pt x="834859" y="14351"/>
                </a:lnTo>
                <a:lnTo>
                  <a:pt x="834859" y="4140"/>
                </a:lnTo>
                <a:close/>
              </a:path>
              <a:path w="909319" h="19050">
                <a:moveTo>
                  <a:pt x="859599" y="4140"/>
                </a:moveTo>
                <a:lnTo>
                  <a:pt x="855459" y="0"/>
                </a:lnTo>
                <a:lnTo>
                  <a:pt x="850353" y="0"/>
                </a:lnTo>
                <a:lnTo>
                  <a:pt x="845248" y="0"/>
                </a:lnTo>
                <a:lnTo>
                  <a:pt x="841108" y="4140"/>
                </a:lnTo>
                <a:lnTo>
                  <a:pt x="841108" y="14351"/>
                </a:lnTo>
                <a:lnTo>
                  <a:pt x="845248" y="18491"/>
                </a:lnTo>
                <a:lnTo>
                  <a:pt x="855459" y="18491"/>
                </a:lnTo>
                <a:lnTo>
                  <a:pt x="859599" y="14351"/>
                </a:lnTo>
                <a:lnTo>
                  <a:pt x="859599" y="4140"/>
                </a:lnTo>
                <a:close/>
              </a:path>
              <a:path w="909319" h="19050">
                <a:moveTo>
                  <a:pt x="884339" y="4140"/>
                </a:moveTo>
                <a:lnTo>
                  <a:pt x="880198" y="0"/>
                </a:lnTo>
                <a:lnTo>
                  <a:pt x="875093" y="0"/>
                </a:lnTo>
                <a:lnTo>
                  <a:pt x="869988" y="0"/>
                </a:lnTo>
                <a:lnTo>
                  <a:pt x="865847" y="4140"/>
                </a:lnTo>
                <a:lnTo>
                  <a:pt x="865847" y="14351"/>
                </a:lnTo>
                <a:lnTo>
                  <a:pt x="869988" y="18491"/>
                </a:lnTo>
                <a:lnTo>
                  <a:pt x="880198" y="18491"/>
                </a:lnTo>
                <a:lnTo>
                  <a:pt x="884339" y="14351"/>
                </a:lnTo>
                <a:lnTo>
                  <a:pt x="884339" y="4140"/>
                </a:lnTo>
                <a:close/>
              </a:path>
              <a:path w="909319" h="19050">
                <a:moveTo>
                  <a:pt x="909066" y="4140"/>
                </a:moveTo>
                <a:lnTo>
                  <a:pt x="904925" y="0"/>
                </a:lnTo>
                <a:lnTo>
                  <a:pt x="899820" y="0"/>
                </a:lnTo>
                <a:lnTo>
                  <a:pt x="894715" y="0"/>
                </a:lnTo>
                <a:lnTo>
                  <a:pt x="890574" y="4140"/>
                </a:lnTo>
                <a:lnTo>
                  <a:pt x="890574" y="14351"/>
                </a:lnTo>
                <a:lnTo>
                  <a:pt x="894715" y="18491"/>
                </a:lnTo>
                <a:lnTo>
                  <a:pt x="904925" y="18491"/>
                </a:lnTo>
                <a:lnTo>
                  <a:pt x="909066" y="14351"/>
                </a:lnTo>
                <a:lnTo>
                  <a:pt x="909066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286370" y="2936442"/>
            <a:ext cx="43815" cy="19050"/>
          </a:xfrm>
          <a:custGeom>
            <a:avLst/>
            <a:gdLst/>
            <a:ahLst/>
            <a:cxnLst/>
            <a:rect l="l" t="t" r="r" b="b"/>
            <a:pathLst>
              <a:path w="4381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81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385328" y="2936442"/>
            <a:ext cx="884555" cy="19050"/>
          </a:xfrm>
          <a:custGeom>
            <a:avLst/>
            <a:gdLst/>
            <a:ahLst/>
            <a:cxnLst/>
            <a:rect l="l" t="t" r="r" b="b"/>
            <a:pathLst>
              <a:path w="88455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884555" h="19050">
                <a:moveTo>
                  <a:pt x="43218" y="4140"/>
                </a:moveTo>
                <a:lnTo>
                  <a:pt x="39077" y="0"/>
                </a:lnTo>
                <a:lnTo>
                  <a:pt x="33972" y="0"/>
                </a:lnTo>
                <a:lnTo>
                  <a:pt x="28867" y="0"/>
                </a:lnTo>
                <a:lnTo>
                  <a:pt x="24726" y="4140"/>
                </a:lnTo>
                <a:lnTo>
                  <a:pt x="24726" y="14351"/>
                </a:lnTo>
                <a:lnTo>
                  <a:pt x="28867" y="18491"/>
                </a:lnTo>
                <a:lnTo>
                  <a:pt x="39077" y="18491"/>
                </a:lnTo>
                <a:lnTo>
                  <a:pt x="43218" y="14351"/>
                </a:lnTo>
                <a:lnTo>
                  <a:pt x="43218" y="4140"/>
                </a:lnTo>
                <a:close/>
              </a:path>
              <a:path w="884555" h="19050">
                <a:moveTo>
                  <a:pt x="67957" y="4140"/>
                </a:moveTo>
                <a:lnTo>
                  <a:pt x="63817" y="0"/>
                </a:lnTo>
                <a:lnTo>
                  <a:pt x="58712" y="0"/>
                </a:lnTo>
                <a:lnTo>
                  <a:pt x="53606" y="0"/>
                </a:lnTo>
                <a:lnTo>
                  <a:pt x="49466" y="4140"/>
                </a:lnTo>
                <a:lnTo>
                  <a:pt x="49466" y="14351"/>
                </a:lnTo>
                <a:lnTo>
                  <a:pt x="53606" y="18491"/>
                </a:lnTo>
                <a:lnTo>
                  <a:pt x="63817" y="18491"/>
                </a:lnTo>
                <a:lnTo>
                  <a:pt x="67957" y="14351"/>
                </a:lnTo>
                <a:lnTo>
                  <a:pt x="67957" y="4140"/>
                </a:lnTo>
                <a:close/>
              </a:path>
              <a:path w="884555" h="19050">
                <a:moveTo>
                  <a:pt x="92697" y="4140"/>
                </a:moveTo>
                <a:lnTo>
                  <a:pt x="88557" y="0"/>
                </a:lnTo>
                <a:lnTo>
                  <a:pt x="83451" y="0"/>
                </a:lnTo>
                <a:lnTo>
                  <a:pt x="78346" y="0"/>
                </a:lnTo>
                <a:lnTo>
                  <a:pt x="74206" y="4140"/>
                </a:lnTo>
                <a:lnTo>
                  <a:pt x="74206" y="14351"/>
                </a:lnTo>
                <a:lnTo>
                  <a:pt x="78346" y="18491"/>
                </a:lnTo>
                <a:lnTo>
                  <a:pt x="88557" y="18491"/>
                </a:lnTo>
                <a:lnTo>
                  <a:pt x="92697" y="14351"/>
                </a:lnTo>
                <a:lnTo>
                  <a:pt x="92697" y="4140"/>
                </a:lnTo>
                <a:close/>
              </a:path>
              <a:path w="884555" h="19050">
                <a:moveTo>
                  <a:pt x="117436" y="4140"/>
                </a:moveTo>
                <a:lnTo>
                  <a:pt x="113296" y="0"/>
                </a:lnTo>
                <a:lnTo>
                  <a:pt x="108191" y="0"/>
                </a:lnTo>
                <a:lnTo>
                  <a:pt x="103085" y="0"/>
                </a:lnTo>
                <a:lnTo>
                  <a:pt x="98945" y="4140"/>
                </a:lnTo>
                <a:lnTo>
                  <a:pt x="98945" y="14351"/>
                </a:lnTo>
                <a:lnTo>
                  <a:pt x="103085" y="18491"/>
                </a:lnTo>
                <a:lnTo>
                  <a:pt x="113296" y="18491"/>
                </a:lnTo>
                <a:lnTo>
                  <a:pt x="117436" y="14351"/>
                </a:lnTo>
                <a:lnTo>
                  <a:pt x="117436" y="4140"/>
                </a:lnTo>
                <a:close/>
              </a:path>
              <a:path w="884555" h="19050">
                <a:moveTo>
                  <a:pt x="142176" y="4140"/>
                </a:moveTo>
                <a:lnTo>
                  <a:pt x="138036" y="0"/>
                </a:lnTo>
                <a:lnTo>
                  <a:pt x="132930" y="0"/>
                </a:lnTo>
                <a:lnTo>
                  <a:pt x="127825" y="0"/>
                </a:lnTo>
                <a:lnTo>
                  <a:pt x="123685" y="4140"/>
                </a:lnTo>
                <a:lnTo>
                  <a:pt x="123685" y="14351"/>
                </a:lnTo>
                <a:lnTo>
                  <a:pt x="127825" y="18491"/>
                </a:lnTo>
                <a:lnTo>
                  <a:pt x="138036" y="18491"/>
                </a:lnTo>
                <a:lnTo>
                  <a:pt x="142176" y="14351"/>
                </a:lnTo>
                <a:lnTo>
                  <a:pt x="142176" y="4140"/>
                </a:lnTo>
                <a:close/>
              </a:path>
              <a:path w="884555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884555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884555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884555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88455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88455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88455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884555" h="19050">
                <a:moveTo>
                  <a:pt x="340080" y="4140"/>
                </a:moveTo>
                <a:lnTo>
                  <a:pt x="335940" y="0"/>
                </a:lnTo>
                <a:lnTo>
                  <a:pt x="330835" y="0"/>
                </a:lnTo>
                <a:lnTo>
                  <a:pt x="325729" y="0"/>
                </a:lnTo>
                <a:lnTo>
                  <a:pt x="321589" y="4140"/>
                </a:lnTo>
                <a:lnTo>
                  <a:pt x="321589" y="14351"/>
                </a:lnTo>
                <a:lnTo>
                  <a:pt x="325729" y="18491"/>
                </a:lnTo>
                <a:lnTo>
                  <a:pt x="335940" y="18491"/>
                </a:lnTo>
                <a:lnTo>
                  <a:pt x="340080" y="14351"/>
                </a:lnTo>
                <a:lnTo>
                  <a:pt x="340080" y="4140"/>
                </a:lnTo>
                <a:close/>
              </a:path>
              <a:path w="884555" h="19050">
                <a:moveTo>
                  <a:pt x="364820" y="4140"/>
                </a:moveTo>
                <a:lnTo>
                  <a:pt x="360680" y="0"/>
                </a:lnTo>
                <a:lnTo>
                  <a:pt x="355574" y="0"/>
                </a:lnTo>
                <a:lnTo>
                  <a:pt x="350469" y="0"/>
                </a:lnTo>
                <a:lnTo>
                  <a:pt x="346329" y="4140"/>
                </a:lnTo>
                <a:lnTo>
                  <a:pt x="346329" y="14351"/>
                </a:lnTo>
                <a:lnTo>
                  <a:pt x="350469" y="18491"/>
                </a:lnTo>
                <a:lnTo>
                  <a:pt x="360680" y="18491"/>
                </a:lnTo>
                <a:lnTo>
                  <a:pt x="364820" y="14351"/>
                </a:lnTo>
                <a:lnTo>
                  <a:pt x="364820" y="4140"/>
                </a:lnTo>
                <a:close/>
              </a:path>
              <a:path w="884555" h="19050">
                <a:moveTo>
                  <a:pt x="389559" y="4140"/>
                </a:moveTo>
                <a:lnTo>
                  <a:pt x="385419" y="0"/>
                </a:lnTo>
                <a:lnTo>
                  <a:pt x="380314" y="0"/>
                </a:lnTo>
                <a:lnTo>
                  <a:pt x="375208" y="0"/>
                </a:lnTo>
                <a:lnTo>
                  <a:pt x="371068" y="4140"/>
                </a:lnTo>
                <a:lnTo>
                  <a:pt x="371068" y="14351"/>
                </a:lnTo>
                <a:lnTo>
                  <a:pt x="375208" y="18491"/>
                </a:lnTo>
                <a:lnTo>
                  <a:pt x="385419" y="18491"/>
                </a:lnTo>
                <a:lnTo>
                  <a:pt x="389559" y="14351"/>
                </a:lnTo>
                <a:lnTo>
                  <a:pt x="389559" y="4140"/>
                </a:lnTo>
                <a:close/>
              </a:path>
              <a:path w="884555" h="19050">
                <a:moveTo>
                  <a:pt x="414299" y="4140"/>
                </a:moveTo>
                <a:lnTo>
                  <a:pt x="410159" y="0"/>
                </a:lnTo>
                <a:lnTo>
                  <a:pt x="405053" y="0"/>
                </a:lnTo>
                <a:lnTo>
                  <a:pt x="399948" y="0"/>
                </a:lnTo>
                <a:lnTo>
                  <a:pt x="395808" y="4140"/>
                </a:lnTo>
                <a:lnTo>
                  <a:pt x="395808" y="14351"/>
                </a:lnTo>
                <a:lnTo>
                  <a:pt x="399948" y="18491"/>
                </a:lnTo>
                <a:lnTo>
                  <a:pt x="410159" y="18491"/>
                </a:lnTo>
                <a:lnTo>
                  <a:pt x="414299" y="14351"/>
                </a:lnTo>
                <a:lnTo>
                  <a:pt x="414299" y="4140"/>
                </a:lnTo>
                <a:close/>
              </a:path>
              <a:path w="884555" h="19050">
                <a:moveTo>
                  <a:pt x="439039" y="4140"/>
                </a:moveTo>
                <a:lnTo>
                  <a:pt x="434898" y="0"/>
                </a:lnTo>
                <a:lnTo>
                  <a:pt x="429793" y="0"/>
                </a:lnTo>
                <a:lnTo>
                  <a:pt x="424688" y="0"/>
                </a:lnTo>
                <a:lnTo>
                  <a:pt x="420547" y="4140"/>
                </a:lnTo>
                <a:lnTo>
                  <a:pt x="420547" y="14351"/>
                </a:lnTo>
                <a:lnTo>
                  <a:pt x="424688" y="18491"/>
                </a:lnTo>
                <a:lnTo>
                  <a:pt x="434898" y="18491"/>
                </a:lnTo>
                <a:lnTo>
                  <a:pt x="439039" y="14351"/>
                </a:lnTo>
                <a:lnTo>
                  <a:pt x="439039" y="4140"/>
                </a:lnTo>
                <a:close/>
              </a:path>
              <a:path w="884555" h="19050">
                <a:moveTo>
                  <a:pt x="463778" y="4140"/>
                </a:moveTo>
                <a:lnTo>
                  <a:pt x="459638" y="0"/>
                </a:lnTo>
                <a:lnTo>
                  <a:pt x="454533" y="0"/>
                </a:lnTo>
                <a:lnTo>
                  <a:pt x="449427" y="0"/>
                </a:lnTo>
                <a:lnTo>
                  <a:pt x="445287" y="4140"/>
                </a:lnTo>
                <a:lnTo>
                  <a:pt x="445287" y="14351"/>
                </a:lnTo>
                <a:lnTo>
                  <a:pt x="449427" y="18491"/>
                </a:lnTo>
                <a:lnTo>
                  <a:pt x="459638" y="18491"/>
                </a:lnTo>
                <a:lnTo>
                  <a:pt x="463778" y="14351"/>
                </a:lnTo>
                <a:lnTo>
                  <a:pt x="463778" y="4140"/>
                </a:lnTo>
                <a:close/>
              </a:path>
              <a:path w="884555" h="19050">
                <a:moveTo>
                  <a:pt x="488518" y="4140"/>
                </a:moveTo>
                <a:lnTo>
                  <a:pt x="484378" y="0"/>
                </a:lnTo>
                <a:lnTo>
                  <a:pt x="479272" y="0"/>
                </a:lnTo>
                <a:lnTo>
                  <a:pt x="474167" y="0"/>
                </a:lnTo>
                <a:lnTo>
                  <a:pt x="470027" y="4140"/>
                </a:lnTo>
                <a:lnTo>
                  <a:pt x="470027" y="14351"/>
                </a:lnTo>
                <a:lnTo>
                  <a:pt x="474167" y="18491"/>
                </a:lnTo>
                <a:lnTo>
                  <a:pt x="484378" y="18491"/>
                </a:lnTo>
                <a:lnTo>
                  <a:pt x="488518" y="14351"/>
                </a:lnTo>
                <a:lnTo>
                  <a:pt x="488518" y="4140"/>
                </a:lnTo>
                <a:close/>
              </a:path>
              <a:path w="884555" h="19050">
                <a:moveTo>
                  <a:pt x="513257" y="4140"/>
                </a:moveTo>
                <a:lnTo>
                  <a:pt x="509117" y="0"/>
                </a:lnTo>
                <a:lnTo>
                  <a:pt x="504012" y="0"/>
                </a:lnTo>
                <a:lnTo>
                  <a:pt x="498906" y="0"/>
                </a:lnTo>
                <a:lnTo>
                  <a:pt x="494766" y="4140"/>
                </a:lnTo>
                <a:lnTo>
                  <a:pt x="494766" y="14351"/>
                </a:lnTo>
                <a:lnTo>
                  <a:pt x="498906" y="18491"/>
                </a:lnTo>
                <a:lnTo>
                  <a:pt x="509117" y="18491"/>
                </a:lnTo>
                <a:lnTo>
                  <a:pt x="513257" y="14351"/>
                </a:lnTo>
                <a:lnTo>
                  <a:pt x="513257" y="4140"/>
                </a:lnTo>
                <a:close/>
              </a:path>
              <a:path w="884555" h="19050">
                <a:moveTo>
                  <a:pt x="537997" y="4140"/>
                </a:moveTo>
                <a:lnTo>
                  <a:pt x="533857" y="0"/>
                </a:lnTo>
                <a:lnTo>
                  <a:pt x="528751" y="0"/>
                </a:lnTo>
                <a:lnTo>
                  <a:pt x="523646" y="0"/>
                </a:lnTo>
                <a:lnTo>
                  <a:pt x="519506" y="4140"/>
                </a:lnTo>
                <a:lnTo>
                  <a:pt x="519506" y="14351"/>
                </a:lnTo>
                <a:lnTo>
                  <a:pt x="523646" y="18491"/>
                </a:lnTo>
                <a:lnTo>
                  <a:pt x="533857" y="18491"/>
                </a:lnTo>
                <a:lnTo>
                  <a:pt x="537997" y="14351"/>
                </a:lnTo>
                <a:lnTo>
                  <a:pt x="537997" y="4140"/>
                </a:lnTo>
                <a:close/>
              </a:path>
              <a:path w="884555" h="19050">
                <a:moveTo>
                  <a:pt x="562737" y="4140"/>
                </a:moveTo>
                <a:lnTo>
                  <a:pt x="558596" y="0"/>
                </a:lnTo>
                <a:lnTo>
                  <a:pt x="553491" y="0"/>
                </a:lnTo>
                <a:lnTo>
                  <a:pt x="548386" y="0"/>
                </a:lnTo>
                <a:lnTo>
                  <a:pt x="544245" y="4140"/>
                </a:lnTo>
                <a:lnTo>
                  <a:pt x="544245" y="14351"/>
                </a:lnTo>
                <a:lnTo>
                  <a:pt x="548386" y="18491"/>
                </a:lnTo>
                <a:lnTo>
                  <a:pt x="558596" y="18491"/>
                </a:lnTo>
                <a:lnTo>
                  <a:pt x="562737" y="14351"/>
                </a:lnTo>
                <a:lnTo>
                  <a:pt x="562737" y="4140"/>
                </a:lnTo>
                <a:close/>
              </a:path>
              <a:path w="884555" h="19050">
                <a:moveTo>
                  <a:pt x="587476" y="4140"/>
                </a:moveTo>
                <a:lnTo>
                  <a:pt x="583336" y="0"/>
                </a:lnTo>
                <a:lnTo>
                  <a:pt x="578231" y="0"/>
                </a:lnTo>
                <a:lnTo>
                  <a:pt x="573125" y="0"/>
                </a:lnTo>
                <a:lnTo>
                  <a:pt x="568985" y="4140"/>
                </a:lnTo>
                <a:lnTo>
                  <a:pt x="568985" y="14351"/>
                </a:lnTo>
                <a:lnTo>
                  <a:pt x="573125" y="18491"/>
                </a:lnTo>
                <a:lnTo>
                  <a:pt x="583336" y="18491"/>
                </a:lnTo>
                <a:lnTo>
                  <a:pt x="587476" y="14351"/>
                </a:lnTo>
                <a:lnTo>
                  <a:pt x="587476" y="4140"/>
                </a:lnTo>
                <a:close/>
              </a:path>
              <a:path w="884555" h="19050">
                <a:moveTo>
                  <a:pt x="612203" y="4140"/>
                </a:moveTo>
                <a:lnTo>
                  <a:pt x="608063" y="0"/>
                </a:lnTo>
                <a:lnTo>
                  <a:pt x="602957" y="0"/>
                </a:lnTo>
                <a:lnTo>
                  <a:pt x="597852" y="0"/>
                </a:lnTo>
                <a:lnTo>
                  <a:pt x="593712" y="4140"/>
                </a:lnTo>
                <a:lnTo>
                  <a:pt x="593712" y="14351"/>
                </a:lnTo>
                <a:lnTo>
                  <a:pt x="597852" y="18491"/>
                </a:lnTo>
                <a:lnTo>
                  <a:pt x="608063" y="18491"/>
                </a:lnTo>
                <a:lnTo>
                  <a:pt x="612203" y="14351"/>
                </a:lnTo>
                <a:lnTo>
                  <a:pt x="612203" y="4140"/>
                </a:lnTo>
                <a:close/>
              </a:path>
              <a:path w="884555" h="19050">
                <a:moveTo>
                  <a:pt x="636943" y="4140"/>
                </a:moveTo>
                <a:lnTo>
                  <a:pt x="632802" y="0"/>
                </a:lnTo>
                <a:lnTo>
                  <a:pt x="627697" y="0"/>
                </a:lnTo>
                <a:lnTo>
                  <a:pt x="622592" y="0"/>
                </a:lnTo>
                <a:lnTo>
                  <a:pt x="618451" y="4140"/>
                </a:lnTo>
                <a:lnTo>
                  <a:pt x="618451" y="14351"/>
                </a:lnTo>
                <a:lnTo>
                  <a:pt x="622592" y="18491"/>
                </a:lnTo>
                <a:lnTo>
                  <a:pt x="632802" y="18491"/>
                </a:lnTo>
                <a:lnTo>
                  <a:pt x="636943" y="14351"/>
                </a:lnTo>
                <a:lnTo>
                  <a:pt x="636943" y="4140"/>
                </a:lnTo>
                <a:close/>
              </a:path>
              <a:path w="884555" h="19050">
                <a:moveTo>
                  <a:pt x="661682" y="4140"/>
                </a:moveTo>
                <a:lnTo>
                  <a:pt x="657542" y="0"/>
                </a:lnTo>
                <a:lnTo>
                  <a:pt x="652437" y="0"/>
                </a:lnTo>
                <a:lnTo>
                  <a:pt x="647331" y="0"/>
                </a:lnTo>
                <a:lnTo>
                  <a:pt x="643191" y="4140"/>
                </a:lnTo>
                <a:lnTo>
                  <a:pt x="643191" y="14351"/>
                </a:lnTo>
                <a:lnTo>
                  <a:pt x="647331" y="18491"/>
                </a:lnTo>
                <a:lnTo>
                  <a:pt x="657542" y="18491"/>
                </a:lnTo>
                <a:lnTo>
                  <a:pt x="661682" y="14351"/>
                </a:lnTo>
                <a:lnTo>
                  <a:pt x="661682" y="4140"/>
                </a:lnTo>
                <a:close/>
              </a:path>
              <a:path w="884555" h="19050">
                <a:moveTo>
                  <a:pt x="686422" y="4140"/>
                </a:moveTo>
                <a:lnTo>
                  <a:pt x="682282" y="0"/>
                </a:lnTo>
                <a:lnTo>
                  <a:pt x="677176" y="0"/>
                </a:lnTo>
                <a:lnTo>
                  <a:pt x="672071" y="0"/>
                </a:lnTo>
                <a:lnTo>
                  <a:pt x="667931" y="4140"/>
                </a:lnTo>
                <a:lnTo>
                  <a:pt x="667931" y="14351"/>
                </a:lnTo>
                <a:lnTo>
                  <a:pt x="672071" y="18491"/>
                </a:lnTo>
                <a:lnTo>
                  <a:pt x="682282" y="18491"/>
                </a:lnTo>
                <a:lnTo>
                  <a:pt x="686422" y="14351"/>
                </a:lnTo>
                <a:lnTo>
                  <a:pt x="686422" y="4140"/>
                </a:lnTo>
                <a:close/>
              </a:path>
              <a:path w="884555" h="19050">
                <a:moveTo>
                  <a:pt x="711161" y="4140"/>
                </a:moveTo>
                <a:lnTo>
                  <a:pt x="707021" y="0"/>
                </a:lnTo>
                <a:lnTo>
                  <a:pt x="701916" y="0"/>
                </a:lnTo>
                <a:lnTo>
                  <a:pt x="696810" y="0"/>
                </a:lnTo>
                <a:lnTo>
                  <a:pt x="692670" y="4140"/>
                </a:lnTo>
                <a:lnTo>
                  <a:pt x="692670" y="14351"/>
                </a:lnTo>
                <a:lnTo>
                  <a:pt x="696810" y="18491"/>
                </a:lnTo>
                <a:lnTo>
                  <a:pt x="707021" y="18491"/>
                </a:lnTo>
                <a:lnTo>
                  <a:pt x="711161" y="14351"/>
                </a:lnTo>
                <a:lnTo>
                  <a:pt x="711161" y="4140"/>
                </a:lnTo>
                <a:close/>
              </a:path>
              <a:path w="884555" h="19050">
                <a:moveTo>
                  <a:pt x="735901" y="4140"/>
                </a:moveTo>
                <a:lnTo>
                  <a:pt x="731761" y="0"/>
                </a:lnTo>
                <a:lnTo>
                  <a:pt x="726655" y="0"/>
                </a:lnTo>
                <a:lnTo>
                  <a:pt x="721550" y="0"/>
                </a:lnTo>
                <a:lnTo>
                  <a:pt x="717410" y="4140"/>
                </a:lnTo>
                <a:lnTo>
                  <a:pt x="717410" y="14351"/>
                </a:lnTo>
                <a:lnTo>
                  <a:pt x="721550" y="18491"/>
                </a:lnTo>
                <a:lnTo>
                  <a:pt x="731761" y="18491"/>
                </a:lnTo>
                <a:lnTo>
                  <a:pt x="735901" y="14351"/>
                </a:lnTo>
                <a:lnTo>
                  <a:pt x="735901" y="4140"/>
                </a:lnTo>
                <a:close/>
              </a:path>
              <a:path w="884555" h="19050">
                <a:moveTo>
                  <a:pt x="760641" y="4140"/>
                </a:moveTo>
                <a:lnTo>
                  <a:pt x="756500" y="0"/>
                </a:lnTo>
                <a:lnTo>
                  <a:pt x="751395" y="0"/>
                </a:lnTo>
                <a:lnTo>
                  <a:pt x="746290" y="0"/>
                </a:lnTo>
                <a:lnTo>
                  <a:pt x="742149" y="4140"/>
                </a:lnTo>
                <a:lnTo>
                  <a:pt x="742149" y="14351"/>
                </a:lnTo>
                <a:lnTo>
                  <a:pt x="746290" y="18491"/>
                </a:lnTo>
                <a:lnTo>
                  <a:pt x="756500" y="18491"/>
                </a:lnTo>
                <a:lnTo>
                  <a:pt x="760641" y="14351"/>
                </a:lnTo>
                <a:lnTo>
                  <a:pt x="760641" y="4140"/>
                </a:lnTo>
                <a:close/>
              </a:path>
              <a:path w="884555" h="19050">
                <a:moveTo>
                  <a:pt x="785380" y="4140"/>
                </a:moveTo>
                <a:lnTo>
                  <a:pt x="781240" y="0"/>
                </a:lnTo>
                <a:lnTo>
                  <a:pt x="776135" y="0"/>
                </a:lnTo>
                <a:lnTo>
                  <a:pt x="771029" y="0"/>
                </a:lnTo>
                <a:lnTo>
                  <a:pt x="766889" y="4140"/>
                </a:lnTo>
                <a:lnTo>
                  <a:pt x="766889" y="14351"/>
                </a:lnTo>
                <a:lnTo>
                  <a:pt x="771029" y="18491"/>
                </a:lnTo>
                <a:lnTo>
                  <a:pt x="781240" y="18491"/>
                </a:lnTo>
                <a:lnTo>
                  <a:pt x="785380" y="14351"/>
                </a:lnTo>
                <a:lnTo>
                  <a:pt x="785380" y="4140"/>
                </a:lnTo>
                <a:close/>
              </a:path>
              <a:path w="884555" h="19050">
                <a:moveTo>
                  <a:pt x="810120" y="4140"/>
                </a:moveTo>
                <a:lnTo>
                  <a:pt x="805980" y="0"/>
                </a:lnTo>
                <a:lnTo>
                  <a:pt x="800874" y="0"/>
                </a:lnTo>
                <a:lnTo>
                  <a:pt x="795769" y="0"/>
                </a:lnTo>
                <a:lnTo>
                  <a:pt x="791629" y="4140"/>
                </a:lnTo>
                <a:lnTo>
                  <a:pt x="791629" y="14351"/>
                </a:lnTo>
                <a:lnTo>
                  <a:pt x="795769" y="18491"/>
                </a:lnTo>
                <a:lnTo>
                  <a:pt x="805980" y="18491"/>
                </a:lnTo>
                <a:lnTo>
                  <a:pt x="810120" y="14351"/>
                </a:lnTo>
                <a:lnTo>
                  <a:pt x="810120" y="4140"/>
                </a:lnTo>
                <a:close/>
              </a:path>
              <a:path w="884555" h="19050">
                <a:moveTo>
                  <a:pt x="834859" y="4140"/>
                </a:moveTo>
                <a:lnTo>
                  <a:pt x="830719" y="0"/>
                </a:lnTo>
                <a:lnTo>
                  <a:pt x="825614" y="0"/>
                </a:lnTo>
                <a:lnTo>
                  <a:pt x="820508" y="0"/>
                </a:lnTo>
                <a:lnTo>
                  <a:pt x="816368" y="4140"/>
                </a:lnTo>
                <a:lnTo>
                  <a:pt x="816368" y="14351"/>
                </a:lnTo>
                <a:lnTo>
                  <a:pt x="820508" y="18491"/>
                </a:lnTo>
                <a:lnTo>
                  <a:pt x="830719" y="18491"/>
                </a:lnTo>
                <a:lnTo>
                  <a:pt x="834859" y="14351"/>
                </a:lnTo>
                <a:lnTo>
                  <a:pt x="834859" y="4140"/>
                </a:lnTo>
                <a:close/>
              </a:path>
              <a:path w="884555" h="19050">
                <a:moveTo>
                  <a:pt x="859599" y="4140"/>
                </a:moveTo>
                <a:lnTo>
                  <a:pt x="855459" y="0"/>
                </a:lnTo>
                <a:lnTo>
                  <a:pt x="850353" y="0"/>
                </a:lnTo>
                <a:lnTo>
                  <a:pt x="845248" y="0"/>
                </a:lnTo>
                <a:lnTo>
                  <a:pt x="841108" y="4140"/>
                </a:lnTo>
                <a:lnTo>
                  <a:pt x="841108" y="14351"/>
                </a:lnTo>
                <a:lnTo>
                  <a:pt x="845248" y="18491"/>
                </a:lnTo>
                <a:lnTo>
                  <a:pt x="855459" y="18491"/>
                </a:lnTo>
                <a:lnTo>
                  <a:pt x="859599" y="14351"/>
                </a:lnTo>
                <a:lnTo>
                  <a:pt x="859599" y="4140"/>
                </a:lnTo>
                <a:close/>
              </a:path>
              <a:path w="884555" h="19050">
                <a:moveTo>
                  <a:pt x="884326" y="4140"/>
                </a:moveTo>
                <a:lnTo>
                  <a:pt x="880186" y="0"/>
                </a:lnTo>
                <a:lnTo>
                  <a:pt x="875080" y="0"/>
                </a:lnTo>
                <a:lnTo>
                  <a:pt x="869975" y="0"/>
                </a:lnTo>
                <a:lnTo>
                  <a:pt x="865835" y="4140"/>
                </a:lnTo>
                <a:lnTo>
                  <a:pt x="865835" y="14351"/>
                </a:lnTo>
                <a:lnTo>
                  <a:pt x="869975" y="18491"/>
                </a:lnTo>
                <a:lnTo>
                  <a:pt x="880186" y="18491"/>
                </a:lnTo>
                <a:lnTo>
                  <a:pt x="884326" y="14351"/>
                </a:lnTo>
                <a:lnTo>
                  <a:pt x="884326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" name="object 55"/>
          <p:cNvGrpSpPr/>
          <p:nvPr/>
        </p:nvGrpSpPr>
        <p:grpSpPr>
          <a:xfrm>
            <a:off x="1187422" y="2961177"/>
            <a:ext cx="1132205" cy="92710"/>
            <a:chOff x="1187422" y="2961177"/>
            <a:chExt cx="1132205" cy="92710"/>
          </a:xfrm>
        </p:grpSpPr>
        <p:sp>
          <p:nvSpPr>
            <p:cNvPr id="56" name="object 56"/>
            <p:cNvSpPr/>
            <p:nvPr/>
          </p:nvSpPr>
          <p:spPr>
            <a:xfrm>
              <a:off x="1187411" y="2961182"/>
              <a:ext cx="1082675" cy="43815"/>
            </a:xfrm>
            <a:custGeom>
              <a:avLst/>
              <a:gdLst/>
              <a:ahLst/>
              <a:cxnLst/>
              <a:rect l="l" t="t" r="r" b="b"/>
              <a:pathLst>
                <a:path w="1082675" h="43814">
                  <a:moveTo>
                    <a:pt x="18491" y="28879"/>
                  </a:moveTo>
                  <a:lnTo>
                    <a:pt x="14351" y="24739"/>
                  </a:lnTo>
                  <a:lnTo>
                    <a:pt x="9245" y="24739"/>
                  </a:lnTo>
                  <a:lnTo>
                    <a:pt x="4140" y="24739"/>
                  </a:lnTo>
                  <a:lnTo>
                    <a:pt x="0" y="28879"/>
                  </a:lnTo>
                  <a:lnTo>
                    <a:pt x="0" y="39090"/>
                  </a:lnTo>
                  <a:lnTo>
                    <a:pt x="4140" y="43230"/>
                  </a:lnTo>
                  <a:lnTo>
                    <a:pt x="14351" y="43230"/>
                  </a:lnTo>
                  <a:lnTo>
                    <a:pt x="18491" y="39090"/>
                  </a:lnTo>
                  <a:lnTo>
                    <a:pt x="18491" y="28879"/>
                  </a:lnTo>
                  <a:close/>
                </a:path>
                <a:path w="1082675" h="43814">
                  <a:moveTo>
                    <a:pt x="43230" y="28879"/>
                  </a:moveTo>
                  <a:lnTo>
                    <a:pt x="39090" y="24739"/>
                  </a:lnTo>
                  <a:lnTo>
                    <a:pt x="33985" y="24739"/>
                  </a:lnTo>
                  <a:lnTo>
                    <a:pt x="28879" y="24739"/>
                  </a:lnTo>
                  <a:lnTo>
                    <a:pt x="24739" y="28879"/>
                  </a:lnTo>
                  <a:lnTo>
                    <a:pt x="24739" y="39090"/>
                  </a:lnTo>
                  <a:lnTo>
                    <a:pt x="28879" y="43230"/>
                  </a:lnTo>
                  <a:lnTo>
                    <a:pt x="39090" y="43230"/>
                  </a:lnTo>
                  <a:lnTo>
                    <a:pt x="43230" y="39090"/>
                  </a:lnTo>
                  <a:lnTo>
                    <a:pt x="43230" y="28879"/>
                  </a:lnTo>
                  <a:close/>
                </a:path>
                <a:path w="1082675" h="43814">
                  <a:moveTo>
                    <a:pt x="43230" y="4140"/>
                  </a:moveTo>
                  <a:lnTo>
                    <a:pt x="39090" y="0"/>
                  </a:lnTo>
                  <a:lnTo>
                    <a:pt x="33985" y="0"/>
                  </a:lnTo>
                  <a:lnTo>
                    <a:pt x="28879" y="0"/>
                  </a:lnTo>
                  <a:lnTo>
                    <a:pt x="24739" y="4140"/>
                  </a:lnTo>
                  <a:lnTo>
                    <a:pt x="24739" y="14351"/>
                  </a:lnTo>
                  <a:lnTo>
                    <a:pt x="28879" y="18491"/>
                  </a:lnTo>
                  <a:lnTo>
                    <a:pt x="39090" y="18491"/>
                  </a:lnTo>
                  <a:lnTo>
                    <a:pt x="43230" y="14351"/>
                  </a:lnTo>
                  <a:lnTo>
                    <a:pt x="43230" y="4140"/>
                  </a:lnTo>
                  <a:close/>
                </a:path>
                <a:path w="1082675" h="43814">
                  <a:moveTo>
                    <a:pt x="67970" y="28879"/>
                  </a:moveTo>
                  <a:lnTo>
                    <a:pt x="63830" y="24739"/>
                  </a:lnTo>
                  <a:lnTo>
                    <a:pt x="58724" y="24739"/>
                  </a:lnTo>
                  <a:lnTo>
                    <a:pt x="53619" y="24739"/>
                  </a:lnTo>
                  <a:lnTo>
                    <a:pt x="49479" y="28879"/>
                  </a:lnTo>
                  <a:lnTo>
                    <a:pt x="49479" y="39090"/>
                  </a:lnTo>
                  <a:lnTo>
                    <a:pt x="53619" y="43230"/>
                  </a:lnTo>
                  <a:lnTo>
                    <a:pt x="63830" y="43230"/>
                  </a:lnTo>
                  <a:lnTo>
                    <a:pt x="67970" y="39090"/>
                  </a:lnTo>
                  <a:lnTo>
                    <a:pt x="67970" y="28879"/>
                  </a:lnTo>
                  <a:close/>
                </a:path>
                <a:path w="1082675" h="43814">
                  <a:moveTo>
                    <a:pt x="67970" y="4140"/>
                  </a:moveTo>
                  <a:lnTo>
                    <a:pt x="63830" y="0"/>
                  </a:lnTo>
                  <a:lnTo>
                    <a:pt x="58724" y="0"/>
                  </a:lnTo>
                  <a:lnTo>
                    <a:pt x="53619" y="0"/>
                  </a:lnTo>
                  <a:lnTo>
                    <a:pt x="49479" y="4140"/>
                  </a:lnTo>
                  <a:lnTo>
                    <a:pt x="49479" y="14351"/>
                  </a:lnTo>
                  <a:lnTo>
                    <a:pt x="53619" y="18491"/>
                  </a:lnTo>
                  <a:lnTo>
                    <a:pt x="63830" y="18491"/>
                  </a:lnTo>
                  <a:lnTo>
                    <a:pt x="67970" y="14351"/>
                  </a:lnTo>
                  <a:lnTo>
                    <a:pt x="67970" y="4140"/>
                  </a:lnTo>
                  <a:close/>
                </a:path>
                <a:path w="1082675" h="43814">
                  <a:moveTo>
                    <a:pt x="92710" y="28879"/>
                  </a:moveTo>
                  <a:lnTo>
                    <a:pt x="88569" y="24739"/>
                  </a:lnTo>
                  <a:lnTo>
                    <a:pt x="83464" y="24739"/>
                  </a:lnTo>
                  <a:lnTo>
                    <a:pt x="78359" y="24739"/>
                  </a:lnTo>
                  <a:lnTo>
                    <a:pt x="74218" y="28879"/>
                  </a:lnTo>
                  <a:lnTo>
                    <a:pt x="74218" y="39090"/>
                  </a:lnTo>
                  <a:lnTo>
                    <a:pt x="78359" y="43230"/>
                  </a:lnTo>
                  <a:lnTo>
                    <a:pt x="88569" y="43230"/>
                  </a:lnTo>
                  <a:lnTo>
                    <a:pt x="92710" y="39090"/>
                  </a:lnTo>
                  <a:lnTo>
                    <a:pt x="92710" y="28879"/>
                  </a:lnTo>
                  <a:close/>
                </a:path>
                <a:path w="1082675" h="43814">
                  <a:moveTo>
                    <a:pt x="92710" y="4140"/>
                  </a:moveTo>
                  <a:lnTo>
                    <a:pt x="88569" y="0"/>
                  </a:lnTo>
                  <a:lnTo>
                    <a:pt x="83464" y="0"/>
                  </a:lnTo>
                  <a:lnTo>
                    <a:pt x="78359" y="0"/>
                  </a:lnTo>
                  <a:lnTo>
                    <a:pt x="74218" y="4140"/>
                  </a:lnTo>
                  <a:lnTo>
                    <a:pt x="74218" y="14351"/>
                  </a:lnTo>
                  <a:lnTo>
                    <a:pt x="78359" y="18491"/>
                  </a:lnTo>
                  <a:lnTo>
                    <a:pt x="88569" y="18491"/>
                  </a:lnTo>
                  <a:lnTo>
                    <a:pt x="92710" y="14351"/>
                  </a:lnTo>
                  <a:lnTo>
                    <a:pt x="92710" y="4140"/>
                  </a:lnTo>
                  <a:close/>
                </a:path>
                <a:path w="1082675" h="43814">
                  <a:moveTo>
                    <a:pt x="117449" y="28879"/>
                  </a:moveTo>
                  <a:lnTo>
                    <a:pt x="113309" y="24739"/>
                  </a:lnTo>
                  <a:lnTo>
                    <a:pt x="108204" y="24739"/>
                  </a:lnTo>
                  <a:lnTo>
                    <a:pt x="103098" y="24739"/>
                  </a:lnTo>
                  <a:lnTo>
                    <a:pt x="98958" y="28879"/>
                  </a:lnTo>
                  <a:lnTo>
                    <a:pt x="98958" y="39090"/>
                  </a:lnTo>
                  <a:lnTo>
                    <a:pt x="103098" y="43230"/>
                  </a:lnTo>
                  <a:lnTo>
                    <a:pt x="113309" y="43230"/>
                  </a:lnTo>
                  <a:lnTo>
                    <a:pt x="117449" y="39090"/>
                  </a:lnTo>
                  <a:lnTo>
                    <a:pt x="117449" y="28879"/>
                  </a:lnTo>
                  <a:close/>
                </a:path>
                <a:path w="1082675" h="43814">
                  <a:moveTo>
                    <a:pt x="117449" y="4140"/>
                  </a:moveTo>
                  <a:lnTo>
                    <a:pt x="113309" y="0"/>
                  </a:lnTo>
                  <a:lnTo>
                    <a:pt x="108204" y="0"/>
                  </a:lnTo>
                  <a:lnTo>
                    <a:pt x="103098" y="0"/>
                  </a:lnTo>
                  <a:lnTo>
                    <a:pt x="98958" y="4140"/>
                  </a:lnTo>
                  <a:lnTo>
                    <a:pt x="98958" y="14351"/>
                  </a:lnTo>
                  <a:lnTo>
                    <a:pt x="103098" y="18491"/>
                  </a:lnTo>
                  <a:lnTo>
                    <a:pt x="113309" y="18491"/>
                  </a:lnTo>
                  <a:lnTo>
                    <a:pt x="117449" y="14351"/>
                  </a:lnTo>
                  <a:lnTo>
                    <a:pt x="117449" y="4140"/>
                  </a:lnTo>
                  <a:close/>
                </a:path>
                <a:path w="1082675" h="43814">
                  <a:moveTo>
                    <a:pt x="142189" y="28879"/>
                  </a:moveTo>
                  <a:lnTo>
                    <a:pt x="138049" y="24739"/>
                  </a:lnTo>
                  <a:lnTo>
                    <a:pt x="132943" y="24739"/>
                  </a:lnTo>
                  <a:lnTo>
                    <a:pt x="127838" y="24739"/>
                  </a:lnTo>
                  <a:lnTo>
                    <a:pt x="123698" y="28879"/>
                  </a:lnTo>
                  <a:lnTo>
                    <a:pt x="123698" y="39090"/>
                  </a:lnTo>
                  <a:lnTo>
                    <a:pt x="127838" y="43230"/>
                  </a:lnTo>
                  <a:lnTo>
                    <a:pt x="138049" y="43230"/>
                  </a:lnTo>
                  <a:lnTo>
                    <a:pt x="142189" y="39090"/>
                  </a:lnTo>
                  <a:lnTo>
                    <a:pt x="142189" y="28879"/>
                  </a:lnTo>
                  <a:close/>
                </a:path>
                <a:path w="1082675" h="43814">
                  <a:moveTo>
                    <a:pt x="142189" y="4140"/>
                  </a:moveTo>
                  <a:lnTo>
                    <a:pt x="138049" y="0"/>
                  </a:lnTo>
                  <a:lnTo>
                    <a:pt x="132943" y="0"/>
                  </a:lnTo>
                  <a:lnTo>
                    <a:pt x="127838" y="0"/>
                  </a:lnTo>
                  <a:lnTo>
                    <a:pt x="123698" y="4140"/>
                  </a:lnTo>
                  <a:lnTo>
                    <a:pt x="123698" y="14351"/>
                  </a:lnTo>
                  <a:lnTo>
                    <a:pt x="127838" y="18491"/>
                  </a:lnTo>
                  <a:lnTo>
                    <a:pt x="138049" y="18491"/>
                  </a:lnTo>
                  <a:lnTo>
                    <a:pt x="142189" y="14351"/>
                  </a:lnTo>
                  <a:lnTo>
                    <a:pt x="142189" y="4140"/>
                  </a:lnTo>
                  <a:close/>
                </a:path>
                <a:path w="1082675" h="43814">
                  <a:moveTo>
                    <a:pt x="166928" y="28879"/>
                  </a:moveTo>
                  <a:lnTo>
                    <a:pt x="162788" y="24739"/>
                  </a:lnTo>
                  <a:lnTo>
                    <a:pt x="157683" y="24739"/>
                  </a:lnTo>
                  <a:lnTo>
                    <a:pt x="152577" y="24739"/>
                  </a:lnTo>
                  <a:lnTo>
                    <a:pt x="148437" y="28879"/>
                  </a:lnTo>
                  <a:lnTo>
                    <a:pt x="148437" y="39090"/>
                  </a:lnTo>
                  <a:lnTo>
                    <a:pt x="152577" y="43230"/>
                  </a:lnTo>
                  <a:lnTo>
                    <a:pt x="162788" y="43230"/>
                  </a:lnTo>
                  <a:lnTo>
                    <a:pt x="166928" y="39090"/>
                  </a:lnTo>
                  <a:lnTo>
                    <a:pt x="166928" y="28879"/>
                  </a:lnTo>
                  <a:close/>
                </a:path>
                <a:path w="1082675" h="43814">
                  <a:moveTo>
                    <a:pt x="166928" y="4140"/>
                  </a:moveTo>
                  <a:lnTo>
                    <a:pt x="162788" y="0"/>
                  </a:lnTo>
                  <a:lnTo>
                    <a:pt x="157683" y="0"/>
                  </a:lnTo>
                  <a:lnTo>
                    <a:pt x="152577" y="0"/>
                  </a:lnTo>
                  <a:lnTo>
                    <a:pt x="148437" y="4140"/>
                  </a:lnTo>
                  <a:lnTo>
                    <a:pt x="148437" y="14351"/>
                  </a:lnTo>
                  <a:lnTo>
                    <a:pt x="152577" y="18491"/>
                  </a:lnTo>
                  <a:lnTo>
                    <a:pt x="162788" y="18491"/>
                  </a:lnTo>
                  <a:lnTo>
                    <a:pt x="166928" y="14351"/>
                  </a:lnTo>
                  <a:lnTo>
                    <a:pt x="166928" y="4140"/>
                  </a:lnTo>
                  <a:close/>
                </a:path>
                <a:path w="1082675" h="43814">
                  <a:moveTo>
                    <a:pt x="191668" y="28879"/>
                  </a:moveTo>
                  <a:lnTo>
                    <a:pt x="187528" y="24739"/>
                  </a:lnTo>
                  <a:lnTo>
                    <a:pt x="182422" y="24739"/>
                  </a:lnTo>
                  <a:lnTo>
                    <a:pt x="177317" y="24739"/>
                  </a:lnTo>
                  <a:lnTo>
                    <a:pt x="173177" y="28879"/>
                  </a:lnTo>
                  <a:lnTo>
                    <a:pt x="173177" y="39090"/>
                  </a:lnTo>
                  <a:lnTo>
                    <a:pt x="177317" y="43230"/>
                  </a:lnTo>
                  <a:lnTo>
                    <a:pt x="187528" y="43230"/>
                  </a:lnTo>
                  <a:lnTo>
                    <a:pt x="191668" y="39090"/>
                  </a:lnTo>
                  <a:lnTo>
                    <a:pt x="191668" y="28879"/>
                  </a:lnTo>
                  <a:close/>
                </a:path>
                <a:path w="1082675" h="43814">
                  <a:moveTo>
                    <a:pt x="191668" y="4140"/>
                  </a:moveTo>
                  <a:lnTo>
                    <a:pt x="187528" y="0"/>
                  </a:lnTo>
                  <a:lnTo>
                    <a:pt x="182422" y="0"/>
                  </a:lnTo>
                  <a:lnTo>
                    <a:pt x="177317" y="0"/>
                  </a:lnTo>
                  <a:lnTo>
                    <a:pt x="173177" y="4140"/>
                  </a:lnTo>
                  <a:lnTo>
                    <a:pt x="173177" y="14351"/>
                  </a:lnTo>
                  <a:lnTo>
                    <a:pt x="177317" y="18491"/>
                  </a:lnTo>
                  <a:lnTo>
                    <a:pt x="187528" y="18491"/>
                  </a:lnTo>
                  <a:lnTo>
                    <a:pt x="191668" y="14351"/>
                  </a:lnTo>
                  <a:lnTo>
                    <a:pt x="191668" y="4140"/>
                  </a:lnTo>
                  <a:close/>
                </a:path>
                <a:path w="1082675" h="43814">
                  <a:moveTo>
                    <a:pt x="216408" y="28879"/>
                  </a:moveTo>
                  <a:lnTo>
                    <a:pt x="212267" y="24739"/>
                  </a:lnTo>
                  <a:lnTo>
                    <a:pt x="207162" y="24739"/>
                  </a:lnTo>
                  <a:lnTo>
                    <a:pt x="202057" y="24739"/>
                  </a:lnTo>
                  <a:lnTo>
                    <a:pt x="197916" y="28879"/>
                  </a:lnTo>
                  <a:lnTo>
                    <a:pt x="197916" y="39090"/>
                  </a:lnTo>
                  <a:lnTo>
                    <a:pt x="202057" y="43230"/>
                  </a:lnTo>
                  <a:lnTo>
                    <a:pt x="212267" y="43230"/>
                  </a:lnTo>
                  <a:lnTo>
                    <a:pt x="216408" y="39090"/>
                  </a:lnTo>
                  <a:lnTo>
                    <a:pt x="216408" y="28879"/>
                  </a:lnTo>
                  <a:close/>
                </a:path>
                <a:path w="1082675" h="43814">
                  <a:moveTo>
                    <a:pt x="216408" y="4140"/>
                  </a:moveTo>
                  <a:lnTo>
                    <a:pt x="212267" y="0"/>
                  </a:lnTo>
                  <a:lnTo>
                    <a:pt x="207162" y="0"/>
                  </a:lnTo>
                  <a:lnTo>
                    <a:pt x="202057" y="0"/>
                  </a:lnTo>
                  <a:lnTo>
                    <a:pt x="197916" y="4140"/>
                  </a:lnTo>
                  <a:lnTo>
                    <a:pt x="197916" y="14351"/>
                  </a:lnTo>
                  <a:lnTo>
                    <a:pt x="202057" y="18491"/>
                  </a:lnTo>
                  <a:lnTo>
                    <a:pt x="212267" y="18491"/>
                  </a:lnTo>
                  <a:lnTo>
                    <a:pt x="216408" y="14351"/>
                  </a:lnTo>
                  <a:lnTo>
                    <a:pt x="216408" y="4140"/>
                  </a:lnTo>
                  <a:close/>
                </a:path>
                <a:path w="1082675" h="43814">
                  <a:moveTo>
                    <a:pt x="241134" y="28879"/>
                  </a:moveTo>
                  <a:lnTo>
                    <a:pt x="236994" y="24739"/>
                  </a:lnTo>
                  <a:lnTo>
                    <a:pt x="231889" y="24739"/>
                  </a:lnTo>
                  <a:lnTo>
                    <a:pt x="226783" y="24739"/>
                  </a:lnTo>
                  <a:lnTo>
                    <a:pt x="222643" y="28879"/>
                  </a:lnTo>
                  <a:lnTo>
                    <a:pt x="222643" y="39090"/>
                  </a:lnTo>
                  <a:lnTo>
                    <a:pt x="226783" y="43230"/>
                  </a:lnTo>
                  <a:lnTo>
                    <a:pt x="236994" y="43230"/>
                  </a:lnTo>
                  <a:lnTo>
                    <a:pt x="241134" y="39090"/>
                  </a:lnTo>
                  <a:lnTo>
                    <a:pt x="241134" y="28879"/>
                  </a:lnTo>
                  <a:close/>
                </a:path>
                <a:path w="1082675" h="43814">
                  <a:moveTo>
                    <a:pt x="241134" y="4140"/>
                  </a:moveTo>
                  <a:lnTo>
                    <a:pt x="236994" y="0"/>
                  </a:lnTo>
                  <a:lnTo>
                    <a:pt x="231889" y="0"/>
                  </a:lnTo>
                  <a:lnTo>
                    <a:pt x="226783" y="0"/>
                  </a:lnTo>
                  <a:lnTo>
                    <a:pt x="222643" y="4140"/>
                  </a:lnTo>
                  <a:lnTo>
                    <a:pt x="222643" y="14351"/>
                  </a:lnTo>
                  <a:lnTo>
                    <a:pt x="226783" y="18491"/>
                  </a:lnTo>
                  <a:lnTo>
                    <a:pt x="236994" y="18491"/>
                  </a:lnTo>
                  <a:lnTo>
                    <a:pt x="241134" y="14351"/>
                  </a:lnTo>
                  <a:lnTo>
                    <a:pt x="241134" y="4140"/>
                  </a:lnTo>
                  <a:close/>
                </a:path>
                <a:path w="1082675" h="43814">
                  <a:moveTo>
                    <a:pt x="265874" y="28879"/>
                  </a:moveTo>
                  <a:lnTo>
                    <a:pt x="261734" y="24739"/>
                  </a:lnTo>
                  <a:lnTo>
                    <a:pt x="256628" y="24739"/>
                  </a:lnTo>
                  <a:lnTo>
                    <a:pt x="251523" y="24739"/>
                  </a:lnTo>
                  <a:lnTo>
                    <a:pt x="247383" y="28879"/>
                  </a:lnTo>
                  <a:lnTo>
                    <a:pt x="247383" y="39090"/>
                  </a:lnTo>
                  <a:lnTo>
                    <a:pt x="251523" y="43230"/>
                  </a:lnTo>
                  <a:lnTo>
                    <a:pt x="261734" y="43230"/>
                  </a:lnTo>
                  <a:lnTo>
                    <a:pt x="265874" y="39090"/>
                  </a:lnTo>
                  <a:lnTo>
                    <a:pt x="265874" y="28879"/>
                  </a:lnTo>
                  <a:close/>
                </a:path>
                <a:path w="1082675" h="43814">
                  <a:moveTo>
                    <a:pt x="265874" y="4140"/>
                  </a:moveTo>
                  <a:lnTo>
                    <a:pt x="261734" y="0"/>
                  </a:lnTo>
                  <a:lnTo>
                    <a:pt x="256628" y="0"/>
                  </a:lnTo>
                  <a:lnTo>
                    <a:pt x="251523" y="0"/>
                  </a:lnTo>
                  <a:lnTo>
                    <a:pt x="247383" y="4140"/>
                  </a:lnTo>
                  <a:lnTo>
                    <a:pt x="247383" y="14351"/>
                  </a:lnTo>
                  <a:lnTo>
                    <a:pt x="251523" y="18491"/>
                  </a:lnTo>
                  <a:lnTo>
                    <a:pt x="261734" y="18491"/>
                  </a:lnTo>
                  <a:lnTo>
                    <a:pt x="265874" y="14351"/>
                  </a:lnTo>
                  <a:lnTo>
                    <a:pt x="265874" y="4140"/>
                  </a:lnTo>
                  <a:close/>
                </a:path>
                <a:path w="1082675" h="43814">
                  <a:moveTo>
                    <a:pt x="290614" y="28879"/>
                  </a:moveTo>
                  <a:lnTo>
                    <a:pt x="286473" y="24739"/>
                  </a:lnTo>
                  <a:lnTo>
                    <a:pt x="281368" y="24739"/>
                  </a:lnTo>
                  <a:lnTo>
                    <a:pt x="276263" y="24739"/>
                  </a:lnTo>
                  <a:lnTo>
                    <a:pt x="272122" y="28879"/>
                  </a:lnTo>
                  <a:lnTo>
                    <a:pt x="272122" y="39090"/>
                  </a:lnTo>
                  <a:lnTo>
                    <a:pt x="276263" y="43230"/>
                  </a:lnTo>
                  <a:lnTo>
                    <a:pt x="286473" y="43230"/>
                  </a:lnTo>
                  <a:lnTo>
                    <a:pt x="290614" y="39090"/>
                  </a:lnTo>
                  <a:lnTo>
                    <a:pt x="290614" y="28879"/>
                  </a:lnTo>
                  <a:close/>
                </a:path>
                <a:path w="1082675" h="43814">
                  <a:moveTo>
                    <a:pt x="290614" y="4140"/>
                  </a:moveTo>
                  <a:lnTo>
                    <a:pt x="286473" y="0"/>
                  </a:lnTo>
                  <a:lnTo>
                    <a:pt x="281368" y="0"/>
                  </a:lnTo>
                  <a:lnTo>
                    <a:pt x="276263" y="0"/>
                  </a:lnTo>
                  <a:lnTo>
                    <a:pt x="272122" y="4140"/>
                  </a:lnTo>
                  <a:lnTo>
                    <a:pt x="272122" y="14351"/>
                  </a:lnTo>
                  <a:lnTo>
                    <a:pt x="276263" y="18491"/>
                  </a:lnTo>
                  <a:lnTo>
                    <a:pt x="286473" y="18491"/>
                  </a:lnTo>
                  <a:lnTo>
                    <a:pt x="290614" y="14351"/>
                  </a:lnTo>
                  <a:lnTo>
                    <a:pt x="290614" y="4140"/>
                  </a:lnTo>
                  <a:close/>
                </a:path>
                <a:path w="1082675" h="43814">
                  <a:moveTo>
                    <a:pt x="315353" y="28879"/>
                  </a:moveTo>
                  <a:lnTo>
                    <a:pt x="311213" y="24739"/>
                  </a:lnTo>
                  <a:lnTo>
                    <a:pt x="306108" y="24739"/>
                  </a:lnTo>
                  <a:lnTo>
                    <a:pt x="301002" y="24739"/>
                  </a:lnTo>
                  <a:lnTo>
                    <a:pt x="296862" y="28879"/>
                  </a:lnTo>
                  <a:lnTo>
                    <a:pt x="296862" y="39090"/>
                  </a:lnTo>
                  <a:lnTo>
                    <a:pt x="301002" y="43230"/>
                  </a:lnTo>
                  <a:lnTo>
                    <a:pt x="311213" y="43230"/>
                  </a:lnTo>
                  <a:lnTo>
                    <a:pt x="315353" y="39090"/>
                  </a:lnTo>
                  <a:lnTo>
                    <a:pt x="315353" y="28879"/>
                  </a:lnTo>
                  <a:close/>
                </a:path>
                <a:path w="1082675" h="43814">
                  <a:moveTo>
                    <a:pt x="315353" y="4140"/>
                  </a:moveTo>
                  <a:lnTo>
                    <a:pt x="311213" y="0"/>
                  </a:lnTo>
                  <a:lnTo>
                    <a:pt x="306108" y="0"/>
                  </a:lnTo>
                  <a:lnTo>
                    <a:pt x="301002" y="0"/>
                  </a:lnTo>
                  <a:lnTo>
                    <a:pt x="296862" y="4140"/>
                  </a:lnTo>
                  <a:lnTo>
                    <a:pt x="296862" y="14351"/>
                  </a:lnTo>
                  <a:lnTo>
                    <a:pt x="301002" y="18491"/>
                  </a:lnTo>
                  <a:lnTo>
                    <a:pt x="311213" y="18491"/>
                  </a:lnTo>
                  <a:lnTo>
                    <a:pt x="315353" y="14351"/>
                  </a:lnTo>
                  <a:lnTo>
                    <a:pt x="315353" y="4140"/>
                  </a:lnTo>
                  <a:close/>
                </a:path>
                <a:path w="1082675" h="43814">
                  <a:moveTo>
                    <a:pt x="340093" y="28879"/>
                  </a:moveTo>
                  <a:lnTo>
                    <a:pt x="335953" y="24739"/>
                  </a:lnTo>
                  <a:lnTo>
                    <a:pt x="330847" y="24739"/>
                  </a:lnTo>
                  <a:lnTo>
                    <a:pt x="325742" y="24739"/>
                  </a:lnTo>
                  <a:lnTo>
                    <a:pt x="321602" y="28879"/>
                  </a:lnTo>
                  <a:lnTo>
                    <a:pt x="321602" y="39090"/>
                  </a:lnTo>
                  <a:lnTo>
                    <a:pt x="325742" y="43230"/>
                  </a:lnTo>
                  <a:lnTo>
                    <a:pt x="335953" y="43230"/>
                  </a:lnTo>
                  <a:lnTo>
                    <a:pt x="340093" y="39090"/>
                  </a:lnTo>
                  <a:lnTo>
                    <a:pt x="340093" y="28879"/>
                  </a:lnTo>
                  <a:close/>
                </a:path>
                <a:path w="1082675" h="43814">
                  <a:moveTo>
                    <a:pt x="340093" y="4140"/>
                  </a:moveTo>
                  <a:lnTo>
                    <a:pt x="335953" y="0"/>
                  </a:lnTo>
                  <a:lnTo>
                    <a:pt x="330847" y="0"/>
                  </a:lnTo>
                  <a:lnTo>
                    <a:pt x="325742" y="0"/>
                  </a:lnTo>
                  <a:lnTo>
                    <a:pt x="321602" y="4140"/>
                  </a:lnTo>
                  <a:lnTo>
                    <a:pt x="321602" y="14351"/>
                  </a:lnTo>
                  <a:lnTo>
                    <a:pt x="325742" y="18491"/>
                  </a:lnTo>
                  <a:lnTo>
                    <a:pt x="335953" y="18491"/>
                  </a:lnTo>
                  <a:lnTo>
                    <a:pt x="340093" y="14351"/>
                  </a:lnTo>
                  <a:lnTo>
                    <a:pt x="340093" y="4140"/>
                  </a:lnTo>
                  <a:close/>
                </a:path>
                <a:path w="1082675" h="43814">
                  <a:moveTo>
                    <a:pt x="364832" y="28879"/>
                  </a:moveTo>
                  <a:lnTo>
                    <a:pt x="360692" y="24739"/>
                  </a:lnTo>
                  <a:lnTo>
                    <a:pt x="355587" y="24739"/>
                  </a:lnTo>
                  <a:lnTo>
                    <a:pt x="350481" y="24739"/>
                  </a:lnTo>
                  <a:lnTo>
                    <a:pt x="346341" y="28879"/>
                  </a:lnTo>
                  <a:lnTo>
                    <a:pt x="346341" y="39090"/>
                  </a:lnTo>
                  <a:lnTo>
                    <a:pt x="350481" y="43230"/>
                  </a:lnTo>
                  <a:lnTo>
                    <a:pt x="360692" y="43230"/>
                  </a:lnTo>
                  <a:lnTo>
                    <a:pt x="364832" y="39090"/>
                  </a:lnTo>
                  <a:lnTo>
                    <a:pt x="364832" y="28879"/>
                  </a:lnTo>
                  <a:close/>
                </a:path>
                <a:path w="1082675" h="43814">
                  <a:moveTo>
                    <a:pt x="364832" y="4140"/>
                  </a:moveTo>
                  <a:lnTo>
                    <a:pt x="360692" y="0"/>
                  </a:lnTo>
                  <a:lnTo>
                    <a:pt x="355587" y="0"/>
                  </a:lnTo>
                  <a:lnTo>
                    <a:pt x="350481" y="0"/>
                  </a:lnTo>
                  <a:lnTo>
                    <a:pt x="346341" y="4140"/>
                  </a:lnTo>
                  <a:lnTo>
                    <a:pt x="346341" y="14351"/>
                  </a:lnTo>
                  <a:lnTo>
                    <a:pt x="350481" y="18491"/>
                  </a:lnTo>
                  <a:lnTo>
                    <a:pt x="360692" y="18491"/>
                  </a:lnTo>
                  <a:lnTo>
                    <a:pt x="364832" y="14351"/>
                  </a:lnTo>
                  <a:lnTo>
                    <a:pt x="364832" y="4140"/>
                  </a:lnTo>
                  <a:close/>
                </a:path>
                <a:path w="1082675" h="43814">
                  <a:moveTo>
                    <a:pt x="389572" y="28879"/>
                  </a:moveTo>
                  <a:lnTo>
                    <a:pt x="385432" y="24739"/>
                  </a:lnTo>
                  <a:lnTo>
                    <a:pt x="380326" y="24739"/>
                  </a:lnTo>
                  <a:lnTo>
                    <a:pt x="375221" y="24739"/>
                  </a:lnTo>
                  <a:lnTo>
                    <a:pt x="371081" y="28879"/>
                  </a:lnTo>
                  <a:lnTo>
                    <a:pt x="371081" y="39090"/>
                  </a:lnTo>
                  <a:lnTo>
                    <a:pt x="375221" y="43230"/>
                  </a:lnTo>
                  <a:lnTo>
                    <a:pt x="385432" y="43230"/>
                  </a:lnTo>
                  <a:lnTo>
                    <a:pt x="389572" y="39090"/>
                  </a:lnTo>
                  <a:lnTo>
                    <a:pt x="389572" y="28879"/>
                  </a:lnTo>
                  <a:close/>
                </a:path>
                <a:path w="1082675" h="43814">
                  <a:moveTo>
                    <a:pt x="389572" y="4140"/>
                  </a:moveTo>
                  <a:lnTo>
                    <a:pt x="385432" y="0"/>
                  </a:lnTo>
                  <a:lnTo>
                    <a:pt x="380326" y="0"/>
                  </a:lnTo>
                  <a:lnTo>
                    <a:pt x="375221" y="0"/>
                  </a:lnTo>
                  <a:lnTo>
                    <a:pt x="371081" y="4140"/>
                  </a:lnTo>
                  <a:lnTo>
                    <a:pt x="371081" y="14351"/>
                  </a:lnTo>
                  <a:lnTo>
                    <a:pt x="375221" y="18491"/>
                  </a:lnTo>
                  <a:lnTo>
                    <a:pt x="385432" y="18491"/>
                  </a:lnTo>
                  <a:lnTo>
                    <a:pt x="389572" y="14351"/>
                  </a:lnTo>
                  <a:lnTo>
                    <a:pt x="389572" y="4140"/>
                  </a:lnTo>
                  <a:close/>
                </a:path>
                <a:path w="1082675" h="43814">
                  <a:moveTo>
                    <a:pt x="414312" y="28879"/>
                  </a:moveTo>
                  <a:lnTo>
                    <a:pt x="410171" y="24739"/>
                  </a:lnTo>
                  <a:lnTo>
                    <a:pt x="405066" y="24739"/>
                  </a:lnTo>
                  <a:lnTo>
                    <a:pt x="399961" y="24739"/>
                  </a:lnTo>
                  <a:lnTo>
                    <a:pt x="395820" y="28879"/>
                  </a:lnTo>
                  <a:lnTo>
                    <a:pt x="395820" y="39090"/>
                  </a:lnTo>
                  <a:lnTo>
                    <a:pt x="399961" y="43230"/>
                  </a:lnTo>
                  <a:lnTo>
                    <a:pt x="410171" y="43230"/>
                  </a:lnTo>
                  <a:lnTo>
                    <a:pt x="414312" y="39090"/>
                  </a:lnTo>
                  <a:lnTo>
                    <a:pt x="414312" y="28879"/>
                  </a:lnTo>
                  <a:close/>
                </a:path>
                <a:path w="1082675" h="43814">
                  <a:moveTo>
                    <a:pt x="414312" y="4140"/>
                  </a:moveTo>
                  <a:lnTo>
                    <a:pt x="410171" y="0"/>
                  </a:lnTo>
                  <a:lnTo>
                    <a:pt x="405066" y="0"/>
                  </a:lnTo>
                  <a:lnTo>
                    <a:pt x="399961" y="0"/>
                  </a:lnTo>
                  <a:lnTo>
                    <a:pt x="395820" y="4140"/>
                  </a:lnTo>
                  <a:lnTo>
                    <a:pt x="395820" y="14351"/>
                  </a:lnTo>
                  <a:lnTo>
                    <a:pt x="399961" y="18491"/>
                  </a:lnTo>
                  <a:lnTo>
                    <a:pt x="410171" y="18491"/>
                  </a:lnTo>
                  <a:lnTo>
                    <a:pt x="414312" y="14351"/>
                  </a:lnTo>
                  <a:lnTo>
                    <a:pt x="414312" y="4140"/>
                  </a:lnTo>
                  <a:close/>
                </a:path>
                <a:path w="1082675" h="43814">
                  <a:moveTo>
                    <a:pt x="439051" y="28879"/>
                  </a:moveTo>
                  <a:lnTo>
                    <a:pt x="434911" y="24739"/>
                  </a:lnTo>
                  <a:lnTo>
                    <a:pt x="429806" y="24739"/>
                  </a:lnTo>
                  <a:lnTo>
                    <a:pt x="424700" y="24739"/>
                  </a:lnTo>
                  <a:lnTo>
                    <a:pt x="420560" y="28879"/>
                  </a:lnTo>
                  <a:lnTo>
                    <a:pt x="420560" y="39090"/>
                  </a:lnTo>
                  <a:lnTo>
                    <a:pt x="424700" y="43230"/>
                  </a:lnTo>
                  <a:lnTo>
                    <a:pt x="434911" y="43230"/>
                  </a:lnTo>
                  <a:lnTo>
                    <a:pt x="439051" y="39090"/>
                  </a:lnTo>
                  <a:lnTo>
                    <a:pt x="439051" y="28879"/>
                  </a:lnTo>
                  <a:close/>
                </a:path>
                <a:path w="1082675" h="43814">
                  <a:moveTo>
                    <a:pt x="439051" y="4140"/>
                  </a:moveTo>
                  <a:lnTo>
                    <a:pt x="434911" y="0"/>
                  </a:lnTo>
                  <a:lnTo>
                    <a:pt x="429806" y="0"/>
                  </a:lnTo>
                  <a:lnTo>
                    <a:pt x="424700" y="0"/>
                  </a:lnTo>
                  <a:lnTo>
                    <a:pt x="420560" y="4140"/>
                  </a:lnTo>
                  <a:lnTo>
                    <a:pt x="420560" y="14351"/>
                  </a:lnTo>
                  <a:lnTo>
                    <a:pt x="424700" y="18491"/>
                  </a:lnTo>
                  <a:lnTo>
                    <a:pt x="434911" y="18491"/>
                  </a:lnTo>
                  <a:lnTo>
                    <a:pt x="439051" y="14351"/>
                  </a:lnTo>
                  <a:lnTo>
                    <a:pt x="439051" y="4140"/>
                  </a:lnTo>
                  <a:close/>
                </a:path>
                <a:path w="1082675" h="43814">
                  <a:moveTo>
                    <a:pt x="463791" y="28879"/>
                  </a:moveTo>
                  <a:lnTo>
                    <a:pt x="459651" y="24739"/>
                  </a:lnTo>
                  <a:lnTo>
                    <a:pt x="454545" y="24739"/>
                  </a:lnTo>
                  <a:lnTo>
                    <a:pt x="449440" y="24739"/>
                  </a:lnTo>
                  <a:lnTo>
                    <a:pt x="445300" y="28879"/>
                  </a:lnTo>
                  <a:lnTo>
                    <a:pt x="445300" y="39090"/>
                  </a:lnTo>
                  <a:lnTo>
                    <a:pt x="449440" y="43230"/>
                  </a:lnTo>
                  <a:lnTo>
                    <a:pt x="459651" y="43230"/>
                  </a:lnTo>
                  <a:lnTo>
                    <a:pt x="463791" y="39090"/>
                  </a:lnTo>
                  <a:lnTo>
                    <a:pt x="463791" y="28879"/>
                  </a:lnTo>
                  <a:close/>
                </a:path>
                <a:path w="1082675" h="43814">
                  <a:moveTo>
                    <a:pt x="463791" y="4140"/>
                  </a:moveTo>
                  <a:lnTo>
                    <a:pt x="459651" y="0"/>
                  </a:lnTo>
                  <a:lnTo>
                    <a:pt x="454545" y="0"/>
                  </a:lnTo>
                  <a:lnTo>
                    <a:pt x="449440" y="0"/>
                  </a:lnTo>
                  <a:lnTo>
                    <a:pt x="445300" y="4140"/>
                  </a:lnTo>
                  <a:lnTo>
                    <a:pt x="445300" y="14351"/>
                  </a:lnTo>
                  <a:lnTo>
                    <a:pt x="449440" y="18491"/>
                  </a:lnTo>
                  <a:lnTo>
                    <a:pt x="459651" y="18491"/>
                  </a:lnTo>
                  <a:lnTo>
                    <a:pt x="463791" y="14351"/>
                  </a:lnTo>
                  <a:lnTo>
                    <a:pt x="463791" y="4140"/>
                  </a:lnTo>
                  <a:close/>
                </a:path>
                <a:path w="1082675" h="43814">
                  <a:moveTo>
                    <a:pt x="488530" y="28879"/>
                  </a:moveTo>
                  <a:lnTo>
                    <a:pt x="484390" y="24739"/>
                  </a:lnTo>
                  <a:lnTo>
                    <a:pt x="479285" y="24739"/>
                  </a:lnTo>
                  <a:lnTo>
                    <a:pt x="474179" y="24739"/>
                  </a:lnTo>
                  <a:lnTo>
                    <a:pt x="470039" y="28879"/>
                  </a:lnTo>
                  <a:lnTo>
                    <a:pt x="470039" y="39090"/>
                  </a:lnTo>
                  <a:lnTo>
                    <a:pt x="474179" y="43230"/>
                  </a:lnTo>
                  <a:lnTo>
                    <a:pt x="484390" y="43230"/>
                  </a:lnTo>
                  <a:lnTo>
                    <a:pt x="488530" y="39090"/>
                  </a:lnTo>
                  <a:lnTo>
                    <a:pt x="488530" y="28879"/>
                  </a:lnTo>
                  <a:close/>
                </a:path>
                <a:path w="1082675" h="43814">
                  <a:moveTo>
                    <a:pt x="488530" y="4140"/>
                  </a:moveTo>
                  <a:lnTo>
                    <a:pt x="484390" y="0"/>
                  </a:lnTo>
                  <a:lnTo>
                    <a:pt x="479285" y="0"/>
                  </a:lnTo>
                  <a:lnTo>
                    <a:pt x="474179" y="0"/>
                  </a:lnTo>
                  <a:lnTo>
                    <a:pt x="470039" y="4140"/>
                  </a:lnTo>
                  <a:lnTo>
                    <a:pt x="470039" y="14351"/>
                  </a:lnTo>
                  <a:lnTo>
                    <a:pt x="474179" y="18491"/>
                  </a:lnTo>
                  <a:lnTo>
                    <a:pt x="484390" y="18491"/>
                  </a:lnTo>
                  <a:lnTo>
                    <a:pt x="488530" y="14351"/>
                  </a:lnTo>
                  <a:lnTo>
                    <a:pt x="488530" y="4140"/>
                  </a:lnTo>
                  <a:close/>
                </a:path>
                <a:path w="1082675" h="43814">
                  <a:moveTo>
                    <a:pt x="513270" y="28879"/>
                  </a:moveTo>
                  <a:lnTo>
                    <a:pt x="509130" y="24739"/>
                  </a:lnTo>
                  <a:lnTo>
                    <a:pt x="504024" y="24739"/>
                  </a:lnTo>
                  <a:lnTo>
                    <a:pt x="498919" y="24739"/>
                  </a:lnTo>
                  <a:lnTo>
                    <a:pt x="494779" y="28879"/>
                  </a:lnTo>
                  <a:lnTo>
                    <a:pt x="494779" y="39090"/>
                  </a:lnTo>
                  <a:lnTo>
                    <a:pt x="498919" y="43230"/>
                  </a:lnTo>
                  <a:lnTo>
                    <a:pt x="509130" y="43230"/>
                  </a:lnTo>
                  <a:lnTo>
                    <a:pt x="513270" y="39090"/>
                  </a:lnTo>
                  <a:lnTo>
                    <a:pt x="513270" y="28879"/>
                  </a:lnTo>
                  <a:close/>
                </a:path>
                <a:path w="1082675" h="43814">
                  <a:moveTo>
                    <a:pt x="513270" y="4140"/>
                  </a:moveTo>
                  <a:lnTo>
                    <a:pt x="509130" y="0"/>
                  </a:lnTo>
                  <a:lnTo>
                    <a:pt x="504024" y="0"/>
                  </a:lnTo>
                  <a:lnTo>
                    <a:pt x="498919" y="0"/>
                  </a:lnTo>
                  <a:lnTo>
                    <a:pt x="494779" y="4140"/>
                  </a:lnTo>
                  <a:lnTo>
                    <a:pt x="494779" y="14351"/>
                  </a:lnTo>
                  <a:lnTo>
                    <a:pt x="498919" y="18491"/>
                  </a:lnTo>
                  <a:lnTo>
                    <a:pt x="509130" y="18491"/>
                  </a:lnTo>
                  <a:lnTo>
                    <a:pt x="513270" y="14351"/>
                  </a:lnTo>
                  <a:lnTo>
                    <a:pt x="513270" y="4140"/>
                  </a:lnTo>
                  <a:close/>
                </a:path>
                <a:path w="1082675" h="43814">
                  <a:moveTo>
                    <a:pt x="537997" y="28879"/>
                  </a:moveTo>
                  <a:lnTo>
                    <a:pt x="533857" y="24739"/>
                  </a:lnTo>
                  <a:lnTo>
                    <a:pt x="528751" y="24739"/>
                  </a:lnTo>
                  <a:lnTo>
                    <a:pt x="523646" y="24739"/>
                  </a:lnTo>
                  <a:lnTo>
                    <a:pt x="519506" y="28879"/>
                  </a:lnTo>
                  <a:lnTo>
                    <a:pt x="519506" y="39090"/>
                  </a:lnTo>
                  <a:lnTo>
                    <a:pt x="523646" y="43230"/>
                  </a:lnTo>
                  <a:lnTo>
                    <a:pt x="533857" y="43230"/>
                  </a:lnTo>
                  <a:lnTo>
                    <a:pt x="537997" y="39090"/>
                  </a:lnTo>
                  <a:lnTo>
                    <a:pt x="537997" y="28879"/>
                  </a:lnTo>
                  <a:close/>
                </a:path>
                <a:path w="1082675" h="43814">
                  <a:moveTo>
                    <a:pt x="537997" y="4140"/>
                  </a:moveTo>
                  <a:lnTo>
                    <a:pt x="533857" y="0"/>
                  </a:lnTo>
                  <a:lnTo>
                    <a:pt x="528751" y="0"/>
                  </a:lnTo>
                  <a:lnTo>
                    <a:pt x="523646" y="0"/>
                  </a:lnTo>
                  <a:lnTo>
                    <a:pt x="519506" y="4140"/>
                  </a:lnTo>
                  <a:lnTo>
                    <a:pt x="519506" y="14351"/>
                  </a:lnTo>
                  <a:lnTo>
                    <a:pt x="523646" y="18491"/>
                  </a:lnTo>
                  <a:lnTo>
                    <a:pt x="533857" y="18491"/>
                  </a:lnTo>
                  <a:lnTo>
                    <a:pt x="537997" y="14351"/>
                  </a:lnTo>
                  <a:lnTo>
                    <a:pt x="537997" y="4140"/>
                  </a:lnTo>
                  <a:close/>
                </a:path>
                <a:path w="1082675" h="43814">
                  <a:moveTo>
                    <a:pt x="562737" y="28879"/>
                  </a:moveTo>
                  <a:lnTo>
                    <a:pt x="558596" y="24739"/>
                  </a:lnTo>
                  <a:lnTo>
                    <a:pt x="553491" y="24739"/>
                  </a:lnTo>
                  <a:lnTo>
                    <a:pt x="548386" y="24739"/>
                  </a:lnTo>
                  <a:lnTo>
                    <a:pt x="544245" y="28879"/>
                  </a:lnTo>
                  <a:lnTo>
                    <a:pt x="544245" y="39090"/>
                  </a:lnTo>
                  <a:lnTo>
                    <a:pt x="548386" y="43230"/>
                  </a:lnTo>
                  <a:lnTo>
                    <a:pt x="558596" y="43230"/>
                  </a:lnTo>
                  <a:lnTo>
                    <a:pt x="562737" y="39090"/>
                  </a:lnTo>
                  <a:lnTo>
                    <a:pt x="562737" y="28879"/>
                  </a:lnTo>
                  <a:close/>
                </a:path>
                <a:path w="1082675" h="43814">
                  <a:moveTo>
                    <a:pt x="562737" y="4140"/>
                  </a:moveTo>
                  <a:lnTo>
                    <a:pt x="558596" y="0"/>
                  </a:lnTo>
                  <a:lnTo>
                    <a:pt x="553491" y="0"/>
                  </a:lnTo>
                  <a:lnTo>
                    <a:pt x="548386" y="0"/>
                  </a:lnTo>
                  <a:lnTo>
                    <a:pt x="544245" y="4140"/>
                  </a:lnTo>
                  <a:lnTo>
                    <a:pt x="544245" y="14351"/>
                  </a:lnTo>
                  <a:lnTo>
                    <a:pt x="548386" y="18491"/>
                  </a:lnTo>
                  <a:lnTo>
                    <a:pt x="558596" y="18491"/>
                  </a:lnTo>
                  <a:lnTo>
                    <a:pt x="562737" y="14351"/>
                  </a:lnTo>
                  <a:lnTo>
                    <a:pt x="562737" y="4140"/>
                  </a:lnTo>
                  <a:close/>
                </a:path>
                <a:path w="1082675" h="43814">
                  <a:moveTo>
                    <a:pt x="587476" y="28879"/>
                  </a:moveTo>
                  <a:lnTo>
                    <a:pt x="583336" y="24739"/>
                  </a:lnTo>
                  <a:lnTo>
                    <a:pt x="578231" y="24739"/>
                  </a:lnTo>
                  <a:lnTo>
                    <a:pt x="573125" y="24739"/>
                  </a:lnTo>
                  <a:lnTo>
                    <a:pt x="568985" y="28879"/>
                  </a:lnTo>
                  <a:lnTo>
                    <a:pt x="568985" y="39090"/>
                  </a:lnTo>
                  <a:lnTo>
                    <a:pt x="573125" y="43230"/>
                  </a:lnTo>
                  <a:lnTo>
                    <a:pt x="583336" y="43230"/>
                  </a:lnTo>
                  <a:lnTo>
                    <a:pt x="587476" y="39090"/>
                  </a:lnTo>
                  <a:lnTo>
                    <a:pt x="587476" y="28879"/>
                  </a:lnTo>
                  <a:close/>
                </a:path>
                <a:path w="1082675" h="43814">
                  <a:moveTo>
                    <a:pt x="587476" y="4140"/>
                  </a:moveTo>
                  <a:lnTo>
                    <a:pt x="583336" y="0"/>
                  </a:lnTo>
                  <a:lnTo>
                    <a:pt x="578231" y="0"/>
                  </a:lnTo>
                  <a:lnTo>
                    <a:pt x="573125" y="0"/>
                  </a:lnTo>
                  <a:lnTo>
                    <a:pt x="568985" y="4140"/>
                  </a:lnTo>
                  <a:lnTo>
                    <a:pt x="568985" y="14351"/>
                  </a:lnTo>
                  <a:lnTo>
                    <a:pt x="573125" y="18491"/>
                  </a:lnTo>
                  <a:lnTo>
                    <a:pt x="583336" y="18491"/>
                  </a:lnTo>
                  <a:lnTo>
                    <a:pt x="587476" y="14351"/>
                  </a:lnTo>
                  <a:lnTo>
                    <a:pt x="587476" y="4140"/>
                  </a:lnTo>
                  <a:close/>
                </a:path>
                <a:path w="1082675" h="43814">
                  <a:moveTo>
                    <a:pt x="612216" y="28879"/>
                  </a:moveTo>
                  <a:lnTo>
                    <a:pt x="608076" y="24739"/>
                  </a:lnTo>
                  <a:lnTo>
                    <a:pt x="602970" y="24739"/>
                  </a:lnTo>
                  <a:lnTo>
                    <a:pt x="597865" y="24739"/>
                  </a:lnTo>
                  <a:lnTo>
                    <a:pt x="593725" y="28879"/>
                  </a:lnTo>
                  <a:lnTo>
                    <a:pt x="593725" y="39090"/>
                  </a:lnTo>
                  <a:lnTo>
                    <a:pt x="597865" y="43230"/>
                  </a:lnTo>
                  <a:lnTo>
                    <a:pt x="608076" y="43230"/>
                  </a:lnTo>
                  <a:lnTo>
                    <a:pt x="612216" y="39090"/>
                  </a:lnTo>
                  <a:lnTo>
                    <a:pt x="612216" y="28879"/>
                  </a:lnTo>
                  <a:close/>
                </a:path>
                <a:path w="1082675" h="43814">
                  <a:moveTo>
                    <a:pt x="612216" y="4140"/>
                  </a:moveTo>
                  <a:lnTo>
                    <a:pt x="608076" y="0"/>
                  </a:lnTo>
                  <a:lnTo>
                    <a:pt x="602970" y="0"/>
                  </a:lnTo>
                  <a:lnTo>
                    <a:pt x="597865" y="0"/>
                  </a:lnTo>
                  <a:lnTo>
                    <a:pt x="593725" y="4140"/>
                  </a:lnTo>
                  <a:lnTo>
                    <a:pt x="593725" y="14351"/>
                  </a:lnTo>
                  <a:lnTo>
                    <a:pt x="597865" y="18491"/>
                  </a:lnTo>
                  <a:lnTo>
                    <a:pt x="608076" y="18491"/>
                  </a:lnTo>
                  <a:lnTo>
                    <a:pt x="612216" y="14351"/>
                  </a:lnTo>
                  <a:lnTo>
                    <a:pt x="612216" y="4140"/>
                  </a:lnTo>
                  <a:close/>
                </a:path>
                <a:path w="1082675" h="43814">
                  <a:moveTo>
                    <a:pt x="636955" y="28879"/>
                  </a:moveTo>
                  <a:lnTo>
                    <a:pt x="632815" y="24739"/>
                  </a:lnTo>
                  <a:lnTo>
                    <a:pt x="627710" y="24739"/>
                  </a:lnTo>
                  <a:lnTo>
                    <a:pt x="622604" y="24739"/>
                  </a:lnTo>
                  <a:lnTo>
                    <a:pt x="618464" y="28879"/>
                  </a:lnTo>
                  <a:lnTo>
                    <a:pt x="618464" y="39090"/>
                  </a:lnTo>
                  <a:lnTo>
                    <a:pt x="622604" y="43230"/>
                  </a:lnTo>
                  <a:lnTo>
                    <a:pt x="632815" y="43230"/>
                  </a:lnTo>
                  <a:lnTo>
                    <a:pt x="636955" y="39090"/>
                  </a:lnTo>
                  <a:lnTo>
                    <a:pt x="636955" y="28879"/>
                  </a:lnTo>
                  <a:close/>
                </a:path>
                <a:path w="1082675" h="43814">
                  <a:moveTo>
                    <a:pt x="636955" y="4140"/>
                  </a:moveTo>
                  <a:lnTo>
                    <a:pt x="632815" y="0"/>
                  </a:lnTo>
                  <a:lnTo>
                    <a:pt x="627710" y="0"/>
                  </a:lnTo>
                  <a:lnTo>
                    <a:pt x="622604" y="0"/>
                  </a:lnTo>
                  <a:lnTo>
                    <a:pt x="618464" y="4140"/>
                  </a:lnTo>
                  <a:lnTo>
                    <a:pt x="618464" y="14351"/>
                  </a:lnTo>
                  <a:lnTo>
                    <a:pt x="622604" y="18491"/>
                  </a:lnTo>
                  <a:lnTo>
                    <a:pt x="632815" y="18491"/>
                  </a:lnTo>
                  <a:lnTo>
                    <a:pt x="636955" y="14351"/>
                  </a:lnTo>
                  <a:lnTo>
                    <a:pt x="636955" y="4140"/>
                  </a:lnTo>
                  <a:close/>
                </a:path>
                <a:path w="1082675" h="43814">
                  <a:moveTo>
                    <a:pt x="661695" y="28879"/>
                  </a:moveTo>
                  <a:lnTo>
                    <a:pt x="657555" y="24739"/>
                  </a:lnTo>
                  <a:lnTo>
                    <a:pt x="652449" y="24739"/>
                  </a:lnTo>
                  <a:lnTo>
                    <a:pt x="647344" y="24739"/>
                  </a:lnTo>
                  <a:lnTo>
                    <a:pt x="643204" y="28879"/>
                  </a:lnTo>
                  <a:lnTo>
                    <a:pt x="643204" y="39090"/>
                  </a:lnTo>
                  <a:lnTo>
                    <a:pt x="647344" y="43230"/>
                  </a:lnTo>
                  <a:lnTo>
                    <a:pt x="657555" y="43230"/>
                  </a:lnTo>
                  <a:lnTo>
                    <a:pt x="661695" y="39090"/>
                  </a:lnTo>
                  <a:lnTo>
                    <a:pt x="661695" y="28879"/>
                  </a:lnTo>
                  <a:close/>
                </a:path>
                <a:path w="1082675" h="43814">
                  <a:moveTo>
                    <a:pt x="661695" y="4140"/>
                  </a:moveTo>
                  <a:lnTo>
                    <a:pt x="657555" y="0"/>
                  </a:lnTo>
                  <a:lnTo>
                    <a:pt x="652449" y="0"/>
                  </a:lnTo>
                  <a:lnTo>
                    <a:pt x="647344" y="0"/>
                  </a:lnTo>
                  <a:lnTo>
                    <a:pt x="643204" y="4140"/>
                  </a:lnTo>
                  <a:lnTo>
                    <a:pt x="643204" y="14351"/>
                  </a:lnTo>
                  <a:lnTo>
                    <a:pt x="647344" y="18491"/>
                  </a:lnTo>
                  <a:lnTo>
                    <a:pt x="657555" y="18491"/>
                  </a:lnTo>
                  <a:lnTo>
                    <a:pt x="661695" y="14351"/>
                  </a:lnTo>
                  <a:lnTo>
                    <a:pt x="661695" y="4140"/>
                  </a:lnTo>
                  <a:close/>
                </a:path>
                <a:path w="1082675" h="43814">
                  <a:moveTo>
                    <a:pt x="686435" y="28879"/>
                  </a:moveTo>
                  <a:lnTo>
                    <a:pt x="682294" y="24739"/>
                  </a:lnTo>
                  <a:lnTo>
                    <a:pt x="677189" y="24739"/>
                  </a:lnTo>
                  <a:lnTo>
                    <a:pt x="672084" y="24739"/>
                  </a:lnTo>
                  <a:lnTo>
                    <a:pt x="667943" y="28879"/>
                  </a:lnTo>
                  <a:lnTo>
                    <a:pt x="667943" y="39090"/>
                  </a:lnTo>
                  <a:lnTo>
                    <a:pt x="672084" y="43230"/>
                  </a:lnTo>
                  <a:lnTo>
                    <a:pt x="682294" y="43230"/>
                  </a:lnTo>
                  <a:lnTo>
                    <a:pt x="686435" y="39090"/>
                  </a:lnTo>
                  <a:lnTo>
                    <a:pt x="686435" y="28879"/>
                  </a:lnTo>
                  <a:close/>
                </a:path>
                <a:path w="1082675" h="43814">
                  <a:moveTo>
                    <a:pt x="686435" y="4140"/>
                  </a:moveTo>
                  <a:lnTo>
                    <a:pt x="682294" y="0"/>
                  </a:lnTo>
                  <a:lnTo>
                    <a:pt x="677189" y="0"/>
                  </a:lnTo>
                  <a:lnTo>
                    <a:pt x="672084" y="0"/>
                  </a:lnTo>
                  <a:lnTo>
                    <a:pt x="667943" y="4140"/>
                  </a:lnTo>
                  <a:lnTo>
                    <a:pt x="667943" y="14351"/>
                  </a:lnTo>
                  <a:lnTo>
                    <a:pt x="672084" y="18491"/>
                  </a:lnTo>
                  <a:lnTo>
                    <a:pt x="682294" y="18491"/>
                  </a:lnTo>
                  <a:lnTo>
                    <a:pt x="686435" y="14351"/>
                  </a:lnTo>
                  <a:lnTo>
                    <a:pt x="686435" y="4140"/>
                  </a:lnTo>
                  <a:close/>
                </a:path>
                <a:path w="1082675" h="43814">
                  <a:moveTo>
                    <a:pt x="711174" y="4140"/>
                  </a:moveTo>
                  <a:lnTo>
                    <a:pt x="707034" y="0"/>
                  </a:lnTo>
                  <a:lnTo>
                    <a:pt x="701929" y="0"/>
                  </a:lnTo>
                  <a:lnTo>
                    <a:pt x="696823" y="0"/>
                  </a:lnTo>
                  <a:lnTo>
                    <a:pt x="692683" y="4140"/>
                  </a:lnTo>
                  <a:lnTo>
                    <a:pt x="692683" y="14351"/>
                  </a:lnTo>
                  <a:lnTo>
                    <a:pt x="696823" y="18491"/>
                  </a:lnTo>
                  <a:lnTo>
                    <a:pt x="707034" y="18491"/>
                  </a:lnTo>
                  <a:lnTo>
                    <a:pt x="711174" y="14351"/>
                  </a:lnTo>
                  <a:lnTo>
                    <a:pt x="711174" y="4140"/>
                  </a:lnTo>
                  <a:close/>
                </a:path>
                <a:path w="1082675" h="43814">
                  <a:moveTo>
                    <a:pt x="735914" y="4140"/>
                  </a:moveTo>
                  <a:lnTo>
                    <a:pt x="731774" y="0"/>
                  </a:lnTo>
                  <a:lnTo>
                    <a:pt x="726668" y="0"/>
                  </a:lnTo>
                  <a:lnTo>
                    <a:pt x="721563" y="0"/>
                  </a:lnTo>
                  <a:lnTo>
                    <a:pt x="717423" y="4140"/>
                  </a:lnTo>
                  <a:lnTo>
                    <a:pt x="717423" y="14351"/>
                  </a:lnTo>
                  <a:lnTo>
                    <a:pt x="721563" y="18491"/>
                  </a:lnTo>
                  <a:lnTo>
                    <a:pt x="731774" y="18491"/>
                  </a:lnTo>
                  <a:lnTo>
                    <a:pt x="735914" y="14351"/>
                  </a:lnTo>
                  <a:lnTo>
                    <a:pt x="735914" y="4140"/>
                  </a:lnTo>
                  <a:close/>
                </a:path>
                <a:path w="1082675" h="43814">
                  <a:moveTo>
                    <a:pt x="760653" y="4140"/>
                  </a:moveTo>
                  <a:lnTo>
                    <a:pt x="756513" y="0"/>
                  </a:lnTo>
                  <a:lnTo>
                    <a:pt x="751408" y="0"/>
                  </a:lnTo>
                  <a:lnTo>
                    <a:pt x="746302" y="0"/>
                  </a:lnTo>
                  <a:lnTo>
                    <a:pt x="742162" y="4140"/>
                  </a:lnTo>
                  <a:lnTo>
                    <a:pt x="742162" y="14351"/>
                  </a:lnTo>
                  <a:lnTo>
                    <a:pt x="746302" y="18491"/>
                  </a:lnTo>
                  <a:lnTo>
                    <a:pt x="756513" y="18491"/>
                  </a:lnTo>
                  <a:lnTo>
                    <a:pt x="760653" y="14351"/>
                  </a:lnTo>
                  <a:lnTo>
                    <a:pt x="760653" y="4140"/>
                  </a:lnTo>
                  <a:close/>
                </a:path>
                <a:path w="1082675" h="43814">
                  <a:moveTo>
                    <a:pt x="785393" y="4140"/>
                  </a:moveTo>
                  <a:lnTo>
                    <a:pt x="781253" y="0"/>
                  </a:lnTo>
                  <a:lnTo>
                    <a:pt x="776147" y="0"/>
                  </a:lnTo>
                  <a:lnTo>
                    <a:pt x="771042" y="0"/>
                  </a:lnTo>
                  <a:lnTo>
                    <a:pt x="766902" y="4140"/>
                  </a:lnTo>
                  <a:lnTo>
                    <a:pt x="766902" y="14351"/>
                  </a:lnTo>
                  <a:lnTo>
                    <a:pt x="771042" y="18491"/>
                  </a:lnTo>
                  <a:lnTo>
                    <a:pt x="781253" y="18491"/>
                  </a:lnTo>
                  <a:lnTo>
                    <a:pt x="785393" y="14351"/>
                  </a:lnTo>
                  <a:lnTo>
                    <a:pt x="785393" y="4140"/>
                  </a:lnTo>
                  <a:close/>
                </a:path>
                <a:path w="1082675" h="43814">
                  <a:moveTo>
                    <a:pt x="810120" y="4140"/>
                  </a:moveTo>
                  <a:lnTo>
                    <a:pt x="805980" y="0"/>
                  </a:lnTo>
                  <a:lnTo>
                    <a:pt x="800874" y="0"/>
                  </a:lnTo>
                  <a:lnTo>
                    <a:pt x="795769" y="0"/>
                  </a:lnTo>
                  <a:lnTo>
                    <a:pt x="791629" y="4140"/>
                  </a:lnTo>
                  <a:lnTo>
                    <a:pt x="791629" y="14351"/>
                  </a:lnTo>
                  <a:lnTo>
                    <a:pt x="795769" y="18491"/>
                  </a:lnTo>
                  <a:lnTo>
                    <a:pt x="805980" y="18491"/>
                  </a:lnTo>
                  <a:lnTo>
                    <a:pt x="810120" y="14351"/>
                  </a:lnTo>
                  <a:lnTo>
                    <a:pt x="810120" y="4140"/>
                  </a:lnTo>
                  <a:close/>
                </a:path>
                <a:path w="1082675" h="43814">
                  <a:moveTo>
                    <a:pt x="834859" y="4140"/>
                  </a:moveTo>
                  <a:lnTo>
                    <a:pt x="830719" y="0"/>
                  </a:lnTo>
                  <a:lnTo>
                    <a:pt x="825614" y="0"/>
                  </a:lnTo>
                  <a:lnTo>
                    <a:pt x="820508" y="0"/>
                  </a:lnTo>
                  <a:lnTo>
                    <a:pt x="816368" y="4140"/>
                  </a:lnTo>
                  <a:lnTo>
                    <a:pt x="816368" y="14351"/>
                  </a:lnTo>
                  <a:lnTo>
                    <a:pt x="820508" y="18491"/>
                  </a:lnTo>
                  <a:lnTo>
                    <a:pt x="830719" y="18491"/>
                  </a:lnTo>
                  <a:lnTo>
                    <a:pt x="834859" y="14351"/>
                  </a:lnTo>
                  <a:lnTo>
                    <a:pt x="834859" y="4140"/>
                  </a:lnTo>
                  <a:close/>
                </a:path>
                <a:path w="1082675" h="43814">
                  <a:moveTo>
                    <a:pt x="859599" y="4140"/>
                  </a:moveTo>
                  <a:lnTo>
                    <a:pt x="855459" y="0"/>
                  </a:lnTo>
                  <a:lnTo>
                    <a:pt x="850353" y="0"/>
                  </a:lnTo>
                  <a:lnTo>
                    <a:pt x="845248" y="0"/>
                  </a:lnTo>
                  <a:lnTo>
                    <a:pt x="841108" y="4140"/>
                  </a:lnTo>
                  <a:lnTo>
                    <a:pt x="841108" y="14351"/>
                  </a:lnTo>
                  <a:lnTo>
                    <a:pt x="845248" y="18491"/>
                  </a:lnTo>
                  <a:lnTo>
                    <a:pt x="855459" y="18491"/>
                  </a:lnTo>
                  <a:lnTo>
                    <a:pt x="859599" y="14351"/>
                  </a:lnTo>
                  <a:lnTo>
                    <a:pt x="859599" y="4140"/>
                  </a:lnTo>
                  <a:close/>
                </a:path>
                <a:path w="1082675" h="43814">
                  <a:moveTo>
                    <a:pt x="884339" y="4140"/>
                  </a:moveTo>
                  <a:lnTo>
                    <a:pt x="880198" y="0"/>
                  </a:lnTo>
                  <a:lnTo>
                    <a:pt x="875093" y="0"/>
                  </a:lnTo>
                  <a:lnTo>
                    <a:pt x="869988" y="0"/>
                  </a:lnTo>
                  <a:lnTo>
                    <a:pt x="865847" y="4140"/>
                  </a:lnTo>
                  <a:lnTo>
                    <a:pt x="865847" y="14351"/>
                  </a:lnTo>
                  <a:lnTo>
                    <a:pt x="869988" y="18491"/>
                  </a:lnTo>
                  <a:lnTo>
                    <a:pt x="880198" y="18491"/>
                  </a:lnTo>
                  <a:lnTo>
                    <a:pt x="884339" y="14351"/>
                  </a:lnTo>
                  <a:lnTo>
                    <a:pt x="884339" y="4140"/>
                  </a:lnTo>
                  <a:close/>
                </a:path>
                <a:path w="1082675" h="43814">
                  <a:moveTo>
                    <a:pt x="909078" y="4140"/>
                  </a:moveTo>
                  <a:lnTo>
                    <a:pt x="904938" y="0"/>
                  </a:lnTo>
                  <a:lnTo>
                    <a:pt x="899833" y="0"/>
                  </a:lnTo>
                  <a:lnTo>
                    <a:pt x="894727" y="0"/>
                  </a:lnTo>
                  <a:lnTo>
                    <a:pt x="890587" y="4140"/>
                  </a:lnTo>
                  <a:lnTo>
                    <a:pt x="890587" y="14351"/>
                  </a:lnTo>
                  <a:lnTo>
                    <a:pt x="894727" y="18491"/>
                  </a:lnTo>
                  <a:lnTo>
                    <a:pt x="904938" y="18491"/>
                  </a:lnTo>
                  <a:lnTo>
                    <a:pt x="909078" y="14351"/>
                  </a:lnTo>
                  <a:lnTo>
                    <a:pt x="909078" y="4140"/>
                  </a:lnTo>
                  <a:close/>
                </a:path>
                <a:path w="1082675" h="43814">
                  <a:moveTo>
                    <a:pt x="933818" y="4140"/>
                  </a:moveTo>
                  <a:lnTo>
                    <a:pt x="929678" y="0"/>
                  </a:lnTo>
                  <a:lnTo>
                    <a:pt x="924572" y="0"/>
                  </a:lnTo>
                  <a:lnTo>
                    <a:pt x="919467" y="0"/>
                  </a:lnTo>
                  <a:lnTo>
                    <a:pt x="915327" y="4140"/>
                  </a:lnTo>
                  <a:lnTo>
                    <a:pt x="915327" y="14351"/>
                  </a:lnTo>
                  <a:lnTo>
                    <a:pt x="919467" y="18491"/>
                  </a:lnTo>
                  <a:lnTo>
                    <a:pt x="929678" y="18491"/>
                  </a:lnTo>
                  <a:lnTo>
                    <a:pt x="933818" y="14351"/>
                  </a:lnTo>
                  <a:lnTo>
                    <a:pt x="933818" y="4140"/>
                  </a:lnTo>
                  <a:close/>
                </a:path>
                <a:path w="1082675" h="43814">
                  <a:moveTo>
                    <a:pt x="958557" y="4140"/>
                  </a:moveTo>
                  <a:lnTo>
                    <a:pt x="954417" y="0"/>
                  </a:lnTo>
                  <a:lnTo>
                    <a:pt x="949312" y="0"/>
                  </a:lnTo>
                  <a:lnTo>
                    <a:pt x="944206" y="0"/>
                  </a:lnTo>
                  <a:lnTo>
                    <a:pt x="940066" y="4140"/>
                  </a:lnTo>
                  <a:lnTo>
                    <a:pt x="940066" y="14351"/>
                  </a:lnTo>
                  <a:lnTo>
                    <a:pt x="944206" y="18491"/>
                  </a:lnTo>
                  <a:lnTo>
                    <a:pt x="954417" y="18491"/>
                  </a:lnTo>
                  <a:lnTo>
                    <a:pt x="958557" y="14351"/>
                  </a:lnTo>
                  <a:lnTo>
                    <a:pt x="958557" y="4140"/>
                  </a:lnTo>
                  <a:close/>
                </a:path>
                <a:path w="1082675" h="43814">
                  <a:moveTo>
                    <a:pt x="983297" y="4140"/>
                  </a:moveTo>
                  <a:lnTo>
                    <a:pt x="979157" y="0"/>
                  </a:lnTo>
                  <a:lnTo>
                    <a:pt x="974051" y="0"/>
                  </a:lnTo>
                  <a:lnTo>
                    <a:pt x="968946" y="0"/>
                  </a:lnTo>
                  <a:lnTo>
                    <a:pt x="964806" y="4140"/>
                  </a:lnTo>
                  <a:lnTo>
                    <a:pt x="964806" y="14351"/>
                  </a:lnTo>
                  <a:lnTo>
                    <a:pt x="968946" y="18491"/>
                  </a:lnTo>
                  <a:lnTo>
                    <a:pt x="979157" y="18491"/>
                  </a:lnTo>
                  <a:lnTo>
                    <a:pt x="983297" y="14351"/>
                  </a:lnTo>
                  <a:lnTo>
                    <a:pt x="983297" y="4140"/>
                  </a:lnTo>
                  <a:close/>
                </a:path>
                <a:path w="1082675" h="43814">
                  <a:moveTo>
                    <a:pt x="1008037" y="4140"/>
                  </a:moveTo>
                  <a:lnTo>
                    <a:pt x="1003896" y="0"/>
                  </a:lnTo>
                  <a:lnTo>
                    <a:pt x="998791" y="0"/>
                  </a:lnTo>
                  <a:lnTo>
                    <a:pt x="993686" y="0"/>
                  </a:lnTo>
                  <a:lnTo>
                    <a:pt x="989545" y="4140"/>
                  </a:lnTo>
                  <a:lnTo>
                    <a:pt x="989545" y="14351"/>
                  </a:lnTo>
                  <a:lnTo>
                    <a:pt x="993686" y="18491"/>
                  </a:lnTo>
                  <a:lnTo>
                    <a:pt x="1003896" y="18491"/>
                  </a:lnTo>
                  <a:lnTo>
                    <a:pt x="1008037" y="14351"/>
                  </a:lnTo>
                  <a:lnTo>
                    <a:pt x="1008037" y="4140"/>
                  </a:lnTo>
                  <a:close/>
                </a:path>
                <a:path w="1082675" h="43814">
                  <a:moveTo>
                    <a:pt x="1032776" y="4140"/>
                  </a:moveTo>
                  <a:lnTo>
                    <a:pt x="1028636" y="0"/>
                  </a:lnTo>
                  <a:lnTo>
                    <a:pt x="1023531" y="0"/>
                  </a:lnTo>
                  <a:lnTo>
                    <a:pt x="1018425" y="0"/>
                  </a:lnTo>
                  <a:lnTo>
                    <a:pt x="1014285" y="4140"/>
                  </a:lnTo>
                  <a:lnTo>
                    <a:pt x="1014285" y="14351"/>
                  </a:lnTo>
                  <a:lnTo>
                    <a:pt x="1018425" y="18491"/>
                  </a:lnTo>
                  <a:lnTo>
                    <a:pt x="1028636" y="18491"/>
                  </a:lnTo>
                  <a:lnTo>
                    <a:pt x="1032776" y="14351"/>
                  </a:lnTo>
                  <a:lnTo>
                    <a:pt x="1032776" y="4140"/>
                  </a:lnTo>
                  <a:close/>
                </a:path>
                <a:path w="1082675" h="43814">
                  <a:moveTo>
                    <a:pt x="1057516" y="4140"/>
                  </a:moveTo>
                  <a:lnTo>
                    <a:pt x="1053376" y="0"/>
                  </a:lnTo>
                  <a:lnTo>
                    <a:pt x="1048270" y="0"/>
                  </a:lnTo>
                  <a:lnTo>
                    <a:pt x="1043165" y="0"/>
                  </a:lnTo>
                  <a:lnTo>
                    <a:pt x="1039025" y="4140"/>
                  </a:lnTo>
                  <a:lnTo>
                    <a:pt x="1039025" y="14351"/>
                  </a:lnTo>
                  <a:lnTo>
                    <a:pt x="1043165" y="18491"/>
                  </a:lnTo>
                  <a:lnTo>
                    <a:pt x="1053376" y="18491"/>
                  </a:lnTo>
                  <a:lnTo>
                    <a:pt x="1057516" y="14351"/>
                  </a:lnTo>
                  <a:lnTo>
                    <a:pt x="1057516" y="4140"/>
                  </a:lnTo>
                  <a:close/>
                </a:path>
                <a:path w="1082675" h="43814">
                  <a:moveTo>
                    <a:pt x="1082243" y="4140"/>
                  </a:moveTo>
                  <a:lnTo>
                    <a:pt x="1078103" y="0"/>
                  </a:lnTo>
                  <a:lnTo>
                    <a:pt x="1072997" y="0"/>
                  </a:lnTo>
                  <a:lnTo>
                    <a:pt x="1067892" y="0"/>
                  </a:lnTo>
                  <a:lnTo>
                    <a:pt x="1063752" y="4140"/>
                  </a:lnTo>
                  <a:lnTo>
                    <a:pt x="1063752" y="14351"/>
                  </a:lnTo>
                  <a:lnTo>
                    <a:pt x="1067892" y="18491"/>
                  </a:lnTo>
                  <a:lnTo>
                    <a:pt x="1078103" y="18491"/>
                  </a:lnTo>
                  <a:lnTo>
                    <a:pt x="1082243" y="14351"/>
                  </a:lnTo>
                  <a:lnTo>
                    <a:pt x="1082243" y="414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212151" y="2985922"/>
              <a:ext cx="1057910" cy="68580"/>
            </a:xfrm>
            <a:custGeom>
              <a:avLst/>
              <a:gdLst/>
              <a:ahLst/>
              <a:cxnLst/>
              <a:rect l="l" t="t" r="r" b="b"/>
              <a:pathLst>
                <a:path w="1057910" h="68580">
                  <a:moveTo>
                    <a:pt x="18491" y="53619"/>
                  </a:moveTo>
                  <a:lnTo>
                    <a:pt x="14351" y="49479"/>
                  </a:lnTo>
                  <a:lnTo>
                    <a:pt x="9245" y="49479"/>
                  </a:lnTo>
                  <a:lnTo>
                    <a:pt x="4140" y="49479"/>
                  </a:lnTo>
                  <a:lnTo>
                    <a:pt x="0" y="53619"/>
                  </a:lnTo>
                  <a:lnTo>
                    <a:pt x="0" y="63830"/>
                  </a:lnTo>
                  <a:lnTo>
                    <a:pt x="4140" y="67970"/>
                  </a:lnTo>
                  <a:lnTo>
                    <a:pt x="14351" y="67970"/>
                  </a:lnTo>
                  <a:lnTo>
                    <a:pt x="18491" y="63830"/>
                  </a:lnTo>
                  <a:lnTo>
                    <a:pt x="18491" y="53619"/>
                  </a:lnTo>
                  <a:close/>
                </a:path>
                <a:path w="1057910" h="68580">
                  <a:moveTo>
                    <a:pt x="18491" y="28879"/>
                  </a:moveTo>
                  <a:lnTo>
                    <a:pt x="14351" y="24739"/>
                  </a:lnTo>
                  <a:lnTo>
                    <a:pt x="9245" y="24739"/>
                  </a:lnTo>
                  <a:lnTo>
                    <a:pt x="4140" y="24739"/>
                  </a:lnTo>
                  <a:lnTo>
                    <a:pt x="0" y="28879"/>
                  </a:lnTo>
                  <a:lnTo>
                    <a:pt x="0" y="39090"/>
                  </a:lnTo>
                  <a:lnTo>
                    <a:pt x="4140" y="43230"/>
                  </a:lnTo>
                  <a:lnTo>
                    <a:pt x="14351" y="43230"/>
                  </a:lnTo>
                  <a:lnTo>
                    <a:pt x="18491" y="39090"/>
                  </a:lnTo>
                  <a:lnTo>
                    <a:pt x="18491" y="28879"/>
                  </a:lnTo>
                  <a:close/>
                </a:path>
                <a:path w="1057910" h="68580">
                  <a:moveTo>
                    <a:pt x="43230" y="53619"/>
                  </a:moveTo>
                  <a:lnTo>
                    <a:pt x="39090" y="49479"/>
                  </a:lnTo>
                  <a:lnTo>
                    <a:pt x="33985" y="49479"/>
                  </a:lnTo>
                  <a:lnTo>
                    <a:pt x="28879" y="49479"/>
                  </a:lnTo>
                  <a:lnTo>
                    <a:pt x="24739" y="53619"/>
                  </a:lnTo>
                  <a:lnTo>
                    <a:pt x="24739" y="63830"/>
                  </a:lnTo>
                  <a:lnTo>
                    <a:pt x="28879" y="67970"/>
                  </a:lnTo>
                  <a:lnTo>
                    <a:pt x="39090" y="67970"/>
                  </a:lnTo>
                  <a:lnTo>
                    <a:pt x="43230" y="63830"/>
                  </a:lnTo>
                  <a:lnTo>
                    <a:pt x="43230" y="53619"/>
                  </a:lnTo>
                  <a:close/>
                </a:path>
                <a:path w="1057910" h="68580">
                  <a:moveTo>
                    <a:pt x="43230" y="28879"/>
                  </a:moveTo>
                  <a:lnTo>
                    <a:pt x="39090" y="24739"/>
                  </a:lnTo>
                  <a:lnTo>
                    <a:pt x="33985" y="24739"/>
                  </a:lnTo>
                  <a:lnTo>
                    <a:pt x="28879" y="24739"/>
                  </a:lnTo>
                  <a:lnTo>
                    <a:pt x="24739" y="28879"/>
                  </a:lnTo>
                  <a:lnTo>
                    <a:pt x="24739" y="39090"/>
                  </a:lnTo>
                  <a:lnTo>
                    <a:pt x="28879" y="43230"/>
                  </a:lnTo>
                  <a:lnTo>
                    <a:pt x="39090" y="43230"/>
                  </a:lnTo>
                  <a:lnTo>
                    <a:pt x="43230" y="39090"/>
                  </a:lnTo>
                  <a:lnTo>
                    <a:pt x="43230" y="28879"/>
                  </a:lnTo>
                  <a:close/>
                </a:path>
                <a:path w="1057910" h="68580">
                  <a:moveTo>
                    <a:pt x="67970" y="53619"/>
                  </a:moveTo>
                  <a:lnTo>
                    <a:pt x="63830" y="49479"/>
                  </a:lnTo>
                  <a:lnTo>
                    <a:pt x="58724" y="49479"/>
                  </a:lnTo>
                  <a:lnTo>
                    <a:pt x="53619" y="49479"/>
                  </a:lnTo>
                  <a:lnTo>
                    <a:pt x="49479" y="53619"/>
                  </a:lnTo>
                  <a:lnTo>
                    <a:pt x="49479" y="63830"/>
                  </a:lnTo>
                  <a:lnTo>
                    <a:pt x="53619" y="67970"/>
                  </a:lnTo>
                  <a:lnTo>
                    <a:pt x="63830" y="67970"/>
                  </a:lnTo>
                  <a:lnTo>
                    <a:pt x="67970" y="63830"/>
                  </a:lnTo>
                  <a:lnTo>
                    <a:pt x="67970" y="53619"/>
                  </a:lnTo>
                  <a:close/>
                </a:path>
                <a:path w="1057910" h="68580">
                  <a:moveTo>
                    <a:pt x="67970" y="28879"/>
                  </a:moveTo>
                  <a:lnTo>
                    <a:pt x="63830" y="24739"/>
                  </a:lnTo>
                  <a:lnTo>
                    <a:pt x="58724" y="24739"/>
                  </a:lnTo>
                  <a:lnTo>
                    <a:pt x="53619" y="24739"/>
                  </a:lnTo>
                  <a:lnTo>
                    <a:pt x="49479" y="28879"/>
                  </a:lnTo>
                  <a:lnTo>
                    <a:pt x="49479" y="39090"/>
                  </a:lnTo>
                  <a:lnTo>
                    <a:pt x="53619" y="43230"/>
                  </a:lnTo>
                  <a:lnTo>
                    <a:pt x="63830" y="43230"/>
                  </a:lnTo>
                  <a:lnTo>
                    <a:pt x="67970" y="39090"/>
                  </a:lnTo>
                  <a:lnTo>
                    <a:pt x="67970" y="28879"/>
                  </a:lnTo>
                  <a:close/>
                </a:path>
                <a:path w="1057910" h="68580">
                  <a:moveTo>
                    <a:pt x="92710" y="53619"/>
                  </a:moveTo>
                  <a:lnTo>
                    <a:pt x="88569" y="49479"/>
                  </a:lnTo>
                  <a:lnTo>
                    <a:pt x="83464" y="49479"/>
                  </a:lnTo>
                  <a:lnTo>
                    <a:pt x="78359" y="49479"/>
                  </a:lnTo>
                  <a:lnTo>
                    <a:pt x="74218" y="53619"/>
                  </a:lnTo>
                  <a:lnTo>
                    <a:pt x="74218" y="63830"/>
                  </a:lnTo>
                  <a:lnTo>
                    <a:pt x="78359" y="67970"/>
                  </a:lnTo>
                  <a:lnTo>
                    <a:pt x="88569" y="67970"/>
                  </a:lnTo>
                  <a:lnTo>
                    <a:pt x="92710" y="63830"/>
                  </a:lnTo>
                  <a:lnTo>
                    <a:pt x="92710" y="53619"/>
                  </a:lnTo>
                  <a:close/>
                </a:path>
                <a:path w="1057910" h="68580">
                  <a:moveTo>
                    <a:pt x="92710" y="28879"/>
                  </a:moveTo>
                  <a:lnTo>
                    <a:pt x="88569" y="24739"/>
                  </a:lnTo>
                  <a:lnTo>
                    <a:pt x="83464" y="24739"/>
                  </a:lnTo>
                  <a:lnTo>
                    <a:pt x="78359" y="24739"/>
                  </a:lnTo>
                  <a:lnTo>
                    <a:pt x="74218" y="28879"/>
                  </a:lnTo>
                  <a:lnTo>
                    <a:pt x="74218" y="39090"/>
                  </a:lnTo>
                  <a:lnTo>
                    <a:pt x="78359" y="43230"/>
                  </a:lnTo>
                  <a:lnTo>
                    <a:pt x="88569" y="43230"/>
                  </a:lnTo>
                  <a:lnTo>
                    <a:pt x="92710" y="39090"/>
                  </a:lnTo>
                  <a:lnTo>
                    <a:pt x="92710" y="28879"/>
                  </a:lnTo>
                  <a:close/>
                </a:path>
                <a:path w="1057910" h="68580">
                  <a:moveTo>
                    <a:pt x="117449" y="53619"/>
                  </a:moveTo>
                  <a:lnTo>
                    <a:pt x="113309" y="49479"/>
                  </a:lnTo>
                  <a:lnTo>
                    <a:pt x="108204" y="49479"/>
                  </a:lnTo>
                  <a:lnTo>
                    <a:pt x="103098" y="49479"/>
                  </a:lnTo>
                  <a:lnTo>
                    <a:pt x="98958" y="53619"/>
                  </a:lnTo>
                  <a:lnTo>
                    <a:pt x="98958" y="63830"/>
                  </a:lnTo>
                  <a:lnTo>
                    <a:pt x="103098" y="67970"/>
                  </a:lnTo>
                  <a:lnTo>
                    <a:pt x="113309" y="67970"/>
                  </a:lnTo>
                  <a:lnTo>
                    <a:pt x="117449" y="63830"/>
                  </a:lnTo>
                  <a:lnTo>
                    <a:pt x="117449" y="53619"/>
                  </a:lnTo>
                  <a:close/>
                </a:path>
                <a:path w="1057910" h="68580">
                  <a:moveTo>
                    <a:pt x="117449" y="28879"/>
                  </a:moveTo>
                  <a:lnTo>
                    <a:pt x="113309" y="24739"/>
                  </a:lnTo>
                  <a:lnTo>
                    <a:pt x="108204" y="24739"/>
                  </a:lnTo>
                  <a:lnTo>
                    <a:pt x="103098" y="24739"/>
                  </a:lnTo>
                  <a:lnTo>
                    <a:pt x="98958" y="28879"/>
                  </a:lnTo>
                  <a:lnTo>
                    <a:pt x="98958" y="39090"/>
                  </a:lnTo>
                  <a:lnTo>
                    <a:pt x="103098" y="43230"/>
                  </a:lnTo>
                  <a:lnTo>
                    <a:pt x="113309" y="43230"/>
                  </a:lnTo>
                  <a:lnTo>
                    <a:pt x="117449" y="39090"/>
                  </a:lnTo>
                  <a:lnTo>
                    <a:pt x="117449" y="28879"/>
                  </a:lnTo>
                  <a:close/>
                </a:path>
                <a:path w="1057910" h="68580">
                  <a:moveTo>
                    <a:pt x="142189" y="53619"/>
                  </a:moveTo>
                  <a:lnTo>
                    <a:pt x="138049" y="49479"/>
                  </a:lnTo>
                  <a:lnTo>
                    <a:pt x="132943" y="49479"/>
                  </a:lnTo>
                  <a:lnTo>
                    <a:pt x="127838" y="49479"/>
                  </a:lnTo>
                  <a:lnTo>
                    <a:pt x="123698" y="53619"/>
                  </a:lnTo>
                  <a:lnTo>
                    <a:pt x="123698" y="63830"/>
                  </a:lnTo>
                  <a:lnTo>
                    <a:pt x="127838" y="67970"/>
                  </a:lnTo>
                  <a:lnTo>
                    <a:pt x="138049" y="67970"/>
                  </a:lnTo>
                  <a:lnTo>
                    <a:pt x="142189" y="63830"/>
                  </a:lnTo>
                  <a:lnTo>
                    <a:pt x="142189" y="53619"/>
                  </a:lnTo>
                  <a:close/>
                </a:path>
                <a:path w="1057910" h="68580">
                  <a:moveTo>
                    <a:pt x="142189" y="28879"/>
                  </a:moveTo>
                  <a:lnTo>
                    <a:pt x="138049" y="24739"/>
                  </a:lnTo>
                  <a:lnTo>
                    <a:pt x="132943" y="24739"/>
                  </a:lnTo>
                  <a:lnTo>
                    <a:pt x="127838" y="24739"/>
                  </a:lnTo>
                  <a:lnTo>
                    <a:pt x="123698" y="28879"/>
                  </a:lnTo>
                  <a:lnTo>
                    <a:pt x="123698" y="39090"/>
                  </a:lnTo>
                  <a:lnTo>
                    <a:pt x="127838" y="43230"/>
                  </a:lnTo>
                  <a:lnTo>
                    <a:pt x="138049" y="43230"/>
                  </a:lnTo>
                  <a:lnTo>
                    <a:pt x="142189" y="39090"/>
                  </a:lnTo>
                  <a:lnTo>
                    <a:pt x="142189" y="28879"/>
                  </a:lnTo>
                  <a:close/>
                </a:path>
                <a:path w="1057910" h="68580">
                  <a:moveTo>
                    <a:pt x="166928" y="53619"/>
                  </a:moveTo>
                  <a:lnTo>
                    <a:pt x="162788" y="49479"/>
                  </a:lnTo>
                  <a:lnTo>
                    <a:pt x="157683" y="49479"/>
                  </a:lnTo>
                  <a:lnTo>
                    <a:pt x="152577" y="49479"/>
                  </a:lnTo>
                  <a:lnTo>
                    <a:pt x="148437" y="53619"/>
                  </a:lnTo>
                  <a:lnTo>
                    <a:pt x="148437" y="63830"/>
                  </a:lnTo>
                  <a:lnTo>
                    <a:pt x="152577" y="67970"/>
                  </a:lnTo>
                  <a:lnTo>
                    <a:pt x="162788" y="67970"/>
                  </a:lnTo>
                  <a:lnTo>
                    <a:pt x="166928" y="63830"/>
                  </a:lnTo>
                  <a:lnTo>
                    <a:pt x="166928" y="53619"/>
                  </a:lnTo>
                  <a:close/>
                </a:path>
                <a:path w="1057910" h="68580">
                  <a:moveTo>
                    <a:pt x="166928" y="28879"/>
                  </a:moveTo>
                  <a:lnTo>
                    <a:pt x="162788" y="24739"/>
                  </a:lnTo>
                  <a:lnTo>
                    <a:pt x="157683" y="24739"/>
                  </a:lnTo>
                  <a:lnTo>
                    <a:pt x="152577" y="24739"/>
                  </a:lnTo>
                  <a:lnTo>
                    <a:pt x="148437" y="28879"/>
                  </a:lnTo>
                  <a:lnTo>
                    <a:pt x="148437" y="39090"/>
                  </a:lnTo>
                  <a:lnTo>
                    <a:pt x="152577" y="43230"/>
                  </a:lnTo>
                  <a:lnTo>
                    <a:pt x="162788" y="43230"/>
                  </a:lnTo>
                  <a:lnTo>
                    <a:pt x="166928" y="39090"/>
                  </a:lnTo>
                  <a:lnTo>
                    <a:pt x="166928" y="28879"/>
                  </a:lnTo>
                  <a:close/>
                </a:path>
                <a:path w="1057910" h="68580">
                  <a:moveTo>
                    <a:pt x="191668" y="53619"/>
                  </a:moveTo>
                  <a:lnTo>
                    <a:pt x="187528" y="49479"/>
                  </a:lnTo>
                  <a:lnTo>
                    <a:pt x="182422" y="49479"/>
                  </a:lnTo>
                  <a:lnTo>
                    <a:pt x="177317" y="49479"/>
                  </a:lnTo>
                  <a:lnTo>
                    <a:pt x="173177" y="53619"/>
                  </a:lnTo>
                  <a:lnTo>
                    <a:pt x="173177" y="63830"/>
                  </a:lnTo>
                  <a:lnTo>
                    <a:pt x="177317" y="67970"/>
                  </a:lnTo>
                  <a:lnTo>
                    <a:pt x="187528" y="67970"/>
                  </a:lnTo>
                  <a:lnTo>
                    <a:pt x="191668" y="63830"/>
                  </a:lnTo>
                  <a:lnTo>
                    <a:pt x="191668" y="53619"/>
                  </a:lnTo>
                  <a:close/>
                </a:path>
                <a:path w="1057910" h="68580">
                  <a:moveTo>
                    <a:pt x="191668" y="28879"/>
                  </a:moveTo>
                  <a:lnTo>
                    <a:pt x="187528" y="24739"/>
                  </a:lnTo>
                  <a:lnTo>
                    <a:pt x="182422" y="24739"/>
                  </a:lnTo>
                  <a:lnTo>
                    <a:pt x="177317" y="24739"/>
                  </a:lnTo>
                  <a:lnTo>
                    <a:pt x="173177" y="28879"/>
                  </a:lnTo>
                  <a:lnTo>
                    <a:pt x="173177" y="39090"/>
                  </a:lnTo>
                  <a:lnTo>
                    <a:pt x="177317" y="43230"/>
                  </a:lnTo>
                  <a:lnTo>
                    <a:pt x="187528" y="43230"/>
                  </a:lnTo>
                  <a:lnTo>
                    <a:pt x="191668" y="39090"/>
                  </a:lnTo>
                  <a:lnTo>
                    <a:pt x="191668" y="28879"/>
                  </a:lnTo>
                  <a:close/>
                </a:path>
                <a:path w="1057910" h="68580">
                  <a:moveTo>
                    <a:pt x="216395" y="53619"/>
                  </a:moveTo>
                  <a:lnTo>
                    <a:pt x="212255" y="49479"/>
                  </a:lnTo>
                  <a:lnTo>
                    <a:pt x="207149" y="49479"/>
                  </a:lnTo>
                  <a:lnTo>
                    <a:pt x="202044" y="49479"/>
                  </a:lnTo>
                  <a:lnTo>
                    <a:pt x="197904" y="53619"/>
                  </a:lnTo>
                  <a:lnTo>
                    <a:pt x="197904" y="63830"/>
                  </a:lnTo>
                  <a:lnTo>
                    <a:pt x="202044" y="67970"/>
                  </a:lnTo>
                  <a:lnTo>
                    <a:pt x="212255" y="67970"/>
                  </a:lnTo>
                  <a:lnTo>
                    <a:pt x="216395" y="63830"/>
                  </a:lnTo>
                  <a:lnTo>
                    <a:pt x="216395" y="53619"/>
                  </a:lnTo>
                  <a:close/>
                </a:path>
                <a:path w="1057910" h="68580">
                  <a:moveTo>
                    <a:pt x="216395" y="28879"/>
                  </a:moveTo>
                  <a:lnTo>
                    <a:pt x="212255" y="24739"/>
                  </a:lnTo>
                  <a:lnTo>
                    <a:pt x="207149" y="24739"/>
                  </a:lnTo>
                  <a:lnTo>
                    <a:pt x="202044" y="24739"/>
                  </a:lnTo>
                  <a:lnTo>
                    <a:pt x="197904" y="28879"/>
                  </a:lnTo>
                  <a:lnTo>
                    <a:pt x="197904" y="39090"/>
                  </a:lnTo>
                  <a:lnTo>
                    <a:pt x="202044" y="43230"/>
                  </a:lnTo>
                  <a:lnTo>
                    <a:pt x="212255" y="43230"/>
                  </a:lnTo>
                  <a:lnTo>
                    <a:pt x="216395" y="39090"/>
                  </a:lnTo>
                  <a:lnTo>
                    <a:pt x="216395" y="28879"/>
                  </a:lnTo>
                  <a:close/>
                </a:path>
                <a:path w="1057910" h="68580">
                  <a:moveTo>
                    <a:pt x="241134" y="53619"/>
                  </a:moveTo>
                  <a:lnTo>
                    <a:pt x="236994" y="49479"/>
                  </a:lnTo>
                  <a:lnTo>
                    <a:pt x="231889" y="49479"/>
                  </a:lnTo>
                  <a:lnTo>
                    <a:pt x="226783" y="49479"/>
                  </a:lnTo>
                  <a:lnTo>
                    <a:pt x="222643" y="53619"/>
                  </a:lnTo>
                  <a:lnTo>
                    <a:pt x="222643" y="63830"/>
                  </a:lnTo>
                  <a:lnTo>
                    <a:pt x="226783" y="67970"/>
                  </a:lnTo>
                  <a:lnTo>
                    <a:pt x="236994" y="67970"/>
                  </a:lnTo>
                  <a:lnTo>
                    <a:pt x="241134" y="63830"/>
                  </a:lnTo>
                  <a:lnTo>
                    <a:pt x="241134" y="53619"/>
                  </a:lnTo>
                  <a:close/>
                </a:path>
                <a:path w="1057910" h="68580">
                  <a:moveTo>
                    <a:pt x="241134" y="28879"/>
                  </a:moveTo>
                  <a:lnTo>
                    <a:pt x="236994" y="24739"/>
                  </a:lnTo>
                  <a:lnTo>
                    <a:pt x="231889" y="24739"/>
                  </a:lnTo>
                  <a:lnTo>
                    <a:pt x="226783" y="24739"/>
                  </a:lnTo>
                  <a:lnTo>
                    <a:pt x="222643" y="28879"/>
                  </a:lnTo>
                  <a:lnTo>
                    <a:pt x="222643" y="39090"/>
                  </a:lnTo>
                  <a:lnTo>
                    <a:pt x="226783" y="43230"/>
                  </a:lnTo>
                  <a:lnTo>
                    <a:pt x="236994" y="43230"/>
                  </a:lnTo>
                  <a:lnTo>
                    <a:pt x="241134" y="39090"/>
                  </a:lnTo>
                  <a:lnTo>
                    <a:pt x="241134" y="28879"/>
                  </a:lnTo>
                  <a:close/>
                </a:path>
                <a:path w="1057910" h="68580">
                  <a:moveTo>
                    <a:pt x="265874" y="53619"/>
                  </a:moveTo>
                  <a:lnTo>
                    <a:pt x="261734" y="49479"/>
                  </a:lnTo>
                  <a:lnTo>
                    <a:pt x="256628" y="49479"/>
                  </a:lnTo>
                  <a:lnTo>
                    <a:pt x="251523" y="49479"/>
                  </a:lnTo>
                  <a:lnTo>
                    <a:pt x="247383" y="53619"/>
                  </a:lnTo>
                  <a:lnTo>
                    <a:pt x="247383" y="63830"/>
                  </a:lnTo>
                  <a:lnTo>
                    <a:pt x="251523" y="67970"/>
                  </a:lnTo>
                  <a:lnTo>
                    <a:pt x="261734" y="67970"/>
                  </a:lnTo>
                  <a:lnTo>
                    <a:pt x="265874" y="63830"/>
                  </a:lnTo>
                  <a:lnTo>
                    <a:pt x="265874" y="53619"/>
                  </a:lnTo>
                  <a:close/>
                </a:path>
                <a:path w="1057910" h="68580">
                  <a:moveTo>
                    <a:pt x="265874" y="28879"/>
                  </a:moveTo>
                  <a:lnTo>
                    <a:pt x="261734" y="24739"/>
                  </a:lnTo>
                  <a:lnTo>
                    <a:pt x="256628" y="24739"/>
                  </a:lnTo>
                  <a:lnTo>
                    <a:pt x="251523" y="24739"/>
                  </a:lnTo>
                  <a:lnTo>
                    <a:pt x="247383" y="28879"/>
                  </a:lnTo>
                  <a:lnTo>
                    <a:pt x="247383" y="39090"/>
                  </a:lnTo>
                  <a:lnTo>
                    <a:pt x="251523" y="43230"/>
                  </a:lnTo>
                  <a:lnTo>
                    <a:pt x="261734" y="43230"/>
                  </a:lnTo>
                  <a:lnTo>
                    <a:pt x="265874" y="39090"/>
                  </a:lnTo>
                  <a:lnTo>
                    <a:pt x="265874" y="28879"/>
                  </a:lnTo>
                  <a:close/>
                </a:path>
                <a:path w="1057910" h="68580">
                  <a:moveTo>
                    <a:pt x="290614" y="28879"/>
                  </a:moveTo>
                  <a:lnTo>
                    <a:pt x="286473" y="24739"/>
                  </a:lnTo>
                  <a:lnTo>
                    <a:pt x="281368" y="24739"/>
                  </a:lnTo>
                  <a:lnTo>
                    <a:pt x="276263" y="24739"/>
                  </a:lnTo>
                  <a:lnTo>
                    <a:pt x="272122" y="28879"/>
                  </a:lnTo>
                  <a:lnTo>
                    <a:pt x="272122" y="39090"/>
                  </a:lnTo>
                  <a:lnTo>
                    <a:pt x="276263" y="43230"/>
                  </a:lnTo>
                  <a:lnTo>
                    <a:pt x="286473" y="43230"/>
                  </a:lnTo>
                  <a:lnTo>
                    <a:pt x="290614" y="39090"/>
                  </a:lnTo>
                  <a:lnTo>
                    <a:pt x="290614" y="28879"/>
                  </a:lnTo>
                  <a:close/>
                </a:path>
                <a:path w="1057910" h="68580">
                  <a:moveTo>
                    <a:pt x="315353" y="28879"/>
                  </a:moveTo>
                  <a:lnTo>
                    <a:pt x="311213" y="24739"/>
                  </a:lnTo>
                  <a:lnTo>
                    <a:pt x="306108" y="24739"/>
                  </a:lnTo>
                  <a:lnTo>
                    <a:pt x="301002" y="24739"/>
                  </a:lnTo>
                  <a:lnTo>
                    <a:pt x="296862" y="28879"/>
                  </a:lnTo>
                  <a:lnTo>
                    <a:pt x="296862" y="39090"/>
                  </a:lnTo>
                  <a:lnTo>
                    <a:pt x="301002" y="43230"/>
                  </a:lnTo>
                  <a:lnTo>
                    <a:pt x="311213" y="43230"/>
                  </a:lnTo>
                  <a:lnTo>
                    <a:pt x="315353" y="39090"/>
                  </a:lnTo>
                  <a:lnTo>
                    <a:pt x="315353" y="28879"/>
                  </a:lnTo>
                  <a:close/>
                </a:path>
                <a:path w="1057910" h="68580">
                  <a:moveTo>
                    <a:pt x="340093" y="28879"/>
                  </a:moveTo>
                  <a:lnTo>
                    <a:pt x="335953" y="24739"/>
                  </a:lnTo>
                  <a:lnTo>
                    <a:pt x="330847" y="24739"/>
                  </a:lnTo>
                  <a:lnTo>
                    <a:pt x="325742" y="24739"/>
                  </a:lnTo>
                  <a:lnTo>
                    <a:pt x="321602" y="28879"/>
                  </a:lnTo>
                  <a:lnTo>
                    <a:pt x="321602" y="39090"/>
                  </a:lnTo>
                  <a:lnTo>
                    <a:pt x="325742" y="43230"/>
                  </a:lnTo>
                  <a:lnTo>
                    <a:pt x="335953" y="43230"/>
                  </a:lnTo>
                  <a:lnTo>
                    <a:pt x="340093" y="39090"/>
                  </a:lnTo>
                  <a:lnTo>
                    <a:pt x="340093" y="28879"/>
                  </a:lnTo>
                  <a:close/>
                </a:path>
                <a:path w="1057910" h="68580">
                  <a:moveTo>
                    <a:pt x="364832" y="28879"/>
                  </a:moveTo>
                  <a:lnTo>
                    <a:pt x="360692" y="24739"/>
                  </a:lnTo>
                  <a:lnTo>
                    <a:pt x="355587" y="24739"/>
                  </a:lnTo>
                  <a:lnTo>
                    <a:pt x="350481" y="24739"/>
                  </a:lnTo>
                  <a:lnTo>
                    <a:pt x="346341" y="28879"/>
                  </a:lnTo>
                  <a:lnTo>
                    <a:pt x="346341" y="39090"/>
                  </a:lnTo>
                  <a:lnTo>
                    <a:pt x="350481" y="43230"/>
                  </a:lnTo>
                  <a:lnTo>
                    <a:pt x="360692" y="43230"/>
                  </a:lnTo>
                  <a:lnTo>
                    <a:pt x="364832" y="39090"/>
                  </a:lnTo>
                  <a:lnTo>
                    <a:pt x="364832" y="28879"/>
                  </a:lnTo>
                  <a:close/>
                </a:path>
                <a:path w="1057910" h="68580">
                  <a:moveTo>
                    <a:pt x="389572" y="28879"/>
                  </a:moveTo>
                  <a:lnTo>
                    <a:pt x="385432" y="24739"/>
                  </a:lnTo>
                  <a:lnTo>
                    <a:pt x="380326" y="24739"/>
                  </a:lnTo>
                  <a:lnTo>
                    <a:pt x="375221" y="24739"/>
                  </a:lnTo>
                  <a:lnTo>
                    <a:pt x="371081" y="28879"/>
                  </a:lnTo>
                  <a:lnTo>
                    <a:pt x="371081" y="39090"/>
                  </a:lnTo>
                  <a:lnTo>
                    <a:pt x="375221" y="43230"/>
                  </a:lnTo>
                  <a:lnTo>
                    <a:pt x="385432" y="43230"/>
                  </a:lnTo>
                  <a:lnTo>
                    <a:pt x="389572" y="39090"/>
                  </a:lnTo>
                  <a:lnTo>
                    <a:pt x="389572" y="28879"/>
                  </a:lnTo>
                  <a:close/>
                </a:path>
                <a:path w="1057910" h="68580">
                  <a:moveTo>
                    <a:pt x="414312" y="28879"/>
                  </a:moveTo>
                  <a:lnTo>
                    <a:pt x="410171" y="24739"/>
                  </a:lnTo>
                  <a:lnTo>
                    <a:pt x="405066" y="24739"/>
                  </a:lnTo>
                  <a:lnTo>
                    <a:pt x="399961" y="24739"/>
                  </a:lnTo>
                  <a:lnTo>
                    <a:pt x="395820" y="28879"/>
                  </a:lnTo>
                  <a:lnTo>
                    <a:pt x="395820" y="39090"/>
                  </a:lnTo>
                  <a:lnTo>
                    <a:pt x="399961" y="43230"/>
                  </a:lnTo>
                  <a:lnTo>
                    <a:pt x="410171" y="43230"/>
                  </a:lnTo>
                  <a:lnTo>
                    <a:pt x="414312" y="39090"/>
                  </a:lnTo>
                  <a:lnTo>
                    <a:pt x="414312" y="28879"/>
                  </a:lnTo>
                  <a:close/>
                </a:path>
                <a:path w="1057910" h="68580">
                  <a:moveTo>
                    <a:pt x="439051" y="28879"/>
                  </a:moveTo>
                  <a:lnTo>
                    <a:pt x="434911" y="24739"/>
                  </a:lnTo>
                  <a:lnTo>
                    <a:pt x="429806" y="24739"/>
                  </a:lnTo>
                  <a:lnTo>
                    <a:pt x="424700" y="24739"/>
                  </a:lnTo>
                  <a:lnTo>
                    <a:pt x="420560" y="28879"/>
                  </a:lnTo>
                  <a:lnTo>
                    <a:pt x="420560" y="39090"/>
                  </a:lnTo>
                  <a:lnTo>
                    <a:pt x="424700" y="43230"/>
                  </a:lnTo>
                  <a:lnTo>
                    <a:pt x="434911" y="43230"/>
                  </a:lnTo>
                  <a:lnTo>
                    <a:pt x="439051" y="39090"/>
                  </a:lnTo>
                  <a:lnTo>
                    <a:pt x="439051" y="28879"/>
                  </a:lnTo>
                  <a:close/>
                </a:path>
                <a:path w="1057910" h="68580">
                  <a:moveTo>
                    <a:pt x="463791" y="28879"/>
                  </a:moveTo>
                  <a:lnTo>
                    <a:pt x="459651" y="24739"/>
                  </a:lnTo>
                  <a:lnTo>
                    <a:pt x="454545" y="24739"/>
                  </a:lnTo>
                  <a:lnTo>
                    <a:pt x="449440" y="24739"/>
                  </a:lnTo>
                  <a:lnTo>
                    <a:pt x="445300" y="28879"/>
                  </a:lnTo>
                  <a:lnTo>
                    <a:pt x="445300" y="39090"/>
                  </a:lnTo>
                  <a:lnTo>
                    <a:pt x="449440" y="43230"/>
                  </a:lnTo>
                  <a:lnTo>
                    <a:pt x="459651" y="43230"/>
                  </a:lnTo>
                  <a:lnTo>
                    <a:pt x="463791" y="39090"/>
                  </a:lnTo>
                  <a:lnTo>
                    <a:pt x="463791" y="28879"/>
                  </a:lnTo>
                  <a:close/>
                </a:path>
                <a:path w="1057910" h="68580">
                  <a:moveTo>
                    <a:pt x="488530" y="28879"/>
                  </a:moveTo>
                  <a:lnTo>
                    <a:pt x="484390" y="24739"/>
                  </a:lnTo>
                  <a:lnTo>
                    <a:pt x="479285" y="24739"/>
                  </a:lnTo>
                  <a:lnTo>
                    <a:pt x="474179" y="24739"/>
                  </a:lnTo>
                  <a:lnTo>
                    <a:pt x="470039" y="28879"/>
                  </a:lnTo>
                  <a:lnTo>
                    <a:pt x="470039" y="39090"/>
                  </a:lnTo>
                  <a:lnTo>
                    <a:pt x="474179" y="43230"/>
                  </a:lnTo>
                  <a:lnTo>
                    <a:pt x="484390" y="43230"/>
                  </a:lnTo>
                  <a:lnTo>
                    <a:pt x="488530" y="39090"/>
                  </a:lnTo>
                  <a:lnTo>
                    <a:pt x="488530" y="28879"/>
                  </a:lnTo>
                  <a:close/>
                </a:path>
                <a:path w="1057910" h="68580">
                  <a:moveTo>
                    <a:pt x="513257" y="28879"/>
                  </a:moveTo>
                  <a:lnTo>
                    <a:pt x="509117" y="24739"/>
                  </a:lnTo>
                  <a:lnTo>
                    <a:pt x="504012" y="24739"/>
                  </a:lnTo>
                  <a:lnTo>
                    <a:pt x="498906" y="24739"/>
                  </a:lnTo>
                  <a:lnTo>
                    <a:pt x="494766" y="28879"/>
                  </a:lnTo>
                  <a:lnTo>
                    <a:pt x="494766" y="39090"/>
                  </a:lnTo>
                  <a:lnTo>
                    <a:pt x="498906" y="43230"/>
                  </a:lnTo>
                  <a:lnTo>
                    <a:pt x="509117" y="43230"/>
                  </a:lnTo>
                  <a:lnTo>
                    <a:pt x="513257" y="39090"/>
                  </a:lnTo>
                  <a:lnTo>
                    <a:pt x="513257" y="28879"/>
                  </a:lnTo>
                  <a:close/>
                </a:path>
                <a:path w="1057910" h="68580">
                  <a:moveTo>
                    <a:pt x="537997" y="28879"/>
                  </a:moveTo>
                  <a:lnTo>
                    <a:pt x="533857" y="24739"/>
                  </a:lnTo>
                  <a:lnTo>
                    <a:pt x="528751" y="24739"/>
                  </a:lnTo>
                  <a:lnTo>
                    <a:pt x="523646" y="24739"/>
                  </a:lnTo>
                  <a:lnTo>
                    <a:pt x="519506" y="28879"/>
                  </a:lnTo>
                  <a:lnTo>
                    <a:pt x="519506" y="39090"/>
                  </a:lnTo>
                  <a:lnTo>
                    <a:pt x="523646" y="43230"/>
                  </a:lnTo>
                  <a:lnTo>
                    <a:pt x="533857" y="43230"/>
                  </a:lnTo>
                  <a:lnTo>
                    <a:pt x="537997" y="39090"/>
                  </a:lnTo>
                  <a:lnTo>
                    <a:pt x="537997" y="28879"/>
                  </a:lnTo>
                  <a:close/>
                </a:path>
                <a:path w="1057910" h="68580">
                  <a:moveTo>
                    <a:pt x="562737" y="28879"/>
                  </a:moveTo>
                  <a:lnTo>
                    <a:pt x="558596" y="24739"/>
                  </a:lnTo>
                  <a:lnTo>
                    <a:pt x="553491" y="24739"/>
                  </a:lnTo>
                  <a:lnTo>
                    <a:pt x="548386" y="24739"/>
                  </a:lnTo>
                  <a:lnTo>
                    <a:pt x="544245" y="28879"/>
                  </a:lnTo>
                  <a:lnTo>
                    <a:pt x="544245" y="39090"/>
                  </a:lnTo>
                  <a:lnTo>
                    <a:pt x="548386" y="43230"/>
                  </a:lnTo>
                  <a:lnTo>
                    <a:pt x="558596" y="43230"/>
                  </a:lnTo>
                  <a:lnTo>
                    <a:pt x="562737" y="39090"/>
                  </a:lnTo>
                  <a:lnTo>
                    <a:pt x="562737" y="28879"/>
                  </a:lnTo>
                  <a:close/>
                </a:path>
                <a:path w="1057910" h="68580">
                  <a:moveTo>
                    <a:pt x="587476" y="28879"/>
                  </a:moveTo>
                  <a:lnTo>
                    <a:pt x="583336" y="24739"/>
                  </a:lnTo>
                  <a:lnTo>
                    <a:pt x="578231" y="24739"/>
                  </a:lnTo>
                  <a:lnTo>
                    <a:pt x="573125" y="24739"/>
                  </a:lnTo>
                  <a:lnTo>
                    <a:pt x="568985" y="28879"/>
                  </a:lnTo>
                  <a:lnTo>
                    <a:pt x="568985" y="39090"/>
                  </a:lnTo>
                  <a:lnTo>
                    <a:pt x="573125" y="43230"/>
                  </a:lnTo>
                  <a:lnTo>
                    <a:pt x="583336" y="43230"/>
                  </a:lnTo>
                  <a:lnTo>
                    <a:pt x="587476" y="39090"/>
                  </a:lnTo>
                  <a:lnTo>
                    <a:pt x="587476" y="28879"/>
                  </a:lnTo>
                  <a:close/>
                </a:path>
                <a:path w="1057910" h="68580">
                  <a:moveTo>
                    <a:pt x="612216" y="28879"/>
                  </a:moveTo>
                  <a:lnTo>
                    <a:pt x="608076" y="24739"/>
                  </a:lnTo>
                  <a:lnTo>
                    <a:pt x="602970" y="24739"/>
                  </a:lnTo>
                  <a:lnTo>
                    <a:pt x="597865" y="24739"/>
                  </a:lnTo>
                  <a:lnTo>
                    <a:pt x="593725" y="28879"/>
                  </a:lnTo>
                  <a:lnTo>
                    <a:pt x="593725" y="39090"/>
                  </a:lnTo>
                  <a:lnTo>
                    <a:pt x="597865" y="43230"/>
                  </a:lnTo>
                  <a:lnTo>
                    <a:pt x="608076" y="43230"/>
                  </a:lnTo>
                  <a:lnTo>
                    <a:pt x="612216" y="39090"/>
                  </a:lnTo>
                  <a:lnTo>
                    <a:pt x="612216" y="28879"/>
                  </a:lnTo>
                  <a:close/>
                </a:path>
                <a:path w="1057910" h="68580">
                  <a:moveTo>
                    <a:pt x="636955" y="28879"/>
                  </a:moveTo>
                  <a:lnTo>
                    <a:pt x="632815" y="24739"/>
                  </a:lnTo>
                  <a:lnTo>
                    <a:pt x="627710" y="24739"/>
                  </a:lnTo>
                  <a:lnTo>
                    <a:pt x="622604" y="24739"/>
                  </a:lnTo>
                  <a:lnTo>
                    <a:pt x="618464" y="28879"/>
                  </a:lnTo>
                  <a:lnTo>
                    <a:pt x="618464" y="39090"/>
                  </a:lnTo>
                  <a:lnTo>
                    <a:pt x="622604" y="43230"/>
                  </a:lnTo>
                  <a:lnTo>
                    <a:pt x="632815" y="43230"/>
                  </a:lnTo>
                  <a:lnTo>
                    <a:pt x="636955" y="39090"/>
                  </a:lnTo>
                  <a:lnTo>
                    <a:pt x="636955" y="28879"/>
                  </a:lnTo>
                  <a:close/>
                </a:path>
                <a:path w="1057910" h="68580">
                  <a:moveTo>
                    <a:pt x="661695" y="28879"/>
                  </a:moveTo>
                  <a:lnTo>
                    <a:pt x="657555" y="24739"/>
                  </a:lnTo>
                  <a:lnTo>
                    <a:pt x="652449" y="24739"/>
                  </a:lnTo>
                  <a:lnTo>
                    <a:pt x="647344" y="24739"/>
                  </a:lnTo>
                  <a:lnTo>
                    <a:pt x="643204" y="28879"/>
                  </a:lnTo>
                  <a:lnTo>
                    <a:pt x="643204" y="39090"/>
                  </a:lnTo>
                  <a:lnTo>
                    <a:pt x="647344" y="43230"/>
                  </a:lnTo>
                  <a:lnTo>
                    <a:pt x="657555" y="43230"/>
                  </a:lnTo>
                  <a:lnTo>
                    <a:pt x="661695" y="39090"/>
                  </a:lnTo>
                  <a:lnTo>
                    <a:pt x="661695" y="28879"/>
                  </a:lnTo>
                  <a:close/>
                </a:path>
                <a:path w="1057910" h="68580">
                  <a:moveTo>
                    <a:pt x="661695" y="4140"/>
                  </a:moveTo>
                  <a:lnTo>
                    <a:pt x="657555" y="0"/>
                  </a:lnTo>
                  <a:lnTo>
                    <a:pt x="652449" y="0"/>
                  </a:lnTo>
                  <a:lnTo>
                    <a:pt x="647344" y="0"/>
                  </a:lnTo>
                  <a:lnTo>
                    <a:pt x="643204" y="4140"/>
                  </a:lnTo>
                  <a:lnTo>
                    <a:pt x="643204" y="14351"/>
                  </a:lnTo>
                  <a:lnTo>
                    <a:pt x="647344" y="18491"/>
                  </a:lnTo>
                  <a:lnTo>
                    <a:pt x="657555" y="18491"/>
                  </a:lnTo>
                  <a:lnTo>
                    <a:pt x="661695" y="14351"/>
                  </a:lnTo>
                  <a:lnTo>
                    <a:pt x="661695" y="4140"/>
                  </a:lnTo>
                  <a:close/>
                </a:path>
                <a:path w="1057910" h="68580">
                  <a:moveTo>
                    <a:pt x="686435" y="28879"/>
                  </a:moveTo>
                  <a:lnTo>
                    <a:pt x="682294" y="24739"/>
                  </a:lnTo>
                  <a:lnTo>
                    <a:pt x="677189" y="24739"/>
                  </a:lnTo>
                  <a:lnTo>
                    <a:pt x="672084" y="24739"/>
                  </a:lnTo>
                  <a:lnTo>
                    <a:pt x="667943" y="28879"/>
                  </a:lnTo>
                  <a:lnTo>
                    <a:pt x="667943" y="39090"/>
                  </a:lnTo>
                  <a:lnTo>
                    <a:pt x="672084" y="43230"/>
                  </a:lnTo>
                  <a:lnTo>
                    <a:pt x="682294" y="43230"/>
                  </a:lnTo>
                  <a:lnTo>
                    <a:pt x="686435" y="39090"/>
                  </a:lnTo>
                  <a:lnTo>
                    <a:pt x="686435" y="28879"/>
                  </a:lnTo>
                  <a:close/>
                </a:path>
                <a:path w="1057910" h="68580">
                  <a:moveTo>
                    <a:pt x="686435" y="4140"/>
                  </a:moveTo>
                  <a:lnTo>
                    <a:pt x="682294" y="0"/>
                  </a:lnTo>
                  <a:lnTo>
                    <a:pt x="677189" y="0"/>
                  </a:lnTo>
                  <a:lnTo>
                    <a:pt x="672084" y="0"/>
                  </a:lnTo>
                  <a:lnTo>
                    <a:pt x="667943" y="4140"/>
                  </a:lnTo>
                  <a:lnTo>
                    <a:pt x="667943" y="14351"/>
                  </a:lnTo>
                  <a:lnTo>
                    <a:pt x="672084" y="18491"/>
                  </a:lnTo>
                  <a:lnTo>
                    <a:pt x="682294" y="18491"/>
                  </a:lnTo>
                  <a:lnTo>
                    <a:pt x="686435" y="14351"/>
                  </a:lnTo>
                  <a:lnTo>
                    <a:pt x="686435" y="4140"/>
                  </a:lnTo>
                  <a:close/>
                </a:path>
                <a:path w="1057910" h="68580">
                  <a:moveTo>
                    <a:pt x="711174" y="28879"/>
                  </a:moveTo>
                  <a:lnTo>
                    <a:pt x="707034" y="24739"/>
                  </a:lnTo>
                  <a:lnTo>
                    <a:pt x="701929" y="24739"/>
                  </a:lnTo>
                  <a:lnTo>
                    <a:pt x="696823" y="24739"/>
                  </a:lnTo>
                  <a:lnTo>
                    <a:pt x="692683" y="28879"/>
                  </a:lnTo>
                  <a:lnTo>
                    <a:pt x="692683" y="39090"/>
                  </a:lnTo>
                  <a:lnTo>
                    <a:pt x="696823" y="43230"/>
                  </a:lnTo>
                  <a:lnTo>
                    <a:pt x="707034" y="43230"/>
                  </a:lnTo>
                  <a:lnTo>
                    <a:pt x="711174" y="39090"/>
                  </a:lnTo>
                  <a:lnTo>
                    <a:pt x="711174" y="28879"/>
                  </a:lnTo>
                  <a:close/>
                </a:path>
                <a:path w="1057910" h="68580">
                  <a:moveTo>
                    <a:pt x="711174" y="4140"/>
                  </a:moveTo>
                  <a:lnTo>
                    <a:pt x="707034" y="0"/>
                  </a:lnTo>
                  <a:lnTo>
                    <a:pt x="701929" y="0"/>
                  </a:lnTo>
                  <a:lnTo>
                    <a:pt x="696823" y="0"/>
                  </a:lnTo>
                  <a:lnTo>
                    <a:pt x="692683" y="4140"/>
                  </a:lnTo>
                  <a:lnTo>
                    <a:pt x="692683" y="14351"/>
                  </a:lnTo>
                  <a:lnTo>
                    <a:pt x="696823" y="18491"/>
                  </a:lnTo>
                  <a:lnTo>
                    <a:pt x="707034" y="18491"/>
                  </a:lnTo>
                  <a:lnTo>
                    <a:pt x="711174" y="14351"/>
                  </a:lnTo>
                  <a:lnTo>
                    <a:pt x="711174" y="4140"/>
                  </a:lnTo>
                  <a:close/>
                </a:path>
                <a:path w="1057910" h="68580">
                  <a:moveTo>
                    <a:pt x="735914" y="28879"/>
                  </a:moveTo>
                  <a:lnTo>
                    <a:pt x="731774" y="24739"/>
                  </a:lnTo>
                  <a:lnTo>
                    <a:pt x="726668" y="24739"/>
                  </a:lnTo>
                  <a:lnTo>
                    <a:pt x="721563" y="24739"/>
                  </a:lnTo>
                  <a:lnTo>
                    <a:pt x="717423" y="28879"/>
                  </a:lnTo>
                  <a:lnTo>
                    <a:pt x="717423" y="39090"/>
                  </a:lnTo>
                  <a:lnTo>
                    <a:pt x="721563" y="43230"/>
                  </a:lnTo>
                  <a:lnTo>
                    <a:pt x="731774" y="43230"/>
                  </a:lnTo>
                  <a:lnTo>
                    <a:pt x="735914" y="39090"/>
                  </a:lnTo>
                  <a:lnTo>
                    <a:pt x="735914" y="28879"/>
                  </a:lnTo>
                  <a:close/>
                </a:path>
                <a:path w="1057910" h="68580">
                  <a:moveTo>
                    <a:pt x="735914" y="4140"/>
                  </a:moveTo>
                  <a:lnTo>
                    <a:pt x="731774" y="0"/>
                  </a:lnTo>
                  <a:lnTo>
                    <a:pt x="726668" y="0"/>
                  </a:lnTo>
                  <a:lnTo>
                    <a:pt x="721563" y="0"/>
                  </a:lnTo>
                  <a:lnTo>
                    <a:pt x="717423" y="4140"/>
                  </a:lnTo>
                  <a:lnTo>
                    <a:pt x="717423" y="14351"/>
                  </a:lnTo>
                  <a:lnTo>
                    <a:pt x="721563" y="18491"/>
                  </a:lnTo>
                  <a:lnTo>
                    <a:pt x="731774" y="18491"/>
                  </a:lnTo>
                  <a:lnTo>
                    <a:pt x="735914" y="14351"/>
                  </a:lnTo>
                  <a:lnTo>
                    <a:pt x="735914" y="4140"/>
                  </a:lnTo>
                  <a:close/>
                </a:path>
                <a:path w="1057910" h="68580">
                  <a:moveTo>
                    <a:pt x="760653" y="28879"/>
                  </a:moveTo>
                  <a:lnTo>
                    <a:pt x="756513" y="24739"/>
                  </a:lnTo>
                  <a:lnTo>
                    <a:pt x="751408" y="24739"/>
                  </a:lnTo>
                  <a:lnTo>
                    <a:pt x="746302" y="24739"/>
                  </a:lnTo>
                  <a:lnTo>
                    <a:pt x="742162" y="28879"/>
                  </a:lnTo>
                  <a:lnTo>
                    <a:pt x="742162" y="39090"/>
                  </a:lnTo>
                  <a:lnTo>
                    <a:pt x="746302" y="43230"/>
                  </a:lnTo>
                  <a:lnTo>
                    <a:pt x="756513" y="43230"/>
                  </a:lnTo>
                  <a:lnTo>
                    <a:pt x="760653" y="39090"/>
                  </a:lnTo>
                  <a:lnTo>
                    <a:pt x="760653" y="28879"/>
                  </a:lnTo>
                  <a:close/>
                </a:path>
                <a:path w="1057910" h="68580">
                  <a:moveTo>
                    <a:pt x="760653" y="4140"/>
                  </a:moveTo>
                  <a:lnTo>
                    <a:pt x="756513" y="0"/>
                  </a:lnTo>
                  <a:lnTo>
                    <a:pt x="751408" y="0"/>
                  </a:lnTo>
                  <a:lnTo>
                    <a:pt x="746302" y="0"/>
                  </a:lnTo>
                  <a:lnTo>
                    <a:pt x="742162" y="4140"/>
                  </a:lnTo>
                  <a:lnTo>
                    <a:pt x="742162" y="14351"/>
                  </a:lnTo>
                  <a:lnTo>
                    <a:pt x="746302" y="18491"/>
                  </a:lnTo>
                  <a:lnTo>
                    <a:pt x="756513" y="18491"/>
                  </a:lnTo>
                  <a:lnTo>
                    <a:pt x="760653" y="14351"/>
                  </a:lnTo>
                  <a:lnTo>
                    <a:pt x="760653" y="4140"/>
                  </a:lnTo>
                  <a:close/>
                </a:path>
                <a:path w="1057910" h="68580">
                  <a:moveTo>
                    <a:pt x="785380" y="28879"/>
                  </a:moveTo>
                  <a:lnTo>
                    <a:pt x="781240" y="24739"/>
                  </a:lnTo>
                  <a:lnTo>
                    <a:pt x="776135" y="24739"/>
                  </a:lnTo>
                  <a:lnTo>
                    <a:pt x="771029" y="24739"/>
                  </a:lnTo>
                  <a:lnTo>
                    <a:pt x="766889" y="28879"/>
                  </a:lnTo>
                  <a:lnTo>
                    <a:pt x="766889" y="39090"/>
                  </a:lnTo>
                  <a:lnTo>
                    <a:pt x="771029" y="43230"/>
                  </a:lnTo>
                  <a:lnTo>
                    <a:pt x="781240" y="43230"/>
                  </a:lnTo>
                  <a:lnTo>
                    <a:pt x="785380" y="39090"/>
                  </a:lnTo>
                  <a:lnTo>
                    <a:pt x="785380" y="28879"/>
                  </a:lnTo>
                  <a:close/>
                </a:path>
                <a:path w="1057910" h="68580">
                  <a:moveTo>
                    <a:pt x="785380" y="4140"/>
                  </a:moveTo>
                  <a:lnTo>
                    <a:pt x="781240" y="0"/>
                  </a:lnTo>
                  <a:lnTo>
                    <a:pt x="776135" y="0"/>
                  </a:lnTo>
                  <a:lnTo>
                    <a:pt x="771029" y="0"/>
                  </a:lnTo>
                  <a:lnTo>
                    <a:pt x="766889" y="4140"/>
                  </a:lnTo>
                  <a:lnTo>
                    <a:pt x="766889" y="14351"/>
                  </a:lnTo>
                  <a:lnTo>
                    <a:pt x="771029" y="18491"/>
                  </a:lnTo>
                  <a:lnTo>
                    <a:pt x="781240" y="18491"/>
                  </a:lnTo>
                  <a:lnTo>
                    <a:pt x="785380" y="14351"/>
                  </a:lnTo>
                  <a:lnTo>
                    <a:pt x="785380" y="4140"/>
                  </a:lnTo>
                  <a:close/>
                </a:path>
                <a:path w="1057910" h="68580">
                  <a:moveTo>
                    <a:pt x="810120" y="28879"/>
                  </a:moveTo>
                  <a:lnTo>
                    <a:pt x="805980" y="24739"/>
                  </a:lnTo>
                  <a:lnTo>
                    <a:pt x="800874" y="24739"/>
                  </a:lnTo>
                  <a:lnTo>
                    <a:pt x="795769" y="24739"/>
                  </a:lnTo>
                  <a:lnTo>
                    <a:pt x="791629" y="28879"/>
                  </a:lnTo>
                  <a:lnTo>
                    <a:pt x="791629" y="39090"/>
                  </a:lnTo>
                  <a:lnTo>
                    <a:pt x="795769" y="43230"/>
                  </a:lnTo>
                  <a:lnTo>
                    <a:pt x="805980" y="43230"/>
                  </a:lnTo>
                  <a:lnTo>
                    <a:pt x="810120" y="39090"/>
                  </a:lnTo>
                  <a:lnTo>
                    <a:pt x="810120" y="28879"/>
                  </a:lnTo>
                  <a:close/>
                </a:path>
                <a:path w="1057910" h="68580">
                  <a:moveTo>
                    <a:pt x="810120" y="4140"/>
                  </a:moveTo>
                  <a:lnTo>
                    <a:pt x="805980" y="0"/>
                  </a:lnTo>
                  <a:lnTo>
                    <a:pt x="800874" y="0"/>
                  </a:lnTo>
                  <a:lnTo>
                    <a:pt x="795769" y="0"/>
                  </a:lnTo>
                  <a:lnTo>
                    <a:pt x="791629" y="4140"/>
                  </a:lnTo>
                  <a:lnTo>
                    <a:pt x="791629" y="14351"/>
                  </a:lnTo>
                  <a:lnTo>
                    <a:pt x="795769" y="18491"/>
                  </a:lnTo>
                  <a:lnTo>
                    <a:pt x="805980" y="18491"/>
                  </a:lnTo>
                  <a:lnTo>
                    <a:pt x="810120" y="14351"/>
                  </a:lnTo>
                  <a:lnTo>
                    <a:pt x="810120" y="4140"/>
                  </a:lnTo>
                  <a:close/>
                </a:path>
                <a:path w="1057910" h="68580">
                  <a:moveTo>
                    <a:pt x="834859" y="28879"/>
                  </a:moveTo>
                  <a:lnTo>
                    <a:pt x="830719" y="24739"/>
                  </a:lnTo>
                  <a:lnTo>
                    <a:pt x="825614" y="24739"/>
                  </a:lnTo>
                  <a:lnTo>
                    <a:pt x="820508" y="24739"/>
                  </a:lnTo>
                  <a:lnTo>
                    <a:pt x="816368" y="28879"/>
                  </a:lnTo>
                  <a:lnTo>
                    <a:pt x="816368" y="39090"/>
                  </a:lnTo>
                  <a:lnTo>
                    <a:pt x="820508" y="43230"/>
                  </a:lnTo>
                  <a:lnTo>
                    <a:pt x="830719" y="43230"/>
                  </a:lnTo>
                  <a:lnTo>
                    <a:pt x="834859" y="39090"/>
                  </a:lnTo>
                  <a:lnTo>
                    <a:pt x="834859" y="28879"/>
                  </a:lnTo>
                  <a:close/>
                </a:path>
                <a:path w="1057910" h="68580">
                  <a:moveTo>
                    <a:pt x="834859" y="4140"/>
                  </a:moveTo>
                  <a:lnTo>
                    <a:pt x="830719" y="0"/>
                  </a:lnTo>
                  <a:lnTo>
                    <a:pt x="825614" y="0"/>
                  </a:lnTo>
                  <a:lnTo>
                    <a:pt x="820508" y="0"/>
                  </a:lnTo>
                  <a:lnTo>
                    <a:pt x="816368" y="4140"/>
                  </a:lnTo>
                  <a:lnTo>
                    <a:pt x="816368" y="14351"/>
                  </a:lnTo>
                  <a:lnTo>
                    <a:pt x="820508" y="18491"/>
                  </a:lnTo>
                  <a:lnTo>
                    <a:pt x="830719" y="18491"/>
                  </a:lnTo>
                  <a:lnTo>
                    <a:pt x="834859" y="14351"/>
                  </a:lnTo>
                  <a:lnTo>
                    <a:pt x="834859" y="4140"/>
                  </a:lnTo>
                  <a:close/>
                </a:path>
                <a:path w="1057910" h="68580">
                  <a:moveTo>
                    <a:pt x="859599" y="28879"/>
                  </a:moveTo>
                  <a:lnTo>
                    <a:pt x="855459" y="24739"/>
                  </a:lnTo>
                  <a:lnTo>
                    <a:pt x="850353" y="24739"/>
                  </a:lnTo>
                  <a:lnTo>
                    <a:pt x="845248" y="24739"/>
                  </a:lnTo>
                  <a:lnTo>
                    <a:pt x="841108" y="28879"/>
                  </a:lnTo>
                  <a:lnTo>
                    <a:pt x="841108" y="39090"/>
                  </a:lnTo>
                  <a:lnTo>
                    <a:pt x="845248" y="43230"/>
                  </a:lnTo>
                  <a:lnTo>
                    <a:pt x="855459" y="43230"/>
                  </a:lnTo>
                  <a:lnTo>
                    <a:pt x="859599" y="39090"/>
                  </a:lnTo>
                  <a:lnTo>
                    <a:pt x="859599" y="28879"/>
                  </a:lnTo>
                  <a:close/>
                </a:path>
                <a:path w="1057910" h="68580">
                  <a:moveTo>
                    <a:pt x="859599" y="4140"/>
                  </a:moveTo>
                  <a:lnTo>
                    <a:pt x="855459" y="0"/>
                  </a:lnTo>
                  <a:lnTo>
                    <a:pt x="850353" y="0"/>
                  </a:lnTo>
                  <a:lnTo>
                    <a:pt x="845248" y="0"/>
                  </a:lnTo>
                  <a:lnTo>
                    <a:pt x="841108" y="4140"/>
                  </a:lnTo>
                  <a:lnTo>
                    <a:pt x="841108" y="14351"/>
                  </a:lnTo>
                  <a:lnTo>
                    <a:pt x="845248" y="18491"/>
                  </a:lnTo>
                  <a:lnTo>
                    <a:pt x="855459" y="18491"/>
                  </a:lnTo>
                  <a:lnTo>
                    <a:pt x="859599" y="14351"/>
                  </a:lnTo>
                  <a:lnTo>
                    <a:pt x="859599" y="4140"/>
                  </a:lnTo>
                  <a:close/>
                </a:path>
                <a:path w="1057910" h="68580">
                  <a:moveTo>
                    <a:pt x="884339" y="28879"/>
                  </a:moveTo>
                  <a:lnTo>
                    <a:pt x="880198" y="24739"/>
                  </a:lnTo>
                  <a:lnTo>
                    <a:pt x="875093" y="24739"/>
                  </a:lnTo>
                  <a:lnTo>
                    <a:pt x="869988" y="24739"/>
                  </a:lnTo>
                  <a:lnTo>
                    <a:pt x="865847" y="28879"/>
                  </a:lnTo>
                  <a:lnTo>
                    <a:pt x="865847" y="39090"/>
                  </a:lnTo>
                  <a:lnTo>
                    <a:pt x="869988" y="43230"/>
                  </a:lnTo>
                  <a:lnTo>
                    <a:pt x="880198" y="43230"/>
                  </a:lnTo>
                  <a:lnTo>
                    <a:pt x="884339" y="39090"/>
                  </a:lnTo>
                  <a:lnTo>
                    <a:pt x="884339" y="28879"/>
                  </a:lnTo>
                  <a:close/>
                </a:path>
                <a:path w="1057910" h="68580">
                  <a:moveTo>
                    <a:pt x="884339" y="4140"/>
                  </a:moveTo>
                  <a:lnTo>
                    <a:pt x="880198" y="0"/>
                  </a:lnTo>
                  <a:lnTo>
                    <a:pt x="875093" y="0"/>
                  </a:lnTo>
                  <a:lnTo>
                    <a:pt x="869988" y="0"/>
                  </a:lnTo>
                  <a:lnTo>
                    <a:pt x="865847" y="4140"/>
                  </a:lnTo>
                  <a:lnTo>
                    <a:pt x="865847" y="14351"/>
                  </a:lnTo>
                  <a:lnTo>
                    <a:pt x="869988" y="18491"/>
                  </a:lnTo>
                  <a:lnTo>
                    <a:pt x="880198" y="18491"/>
                  </a:lnTo>
                  <a:lnTo>
                    <a:pt x="884339" y="14351"/>
                  </a:lnTo>
                  <a:lnTo>
                    <a:pt x="884339" y="4140"/>
                  </a:lnTo>
                  <a:close/>
                </a:path>
                <a:path w="1057910" h="68580">
                  <a:moveTo>
                    <a:pt x="909078" y="28879"/>
                  </a:moveTo>
                  <a:lnTo>
                    <a:pt x="904938" y="24739"/>
                  </a:lnTo>
                  <a:lnTo>
                    <a:pt x="899833" y="24739"/>
                  </a:lnTo>
                  <a:lnTo>
                    <a:pt x="894727" y="24739"/>
                  </a:lnTo>
                  <a:lnTo>
                    <a:pt x="890587" y="28879"/>
                  </a:lnTo>
                  <a:lnTo>
                    <a:pt x="890587" y="39090"/>
                  </a:lnTo>
                  <a:lnTo>
                    <a:pt x="894727" y="43230"/>
                  </a:lnTo>
                  <a:lnTo>
                    <a:pt x="904938" y="43230"/>
                  </a:lnTo>
                  <a:lnTo>
                    <a:pt x="909078" y="39090"/>
                  </a:lnTo>
                  <a:lnTo>
                    <a:pt x="909078" y="28879"/>
                  </a:lnTo>
                  <a:close/>
                </a:path>
                <a:path w="1057910" h="68580">
                  <a:moveTo>
                    <a:pt x="909078" y="4140"/>
                  </a:moveTo>
                  <a:lnTo>
                    <a:pt x="904938" y="0"/>
                  </a:lnTo>
                  <a:lnTo>
                    <a:pt x="899833" y="0"/>
                  </a:lnTo>
                  <a:lnTo>
                    <a:pt x="894727" y="0"/>
                  </a:lnTo>
                  <a:lnTo>
                    <a:pt x="890587" y="4140"/>
                  </a:lnTo>
                  <a:lnTo>
                    <a:pt x="890587" y="14351"/>
                  </a:lnTo>
                  <a:lnTo>
                    <a:pt x="894727" y="18491"/>
                  </a:lnTo>
                  <a:lnTo>
                    <a:pt x="904938" y="18491"/>
                  </a:lnTo>
                  <a:lnTo>
                    <a:pt x="909078" y="14351"/>
                  </a:lnTo>
                  <a:lnTo>
                    <a:pt x="909078" y="4140"/>
                  </a:lnTo>
                  <a:close/>
                </a:path>
                <a:path w="1057910" h="68580">
                  <a:moveTo>
                    <a:pt x="933818" y="28879"/>
                  </a:moveTo>
                  <a:lnTo>
                    <a:pt x="929678" y="24739"/>
                  </a:lnTo>
                  <a:lnTo>
                    <a:pt x="924572" y="24739"/>
                  </a:lnTo>
                  <a:lnTo>
                    <a:pt x="919467" y="24739"/>
                  </a:lnTo>
                  <a:lnTo>
                    <a:pt x="915327" y="28879"/>
                  </a:lnTo>
                  <a:lnTo>
                    <a:pt x="915327" y="39090"/>
                  </a:lnTo>
                  <a:lnTo>
                    <a:pt x="919467" y="43230"/>
                  </a:lnTo>
                  <a:lnTo>
                    <a:pt x="929678" y="43230"/>
                  </a:lnTo>
                  <a:lnTo>
                    <a:pt x="933818" y="39090"/>
                  </a:lnTo>
                  <a:lnTo>
                    <a:pt x="933818" y="28879"/>
                  </a:lnTo>
                  <a:close/>
                </a:path>
                <a:path w="1057910" h="68580">
                  <a:moveTo>
                    <a:pt x="933818" y="4140"/>
                  </a:moveTo>
                  <a:lnTo>
                    <a:pt x="929678" y="0"/>
                  </a:lnTo>
                  <a:lnTo>
                    <a:pt x="924572" y="0"/>
                  </a:lnTo>
                  <a:lnTo>
                    <a:pt x="919467" y="0"/>
                  </a:lnTo>
                  <a:lnTo>
                    <a:pt x="915327" y="4140"/>
                  </a:lnTo>
                  <a:lnTo>
                    <a:pt x="915327" y="14351"/>
                  </a:lnTo>
                  <a:lnTo>
                    <a:pt x="919467" y="18491"/>
                  </a:lnTo>
                  <a:lnTo>
                    <a:pt x="929678" y="18491"/>
                  </a:lnTo>
                  <a:lnTo>
                    <a:pt x="933818" y="14351"/>
                  </a:lnTo>
                  <a:lnTo>
                    <a:pt x="933818" y="4140"/>
                  </a:lnTo>
                  <a:close/>
                </a:path>
                <a:path w="1057910" h="68580">
                  <a:moveTo>
                    <a:pt x="958557" y="28879"/>
                  </a:moveTo>
                  <a:lnTo>
                    <a:pt x="954417" y="24739"/>
                  </a:lnTo>
                  <a:lnTo>
                    <a:pt x="949312" y="24739"/>
                  </a:lnTo>
                  <a:lnTo>
                    <a:pt x="944206" y="24739"/>
                  </a:lnTo>
                  <a:lnTo>
                    <a:pt x="940066" y="28879"/>
                  </a:lnTo>
                  <a:lnTo>
                    <a:pt x="940066" y="39090"/>
                  </a:lnTo>
                  <a:lnTo>
                    <a:pt x="944206" y="43230"/>
                  </a:lnTo>
                  <a:lnTo>
                    <a:pt x="954417" y="43230"/>
                  </a:lnTo>
                  <a:lnTo>
                    <a:pt x="958557" y="39090"/>
                  </a:lnTo>
                  <a:lnTo>
                    <a:pt x="958557" y="28879"/>
                  </a:lnTo>
                  <a:close/>
                </a:path>
                <a:path w="1057910" h="68580">
                  <a:moveTo>
                    <a:pt x="958557" y="4140"/>
                  </a:moveTo>
                  <a:lnTo>
                    <a:pt x="954417" y="0"/>
                  </a:lnTo>
                  <a:lnTo>
                    <a:pt x="949312" y="0"/>
                  </a:lnTo>
                  <a:lnTo>
                    <a:pt x="944206" y="0"/>
                  </a:lnTo>
                  <a:lnTo>
                    <a:pt x="940066" y="4140"/>
                  </a:lnTo>
                  <a:lnTo>
                    <a:pt x="940066" y="14351"/>
                  </a:lnTo>
                  <a:lnTo>
                    <a:pt x="944206" y="18491"/>
                  </a:lnTo>
                  <a:lnTo>
                    <a:pt x="954417" y="18491"/>
                  </a:lnTo>
                  <a:lnTo>
                    <a:pt x="958557" y="14351"/>
                  </a:lnTo>
                  <a:lnTo>
                    <a:pt x="958557" y="4140"/>
                  </a:lnTo>
                  <a:close/>
                </a:path>
                <a:path w="1057910" h="68580">
                  <a:moveTo>
                    <a:pt x="983297" y="28879"/>
                  </a:moveTo>
                  <a:lnTo>
                    <a:pt x="979157" y="24739"/>
                  </a:lnTo>
                  <a:lnTo>
                    <a:pt x="974051" y="24739"/>
                  </a:lnTo>
                  <a:lnTo>
                    <a:pt x="968946" y="24739"/>
                  </a:lnTo>
                  <a:lnTo>
                    <a:pt x="964806" y="28879"/>
                  </a:lnTo>
                  <a:lnTo>
                    <a:pt x="964806" y="39090"/>
                  </a:lnTo>
                  <a:lnTo>
                    <a:pt x="968946" y="43230"/>
                  </a:lnTo>
                  <a:lnTo>
                    <a:pt x="979157" y="43230"/>
                  </a:lnTo>
                  <a:lnTo>
                    <a:pt x="983297" y="39090"/>
                  </a:lnTo>
                  <a:lnTo>
                    <a:pt x="983297" y="28879"/>
                  </a:lnTo>
                  <a:close/>
                </a:path>
                <a:path w="1057910" h="68580">
                  <a:moveTo>
                    <a:pt x="983297" y="4140"/>
                  </a:moveTo>
                  <a:lnTo>
                    <a:pt x="979157" y="0"/>
                  </a:lnTo>
                  <a:lnTo>
                    <a:pt x="974051" y="0"/>
                  </a:lnTo>
                  <a:lnTo>
                    <a:pt x="968946" y="0"/>
                  </a:lnTo>
                  <a:lnTo>
                    <a:pt x="964806" y="4140"/>
                  </a:lnTo>
                  <a:lnTo>
                    <a:pt x="964806" y="14351"/>
                  </a:lnTo>
                  <a:lnTo>
                    <a:pt x="968946" y="18491"/>
                  </a:lnTo>
                  <a:lnTo>
                    <a:pt x="979157" y="18491"/>
                  </a:lnTo>
                  <a:lnTo>
                    <a:pt x="983297" y="14351"/>
                  </a:lnTo>
                  <a:lnTo>
                    <a:pt x="983297" y="4140"/>
                  </a:lnTo>
                  <a:close/>
                </a:path>
                <a:path w="1057910" h="68580">
                  <a:moveTo>
                    <a:pt x="1008037" y="28879"/>
                  </a:moveTo>
                  <a:lnTo>
                    <a:pt x="1003896" y="24739"/>
                  </a:lnTo>
                  <a:lnTo>
                    <a:pt x="998791" y="24739"/>
                  </a:lnTo>
                  <a:lnTo>
                    <a:pt x="993686" y="24739"/>
                  </a:lnTo>
                  <a:lnTo>
                    <a:pt x="989545" y="28879"/>
                  </a:lnTo>
                  <a:lnTo>
                    <a:pt x="989545" y="39090"/>
                  </a:lnTo>
                  <a:lnTo>
                    <a:pt x="993686" y="43230"/>
                  </a:lnTo>
                  <a:lnTo>
                    <a:pt x="1003896" y="43230"/>
                  </a:lnTo>
                  <a:lnTo>
                    <a:pt x="1008037" y="39090"/>
                  </a:lnTo>
                  <a:lnTo>
                    <a:pt x="1008037" y="28879"/>
                  </a:lnTo>
                  <a:close/>
                </a:path>
                <a:path w="1057910" h="68580">
                  <a:moveTo>
                    <a:pt x="1008037" y="4140"/>
                  </a:moveTo>
                  <a:lnTo>
                    <a:pt x="1003896" y="0"/>
                  </a:lnTo>
                  <a:lnTo>
                    <a:pt x="998791" y="0"/>
                  </a:lnTo>
                  <a:lnTo>
                    <a:pt x="993686" y="0"/>
                  </a:lnTo>
                  <a:lnTo>
                    <a:pt x="989545" y="4140"/>
                  </a:lnTo>
                  <a:lnTo>
                    <a:pt x="989545" y="14351"/>
                  </a:lnTo>
                  <a:lnTo>
                    <a:pt x="993686" y="18491"/>
                  </a:lnTo>
                  <a:lnTo>
                    <a:pt x="1003896" y="18491"/>
                  </a:lnTo>
                  <a:lnTo>
                    <a:pt x="1008037" y="14351"/>
                  </a:lnTo>
                  <a:lnTo>
                    <a:pt x="1008037" y="4140"/>
                  </a:lnTo>
                  <a:close/>
                </a:path>
                <a:path w="1057910" h="68580">
                  <a:moveTo>
                    <a:pt x="1032776" y="28879"/>
                  </a:moveTo>
                  <a:lnTo>
                    <a:pt x="1028636" y="24739"/>
                  </a:lnTo>
                  <a:lnTo>
                    <a:pt x="1023531" y="24739"/>
                  </a:lnTo>
                  <a:lnTo>
                    <a:pt x="1018425" y="24739"/>
                  </a:lnTo>
                  <a:lnTo>
                    <a:pt x="1014285" y="28879"/>
                  </a:lnTo>
                  <a:lnTo>
                    <a:pt x="1014285" y="39090"/>
                  </a:lnTo>
                  <a:lnTo>
                    <a:pt x="1018425" y="43230"/>
                  </a:lnTo>
                  <a:lnTo>
                    <a:pt x="1028636" y="43230"/>
                  </a:lnTo>
                  <a:lnTo>
                    <a:pt x="1032776" y="39090"/>
                  </a:lnTo>
                  <a:lnTo>
                    <a:pt x="1032776" y="28879"/>
                  </a:lnTo>
                  <a:close/>
                </a:path>
                <a:path w="1057910" h="68580">
                  <a:moveTo>
                    <a:pt x="1032776" y="4140"/>
                  </a:moveTo>
                  <a:lnTo>
                    <a:pt x="1028636" y="0"/>
                  </a:lnTo>
                  <a:lnTo>
                    <a:pt x="1023531" y="0"/>
                  </a:lnTo>
                  <a:lnTo>
                    <a:pt x="1018425" y="0"/>
                  </a:lnTo>
                  <a:lnTo>
                    <a:pt x="1014285" y="4140"/>
                  </a:lnTo>
                  <a:lnTo>
                    <a:pt x="1014285" y="14351"/>
                  </a:lnTo>
                  <a:lnTo>
                    <a:pt x="1018425" y="18491"/>
                  </a:lnTo>
                  <a:lnTo>
                    <a:pt x="1028636" y="18491"/>
                  </a:lnTo>
                  <a:lnTo>
                    <a:pt x="1032776" y="14351"/>
                  </a:lnTo>
                  <a:lnTo>
                    <a:pt x="1032776" y="4140"/>
                  </a:lnTo>
                  <a:close/>
                </a:path>
                <a:path w="1057910" h="68580">
                  <a:moveTo>
                    <a:pt x="1057503" y="28879"/>
                  </a:moveTo>
                  <a:lnTo>
                    <a:pt x="1053363" y="24739"/>
                  </a:lnTo>
                  <a:lnTo>
                    <a:pt x="1048258" y="24739"/>
                  </a:lnTo>
                  <a:lnTo>
                    <a:pt x="1043152" y="24739"/>
                  </a:lnTo>
                  <a:lnTo>
                    <a:pt x="1039012" y="28879"/>
                  </a:lnTo>
                  <a:lnTo>
                    <a:pt x="1039012" y="39090"/>
                  </a:lnTo>
                  <a:lnTo>
                    <a:pt x="1043152" y="43230"/>
                  </a:lnTo>
                  <a:lnTo>
                    <a:pt x="1053363" y="43230"/>
                  </a:lnTo>
                  <a:lnTo>
                    <a:pt x="1057503" y="39090"/>
                  </a:lnTo>
                  <a:lnTo>
                    <a:pt x="1057503" y="28879"/>
                  </a:lnTo>
                  <a:close/>
                </a:path>
                <a:path w="1057910" h="68580">
                  <a:moveTo>
                    <a:pt x="1057503" y="4140"/>
                  </a:moveTo>
                  <a:lnTo>
                    <a:pt x="1053363" y="0"/>
                  </a:lnTo>
                  <a:lnTo>
                    <a:pt x="1048258" y="0"/>
                  </a:lnTo>
                  <a:lnTo>
                    <a:pt x="1043152" y="0"/>
                  </a:lnTo>
                  <a:lnTo>
                    <a:pt x="1039012" y="4140"/>
                  </a:lnTo>
                  <a:lnTo>
                    <a:pt x="1039012" y="14351"/>
                  </a:lnTo>
                  <a:lnTo>
                    <a:pt x="1043152" y="18491"/>
                  </a:lnTo>
                  <a:lnTo>
                    <a:pt x="1053363" y="18491"/>
                  </a:lnTo>
                  <a:lnTo>
                    <a:pt x="1057503" y="14351"/>
                  </a:lnTo>
                  <a:lnTo>
                    <a:pt x="1057503" y="414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459534" y="3035401"/>
              <a:ext cx="859790" cy="19050"/>
            </a:xfrm>
            <a:custGeom>
              <a:avLst/>
              <a:gdLst/>
              <a:ahLst/>
              <a:cxnLst/>
              <a:rect l="l" t="t" r="r" b="b"/>
              <a:pathLst>
                <a:path w="859789" h="19050">
                  <a:moveTo>
                    <a:pt x="18491" y="4140"/>
                  </a:moveTo>
                  <a:lnTo>
                    <a:pt x="14351" y="0"/>
                  </a:lnTo>
                  <a:lnTo>
                    <a:pt x="9245" y="0"/>
                  </a:lnTo>
                  <a:lnTo>
                    <a:pt x="4140" y="0"/>
                  </a:lnTo>
                  <a:lnTo>
                    <a:pt x="0" y="4140"/>
                  </a:lnTo>
                  <a:lnTo>
                    <a:pt x="0" y="14351"/>
                  </a:lnTo>
                  <a:lnTo>
                    <a:pt x="4140" y="18491"/>
                  </a:lnTo>
                  <a:lnTo>
                    <a:pt x="14351" y="18491"/>
                  </a:lnTo>
                  <a:lnTo>
                    <a:pt x="18491" y="14351"/>
                  </a:lnTo>
                  <a:lnTo>
                    <a:pt x="18491" y="4140"/>
                  </a:lnTo>
                  <a:close/>
                </a:path>
                <a:path w="859789" h="19050">
                  <a:moveTo>
                    <a:pt x="43230" y="4140"/>
                  </a:moveTo>
                  <a:lnTo>
                    <a:pt x="39090" y="0"/>
                  </a:lnTo>
                  <a:lnTo>
                    <a:pt x="33985" y="0"/>
                  </a:lnTo>
                  <a:lnTo>
                    <a:pt x="28879" y="0"/>
                  </a:lnTo>
                  <a:lnTo>
                    <a:pt x="24739" y="4140"/>
                  </a:lnTo>
                  <a:lnTo>
                    <a:pt x="24739" y="14351"/>
                  </a:lnTo>
                  <a:lnTo>
                    <a:pt x="28879" y="18491"/>
                  </a:lnTo>
                  <a:lnTo>
                    <a:pt x="39090" y="18491"/>
                  </a:lnTo>
                  <a:lnTo>
                    <a:pt x="43230" y="14351"/>
                  </a:lnTo>
                  <a:lnTo>
                    <a:pt x="43230" y="4140"/>
                  </a:lnTo>
                  <a:close/>
                </a:path>
                <a:path w="859789" h="19050">
                  <a:moveTo>
                    <a:pt x="67970" y="4140"/>
                  </a:moveTo>
                  <a:lnTo>
                    <a:pt x="63830" y="0"/>
                  </a:lnTo>
                  <a:lnTo>
                    <a:pt x="58724" y="0"/>
                  </a:lnTo>
                  <a:lnTo>
                    <a:pt x="53619" y="0"/>
                  </a:lnTo>
                  <a:lnTo>
                    <a:pt x="49479" y="4140"/>
                  </a:lnTo>
                  <a:lnTo>
                    <a:pt x="49479" y="14351"/>
                  </a:lnTo>
                  <a:lnTo>
                    <a:pt x="53619" y="18491"/>
                  </a:lnTo>
                  <a:lnTo>
                    <a:pt x="63830" y="18491"/>
                  </a:lnTo>
                  <a:lnTo>
                    <a:pt x="67970" y="14351"/>
                  </a:lnTo>
                  <a:lnTo>
                    <a:pt x="67970" y="4140"/>
                  </a:lnTo>
                  <a:close/>
                </a:path>
                <a:path w="859789" h="19050">
                  <a:moveTo>
                    <a:pt x="92710" y="4140"/>
                  </a:moveTo>
                  <a:lnTo>
                    <a:pt x="88569" y="0"/>
                  </a:lnTo>
                  <a:lnTo>
                    <a:pt x="83464" y="0"/>
                  </a:lnTo>
                  <a:lnTo>
                    <a:pt x="78359" y="0"/>
                  </a:lnTo>
                  <a:lnTo>
                    <a:pt x="74218" y="4140"/>
                  </a:lnTo>
                  <a:lnTo>
                    <a:pt x="74218" y="14351"/>
                  </a:lnTo>
                  <a:lnTo>
                    <a:pt x="78359" y="18491"/>
                  </a:lnTo>
                  <a:lnTo>
                    <a:pt x="88569" y="18491"/>
                  </a:lnTo>
                  <a:lnTo>
                    <a:pt x="92710" y="14351"/>
                  </a:lnTo>
                  <a:lnTo>
                    <a:pt x="92710" y="4140"/>
                  </a:lnTo>
                  <a:close/>
                </a:path>
                <a:path w="859789" h="19050">
                  <a:moveTo>
                    <a:pt x="117449" y="4140"/>
                  </a:moveTo>
                  <a:lnTo>
                    <a:pt x="113309" y="0"/>
                  </a:lnTo>
                  <a:lnTo>
                    <a:pt x="108204" y="0"/>
                  </a:lnTo>
                  <a:lnTo>
                    <a:pt x="103098" y="0"/>
                  </a:lnTo>
                  <a:lnTo>
                    <a:pt x="98958" y="4140"/>
                  </a:lnTo>
                  <a:lnTo>
                    <a:pt x="98958" y="14351"/>
                  </a:lnTo>
                  <a:lnTo>
                    <a:pt x="103098" y="18491"/>
                  </a:lnTo>
                  <a:lnTo>
                    <a:pt x="113309" y="18491"/>
                  </a:lnTo>
                  <a:lnTo>
                    <a:pt x="117449" y="14351"/>
                  </a:lnTo>
                  <a:lnTo>
                    <a:pt x="117449" y="4140"/>
                  </a:lnTo>
                  <a:close/>
                </a:path>
                <a:path w="859789" h="19050">
                  <a:moveTo>
                    <a:pt x="142189" y="4140"/>
                  </a:moveTo>
                  <a:lnTo>
                    <a:pt x="138049" y="0"/>
                  </a:lnTo>
                  <a:lnTo>
                    <a:pt x="132943" y="0"/>
                  </a:lnTo>
                  <a:lnTo>
                    <a:pt x="127838" y="0"/>
                  </a:lnTo>
                  <a:lnTo>
                    <a:pt x="123698" y="4140"/>
                  </a:lnTo>
                  <a:lnTo>
                    <a:pt x="123698" y="14351"/>
                  </a:lnTo>
                  <a:lnTo>
                    <a:pt x="127838" y="18491"/>
                  </a:lnTo>
                  <a:lnTo>
                    <a:pt x="138049" y="18491"/>
                  </a:lnTo>
                  <a:lnTo>
                    <a:pt x="142189" y="14351"/>
                  </a:lnTo>
                  <a:lnTo>
                    <a:pt x="142189" y="4140"/>
                  </a:lnTo>
                  <a:close/>
                </a:path>
                <a:path w="859789" h="19050">
                  <a:moveTo>
                    <a:pt x="166928" y="4140"/>
                  </a:moveTo>
                  <a:lnTo>
                    <a:pt x="162788" y="0"/>
                  </a:lnTo>
                  <a:lnTo>
                    <a:pt x="157683" y="0"/>
                  </a:lnTo>
                  <a:lnTo>
                    <a:pt x="152577" y="0"/>
                  </a:lnTo>
                  <a:lnTo>
                    <a:pt x="148437" y="4140"/>
                  </a:lnTo>
                  <a:lnTo>
                    <a:pt x="148437" y="14351"/>
                  </a:lnTo>
                  <a:lnTo>
                    <a:pt x="152577" y="18491"/>
                  </a:lnTo>
                  <a:lnTo>
                    <a:pt x="162788" y="18491"/>
                  </a:lnTo>
                  <a:lnTo>
                    <a:pt x="166928" y="14351"/>
                  </a:lnTo>
                  <a:lnTo>
                    <a:pt x="166928" y="4140"/>
                  </a:lnTo>
                  <a:close/>
                </a:path>
                <a:path w="859789" h="19050">
                  <a:moveTo>
                    <a:pt x="191668" y="4140"/>
                  </a:moveTo>
                  <a:lnTo>
                    <a:pt x="187528" y="0"/>
                  </a:lnTo>
                  <a:lnTo>
                    <a:pt x="182422" y="0"/>
                  </a:lnTo>
                  <a:lnTo>
                    <a:pt x="177317" y="0"/>
                  </a:lnTo>
                  <a:lnTo>
                    <a:pt x="173177" y="4140"/>
                  </a:lnTo>
                  <a:lnTo>
                    <a:pt x="173177" y="14351"/>
                  </a:lnTo>
                  <a:lnTo>
                    <a:pt x="177317" y="18491"/>
                  </a:lnTo>
                  <a:lnTo>
                    <a:pt x="187528" y="18491"/>
                  </a:lnTo>
                  <a:lnTo>
                    <a:pt x="191668" y="14351"/>
                  </a:lnTo>
                  <a:lnTo>
                    <a:pt x="191668" y="4140"/>
                  </a:lnTo>
                  <a:close/>
                </a:path>
                <a:path w="859789" h="19050">
                  <a:moveTo>
                    <a:pt x="216408" y="4140"/>
                  </a:moveTo>
                  <a:lnTo>
                    <a:pt x="212267" y="0"/>
                  </a:lnTo>
                  <a:lnTo>
                    <a:pt x="207162" y="0"/>
                  </a:lnTo>
                  <a:lnTo>
                    <a:pt x="202057" y="0"/>
                  </a:lnTo>
                  <a:lnTo>
                    <a:pt x="197916" y="4140"/>
                  </a:lnTo>
                  <a:lnTo>
                    <a:pt x="197916" y="14351"/>
                  </a:lnTo>
                  <a:lnTo>
                    <a:pt x="202057" y="18491"/>
                  </a:lnTo>
                  <a:lnTo>
                    <a:pt x="212267" y="18491"/>
                  </a:lnTo>
                  <a:lnTo>
                    <a:pt x="216408" y="14351"/>
                  </a:lnTo>
                  <a:lnTo>
                    <a:pt x="216408" y="4140"/>
                  </a:lnTo>
                  <a:close/>
                </a:path>
                <a:path w="859789" h="19050">
                  <a:moveTo>
                    <a:pt x="241147" y="4140"/>
                  </a:moveTo>
                  <a:lnTo>
                    <a:pt x="237007" y="0"/>
                  </a:lnTo>
                  <a:lnTo>
                    <a:pt x="231902" y="0"/>
                  </a:lnTo>
                  <a:lnTo>
                    <a:pt x="226796" y="0"/>
                  </a:lnTo>
                  <a:lnTo>
                    <a:pt x="222656" y="4140"/>
                  </a:lnTo>
                  <a:lnTo>
                    <a:pt x="222656" y="14351"/>
                  </a:lnTo>
                  <a:lnTo>
                    <a:pt x="226796" y="18491"/>
                  </a:lnTo>
                  <a:lnTo>
                    <a:pt x="237007" y="18491"/>
                  </a:lnTo>
                  <a:lnTo>
                    <a:pt x="241147" y="14351"/>
                  </a:lnTo>
                  <a:lnTo>
                    <a:pt x="241147" y="4140"/>
                  </a:lnTo>
                  <a:close/>
                </a:path>
                <a:path w="859789" h="19050">
                  <a:moveTo>
                    <a:pt x="265874" y="4140"/>
                  </a:moveTo>
                  <a:lnTo>
                    <a:pt x="261734" y="0"/>
                  </a:lnTo>
                  <a:lnTo>
                    <a:pt x="256628" y="0"/>
                  </a:lnTo>
                  <a:lnTo>
                    <a:pt x="251523" y="0"/>
                  </a:lnTo>
                  <a:lnTo>
                    <a:pt x="247383" y="4140"/>
                  </a:lnTo>
                  <a:lnTo>
                    <a:pt x="247383" y="14351"/>
                  </a:lnTo>
                  <a:lnTo>
                    <a:pt x="251523" y="18491"/>
                  </a:lnTo>
                  <a:lnTo>
                    <a:pt x="261734" y="18491"/>
                  </a:lnTo>
                  <a:lnTo>
                    <a:pt x="265874" y="14351"/>
                  </a:lnTo>
                  <a:lnTo>
                    <a:pt x="265874" y="4140"/>
                  </a:lnTo>
                  <a:close/>
                </a:path>
                <a:path w="859789" h="19050">
                  <a:moveTo>
                    <a:pt x="290614" y="4140"/>
                  </a:moveTo>
                  <a:lnTo>
                    <a:pt x="286473" y="0"/>
                  </a:lnTo>
                  <a:lnTo>
                    <a:pt x="281368" y="0"/>
                  </a:lnTo>
                  <a:lnTo>
                    <a:pt x="276263" y="0"/>
                  </a:lnTo>
                  <a:lnTo>
                    <a:pt x="272122" y="4140"/>
                  </a:lnTo>
                  <a:lnTo>
                    <a:pt x="272122" y="14351"/>
                  </a:lnTo>
                  <a:lnTo>
                    <a:pt x="276263" y="18491"/>
                  </a:lnTo>
                  <a:lnTo>
                    <a:pt x="286473" y="18491"/>
                  </a:lnTo>
                  <a:lnTo>
                    <a:pt x="290614" y="14351"/>
                  </a:lnTo>
                  <a:lnTo>
                    <a:pt x="290614" y="4140"/>
                  </a:lnTo>
                  <a:close/>
                </a:path>
                <a:path w="859789" h="19050">
                  <a:moveTo>
                    <a:pt x="315353" y="4140"/>
                  </a:moveTo>
                  <a:lnTo>
                    <a:pt x="311213" y="0"/>
                  </a:lnTo>
                  <a:lnTo>
                    <a:pt x="306108" y="0"/>
                  </a:lnTo>
                  <a:lnTo>
                    <a:pt x="301002" y="0"/>
                  </a:lnTo>
                  <a:lnTo>
                    <a:pt x="296862" y="4140"/>
                  </a:lnTo>
                  <a:lnTo>
                    <a:pt x="296862" y="14351"/>
                  </a:lnTo>
                  <a:lnTo>
                    <a:pt x="301002" y="18491"/>
                  </a:lnTo>
                  <a:lnTo>
                    <a:pt x="311213" y="18491"/>
                  </a:lnTo>
                  <a:lnTo>
                    <a:pt x="315353" y="14351"/>
                  </a:lnTo>
                  <a:lnTo>
                    <a:pt x="315353" y="4140"/>
                  </a:lnTo>
                  <a:close/>
                </a:path>
                <a:path w="859789" h="19050">
                  <a:moveTo>
                    <a:pt x="340093" y="4140"/>
                  </a:moveTo>
                  <a:lnTo>
                    <a:pt x="335953" y="0"/>
                  </a:lnTo>
                  <a:lnTo>
                    <a:pt x="330847" y="0"/>
                  </a:lnTo>
                  <a:lnTo>
                    <a:pt x="325742" y="0"/>
                  </a:lnTo>
                  <a:lnTo>
                    <a:pt x="321602" y="4140"/>
                  </a:lnTo>
                  <a:lnTo>
                    <a:pt x="321602" y="14351"/>
                  </a:lnTo>
                  <a:lnTo>
                    <a:pt x="325742" y="18491"/>
                  </a:lnTo>
                  <a:lnTo>
                    <a:pt x="335953" y="18491"/>
                  </a:lnTo>
                  <a:lnTo>
                    <a:pt x="340093" y="14351"/>
                  </a:lnTo>
                  <a:lnTo>
                    <a:pt x="340093" y="4140"/>
                  </a:lnTo>
                  <a:close/>
                </a:path>
                <a:path w="859789" h="19050">
                  <a:moveTo>
                    <a:pt x="364832" y="4140"/>
                  </a:moveTo>
                  <a:lnTo>
                    <a:pt x="360692" y="0"/>
                  </a:lnTo>
                  <a:lnTo>
                    <a:pt x="355587" y="0"/>
                  </a:lnTo>
                  <a:lnTo>
                    <a:pt x="350481" y="0"/>
                  </a:lnTo>
                  <a:lnTo>
                    <a:pt x="346341" y="4140"/>
                  </a:lnTo>
                  <a:lnTo>
                    <a:pt x="346341" y="14351"/>
                  </a:lnTo>
                  <a:lnTo>
                    <a:pt x="350481" y="18491"/>
                  </a:lnTo>
                  <a:lnTo>
                    <a:pt x="360692" y="18491"/>
                  </a:lnTo>
                  <a:lnTo>
                    <a:pt x="364832" y="14351"/>
                  </a:lnTo>
                  <a:lnTo>
                    <a:pt x="364832" y="4140"/>
                  </a:lnTo>
                  <a:close/>
                </a:path>
                <a:path w="859789" h="19050">
                  <a:moveTo>
                    <a:pt x="389572" y="4140"/>
                  </a:moveTo>
                  <a:lnTo>
                    <a:pt x="385432" y="0"/>
                  </a:lnTo>
                  <a:lnTo>
                    <a:pt x="380326" y="0"/>
                  </a:lnTo>
                  <a:lnTo>
                    <a:pt x="375221" y="0"/>
                  </a:lnTo>
                  <a:lnTo>
                    <a:pt x="371081" y="4140"/>
                  </a:lnTo>
                  <a:lnTo>
                    <a:pt x="371081" y="14351"/>
                  </a:lnTo>
                  <a:lnTo>
                    <a:pt x="375221" y="18491"/>
                  </a:lnTo>
                  <a:lnTo>
                    <a:pt x="385432" y="18491"/>
                  </a:lnTo>
                  <a:lnTo>
                    <a:pt x="389572" y="14351"/>
                  </a:lnTo>
                  <a:lnTo>
                    <a:pt x="389572" y="4140"/>
                  </a:lnTo>
                  <a:close/>
                </a:path>
                <a:path w="859789" h="19050">
                  <a:moveTo>
                    <a:pt x="414312" y="4140"/>
                  </a:moveTo>
                  <a:lnTo>
                    <a:pt x="410171" y="0"/>
                  </a:lnTo>
                  <a:lnTo>
                    <a:pt x="405066" y="0"/>
                  </a:lnTo>
                  <a:lnTo>
                    <a:pt x="399961" y="0"/>
                  </a:lnTo>
                  <a:lnTo>
                    <a:pt x="395820" y="4140"/>
                  </a:lnTo>
                  <a:lnTo>
                    <a:pt x="395820" y="14351"/>
                  </a:lnTo>
                  <a:lnTo>
                    <a:pt x="399961" y="18491"/>
                  </a:lnTo>
                  <a:lnTo>
                    <a:pt x="410171" y="18491"/>
                  </a:lnTo>
                  <a:lnTo>
                    <a:pt x="414312" y="14351"/>
                  </a:lnTo>
                  <a:lnTo>
                    <a:pt x="414312" y="4140"/>
                  </a:lnTo>
                  <a:close/>
                </a:path>
                <a:path w="859789" h="19050">
                  <a:moveTo>
                    <a:pt x="439051" y="4140"/>
                  </a:moveTo>
                  <a:lnTo>
                    <a:pt x="434911" y="0"/>
                  </a:lnTo>
                  <a:lnTo>
                    <a:pt x="429806" y="0"/>
                  </a:lnTo>
                  <a:lnTo>
                    <a:pt x="424700" y="0"/>
                  </a:lnTo>
                  <a:lnTo>
                    <a:pt x="420560" y="4140"/>
                  </a:lnTo>
                  <a:lnTo>
                    <a:pt x="420560" y="14351"/>
                  </a:lnTo>
                  <a:lnTo>
                    <a:pt x="424700" y="18491"/>
                  </a:lnTo>
                  <a:lnTo>
                    <a:pt x="434911" y="18491"/>
                  </a:lnTo>
                  <a:lnTo>
                    <a:pt x="439051" y="14351"/>
                  </a:lnTo>
                  <a:lnTo>
                    <a:pt x="439051" y="4140"/>
                  </a:lnTo>
                  <a:close/>
                </a:path>
                <a:path w="859789" h="19050">
                  <a:moveTo>
                    <a:pt x="463791" y="4140"/>
                  </a:moveTo>
                  <a:lnTo>
                    <a:pt x="459651" y="0"/>
                  </a:lnTo>
                  <a:lnTo>
                    <a:pt x="454545" y="0"/>
                  </a:lnTo>
                  <a:lnTo>
                    <a:pt x="449440" y="0"/>
                  </a:lnTo>
                  <a:lnTo>
                    <a:pt x="445300" y="4140"/>
                  </a:lnTo>
                  <a:lnTo>
                    <a:pt x="445300" y="14351"/>
                  </a:lnTo>
                  <a:lnTo>
                    <a:pt x="449440" y="18491"/>
                  </a:lnTo>
                  <a:lnTo>
                    <a:pt x="459651" y="18491"/>
                  </a:lnTo>
                  <a:lnTo>
                    <a:pt x="463791" y="14351"/>
                  </a:lnTo>
                  <a:lnTo>
                    <a:pt x="463791" y="4140"/>
                  </a:lnTo>
                  <a:close/>
                </a:path>
                <a:path w="859789" h="19050">
                  <a:moveTo>
                    <a:pt x="488530" y="4140"/>
                  </a:moveTo>
                  <a:lnTo>
                    <a:pt x="484390" y="0"/>
                  </a:lnTo>
                  <a:lnTo>
                    <a:pt x="479285" y="0"/>
                  </a:lnTo>
                  <a:lnTo>
                    <a:pt x="474179" y="0"/>
                  </a:lnTo>
                  <a:lnTo>
                    <a:pt x="470039" y="4140"/>
                  </a:lnTo>
                  <a:lnTo>
                    <a:pt x="470039" y="14351"/>
                  </a:lnTo>
                  <a:lnTo>
                    <a:pt x="474179" y="18491"/>
                  </a:lnTo>
                  <a:lnTo>
                    <a:pt x="484390" y="18491"/>
                  </a:lnTo>
                  <a:lnTo>
                    <a:pt x="488530" y="14351"/>
                  </a:lnTo>
                  <a:lnTo>
                    <a:pt x="488530" y="4140"/>
                  </a:lnTo>
                  <a:close/>
                </a:path>
                <a:path w="859789" h="19050">
                  <a:moveTo>
                    <a:pt x="513270" y="4140"/>
                  </a:moveTo>
                  <a:lnTo>
                    <a:pt x="509130" y="0"/>
                  </a:lnTo>
                  <a:lnTo>
                    <a:pt x="504024" y="0"/>
                  </a:lnTo>
                  <a:lnTo>
                    <a:pt x="498919" y="0"/>
                  </a:lnTo>
                  <a:lnTo>
                    <a:pt x="494779" y="4140"/>
                  </a:lnTo>
                  <a:lnTo>
                    <a:pt x="494779" y="14351"/>
                  </a:lnTo>
                  <a:lnTo>
                    <a:pt x="498919" y="18491"/>
                  </a:lnTo>
                  <a:lnTo>
                    <a:pt x="509130" y="18491"/>
                  </a:lnTo>
                  <a:lnTo>
                    <a:pt x="513270" y="14351"/>
                  </a:lnTo>
                  <a:lnTo>
                    <a:pt x="513270" y="4140"/>
                  </a:lnTo>
                  <a:close/>
                </a:path>
                <a:path w="859789" h="19050">
                  <a:moveTo>
                    <a:pt x="537997" y="4140"/>
                  </a:moveTo>
                  <a:lnTo>
                    <a:pt x="533857" y="0"/>
                  </a:lnTo>
                  <a:lnTo>
                    <a:pt x="528751" y="0"/>
                  </a:lnTo>
                  <a:lnTo>
                    <a:pt x="523646" y="0"/>
                  </a:lnTo>
                  <a:lnTo>
                    <a:pt x="519506" y="4140"/>
                  </a:lnTo>
                  <a:lnTo>
                    <a:pt x="519506" y="14351"/>
                  </a:lnTo>
                  <a:lnTo>
                    <a:pt x="523646" y="18491"/>
                  </a:lnTo>
                  <a:lnTo>
                    <a:pt x="533857" y="18491"/>
                  </a:lnTo>
                  <a:lnTo>
                    <a:pt x="537997" y="14351"/>
                  </a:lnTo>
                  <a:lnTo>
                    <a:pt x="537997" y="4140"/>
                  </a:lnTo>
                  <a:close/>
                </a:path>
                <a:path w="859789" h="19050">
                  <a:moveTo>
                    <a:pt x="562737" y="4140"/>
                  </a:moveTo>
                  <a:lnTo>
                    <a:pt x="558596" y="0"/>
                  </a:lnTo>
                  <a:lnTo>
                    <a:pt x="553491" y="0"/>
                  </a:lnTo>
                  <a:lnTo>
                    <a:pt x="548386" y="0"/>
                  </a:lnTo>
                  <a:lnTo>
                    <a:pt x="544245" y="4140"/>
                  </a:lnTo>
                  <a:lnTo>
                    <a:pt x="544245" y="14351"/>
                  </a:lnTo>
                  <a:lnTo>
                    <a:pt x="548386" y="18491"/>
                  </a:lnTo>
                  <a:lnTo>
                    <a:pt x="558596" y="18491"/>
                  </a:lnTo>
                  <a:lnTo>
                    <a:pt x="562737" y="14351"/>
                  </a:lnTo>
                  <a:lnTo>
                    <a:pt x="562737" y="4140"/>
                  </a:lnTo>
                  <a:close/>
                </a:path>
                <a:path w="859789" h="19050">
                  <a:moveTo>
                    <a:pt x="587476" y="4140"/>
                  </a:moveTo>
                  <a:lnTo>
                    <a:pt x="583336" y="0"/>
                  </a:lnTo>
                  <a:lnTo>
                    <a:pt x="578231" y="0"/>
                  </a:lnTo>
                  <a:lnTo>
                    <a:pt x="573125" y="0"/>
                  </a:lnTo>
                  <a:lnTo>
                    <a:pt x="568985" y="4140"/>
                  </a:lnTo>
                  <a:lnTo>
                    <a:pt x="568985" y="14351"/>
                  </a:lnTo>
                  <a:lnTo>
                    <a:pt x="573125" y="18491"/>
                  </a:lnTo>
                  <a:lnTo>
                    <a:pt x="583336" y="18491"/>
                  </a:lnTo>
                  <a:lnTo>
                    <a:pt x="587476" y="14351"/>
                  </a:lnTo>
                  <a:lnTo>
                    <a:pt x="587476" y="4140"/>
                  </a:lnTo>
                  <a:close/>
                </a:path>
                <a:path w="859789" h="19050">
                  <a:moveTo>
                    <a:pt x="612216" y="4140"/>
                  </a:moveTo>
                  <a:lnTo>
                    <a:pt x="608076" y="0"/>
                  </a:lnTo>
                  <a:lnTo>
                    <a:pt x="602970" y="0"/>
                  </a:lnTo>
                  <a:lnTo>
                    <a:pt x="597865" y="0"/>
                  </a:lnTo>
                  <a:lnTo>
                    <a:pt x="593725" y="4140"/>
                  </a:lnTo>
                  <a:lnTo>
                    <a:pt x="593725" y="14351"/>
                  </a:lnTo>
                  <a:lnTo>
                    <a:pt x="597865" y="18491"/>
                  </a:lnTo>
                  <a:lnTo>
                    <a:pt x="608076" y="18491"/>
                  </a:lnTo>
                  <a:lnTo>
                    <a:pt x="612216" y="14351"/>
                  </a:lnTo>
                  <a:lnTo>
                    <a:pt x="612216" y="4140"/>
                  </a:lnTo>
                  <a:close/>
                </a:path>
                <a:path w="859789" h="19050">
                  <a:moveTo>
                    <a:pt x="636955" y="4140"/>
                  </a:moveTo>
                  <a:lnTo>
                    <a:pt x="632815" y="0"/>
                  </a:lnTo>
                  <a:lnTo>
                    <a:pt x="627710" y="0"/>
                  </a:lnTo>
                  <a:lnTo>
                    <a:pt x="622604" y="0"/>
                  </a:lnTo>
                  <a:lnTo>
                    <a:pt x="618464" y="4140"/>
                  </a:lnTo>
                  <a:lnTo>
                    <a:pt x="618464" y="14351"/>
                  </a:lnTo>
                  <a:lnTo>
                    <a:pt x="622604" y="18491"/>
                  </a:lnTo>
                  <a:lnTo>
                    <a:pt x="632815" y="18491"/>
                  </a:lnTo>
                  <a:lnTo>
                    <a:pt x="636955" y="14351"/>
                  </a:lnTo>
                  <a:lnTo>
                    <a:pt x="636955" y="4140"/>
                  </a:lnTo>
                  <a:close/>
                </a:path>
                <a:path w="859789" h="19050">
                  <a:moveTo>
                    <a:pt x="661695" y="4140"/>
                  </a:moveTo>
                  <a:lnTo>
                    <a:pt x="657555" y="0"/>
                  </a:lnTo>
                  <a:lnTo>
                    <a:pt x="652449" y="0"/>
                  </a:lnTo>
                  <a:lnTo>
                    <a:pt x="647344" y="0"/>
                  </a:lnTo>
                  <a:lnTo>
                    <a:pt x="643204" y="4140"/>
                  </a:lnTo>
                  <a:lnTo>
                    <a:pt x="643204" y="14351"/>
                  </a:lnTo>
                  <a:lnTo>
                    <a:pt x="647344" y="18491"/>
                  </a:lnTo>
                  <a:lnTo>
                    <a:pt x="657555" y="18491"/>
                  </a:lnTo>
                  <a:lnTo>
                    <a:pt x="661695" y="14351"/>
                  </a:lnTo>
                  <a:lnTo>
                    <a:pt x="661695" y="4140"/>
                  </a:lnTo>
                  <a:close/>
                </a:path>
                <a:path w="859789" h="19050">
                  <a:moveTo>
                    <a:pt x="686435" y="4140"/>
                  </a:moveTo>
                  <a:lnTo>
                    <a:pt x="682294" y="0"/>
                  </a:lnTo>
                  <a:lnTo>
                    <a:pt x="677189" y="0"/>
                  </a:lnTo>
                  <a:lnTo>
                    <a:pt x="672084" y="0"/>
                  </a:lnTo>
                  <a:lnTo>
                    <a:pt x="667943" y="4140"/>
                  </a:lnTo>
                  <a:lnTo>
                    <a:pt x="667943" y="14351"/>
                  </a:lnTo>
                  <a:lnTo>
                    <a:pt x="672084" y="18491"/>
                  </a:lnTo>
                  <a:lnTo>
                    <a:pt x="682294" y="18491"/>
                  </a:lnTo>
                  <a:lnTo>
                    <a:pt x="686435" y="14351"/>
                  </a:lnTo>
                  <a:lnTo>
                    <a:pt x="686435" y="4140"/>
                  </a:lnTo>
                  <a:close/>
                </a:path>
                <a:path w="859789" h="19050">
                  <a:moveTo>
                    <a:pt x="711174" y="4140"/>
                  </a:moveTo>
                  <a:lnTo>
                    <a:pt x="707034" y="0"/>
                  </a:lnTo>
                  <a:lnTo>
                    <a:pt x="701929" y="0"/>
                  </a:lnTo>
                  <a:lnTo>
                    <a:pt x="696823" y="0"/>
                  </a:lnTo>
                  <a:lnTo>
                    <a:pt x="692683" y="4140"/>
                  </a:lnTo>
                  <a:lnTo>
                    <a:pt x="692683" y="14351"/>
                  </a:lnTo>
                  <a:lnTo>
                    <a:pt x="696823" y="18491"/>
                  </a:lnTo>
                  <a:lnTo>
                    <a:pt x="707034" y="18491"/>
                  </a:lnTo>
                  <a:lnTo>
                    <a:pt x="711174" y="14351"/>
                  </a:lnTo>
                  <a:lnTo>
                    <a:pt x="711174" y="4140"/>
                  </a:lnTo>
                  <a:close/>
                </a:path>
                <a:path w="859789" h="19050">
                  <a:moveTo>
                    <a:pt x="735914" y="4140"/>
                  </a:moveTo>
                  <a:lnTo>
                    <a:pt x="731774" y="0"/>
                  </a:lnTo>
                  <a:lnTo>
                    <a:pt x="726668" y="0"/>
                  </a:lnTo>
                  <a:lnTo>
                    <a:pt x="721563" y="0"/>
                  </a:lnTo>
                  <a:lnTo>
                    <a:pt x="717423" y="4140"/>
                  </a:lnTo>
                  <a:lnTo>
                    <a:pt x="717423" y="14351"/>
                  </a:lnTo>
                  <a:lnTo>
                    <a:pt x="721563" y="18491"/>
                  </a:lnTo>
                  <a:lnTo>
                    <a:pt x="731774" y="18491"/>
                  </a:lnTo>
                  <a:lnTo>
                    <a:pt x="735914" y="14351"/>
                  </a:lnTo>
                  <a:lnTo>
                    <a:pt x="735914" y="4140"/>
                  </a:lnTo>
                  <a:close/>
                </a:path>
                <a:path w="859789" h="19050">
                  <a:moveTo>
                    <a:pt x="760653" y="4140"/>
                  </a:moveTo>
                  <a:lnTo>
                    <a:pt x="756513" y="0"/>
                  </a:lnTo>
                  <a:lnTo>
                    <a:pt x="751408" y="0"/>
                  </a:lnTo>
                  <a:lnTo>
                    <a:pt x="746302" y="0"/>
                  </a:lnTo>
                  <a:lnTo>
                    <a:pt x="742162" y="4140"/>
                  </a:lnTo>
                  <a:lnTo>
                    <a:pt x="742162" y="14351"/>
                  </a:lnTo>
                  <a:lnTo>
                    <a:pt x="746302" y="18491"/>
                  </a:lnTo>
                  <a:lnTo>
                    <a:pt x="756513" y="18491"/>
                  </a:lnTo>
                  <a:lnTo>
                    <a:pt x="760653" y="14351"/>
                  </a:lnTo>
                  <a:lnTo>
                    <a:pt x="760653" y="4140"/>
                  </a:lnTo>
                  <a:close/>
                </a:path>
                <a:path w="859789" h="19050">
                  <a:moveTo>
                    <a:pt x="785393" y="4140"/>
                  </a:moveTo>
                  <a:lnTo>
                    <a:pt x="781253" y="0"/>
                  </a:lnTo>
                  <a:lnTo>
                    <a:pt x="776147" y="0"/>
                  </a:lnTo>
                  <a:lnTo>
                    <a:pt x="771042" y="0"/>
                  </a:lnTo>
                  <a:lnTo>
                    <a:pt x="766902" y="4140"/>
                  </a:lnTo>
                  <a:lnTo>
                    <a:pt x="766902" y="14351"/>
                  </a:lnTo>
                  <a:lnTo>
                    <a:pt x="771042" y="18491"/>
                  </a:lnTo>
                  <a:lnTo>
                    <a:pt x="781253" y="18491"/>
                  </a:lnTo>
                  <a:lnTo>
                    <a:pt x="785393" y="14351"/>
                  </a:lnTo>
                  <a:lnTo>
                    <a:pt x="785393" y="4140"/>
                  </a:lnTo>
                  <a:close/>
                </a:path>
                <a:path w="859789" h="19050">
                  <a:moveTo>
                    <a:pt x="810120" y="4140"/>
                  </a:moveTo>
                  <a:lnTo>
                    <a:pt x="805980" y="0"/>
                  </a:lnTo>
                  <a:lnTo>
                    <a:pt x="800874" y="0"/>
                  </a:lnTo>
                  <a:lnTo>
                    <a:pt x="795769" y="0"/>
                  </a:lnTo>
                  <a:lnTo>
                    <a:pt x="791629" y="4140"/>
                  </a:lnTo>
                  <a:lnTo>
                    <a:pt x="791629" y="14351"/>
                  </a:lnTo>
                  <a:lnTo>
                    <a:pt x="795769" y="18491"/>
                  </a:lnTo>
                  <a:lnTo>
                    <a:pt x="805980" y="18491"/>
                  </a:lnTo>
                  <a:lnTo>
                    <a:pt x="810120" y="14351"/>
                  </a:lnTo>
                  <a:lnTo>
                    <a:pt x="810120" y="4140"/>
                  </a:lnTo>
                  <a:close/>
                </a:path>
                <a:path w="859789" h="19050">
                  <a:moveTo>
                    <a:pt x="834859" y="4140"/>
                  </a:moveTo>
                  <a:lnTo>
                    <a:pt x="830719" y="0"/>
                  </a:lnTo>
                  <a:lnTo>
                    <a:pt x="825614" y="0"/>
                  </a:lnTo>
                  <a:lnTo>
                    <a:pt x="820508" y="0"/>
                  </a:lnTo>
                  <a:lnTo>
                    <a:pt x="816368" y="4140"/>
                  </a:lnTo>
                  <a:lnTo>
                    <a:pt x="816368" y="14351"/>
                  </a:lnTo>
                  <a:lnTo>
                    <a:pt x="820508" y="18491"/>
                  </a:lnTo>
                  <a:lnTo>
                    <a:pt x="830719" y="18491"/>
                  </a:lnTo>
                  <a:lnTo>
                    <a:pt x="834859" y="14351"/>
                  </a:lnTo>
                  <a:lnTo>
                    <a:pt x="834859" y="4140"/>
                  </a:lnTo>
                  <a:close/>
                </a:path>
                <a:path w="859789" h="19050">
                  <a:moveTo>
                    <a:pt x="859599" y="4140"/>
                  </a:moveTo>
                  <a:lnTo>
                    <a:pt x="855459" y="0"/>
                  </a:lnTo>
                  <a:lnTo>
                    <a:pt x="850353" y="0"/>
                  </a:lnTo>
                  <a:lnTo>
                    <a:pt x="845248" y="0"/>
                  </a:lnTo>
                  <a:lnTo>
                    <a:pt x="841108" y="4140"/>
                  </a:lnTo>
                  <a:lnTo>
                    <a:pt x="841108" y="14351"/>
                  </a:lnTo>
                  <a:lnTo>
                    <a:pt x="845248" y="18491"/>
                  </a:lnTo>
                  <a:lnTo>
                    <a:pt x="855459" y="18491"/>
                  </a:lnTo>
                  <a:lnTo>
                    <a:pt x="859599" y="14351"/>
                  </a:lnTo>
                  <a:lnTo>
                    <a:pt x="859599" y="414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/>
          <p:nvPr/>
        </p:nvSpPr>
        <p:spPr>
          <a:xfrm>
            <a:off x="2597505" y="3035401"/>
            <a:ext cx="43815" cy="19050"/>
          </a:xfrm>
          <a:custGeom>
            <a:avLst/>
            <a:gdLst/>
            <a:ahLst/>
            <a:cxnLst/>
            <a:rect l="l" t="t" r="r" b="b"/>
            <a:pathLst>
              <a:path w="43814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814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236891" y="3060140"/>
            <a:ext cx="1107440" cy="19050"/>
          </a:xfrm>
          <a:custGeom>
            <a:avLst/>
            <a:gdLst/>
            <a:ahLst/>
            <a:cxnLst/>
            <a:rect l="l" t="t" r="r" b="b"/>
            <a:pathLst>
              <a:path w="110743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110743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1107439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1107439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1107439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1107439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1107439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1107439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1107439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1107439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1107439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1107439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1107439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1107439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1107439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1107439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  <a:path w="1107439" h="19050">
                <a:moveTo>
                  <a:pt x="414312" y="4140"/>
                </a:moveTo>
                <a:lnTo>
                  <a:pt x="410171" y="0"/>
                </a:lnTo>
                <a:lnTo>
                  <a:pt x="405066" y="0"/>
                </a:lnTo>
                <a:lnTo>
                  <a:pt x="399961" y="0"/>
                </a:lnTo>
                <a:lnTo>
                  <a:pt x="395820" y="4140"/>
                </a:lnTo>
                <a:lnTo>
                  <a:pt x="395820" y="14351"/>
                </a:lnTo>
                <a:lnTo>
                  <a:pt x="399961" y="18491"/>
                </a:lnTo>
                <a:lnTo>
                  <a:pt x="410171" y="18491"/>
                </a:lnTo>
                <a:lnTo>
                  <a:pt x="414312" y="14351"/>
                </a:lnTo>
                <a:lnTo>
                  <a:pt x="414312" y="4140"/>
                </a:lnTo>
                <a:close/>
              </a:path>
              <a:path w="1107439" h="19050">
                <a:moveTo>
                  <a:pt x="439051" y="4140"/>
                </a:moveTo>
                <a:lnTo>
                  <a:pt x="434911" y="0"/>
                </a:lnTo>
                <a:lnTo>
                  <a:pt x="429806" y="0"/>
                </a:lnTo>
                <a:lnTo>
                  <a:pt x="424700" y="0"/>
                </a:lnTo>
                <a:lnTo>
                  <a:pt x="420560" y="4140"/>
                </a:lnTo>
                <a:lnTo>
                  <a:pt x="420560" y="14351"/>
                </a:lnTo>
                <a:lnTo>
                  <a:pt x="424700" y="18491"/>
                </a:lnTo>
                <a:lnTo>
                  <a:pt x="434911" y="18491"/>
                </a:lnTo>
                <a:lnTo>
                  <a:pt x="439051" y="14351"/>
                </a:lnTo>
                <a:lnTo>
                  <a:pt x="439051" y="4140"/>
                </a:lnTo>
                <a:close/>
              </a:path>
              <a:path w="1107439" h="19050">
                <a:moveTo>
                  <a:pt x="463791" y="4140"/>
                </a:moveTo>
                <a:lnTo>
                  <a:pt x="459651" y="0"/>
                </a:lnTo>
                <a:lnTo>
                  <a:pt x="454545" y="0"/>
                </a:lnTo>
                <a:lnTo>
                  <a:pt x="449440" y="0"/>
                </a:lnTo>
                <a:lnTo>
                  <a:pt x="445300" y="4140"/>
                </a:lnTo>
                <a:lnTo>
                  <a:pt x="445300" y="14351"/>
                </a:lnTo>
                <a:lnTo>
                  <a:pt x="449440" y="18491"/>
                </a:lnTo>
                <a:lnTo>
                  <a:pt x="459651" y="18491"/>
                </a:lnTo>
                <a:lnTo>
                  <a:pt x="463791" y="14351"/>
                </a:lnTo>
                <a:lnTo>
                  <a:pt x="463791" y="4140"/>
                </a:lnTo>
                <a:close/>
              </a:path>
              <a:path w="1107439" h="19050">
                <a:moveTo>
                  <a:pt x="488518" y="4140"/>
                </a:moveTo>
                <a:lnTo>
                  <a:pt x="484378" y="0"/>
                </a:lnTo>
                <a:lnTo>
                  <a:pt x="479272" y="0"/>
                </a:lnTo>
                <a:lnTo>
                  <a:pt x="474167" y="0"/>
                </a:lnTo>
                <a:lnTo>
                  <a:pt x="470027" y="4140"/>
                </a:lnTo>
                <a:lnTo>
                  <a:pt x="470027" y="14351"/>
                </a:lnTo>
                <a:lnTo>
                  <a:pt x="474167" y="18491"/>
                </a:lnTo>
                <a:lnTo>
                  <a:pt x="484378" y="18491"/>
                </a:lnTo>
                <a:lnTo>
                  <a:pt x="488518" y="14351"/>
                </a:lnTo>
                <a:lnTo>
                  <a:pt x="488518" y="4140"/>
                </a:lnTo>
                <a:close/>
              </a:path>
              <a:path w="1107439" h="19050">
                <a:moveTo>
                  <a:pt x="513257" y="4140"/>
                </a:moveTo>
                <a:lnTo>
                  <a:pt x="509117" y="0"/>
                </a:lnTo>
                <a:lnTo>
                  <a:pt x="504012" y="0"/>
                </a:lnTo>
                <a:lnTo>
                  <a:pt x="498906" y="0"/>
                </a:lnTo>
                <a:lnTo>
                  <a:pt x="494766" y="4140"/>
                </a:lnTo>
                <a:lnTo>
                  <a:pt x="494766" y="14351"/>
                </a:lnTo>
                <a:lnTo>
                  <a:pt x="498906" y="18491"/>
                </a:lnTo>
                <a:lnTo>
                  <a:pt x="509117" y="18491"/>
                </a:lnTo>
                <a:lnTo>
                  <a:pt x="513257" y="14351"/>
                </a:lnTo>
                <a:lnTo>
                  <a:pt x="513257" y="4140"/>
                </a:lnTo>
                <a:close/>
              </a:path>
              <a:path w="1107439" h="19050">
                <a:moveTo>
                  <a:pt x="537997" y="4140"/>
                </a:moveTo>
                <a:lnTo>
                  <a:pt x="533857" y="0"/>
                </a:lnTo>
                <a:lnTo>
                  <a:pt x="528751" y="0"/>
                </a:lnTo>
                <a:lnTo>
                  <a:pt x="523646" y="0"/>
                </a:lnTo>
                <a:lnTo>
                  <a:pt x="519506" y="4140"/>
                </a:lnTo>
                <a:lnTo>
                  <a:pt x="519506" y="14351"/>
                </a:lnTo>
                <a:lnTo>
                  <a:pt x="523646" y="18491"/>
                </a:lnTo>
                <a:lnTo>
                  <a:pt x="533857" y="18491"/>
                </a:lnTo>
                <a:lnTo>
                  <a:pt x="537997" y="14351"/>
                </a:lnTo>
                <a:lnTo>
                  <a:pt x="537997" y="4140"/>
                </a:lnTo>
                <a:close/>
              </a:path>
              <a:path w="1107439" h="19050">
                <a:moveTo>
                  <a:pt x="562737" y="4140"/>
                </a:moveTo>
                <a:lnTo>
                  <a:pt x="558596" y="0"/>
                </a:lnTo>
                <a:lnTo>
                  <a:pt x="553491" y="0"/>
                </a:lnTo>
                <a:lnTo>
                  <a:pt x="548386" y="0"/>
                </a:lnTo>
                <a:lnTo>
                  <a:pt x="544245" y="4140"/>
                </a:lnTo>
                <a:lnTo>
                  <a:pt x="544245" y="14351"/>
                </a:lnTo>
                <a:lnTo>
                  <a:pt x="548386" y="18491"/>
                </a:lnTo>
                <a:lnTo>
                  <a:pt x="558596" y="18491"/>
                </a:lnTo>
                <a:lnTo>
                  <a:pt x="562737" y="14351"/>
                </a:lnTo>
                <a:lnTo>
                  <a:pt x="562737" y="4140"/>
                </a:lnTo>
                <a:close/>
              </a:path>
              <a:path w="1107439" h="19050">
                <a:moveTo>
                  <a:pt x="587476" y="4140"/>
                </a:moveTo>
                <a:lnTo>
                  <a:pt x="583336" y="0"/>
                </a:lnTo>
                <a:lnTo>
                  <a:pt x="578231" y="0"/>
                </a:lnTo>
                <a:lnTo>
                  <a:pt x="573125" y="0"/>
                </a:lnTo>
                <a:lnTo>
                  <a:pt x="568985" y="4140"/>
                </a:lnTo>
                <a:lnTo>
                  <a:pt x="568985" y="14351"/>
                </a:lnTo>
                <a:lnTo>
                  <a:pt x="573125" y="18491"/>
                </a:lnTo>
                <a:lnTo>
                  <a:pt x="583336" y="18491"/>
                </a:lnTo>
                <a:lnTo>
                  <a:pt x="587476" y="14351"/>
                </a:lnTo>
                <a:lnTo>
                  <a:pt x="587476" y="4140"/>
                </a:lnTo>
                <a:close/>
              </a:path>
              <a:path w="1107439" h="19050">
                <a:moveTo>
                  <a:pt x="612216" y="4140"/>
                </a:moveTo>
                <a:lnTo>
                  <a:pt x="608076" y="0"/>
                </a:lnTo>
                <a:lnTo>
                  <a:pt x="602970" y="0"/>
                </a:lnTo>
                <a:lnTo>
                  <a:pt x="597865" y="0"/>
                </a:lnTo>
                <a:lnTo>
                  <a:pt x="593725" y="4140"/>
                </a:lnTo>
                <a:lnTo>
                  <a:pt x="593725" y="14351"/>
                </a:lnTo>
                <a:lnTo>
                  <a:pt x="597865" y="18491"/>
                </a:lnTo>
                <a:lnTo>
                  <a:pt x="608076" y="18491"/>
                </a:lnTo>
                <a:lnTo>
                  <a:pt x="612216" y="14351"/>
                </a:lnTo>
                <a:lnTo>
                  <a:pt x="612216" y="4140"/>
                </a:lnTo>
                <a:close/>
              </a:path>
              <a:path w="1107439" h="19050">
                <a:moveTo>
                  <a:pt x="636955" y="4140"/>
                </a:moveTo>
                <a:lnTo>
                  <a:pt x="632815" y="0"/>
                </a:lnTo>
                <a:lnTo>
                  <a:pt x="627710" y="0"/>
                </a:lnTo>
                <a:lnTo>
                  <a:pt x="622604" y="0"/>
                </a:lnTo>
                <a:lnTo>
                  <a:pt x="618464" y="4140"/>
                </a:lnTo>
                <a:lnTo>
                  <a:pt x="618464" y="14351"/>
                </a:lnTo>
                <a:lnTo>
                  <a:pt x="622604" y="18491"/>
                </a:lnTo>
                <a:lnTo>
                  <a:pt x="632815" y="18491"/>
                </a:lnTo>
                <a:lnTo>
                  <a:pt x="636955" y="14351"/>
                </a:lnTo>
                <a:lnTo>
                  <a:pt x="636955" y="4140"/>
                </a:lnTo>
                <a:close/>
              </a:path>
              <a:path w="1107439" h="19050">
                <a:moveTo>
                  <a:pt x="661695" y="4140"/>
                </a:moveTo>
                <a:lnTo>
                  <a:pt x="657555" y="0"/>
                </a:lnTo>
                <a:lnTo>
                  <a:pt x="652449" y="0"/>
                </a:lnTo>
                <a:lnTo>
                  <a:pt x="647344" y="0"/>
                </a:lnTo>
                <a:lnTo>
                  <a:pt x="643204" y="4140"/>
                </a:lnTo>
                <a:lnTo>
                  <a:pt x="643204" y="14351"/>
                </a:lnTo>
                <a:lnTo>
                  <a:pt x="647344" y="18491"/>
                </a:lnTo>
                <a:lnTo>
                  <a:pt x="657555" y="18491"/>
                </a:lnTo>
                <a:lnTo>
                  <a:pt x="661695" y="14351"/>
                </a:lnTo>
                <a:lnTo>
                  <a:pt x="661695" y="4140"/>
                </a:lnTo>
                <a:close/>
              </a:path>
              <a:path w="1107439" h="19050">
                <a:moveTo>
                  <a:pt x="686435" y="4140"/>
                </a:moveTo>
                <a:lnTo>
                  <a:pt x="682294" y="0"/>
                </a:lnTo>
                <a:lnTo>
                  <a:pt x="677189" y="0"/>
                </a:lnTo>
                <a:lnTo>
                  <a:pt x="672084" y="0"/>
                </a:lnTo>
                <a:lnTo>
                  <a:pt x="667943" y="4140"/>
                </a:lnTo>
                <a:lnTo>
                  <a:pt x="667943" y="14351"/>
                </a:lnTo>
                <a:lnTo>
                  <a:pt x="672084" y="18491"/>
                </a:lnTo>
                <a:lnTo>
                  <a:pt x="682294" y="18491"/>
                </a:lnTo>
                <a:lnTo>
                  <a:pt x="686435" y="14351"/>
                </a:lnTo>
                <a:lnTo>
                  <a:pt x="686435" y="4140"/>
                </a:lnTo>
                <a:close/>
              </a:path>
              <a:path w="1107439" h="19050">
                <a:moveTo>
                  <a:pt x="711174" y="4140"/>
                </a:moveTo>
                <a:lnTo>
                  <a:pt x="707034" y="0"/>
                </a:lnTo>
                <a:lnTo>
                  <a:pt x="701929" y="0"/>
                </a:lnTo>
                <a:lnTo>
                  <a:pt x="696823" y="0"/>
                </a:lnTo>
                <a:lnTo>
                  <a:pt x="692683" y="4140"/>
                </a:lnTo>
                <a:lnTo>
                  <a:pt x="692683" y="14351"/>
                </a:lnTo>
                <a:lnTo>
                  <a:pt x="696823" y="18491"/>
                </a:lnTo>
                <a:lnTo>
                  <a:pt x="707034" y="18491"/>
                </a:lnTo>
                <a:lnTo>
                  <a:pt x="711174" y="14351"/>
                </a:lnTo>
                <a:lnTo>
                  <a:pt x="711174" y="4140"/>
                </a:lnTo>
                <a:close/>
              </a:path>
              <a:path w="1107439" h="19050">
                <a:moveTo>
                  <a:pt x="735914" y="4140"/>
                </a:moveTo>
                <a:lnTo>
                  <a:pt x="731774" y="0"/>
                </a:lnTo>
                <a:lnTo>
                  <a:pt x="726668" y="0"/>
                </a:lnTo>
                <a:lnTo>
                  <a:pt x="721563" y="0"/>
                </a:lnTo>
                <a:lnTo>
                  <a:pt x="717423" y="4140"/>
                </a:lnTo>
                <a:lnTo>
                  <a:pt x="717423" y="14351"/>
                </a:lnTo>
                <a:lnTo>
                  <a:pt x="721563" y="18491"/>
                </a:lnTo>
                <a:lnTo>
                  <a:pt x="731774" y="18491"/>
                </a:lnTo>
                <a:lnTo>
                  <a:pt x="735914" y="14351"/>
                </a:lnTo>
                <a:lnTo>
                  <a:pt x="735914" y="4140"/>
                </a:lnTo>
                <a:close/>
              </a:path>
              <a:path w="1107439" h="19050">
                <a:moveTo>
                  <a:pt x="760641" y="4140"/>
                </a:moveTo>
                <a:lnTo>
                  <a:pt x="756500" y="0"/>
                </a:lnTo>
                <a:lnTo>
                  <a:pt x="751395" y="0"/>
                </a:lnTo>
                <a:lnTo>
                  <a:pt x="746290" y="0"/>
                </a:lnTo>
                <a:lnTo>
                  <a:pt x="742149" y="4140"/>
                </a:lnTo>
                <a:lnTo>
                  <a:pt x="742149" y="14351"/>
                </a:lnTo>
                <a:lnTo>
                  <a:pt x="746290" y="18491"/>
                </a:lnTo>
                <a:lnTo>
                  <a:pt x="756500" y="18491"/>
                </a:lnTo>
                <a:lnTo>
                  <a:pt x="760641" y="14351"/>
                </a:lnTo>
                <a:lnTo>
                  <a:pt x="760641" y="4140"/>
                </a:lnTo>
                <a:close/>
              </a:path>
              <a:path w="1107439" h="19050">
                <a:moveTo>
                  <a:pt x="785380" y="4140"/>
                </a:moveTo>
                <a:lnTo>
                  <a:pt x="781240" y="0"/>
                </a:lnTo>
                <a:lnTo>
                  <a:pt x="776135" y="0"/>
                </a:lnTo>
                <a:lnTo>
                  <a:pt x="771029" y="0"/>
                </a:lnTo>
                <a:lnTo>
                  <a:pt x="766889" y="4140"/>
                </a:lnTo>
                <a:lnTo>
                  <a:pt x="766889" y="14351"/>
                </a:lnTo>
                <a:lnTo>
                  <a:pt x="771029" y="18491"/>
                </a:lnTo>
                <a:lnTo>
                  <a:pt x="781240" y="18491"/>
                </a:lnTo>
                <a:lnTo>
                  <a:pt x="785380" y="14351"/>
                </a:lnTo>
                <a:lnTo>
                  <a:pt x="785380" y="4140"/>
                </a:lnTo>
                <a:close/>
              </a:path>
              <a:path w="1107439" h="19050">
                <a:moveTo>
                  <a:pt x="810120" y="4140"/>
                </a:moveTo>
                <a:lnTo>
                  <a:pt x="805980" y="0"/>
                </a:lnTo>
                <a:lnTo>
                  <a:pt x="800874" y="0"/>
                </a:lnTo>
                <a:lnTo>
                  <a:pt x="795769" y="0"/>
                </a:lnTo>
                <a:lnTo>
                  <a:pt x="791629" y="4140"/>
                </a:lnTo>
                <a:lnTo>
                  <a:pt x="791629" y="14351"/>
                </a:lnTo>
                <a:lnTo>
                  <a:pt x="795769" y="18491"/>
                </a:lnTo>
                <a:lnTo>
                  <a:pt x="805980" y="18491"/>
                </a:lnTo>
                <a:lnTo>
                  <a:pt x="810120" y="14351"/>
                </a:lnTo>
                <a:lnTo>
                  <a:pt x="810120" y="4140"/>
                </a:lnTo>
                <a:close/>
              </a:path>
              <a:path w="1107439" h="19050">
                <a:moveTo>
                  <a:pt x="834859" y="4140"/>
                </a:moveTo>
                <a:lnTo>
                  <a:pt x="830719" y="0"/>
                </a:lnTo>
                <a:lnTo>
                  <a:pt x="825614" y="0"/>
                </a:lnTo>
                <a:lnTo>
                  <a:pt x="820508" y="0"/>
                </a:lnTo>
                <a:lnTo>
                  <a:pt x="816368" y="4140"/>
                </a:lnTo>
                <a:lnTo>
                  <a:pt x="816368" y="14351"/>
                </a:lnTo>
                <a:lnTo>
                  <a:pt x="820508" y="18491"/>
                </a:lnTo>
                <a:lnTo>
                  <a:pt x="830719" y="18491"/>
                </a:lnTo>
                <a:lnTo>
                  <a:pt x="834859" y="14351"/>
                </a:lnTo>
                <a:lnTo>
                  <a:pt x="834859" y="4140"/>
                </a:lnTo>
                <a:close/>
              </a:path>
              <a:path w="1107439" h="19050">
                <a:moveTo>
                  <a:pt x="859599" y="4140"/>
                </a:moveTo>
                <a:lnTo>
                  <a:pt x="855459" y="0"/>
                </a:lnTo>
                <a:lnTo>
                  <a:pt x="850353" y="0"/>
                </a:lnTo>
                <a:lnTo>
                  <a:pt x="845248" y="0"/>
                </a:lnTo>
                <a:lnTo>
                  <a:pt x="841108" y="4140"/>
                </a:lnTo>
                <a:lnTo>
                  <a:pt x="841108" y="14351"/>
                </a:lnTo>
                <a:lnTo>
                  <a:pt x="845248" y="18491"/>
                </a:lnTo>
                <a:lnTo>
                  <a:pt x="855459" y="18491"/>
                </a:lnTo>
                <a:lnTo>
                  <a:pt x="859599" y="14351"/>
                </a:lnTo>
                <a:lnTo>
                  <a:pt x="859599" y="4140"/>
                </a:lnTo>
                <a:close/>
              </a:path>
              <a:path w="1107439" h="19050">
                <a:moveTo>
                  <a:pt x="884339" y="4140"/>
                </a:moveTo>
                <a:lnTo>
                  <a:pt x="880198" y="0"/>
                </a:lnTo>
                <a:lnTo>
                  <a:pt x="875093" y="0"/>
                </a:lnTo>
                <a:lnTo>
                  <a:pt x="869988" y="0"/>
                </a:lnTo>
                <a:lnTo>
                  <a:pt x="865847" y="4140"/>
                </a:lnTo>
                <a:lnTo>
                  <a:pt x="865847" y="14351"/>
                </a:lnTo>
                <a:lnTo>
                  <a:pt x="869988" y="18491"/>
                </a:lnTo>
                <a:lnTo>
                  <a:pt x="880198" y="18491"/>
                </a:lnTo>
                <a:lnTo>
                  <a:pt x="884339" y="14351"/>
                </a:lnTo>
                <a:lnTo>
                  <a:pt x="884339" y="4140"/>
                </a:lnTo>
                <a:close/>
              </a:path>
              <a:path w="1107439" h="19050">
                <a:moveTo>
                  <a:pt x="909078" y="4140"/>
                </a:moveTo>
                <a:lnTo>
                  <a:pt x="904938" y="0"/>
                </a:lnTo>
                <a:lnTo>
                  <a:pt x="899833" y="0"/>
                </a:lnTo>
                <a:lnTo>
                  <a:pt x="894727" y="0"/>
                </a:lnTo>
                <a:lnTo>
                  <a:pt x="890587" y="4140"/>
                </a:lnTo>
                <a:lnTo>
                  <a:pt x="890587" y="14351"/>
                </a:lnTo>
                <a:lnTo>
                  <a:pt x="894727" y="18491"/>
                </a:lnTo>
                <a:lnTo>
                  <a:pt x="904938" y="18491"/>
                </a:lnTo>
                <a:lnTo>
                  <a:pt x="909078" y="14351"/>
                </a:lnTo>
                <a:lnTo>
                  <a:pt x="909078" y="4140"/>
                </a:lnTo>
                <a:close/>
              </a:path>
              <a:path w="1107439" h="19050">
                <a:moveTo>
                  <a:pt x="933818" y="4140"/>
                </a:moveTo>
                <a:lnTo>
                  <a:pt x="929678" y="0"/>
                </a:lnTo>
                <a:lnTo>
                  <a:pt x="924572" y="0"/>
                </a:lnTo>
                <a:lnTo>
                  <a:pt x="919467" y="0"/>
                </a:lnTo>
                <a:lnTo>
                  <a:pt x="915327" y="4140"/>
                </a:lnTo>
                <a:lnTo>
                  <a:pt x="915327" y="14351"/>
                </a:lnTo>
                <a:lnTo>
                  <a:pt x="919467" y="18491"/>
                </a:lnTo>
                <a:lnTo>
                  <a:pt x="929678" y="18491"/>
                </a:lnTo>
                <a:lnTo>
                  <a:pt x="933818" y="14351"/>
                </a:lnTo>
                <a:lnTo>
                  <a:pt x="933818" y="4140"/>
                </a:lnTo>
                <a:close/>
              </a:path>
              <a:path w="1107439" h="19050">
                <a:moveTo>
                  <a:pt x="958557" y="4140"/>
                </a:moveTo>
                <a:lnTo>
                  <a:pt x="954417" y="0"/>
                </a:lnTo>
                <a:lnTo>
                  <a:pt x="949312" y="0"/>
                </a:lnTo>
                <a:lnTo>
                  <a:pt x="944206" y="0"/>
                </a:lnTo>
                <a:lnTo>
                  <a:pt x="940066" y="4140"/>
                </a:lnTo>
                <a:lnTo>
                  <a:pt x="940066" y="14351"/>
                </a:lnTo>
                <a:lnTo>
                  <a:pt x="944206" y="18491"/>
                </a:lnTo>
                <a:lnTo>
                  <a:pt x="954417" y="18491"/>
                </a:lnTo>
                <a:lnTo>
                  <a:pt x="958557" y="14351"/>
                </a:lnTo>
                <a:lnTo>
                  <a:pt x="958557" y="4140"/>
                </a:lnTo>
                <a:close/>
              </a:path>
              <a:path w="1107439" h="19050">
                <a:moveTo>
                  <a:pt x="983297" y="4140"/>
                </a:moveTo>
                <a:lnTo>
                  <a:pt x="979157" y="0"/>
                </a:lnTo>
                <a:lnTo>
                  <a:pt x="974051" y="0"/>
                </a:lnTo>
                <a:lnTo>
                  <a:pt x="968946" y="0"/>
                </a:lnTo>
                <a:lnTo>
                  <a:pt x="964806" y="4140"/>
                </a:lnTo>
                <a:lnTo>
                  <a:pt x="964806" y="14351"/>
                </a:lnTo>
                <a:lnTo>
                  <a:pt x="968946" y="18491"/>
                </a:lnTo>
                <a:lnTo>
                  <a:pt x="979157" y="18491"/>
                </a:lnTo>
                <a:lnTo>
                  <a:pt x="983297" y="14351"/>
                </a:lnTo>
                <a:lnTo>
                  <a:pt x="983297" y="4140"/>
                </a:lnTo>
                <a:close/>
              </a:path>
              <a:path w="1107439" h="19050">
                <a:moveTo>
                  <a:pt x="1008037" y="4140"/>
                </a:moveTo>
                <a:lnTo>
                  <a:pt x="1003896" y="0"/>
                </a:lnTo>
                <a:lnTo>
                  <a:pt x="998791" y="0"/>
                </a:lnTo>
                <a:lnTo>
                  <a:pt x="993686" y="0"/>
                </a:lnTo>
                <a:lnTo>
                  <a:pt x="989545" y="4140"/>
                </a:lnTo>
                <a:lnTo>
                  <a:pt x="989545" y="14351"/>
                </a:lnTo>
                <a:lnTo>
                  <a:pt x="993686" y="18491"/>
                </a:lnTo>
                <a:lnTo>
                  <a:pt x="1003896" y="18491"/>
                </a:lnTo>
                <a:lnTo>
                  <a:pt x="1008037" y="14351"/>
                </a:lnTo>
                <a:lnTo>
                  <a:pt x="1008037" y="4140"/>
                </a:lnTo>
                <a:close/>
              </a:path>
              <a:path w="1107439" h="19050">
                <a:moveTo>
                  <a:pt x="1032764" y="4140"/>
                </a:moveTo>
                <a:lnTo>
                  <a:pt x="1028623" y="0"/>
                </a:lnTo>
                <a:lnTo>
                  <a:pt x="1023518" y="0"/>
                </a:lnTo>
                <a:lnTo>
                  <a:pt x="1018413" y="0"/>
                </a:lnTo>
                <a:lnTo>
                  <a:pt x="1014272" y="4140"/>
                </a:lnTo>
                <a:lnTo>
                  <a:pt x="1014272" y="14351"/>
                </a:lnTo>
                <a:lnTo>
                  <a:pt x="1018413" y="18491"/>
                </a:lnTo>
                <a:lnTo>
                  <a:pt x="1028623" y="18491"/>
                </a:lnTo>
                <a:lnTo>
                  <a:pt x="1032764" y="14351"/>
                </a:lnTo>
                <a:lnTo>
                  <a:pt x="1032764" y="4140"/>
                </a:lnTo>
                <a:close/>
              </a:path>
              <a:path w="1107439" h="19050">
                <a:moveTo>
                  <a:pt x="1057503" y="4140"/>
                </a:moveTo>
                <a:lnTo>
                  <a:pt x="1053363" y="0"/>
                </a:lnTo>
                <a:lnTo>
                  <a:pt x="1048258" y="0"/>
                </a:lnTo>
                <a:lnTo>
                  <a:pt x="1043152" y="0"/>
                </a:lnTo>
                <a:lnTo>
                  <a:pt x="1039012" y="4140"/>
                </a:lnTo>
                <a:lnTo>
                  <a:pt x="1039012" y="14351"/>
                </a:lnTo>
                <a:lnTo>
                  <a:pt x="1043152" y="18491"/>
                </a:lnTo>
                <a:lnTo>
                  <a:pt x="1053363" y="18491"/>
                </a:lnTo>
                <a:lnTo>
                  <a:pt x="1057503" y="14351"/>
                </a:lnTo>
                <a:lnTo>
                  <a:pt x="1057503" y="4140"/>
                </a:lnTo>
                <a:close/>
              </a:path>
              <a:path w="1107439" h="19050">
                <a:moveTo>
                  <a:pt x="1082243" y="4140"/>
                </a:moveTo>
                <a:lnTo>
                  <a:pt x="1078103" y="0"/>
                </a:lnTo>
                <a:lnTo>
                  <a:pt x="1072997" y="0"/>
                </a:lnTo>
                <a:lnTo>
                  <a:pt x="1067892" y="0"/>
                </a:lnTo>
                <a:lnTo>
                  <a:pt x="1063752" y="4140"/>
                </a:lnTo>
                <a:lnTo>
                  <a:pt x="1063752" y="14351"/>
                </a:lnTo>
                <a:lnTo>
                  <a:pt x="1067892" y="18491"/>
                </a:lnTo>
                <a:lnTo>
                  <a:pt x="1078103" y="18491"/>
                </a:lnTo>
                <a:lnTo>
                  <a:pt x="1082243" y="14351"/>
                </a:lnTo>
                <a:lnTo>
                  <a:pt x="1082243" y="4140"/>
                </a:lnTo>
                <a:close/>
              </a:path>
              <a:path w="1107439" h="19050">
                <a:moveTo>
                  <a:pt x="1106982" y="4140"/>
                </a:moveTo>
                <a:lnTo>
                  <a:pt x="1102842" y="0"/>
                </a:lnTo>
                <a:lnTo>
                  <a:pt x="1097737" y="0"/>
                </a:lnTo>
                <a:lnTo>
                  <a:pt x="1092631" y="0"/>
                </a:lnTo>
                <a:lnTo>
                  <a:pt x="1088491" y="4140"/>
                </a:lnTo>
                <a:lnTo>
                  <a:pt x="1088491" y="14351"/>
                </a:lnTo>
                <a:lnTo>
                  <a:pt x="1092631" y="18491"/>
                </a:lnTo>
                <a:lnTo>
                  <a:pt x="1102842" y="18491"/>
                </a:lnTo>
                <a:lnTo>
                  <a:pt x="1106982" y="14351"/>
                </a:lnTo>
                <a:lnTo>
                  <a:pt x="110698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572766" y="3060140"/>
            <a:ext cx="142240" cy="19050"/>
          </a:xfrm>
          <a:custGeom>
            <a:avLst/>
            <a:gdLst/>
            <a:ahLst/>
            <a:cxnLst/>
            <a:rect l="l" t="t" r="r" b="b"/>
            <a:pathLst>
              <a:path w="14223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14223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142239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142239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142239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142239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236891" y="3084880"/>
            <a:ext cx="1132205" cy="19050"/>
          </a:xfrm>
          <a:custGeom>
            <a:avLst/>
            <a:gdLst/>
            <a:ahLst/>
            <a:cxnLst/>
            <a:rect l="l" t="t" r="r" b="b"/>
            <a:pathLst>
              <a:path w="113220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113220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113220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113220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1132205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1132205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1132205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1132205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1132205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1132205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113220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113220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113220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113220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113220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1132205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  <a:path w="1132205" h="19050">
                <a:moveTo>
                  <a:pt x="414312" y="4140"/>
                </a:moveTo>
                <a:lnTo>
                  <a:pt x="410171" y="0"/>
                </a:lnTo>
                <a:lnTo>
                  <a:pt x="405066" y="0"/>
                </a:lnTo>
                <a:lnTo>
                  <a:pt x="399961" y="0"/>
                </a:lnTo>
                <a:lnTo>
                  <a:pt x="395820" y="4140"/>
                </a:lnTo>
                <a:lnTo>
                  <a:pt x="395820" y="14351"/>
                </a:lnTo>
                <a:lnTo>
                  <a:pt x="399961" y="18491"/>
                </a:lnTo>
                <a:lnTo>
                  <a:pt x="410171" y="18491"/>
                </a:lnTo>
                <a:lnTo>
                  <a:pt x="414312" y="14351"/>
                </a:lnTo>
                <a:lnTo>
                  <a:pt x="414312" y="4140"/>
                </a:lnTo>
                <a:close/>
              </a:path>
              <a:path w="1132205" h="19050">
                <a:moveTo>
                  <a:pt x="439051" y="4140"/>
                </a:moveTo>
                <a:lnTo>
                  <a:pt x="434911" y="0"/>
                </a:lnTo>
                <a:lnTo>
                  <a:pt x="429806" y="0"/>
                </a:lnTo>
                <a:lnTo>
                  <a:pt x="424700" y="0"/>
                </a:lnTo>
                <a:lnTo>
                  <a:pt x="420560" y="4140"/>
                </a:lnTo>
                <a:lnTo>
                  <a:pt x="420560" y="14351"/>
                </a:lnTo>
                <a:lnTo>
                  <a:pt x="424700" y="18491"/>
                </a:lnTo>
                <a:lnTo>
                  <a:pt x="434911" y="18491"/>
                </a:lnTo>
                <a:lnTo>
                  <a:pt x="439051" y="14351"/>
                </a:lnTo>
                <a:lnTo>
                  <a:pt x="439051" y="4140"/>
                </a:lnTo>
                <a:close/>
              </a:path>
              <a:path w="1132205" h="19050">
                <a:moveTo>
                  <a:pt x="463791" y="4140"/>
                </a:moveTo>
                <a:lnTo>
                  <a:pt x="459651" y="0"/>
                </a:lnTo>
                <a:lnTo>
                  <a:pt x="454545" y="0"/>
                </a:lnTo>
                <a:lnTo>
                  <a:pt x="449440" y="0"/>
                </a:lnTo>
                <a:lnTo>
                  <a:pt x="445300" y="4140"/>
                </a:lnTo>
                <a:lnTo>
                  <a:pt x="445300" y="14351"/>
                </a:lnTo>
                <a:lnTo>
                  <a:pt x="449440" y="18491"/>
                </a:lnTo>
                <a:lnTo>
                  <a:pt x="459651" y="18491"/>
                </a:lnTo>
                <a:lnTo>
                  <a:pt x="463791" y="14351"/>
                </a:lnTo>
                <a:lnTo>
                  <a:pt x="463791" y="4140"/>
                </a:lnTo>
                <a:close/>
              </a:path>
              <a:path w="1132205" h="19050">
                <a:moveTo>
                  <a:pt x="488518" y="4140"/>
                </a:moveTo>
                <a:lnTo>
                  <a:pt x="484378" y="0"/>
                </a:lnTo>
                <a:lnTo>
                  <a:pt x="479272" y="0"/>
                </a:lnTo>
                <a:lnTo>
                  <a:pt x="474167" y="0"/>
                </a:lnTo>
                <a:lnTo>
                  <a:pt x="470027" y="4140"/>
                </a:lnTo>
                <a:lnTo>
                  <a:pt x="470027" y="14351"/>
                </a:lnTo>
                <a:lnTo>
                  <a:pt x="474167" y="18491"/>
                </a:lnTo>
                <a:lnTo>
                  <a:pt x="484378" y="18491"/>
                </a:lnTo>
                <a:lnTo>
                  <a:pt x="488518" y="14351"/>
                </a:lnTo>
                <a:lnTo>
                  <a:pt x="488518" y="4140"/>
                </a:lnTo>
                <a:close/>
              </a:path>
              <a:path w="1132205" h="19050">
                <a:moveTo>
                  <a:pt x="513257" y="4140"/>
                </a:moveTo>
                <a:lnTo>
                  <a:pt x="509117" y="0"/>
                </a:lnTo>
                <a:lnTo>
                  <a:pt x="504012" y="0"/>
                </a:lnTo>
                <a:lnTo>
                  <a:pt x="498906" y="0"/>
                </a:lnTo>
                <a:lnTo>
                  <a:pt x="494766" y="4140"/>
                </a:lnTo>
                <a:lnTo>
                  <a:pt x="494766" y="14351"/>
                </a:lnTo>
                <a:lnTo>
                  <a:pt x="498906" y="18491"/>
                </a:lnTo>
                <a:lnTo>
                  <a:pt x="509117" y="18491"/>
                </a:lnTo>
                <a:lnTo>
                  <a:pt x="513257" y="14351"/>
                </a:lnTo>
                <a:lnTo>
                  <a:pt x="513257" y="4140"/>
                </a:lnTo>
                <a:close/>
              </a:path>
              <a:path w="1132205" h="19050">
                <a:moveTo>
                  <a:pt x="537997" y="4140"/>
                </a:moveTo>
                <a:lnTo>
                  <a:pt x="533857" y="0"/>
                </a:lnTo>
                <a:lnTo>
                  <a:pt x="528751" y="0"/>
                </a:lnTo>
                <a:lnTo>
                  <a:pt x="523646" y="0"/>
                </a:lnTo>
                <a:lnTo>
                  <a:pt x="519506" y="4140"/>
                </a:lnTo>
                <a:lnTo>
                  <a:pt x="519506" y="14351"/>
                </a:lnTo>
                <a:lnTo>
                  <a:pt x="523646" y="18491"/>
                </a:lnTo>
                <a:lnTo>
                  <a:pt x="533857" y="18491"/>
                </a:lnTo>
                <a:lnTo>
                  <a:pt x="537997" y="14351"/>
                </a:lnTo>
                <a:lnTo>
                  <a:pt x="537997" y="4140"/>
                </a:lnTo>
                <a:close/>
              </a:path>
              <a:path w="1132205" h="19050">
                <a:moveTo>
                  <a:pt x="562737" y="4140"/>
                </a:moveTo>
                <a:lnTo>
                  <a:pt x="558596" y="0"/>
                </a:lnTo>
                <a:lnTo>
                  <a:pt x="553491" y="0"/>
                </a:lnTo>
                <a:lnTo>
                  <a:pt x="548386" y="0"/>
                </a:lnTo>
                <a:lnTo>
                  <a:pt x="544245" y="4140"/>
                </a:lnTo>
                <a:lnTo>
                  <a:pt x="544245" y="14351"/>
                </a:lnTo>
                <a:lnTo>
                  <a:pt x="548386" y="18491"/>
                </a:lnTo>
                <a:lnTo>
                  <a:pt x="558596" y="18491"/>
                </a:lnTo>
                <a:lnTo>
                  <a:pt x="562737" y="14351"/>
                </a:lnTo>
                <a:lnTo>
                  <a:pt x="562737" y="4140"/>
                </a:lnTo>
                <a:close/>
              </a:path>
              <a:path w="1132205" h="19050">
                <a:moveTo>
                  <a:pt x="587476" y="4140"/>
                </a:moveTo>
                <a:lnTo>
                  <a:pt x="583336" y="0"/>
                </a:lnTo>
                <a:lnTo>
                  <a:pt x="578231" y="0"/>
                </a:lnTo>
                <a:lnTo>
                  <a:pt x="573125" y="0"/>
                </a:lnTo>
                <a:lnTo>
                  <a:pt x="568985" y="4140"/>
                </a:lnTo>
                <a:lnTo>
                  <a:pt x="568985" y="14351"/>
                </a:lnTo>
                <a:lnTo>
                  <a:pt x="573125" y="18491"/>
                </a:lnTo>
                <a:lnTo>
                  <a:pt x="583336" y="18491"/>
                </a:lnTo>
                <a:lnTo>
                  <a:pt x="587476" y="14351"/>
                </a:lnTo>
                <a:lnTo>
                  <a:pt x="587476" y="4140"/>
                </a:lnTo>
                <a:close/>
              </a:path>
              <a:path w="1132205" h="19050">
                <a:moveTo>
                  <a:pt x="612216" y="4140"/>
                </a:moveTo>
                <a:lnTo>
                  <a:pt x="608076" y="0"/>
                </a:lnTo>
                <a:lnTo>
                  <a:pt x="602970" y="0"/>
                </a:lnTo>
                <a:lnTo>
                  <a:pt x="597865" y="0"/>
                </a:lnTo>
                <a:lnTo>
                  <a:pt x="593725" y="4140"/>
                </a:lnTo>
                <a:lnTo>
                  <a:pt x="593725" y="14351"/>
                </a:lnTo>
                <a:lnTo>
                  <a:pt x="597865" y="18491"/>
                </a:lnTo>
                <a:lnTo>
                  <a:pt x="608076" y="18491"/>
                </a:lnTo>
                <a:lnTo>
                  <a:pt x="612216" y="14351"/>
                </a:lnTo>
                <a:lnTo>
                  <a:pt x="612216" y="4140"/>
                </a:lnTo>
                <a:close/>
              </a:path>
              <a:path w="1132205" h="19050">
                <a:moveTo>
                  <a:pt x="636955" y="4140"/>
                </a:moveTo>
                <a:lnTo>
                  <a:pt x="632815" y="0"/>
                </a:lnTo>
                <a:lnTo>
                  <a:pt x="627710" y="0"/>
                </a:lnTo>
                <a:lnTo>
                  <a:pt x="622604" y="0"/>
                </a:lnTo>
                <a:lnTo>
                  <a:pt x="618464" y="4140"/>
                </a:lnTo>
                <a:lnTo>
                  <a:pt x="618464" y="14351"/>
                </a:lnTo>
                <a:lnTo>
                  <a:pt x="622604" y="18491"/>
                </a:lnTo>
                <a:lnTo>
                  <a:pt x="632815" y="18491"/>
                </a:lnTo>
                <a:lnTo>
                  <a:pt x="636955" y="14351"/>
                </a:lnTo>
                <a:lnTo>
                  <a:pt x="636955" y="4140"/>
                </a:lnTo>
                <a:close/>
              </a:path>
              <a:path w="1132205" h="19050">
                <a:moveTo>
                  <a:pt x="661695" y="4140"/>
                </a:moveTo>
                <a:lnTo>
                  <a:pt x="657555" y="0"/>
                </a:lnTo>
                <a:lnTo>
                  <a:pt x="652449" y="0"/>
                </a:lnTo>
                <a:lnTo>
                  <a:pt x="647344" y="0"/>
                </a:lnTo>
                <a:lnTo>
                  <a:pt x="643204" y="4140"/>
                </a:lnTo>
                <a:lnTo>
                  <a:pt x="643204" y="14351"/>
                </a:lnTo>
                <a:lnTo>
                  <a:pt x="647344" y="18491"/>
                </a:lnTo>
                <a:lnTo>
                  <a:pt x="657555" y="18491"/>
                </a:lnTo>
                <a:lnTo>
                  <a:pt x="661695" y="14351"/>
                </a:lnTo>
                <a:lnTo>
                  <a:pt x="661695" y="4140"/>
                </a:lnTo>
                <a:close/>
              </a:path>
              <a:path w="1132205" h="19050">
                <a:moveTo>
                  <a:pt x="686435" y="4140"/>
                </a:moveTo>
                <a:lnTo>
                  <a:pt x="682294" y="0"/>
                </a:lnTo>
                <a:lnTo>
                  <a:pt x="677189" y="0"/>
                </a:lnTo>
                <a:lnTo>
                  <a:pt x="672084" y="0"/>
                </a:lnTo>
                <a:lnTo>
                  <a:pt x="667943" y="4140"/>
                </a:lnTo>
                <a:lnTo>
                  <a:pt x="667943" y="14351"/>
                </a:lnTo>
                <a:lnTo>
                  <a:pt x="672084" y="18491"/>
                </a:lnTo>
                <a:lnTo>
                  <a:pt x="682294" y="18491"/>
                </a:lnTo>
                <a:lnTo>
                  <a:pt x="686435" y="14351"/>
                </a:lnTo>
                <a:lnTo>
                  <a:pt x="686435" y="4140"/>
                </a:lnTo>
                <a:close/>
              </a:path>
              <a:path w="1132205" h="19050">
                <a:moveTo>
                  <a:pt x="711174" y="4140"/>
                </a:moveTo>
                <a:lnTo>
                  <a:pt x="707034" y="0"/>
                </a:lnTo>
                <a:lnTo>
                  <a:pt x="701929" y="0"/>
                </a:lnTo>
                <a:lnTo>
                  <a:pt x="696823" y="0"/>
                </a:lnTo>
                <a:lnTo>
                  <a:pt x="692683" y="4140"/>
                </a:lnTo>
                <a:lnTo>
                  <a:pt x="692683" y="14351"/>
                </a:lnTo>
                <a:lnTo>
                  <a:pt x="696823" y="18491"/>
                </a:lnTo>
                <a:lnTo>
                  <a:pt x="707034" y="18491"/>
                </a:lnTo>
                <a:lnTo>
                  <a:pt x="711174" y="14351"/>
                </a:lnTo>
                <a:lnTo>
                  <a:pt x="711174" y="4140"/>
                </a:lnTo>
                <a:close/>
              </a:path>
              <a:path w="1132205" h="19050">
                <a:moveTo>
                  <a:pt x="735914" y="4140"/>
                </a:moveTo>
                <a:lnTo>
                  <a:pt x="731774" y="0"/>
                </a:lnTo>
                <a:lnTo>
                  <a:pt x="726668" y="0"/>
                </a:lnTo>
                <a:lnTo>
                  <a:pt x="721563" y="0"/>
                </a:lnTo>
                <a:lnTo>
                  <a:pt x="717423" y="4140"/>
                </a:lnTo>
                <a:lnTo>
                  <a:pt x="717423" y="14351"/>
                </a:lnTo>
                <a:lnTo>
                  <a:pt x="721563" y="18491"/>
                </a:lnTo>
                <a:lnTo>
                  <a:pt x="731774" y="18491"/>
                </a:lnTo>
                <a:lnTo>
                  <a:pt x="735914" y="14351"/>
                </a:lnTo>
                <a:lnTo>
                  <a:pt x="735914" y="4140"/>
                </a:lnTo>
                <a:close/>
              </a:path>
              <a:path w="1132205" h="19050">
                <a:moveTo>
                  <a:pt x="760641" y="4140"/>
                </a:moveTo>
                <a:lnTo>
                  <a:pt x="756500" y="0"/>
                </a:lnTo>
                <a:lnTo>
                  <a:pt x="751395" y="0"/>
                </a:lnTo>
                <a:lnTo>
                  <a:pt x="746290" y="0"/>
                </a:lnTo>
                <a:lnTo>
                  <a:pt x="742149" y="4140"/>
                </a:lnTo>
                <a:lnTo>
                  <a:pt x="742149" y="14351"/>
                </a:lnTo>
                <a:lnTo>
                  <a:pt x="746290" y="18491"/>
                </a:lnTo>
                <a:lnTo>
                  <a:pt x="756500" y="18491"/>
                </a:lnTo>
                <a:lnTo>
                  <a:pt x="760641" y="14351"/>
                </a:lnTo>
                <a:lnTo>
                  <a:pt x="760641" y="4140"/>
                </a:lnTo>
                <a:close/>
              </a:path>
              <a:path w="1132205" h="19050">
                <a:moveTo>
                  <a:pt x="785380" y="4140"/>
                </a:moveTo>
                <a:lnTo>
                  <a:pt x="781240" y="0"/>
                </a:lnTo>
                <a:lnTo>
                  <a:pt x="776135" y="0"/>
                </a:lnTo>
                <a:lnTo>
                  <a:pt x="771029" y="0"/>
                </a:lnTo>
                <a:lnTo>
                  <a:pt x="766889" y="4140"/>
                </a:lnTo>
                <a:lnTo>
                  <a:pt x="766889" y="14351"/>
                </a:lnTo>
                <a:lnTo>
                  <a:pt x="771029" y="18491"/>
                </a:lnTo>
                <a:lnTo>
                  <a:pt x="781240" y="18491"/>
                </a:lnTo>
                <a:lnTo>
                  <a:pt x="785380" y="14351"/>
                </a:lnTo>
                <a:lnTo>
                  <a:pt x="785380" y="4140"/>
                </a:lnTo>
                <a:close/>
              </a:path>
              <a:path w="1132205" h="19050">
                <a:moveTo>
                  <a:pt x="810120" y="4140"/>
                </a:moveTo>
                <a:lnTo>
                  <a:pt x="805980" y="0"/>
                </a:lnTo>
                <a:lnTo>
                  <a:pt x="800874" y="0"/>
                </a:lnTo>
                <a:lnTo>
                  <a:pt x="795769" y="0"/>
                </a:lnTo>
                <a:lnTo>
                  <a:pt x="791629" y="4140"/>
                </a:lnTo>
                <a:lnTo>
                  <a:pt x="791629" y="14351"/>
                </a:lnTo>
                <a:lnTo>
                  <a:pt x="795769" y="18491"/>
                </a:lnTo>
                <a:lnTo>
                  <a:pt x="805980" y="18491"/>
                </a:lnTo>
                <a:lnTo>
                  <a:pt x="810120" y="14351"/>
                </a:lnTo>
                <a:lnTo>
                  <a:pt x="810120" y="4140"/>
                </a:lnTo>
                <a:close/>
              </a:path>
              <a:path w="1132205" h="19050">
                <a:moveTo>
                  <a:pt x="834859" y="4140"/>
                </a:moveTo>
                <a:lnTo>
                  <a:pt x="830719" y="0"/>
                </a:lnTo>
                <a:lnTo>
                  <a:pt x="825614" y="0"/>
                </a:lnTo>
                <a:lnTo>
                  <a:pt x="820508" y="0"/>
                </a:lnTo>
                <a:lnTo>
                  <a:pt x="816368" y="4140"/>
                </a:lnTo>
                <a:lnTo>
                  <a:pt x="816368" y="14351"/>
                </a:lnTo>
                <a:lnTo>
                  <a:pt x="820508" y="18491"/>
                </a:lnTo>
                <a:lnTo>
                  <a:pt x="830719" y="18491"/>
                </a:lnTo>
                <a:lnTo>
                  <a:pt x="834859" y="14351"/>
                </a:lnTo>
                <a:lnTo>
                  <a:pt x="834859" y="4140"/>
                </a:lnTo>
                <a:close/>
              </a:path>
              <a:path w="1132205" h="19050">
                <a:moveTo>
                  <a:pt x="859599" y="4140"/>
                </a:moveTo>
                <a:lnTo>
                  <a:pt x="855459" y="0"/>
                </a:lnTo>
                <a:lnTo>
                  <a:pt x="850353" y="0"/>
                </a:lnTo>
                <a:lnTo>
                  <a:pt x="845248" y="0"/>
                </a:lnTo>
                <a:lnTo>
                  <a:pt x="841108" y="4140"/>
                </a:lnTo>
                <a:lnTo>
                  <a:pt x="841108" y="14351"/>
                </a:lnTo>
                <a:lnTo>
                  <a:pt x="845248" y="18491"/>
                </a:lnTo>
                <a:lnTo>
                  <a:pt x="855459" y="18491"/>
                </a:lnTo>
                <a:lnTo>
                  <a:pt x="859599" y="14351"/>
                </a:lnTo>
                <a:lnTo>
                  <a:pt x="859599" y="4140"/>
                </a:lnTo>
                <a:close/>
              </a:path>
              <a:path w="1132205" h="19050">
                <a:moveTo>
                  <a:pt x="884339" y="4140"/>
                </a:moveTo>
                <a:lnTo>
                  <a:pt x="880198" y="0"/>
                </a:lnTo>
                <a:lnTo>
                  <a:pt x="875093" y="0"/>
                </a:lnTo>
                <a:lnTo>
                  <a:pt x="869988" y="0"/>
                </a:lnTo>
                <a:lnTo>
                  <a:pt x="865847" y="4140"/>
                </a:lnTo>
                <a:lnTo>
                  <a:pt x="865847" y="14351"/>
                </a:lnTo>
                <a:lnTo>
                  <a:pt x="869988" y="18491"/>
                </a:lnTo>
                <a:lnTo>
                  <a:pt x="880198" y="18491"/>
                </a:lnTo>
                <a:lnTo>
                  <a:pt x="884339" y="14351"/>
                </a:lnTo>
                <a:lnTo>
                  <a:pt x="884339" y="4140"/>
                </a:lnTo>
                <a:close/>
              </a:path>
              <a:path w="1132205" h="19050">
                <a:moveTo>
                  <a:pt x="909078" y="4140"/>
                </a:moveTo>
                <a:lnTo>
                  <a:pt x="904938" y="0"/>
                </a:lnTo>
                <a:lnTo>
                  <a:pt x="899833" y="0"/>
                </a:lnTo>
                <a:lnTo>
                  <a:pt x="894727" y="0"/>
                </a:lnTo>
                <a:lnTo>
                  <a:pt x="890587" y="4140"/>
                </a:lnTo>
                <a:lnTo>
                  <a:pt x="890587" y="14351"/>
                </a:lnTo>
                <a:lnTo>
                  <a:pt x="894727" y="18491"/>
                </a:lnTo>
                <a:lnTo>
                  <a:pt x="904938" y="18491"/>
                </a:lnTo>
                <a:lnTo>
                  <a:pt x="909078" y="14351"/>
                </a:lnTo>
                <a:lnTo>
                  <a:pt x="909078" y="4140"/>
                </a:lnTo>
                <a:close/>
              </a:path>
              <a:path w="1132205" h="19050">
                <a:moveTo>
                  <a:pt x="933818" y="4140"/>
                </a:moveTo>
                <a:lnTo>
                  <a:pt x="929678" y="0"/>
                </a:lnTo>
                <a:lnTo>
                  <a:pt x="924572" y="0"/>
                </a:lnTo>
                <a:lnTo>
                  <a:pt x="919467" y="0"/>
                </a:lnTo>
                <a:lnTo>
                  <a:pt x="915327" y="4140"/>
                </a:lnTo>
                <a:lnTo>
                  <a:pt x="915327" y="14351"/>
                </a:lnTo>
                <a:lnTo>
                  <a:pt x="919467" y="18491"/>
                </a:lnTo>
                <a:lnTo>
                  <a:pt x="929678" y="18491"/>
                </a:lnTo>
                <a:lnTo>
                  <a:pt x="933818" y="14351"/>
                </a:lnTo>
                <a:lnTo>
                  <a:pt x="933818" y="4140"/>
                </a:lnTo>
                <a:close/>
              </a:path>
              <a:path w="1132205" h="19050">
                <a:moveTo>
                  <a:pt x="958557" y="4140"/>
                </a:moveTo>
                <a:lnTo>
                  <a:pt x="954417" y="0"/>
                </a:lnTo>
                <a:lnTo>
                  <a:pt x="949312" y="0"/>
                </a:lnTo>
                <a:lnTo>
                  <a:pt x="944206" y="0"/>
                </a:lnTo>
                <a:lnTo>
                  <a:pt x="940066" y="4140"/>
                </a:lnTo>
                <a:lnTo>
                  <a:pt x="940066" y="14351"/>
                </a:lnTo>
                <a:lnTo>
                  <a:pt x="944206" y="18491"/>
                </a:lnTo>
                <a:lnTo>
                  <a:pt x="954417" y="18491"/>
                </a:lnTo>
                <a:lnTo>
                  <a:pt x="958557" y="14351"/>
                </a:lnTo>
                <a:lnTo>
                  <a:pt x="958557" y="4140"/>
                </a:lnTo>
                <a:close/>
              </a:path>
              <a:path w="1132205" h="19050">
                <a:moveTo>
                  <a:pt x="983297" y="4140"/>
                </a:moveTo>
                <a:lnTo>
                  <a:pt x="979157" y="0"/>
                </a:lnTo>
                <a:lnTo>
                  <a:pt x="974051" y="0"/>
                </a:lnTo>
                <a:lnTo>
                  <a:pt x="968946" y="0"/>
                </a:lnTo>
                <a:lnTo>
                  <a:pt x="964806" y="4140"/>
                </a:lnTo>
                <a:lnTo>
                  <a:pt x="964806" y="14351"/>
                </a:lnTo>
                <a:lnTo>
                  <a:pt x="968946" y="18491"/>
                </a:lnTo>
                <a:lnTo>
                  <a:pt x="979157" y="18491"/>
                </a:lnTo>
                <a:lnTo>
                  <a:pt x="983297" y="14351"/>
                </a:lnTo>
                <a:lnTo>
                  <a:pt x="983297" y="4140"/>
                </a:lnTo>
                <a:close/>
              </a:path>
              <a:path w="1132205" h="19050">
                <a:moveTo>
                  <a:pt x="1008037" y="4140"/>
                </a:moveTo>
                <a:lnTo>
                  <a:pt x="1003896" y="0"/>
                </a:lnTo>
                <a:lnTo>
                  <a:pt x="998791" y="0"/>
                </a:lnTo>
                <a:lnTo>
                  <a:pt x="993686" y="0"/>
                </a:lnTo>
                <a:lnTo>
                  <a:pt x="989545" y="4140"/>
                </a:lnTo>
                <a:lnTo>
                  <a:pt x="989545" y="14351"/>
                </a:lnTo>
                <a:lnTo>
                  <a:pt x="993686" y="18491"/>
                </a:lnTo>
                <a:lnTo>
                  <a:pt x="1003896" y="18491"/>
                </a:lnTo>
                <a:lnTo>
                  <a:pt x="1008037" y="14351"/>
                </a:lnTo>
                <a:lnTo>
                  <a:pt x="1008037" y="4140"/>
                </a:lnTo>
                <a:close/>
              </a:path>
              <a:path w="1132205" h="19050">
                <a:moveTo>
                  <a:pt x="1032764" y="4140"/>
                </a:moveTo>
                <a:lnTo>
                  <a:pt x="1028623" y="0"/>
                </a:lnTo>
                <a:lnTo>
                  <a:pt x="1023518" y="0"/>
                </a:lnTo>
                <a:lnTo>
                  <a:pt x="1018413" y="0"/>
                </a:lnTo>
                <a:lnTo>
                  <a:pt x="1014272" y="4140"/>
                </a:lnTo>
                <a:lnTo>
                  <a:pt x="1014272" y="14351"/>
                </a:lnTo>
                <a:lnTo>
                  <a:pt x="1018413" y="18491"/>
                </a:lnTo>
                <a:lnTo>
                  <a:pt x="1028623" y="18491"/>
                </a:lnTo>
                <a:lnTo>
                  <a:pt x="1032764" y="14351"/>
                </a:lnTo>
                <a:lnTo>
                  <a:pt x="1032764" y="4140"/>
                </a:lnTo>
                <a:close/>
              </a:path>
              <a:path w="1132205" h="19050">
                <a:moveTo>
                  <a:pt x="1057503" y="4140"/>
                </a:moveTo>
                <a:lnTo>
                  <a:pt x="1053363" y="0"/>
                </a:lnTo>
                <a:lnTo>
                  <a:pt x="1048258" y="0"/>
                </a:lnTo>
                <a:lnTo>
                  <a:pt x="1043152" y="0"/>
                </a:lnTo>
                <a:lnTo>
                  <a:pt x="1039012" y="4140"/>
                </a:lnTo>
                <a:lnTo>
                  <a:pt x="1039012" y="14351"/>
                </a:lnTo>
                <a:lnTo>
                  <a:pt x="1043152" y="18491"/>
                </a:lnTo>
                <a:lnTo>
                  <a:pt x="1053363" y="18491"/>
                </a:lnTo>
                <a:lnTo>
                  <a:pt x="1057503" y="14351"/>
                </a:lnTo>
                <a:lnTo>
                  <a:pt x="1057503" y="4140"/>
                </a:lnTo>
                <a:close/>
              </a:path>
              <a:path w="1132205" h="19050">
                <a:moveTo>
                  <a:pt x="1082243" y="4140"/>
                </a:moveTo>
                <a:lnTo>
                  <a:pt x="1078103" y="0"/>
                </a:lnTo>
                <a:lnTo>
                  <a:pt x="1072997" y="0"/>
                </a:lnTo>
                <a:lnTo>
                  <a:pt x="1067892" y="0"/>
                </a:lnTo>
                <a:lnTo>
                  <a:pt x="1063752" y="4140"/>
                </a:lnTo>
                <a:lnTo>
                  <a:pt x="1063752" y="14351"/>
                </a:lnTo>
                <a:lnTo>
                  <a:pt x="1067892" y="18491"/>
                </a:lnTo>
                <a:lnTo>
                  <a:pt x="1078103" y="18491"/>
                </a:lnTo>
                <a:lnTo>
                  <a:pt x="1082243" y="14351"/>
                </a:lnTo>
                <a:lnTo>
                  <a:pt x="1082243" y="4140"/>
                </a:lnTo>
                <a:close/>
              </a:path>
              <a:path w="1132205" h="19050">
                <a:moveTo>
                  <a:pt x="1106982" y="4140"/>
                </a:moveTo>
                <a:lnTo>
                  <a:pt x="1102842" y="0"/>
                </a:lnTo>
                <a:lnTo>
                  <a:pt x="1097737" y="0"/>
                </a:lnTo>
                <a:lnTo>
                  <a:pt x="1092631" y="0"/>
                </a:lnTo>
                <a:lnTo>
                  <a:pt x="1088491" y="4140"/>
                </a:lnTo>
                <a:lnTo>
                  <a:pt x="1088491" y="14351"/>
                </a:lnTo>
                <a:lnTo>
                  <a:pt x="1092631" y="18491"/>
                </a:lnTo>
                <a:lnTo>
                  <a:pt x="1102842" y="18491"/>
                </a:lnTo>
                <a:lnTo>
                  <a:pt x="1106982" y="14351"/>
                </a:lnTo>
                <a:lnTo>
                  <a:pt x="1106982" y="4140"/>
                </a:lnTo>
                <a:close/>
              </a:path>
              <a:path w="1132205" h="19050">
                <a:moveTo>
                  <a:pt x="1131722" y="4140"/>
                </a:moveTo>
                <a:lnTo>
                  <a:pt x="1127582" y="0"/>
                </a:lnTo>
                <a:lnTo>
                  <a:pt x="1122476" y="0"/>
                </a:lnTo>
                <a:lnTo>
                  <a:pt x="1117371" y="0"/>
                </a:lnTo>
                <a:lnTo>
                  <a:pt x="1113231" y="4140"/>
                </a:lnTo>
                <a:lnTo>
                  <a:pt x="1113231" y="14351"/>
                </a:lnTo>
                <a:lnTo>
                  <a:pt x="1117371" y="18491"/>
                </a:lnTo>
                <a:lnTo>
                  <a:pt x="1127582" y="18491"/>
                </a:lnTo>
                <a:lnTo>
                  <a:pt x="1131722" y="14351"/>
                </a:lnTo>
                <a:lnTo>
                  <a:pt x="113172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572766" y="3084880"/>
            <a:ext cx="191770" cy="19050"/>
          </a:xfrm>
          <a:custGeom>
            <a:avLst/>
            <a:gdLst/>
            <a:ahLst/>
            <a:cxnLst/>
            <a:rect l="l" t="t" r="r" b="b"/>
            <a:pathLst>
              <a:path w="19176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19176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191769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191769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191769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191769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191769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191769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36891" y="3109607"/>
            <a:ext cx="414655" cy="19050"/>
          </a:xfrm>
          <a:custGeom>
            <a:avLst/>
            <a:gdLst/>
            <a:ahLst/>
            <a:cxnLst/>
            <a:rect l="l" t="t" r="r" b="b"/>
            <a:pathLst>
              <a:path w="41465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1465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41465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41465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414655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414655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414655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414655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414655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414655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41465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41465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41465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41465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41465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414655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  <a:path w="414655" h="19050">
                <a:moveTo>
                  <a:pt x="414312" y="4140"/>
                </a:moveTo>
                <a:lnTo>
                  <a:pt x="410171" y="0"/>
                </a:lnTo>
                <a:lnTo>
                  <a:pt x="405066" y="0"/>
                </a:lnTo>
                <a:lnTo>
                  <a:pt x="399961" y="0"/>
                </a:lnTo>
                <a:lnTo>
                  <a:pt x="395820" y="4140"/>
                </a:lnTo>
                <a:lnTo>
                  <a:pt x="395820" y="14351"/>
                </a:lnTo>
                <a:lnTo>
                  <a:pt x="399961" y="18491"/>
                </a:lnTo>
                <a:lnTo>
                  <a:pt x="410171" y="18491"/>
                </a:lnTo>
                <a:lnTo>
                  <a:pt x="414312" y="14351"/>
                </a:lnTo>
                <a:lnTo>
                  <a:pt x="41431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06918" y="3109607"/>
            <a:ext cx="686435" cy="19050"/>
          </a:xfrm>
          <a:custGeom>
            <a:avLst/>
            <a:gdLst/>
            <a:ahLst/>
            <a:cxnLst/>
            <a:rect l="l" t="t" r="r" b="b"/>
            <a:pathLst>
              <a:path w="68643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68643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68643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68643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686435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686435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686435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686435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  <a:path w="686435" h="19050">
                <a:moveTo>
                  <a:pt x="216408" y="4140"/>
                </a:moveTo>
                <a:lnTo>
                  <a:pt x="212267" y="0"/>
                </a:lnTo>
                <a:lnTo>
                  <a:pt x="207162" y="0"/>
                </a:lnTo>
                <a:lnTo>
                  <a:pt x="202057" y="0"/>
                </a:lnTo>
                <a:lnTo>
                  <a:pt x="197916" y="4140"/>
                </a:lnTo>
                <a:lnTo>
                  <a:pt x="197916" y="14351"/>
                </a:lnTo>
                <a:lnTo>
                  <a:pt x="202057" y="18491"/>
                </a:lnTo>
                <a:lnTo>
                  <a:pt x="212267" y="18491"/>
                </a:lnTo>
                <a:lnTo>
                  <a:pt x="216408" y="14351"/>
                </a:lnTo>
                <a:lnTo>
                  <a:pt x="216408" y="4140"/>
                </a:lnTo>
                <a:close/>
              </a:path>
              <a:path w="686435" h="19050">
                <a:moveTo>
                  <a:pt x="241147" y="4140"/>
                </a:moveTo>
                <a:lnTo>
                  <a:pt x="237007" y="0"/>
                </a:lnTo>
                <a:lnTo>
                  <a:pt x="231902" y="0"/>
                </a:lnTo>
                <a:lnTo>
                  <a:pt x="226796" y="0"/>
                </a:lnTo>
                <a:lnTo>
                  <a:pt x="222656" y="4140"/>
                </a:lnTo>
                <a:lnTo>
                  <a:pt x="222656" y="14351"/>
                </a:lnTo>
                <a:lnTo>
                  <a:pt x="226796" y="18491"/>
                </a:lnTo>
                <a:lnTo>
                  <a:pt x="237007" y="18491"/>
                </a:lnTo>
                <a:lnTo>
                  <a:pt x="241147" y="14351"/>
                </a:lnTo>
                <a:lnTo>
                  <a:pt x="241147" y="4140"/>
                </a:lnTo>
                <a:close/>
              </a:path>
              <a:path w="686435" h="19050">
                <a:moveTo>
                  <a:pt x="265887" y="4140"/>
                </a:moveTo>
                <a:lnTo>
                  <a:pt x="261747" y="0"/>
                </a:lnTo>
                <a:lnTo>
                  <a:pt x="256641" y="0"/>
                </a:lnTo>
                <a:lnTo>
                  <a:pt x="251536" y="0"/>
                </a:lnTo>
                <a:lnTo>
                  <a:pt x="247396" y="4140"/>
                </a:lnTo>
                <a:lnTo>
                  <a:pt x="247396" y="14351"/>
                </a:lnTo>
                <a:lnTo>
                  <a:pt x="251536" y="18491"/>
                </a:lnTo>
                <a:lnTo>
                  <a:pt x="261747" y="18491"/>
                </a:lnTo>
                <a:lnTo>
                  <a:pt x="265887" y="14351"/>
                </a:lnTo>
                <a:lnTo>
                  <a:pt x="265887" y="4140"/>
                </a:lnTo>
                <a:close/>
              </a:path>
              <a:path w="68643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68643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68643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68643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686435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  <a:path w="686435" h="19050">
                <a:moveTo>
                  <a:pt x="414312" y="4140"/>
                </a:moveTo>
                <a:lnTo>
                  <a:pt x="410171" y="0"/>
                </a:lnTo>
                <a:lnTo>
                  <a:pt x="405066" y="0"/>
                </a:lnTo>
                <a:lnTo>
                  <a:pt x="399961" y="0"/>
                </a:lnTo>
                <a:lnTo>
                  <a:pt x="395820" y="4140"/>
                </a:lnTo>
                <a:lnTo>
                  <a:pt x="395820" y="14351"/>
                </a:lnTo>
                <a:lnTo>
                  <a:pt x="399961" y="18491"/>
                </a:lnTo>
                <a:lnTo>
                  <a:pt x="410171" y="18491"/>
                </a:lnTo>
                <a:lnTo>
                  <a:pt x="414312" y="14351"/>
                </a:lnTo>
                <a:lnTo>
                  <a:pt x="414312" y="4140"/>
                </a:lnTo>
                <a:close/>
              </a:path>
              <a:path w="686435" h="19050">
                <a:moveTo>
                  <a:pt x="439051" y="4140"/>
                </a:moveTo>
                <a:lnTo>
                  <a:pt x="434911" y="0"/>
                </a:lnTo>
                <a:lnTo>
                  <a:pt x="429806" y="0"/>
                </a:lnTo>
                <a:lnTo>
                  <a:pt x="424700" y="0"/>
                </a:lnTo>
                <a:lnTo>
                  <a:pt x="420560" y="4140"/>
                </a:lnTo>
                <a:lnTo>
                  <a:pt x="420560" y="14351"/>
                </a:lnTo>
                <a:lnTo>
                  <a:pt x="424700" y="18491"/>
                </a:lnTo>
                <a:lnTo>
                  <a:pt x="434911" y="18491"/>
                </a:lnTo>
                <a:lnTo>
                  <a:pt x="439051" y="14351"/>
                </a:lnTo>
                <a:lnTo>
                  <a:pt x="439051" y="4140"/>
                </a:lnTo>
                <a:close/>
              </a:path>
              <a:path w="686435" h="19050">
                <a:moveTo>
                  <a:pt x="463791" y="4140"/>
                </a:moveTo>
                <a:lnTo>
                  <a:pt x="459651" y="0"/>
                </a:lnTo>
                <a:lnTo>
                  <a:pt x="454545" y="0"/>
                </a:lnTo>
                <a:lnTo>
                  <a:pt x="449440" y="0"/>
                </a:lnTo>
                <a:lnTo>
                  <a:pt x="445300" y="4140"/>
                </a:lnTo>
                <a:lnTo>
                  <a:pt x="445300" y="14351"/>
                </a:lnTo>
                <a:lnTo>
                  <a:pt x="449440" y="18491"/>
                </a:lnTo>
                <a:lnTo>
                  <a:pt x="459651" y="18491"/>
                </a:lnTo>
                <a:lnTo>
                  <a:pt x="463791" y="14351"/>
                </a:lnTo>
                <a:lnTo>
                  <a:pt x="463791" y="4140"/>
                </a:lnTo>
                <a:close/>
              </a:path>
              <a:path w="686435" h="19050">
                <a:moveTo>
                  <a:pt x="488530" y="4140"/>
                </a:moveTo>
                <a:lnTo>
                  <a:pt x="484390" y="0"/>
                </a:lnTo>
                <a:lnTo>
                  <a:pt x="479285" y="0"/>
                </a:lnTo>
                <a:lnTo>
                  <a:pt x="474179" y="0"/>
                </a:lnTo>
                <a:lnTo>
                  <a:pt x="470039" y="4140"/>
                </a:lnTo>
                <a:lnTo>
                  <a:pt x="470039" y="14351"/>
                </a:lnTo>
                <a:lnTo>
                  <a:pt x="474179" y="18491"/>
                </a:lnTo>
                <a:lnTo>
                  <a:pt x="484390" y="18491"/>
                </a:lnTo>
                <a:lnTo>
                  <a:pt x="488530" y="14351"/>
                </a:lnTo>
                <a:lnTo>
                  <a:pt x="488530" y="4140"/>
                </a:lnTo>
                <a:close/>
              </a:path>
              <a:path w="686435" h="19050">
                <a:moveTo>
                  <a:pt x="513270" y="4140"/>
                </a:moveTo>
                <a:lnTo>
                  <a:pt x="509130" y="0"/>
                </a:lnTo>
                <a:lnTo>
                  <a:pt x="504024" y="0"/>
                </a:lnTo>
                <a:lnTo>
                  <a:pt x="498919" y="0"/>
                </a:lnTo>
                <a:lnTo>
                  <a:pt x="494779" y="4140"/>
                </a:lnTo>
                <a:lnTo>
                  <a:pt x="494779" y="14351"/>
                </a:lnTo>
                <a:lnTo>
                  <a:pt x="498919" y="18491"/>
                </a:lnTo>
                <a:lnTo>
                  <a:pt x="509130" y="18491"/>
                </a:lnTo>
                <a:lnTo>
                  <a:pt x="513270" y="14351"/>
                </a:lnTo>
                <a:lnTo>
                  <a:pt x="513270" y="4140"/>
                </a:lnTo>
                <a:close/>
              </a:path>
              <a:path w="686435" h="19050">
                <a:moveTo>
                  <a:pt x="538010" y="4140"/>
                </a:moveTo>
                <a:lnTo>
                  <a:pt x="533869" y="0"/>
                </a:lnTo>
                <a:lnTo>
                  <a:pt x="528764" y="0"/>
                </a:lnTo>
                <a:lnTo>
                  <a:pt x="523659" y="0"/>
                </a:lnTo>
                <a:lnTo>
                  <a:pt x="519518" y="4140"/>
                </a:lnTo>
                <a:lnTo>
                  <a:pt x="519518" y="14351"/>
                </a:lnTo>
                <a:lnTo>
                  <a:pt x="523659" y="18491"/>
                </a:lnTo>
                <a:lnTo>
                  <a:pt x="533869" y="18491"/>
                </a:lnTo>
                <a:lnTo>
                  <a:pt x="538010" y="14351"/>
                </a:lnTo>
                <a:lnTo>
                  <a:pt x="538010" y="4140"/>
                </a:lnTo>
                <a:close/>
              </a:path>
              <a:path w="686435" h="19050">
                <a:moveTo>
                  <a:pt x="562737" y="4140"/>
                </a:moveTo>
                <a:lnTo>
                  <a:pt x="558596" y="0"/>
                </a:lnTo>
                <a:lnTo>
                  <a:pt x="553491" y="0"/>
                </a:lnTo>
                <a:lnTo>
                  <a:pt x="548386" y="0"/>
                </a:lnTo>
                <a:lnTo>
                  <a:pt x="544245" y="4140"/>
                </a:lnTo>
                <a:lnTo>
                  <a:pt x="544245" y="14351"/>
                </a:lnTo>
                <a:lnTo>
                  <a:pt x="548386" y="18491"/>
                </a:lnTo>
                <a:lnTo>
                  <a:pt x="558596" y="18491"/>
                </a:lnTo>
                <a:lnTo>
                  <a:pt x="562737" y="14351"/>
                </a:lnTo>
                <a:lnTo>
                  <a:pt x="562737" y="4140"/>
                </a:lnTo>
                <a:close/>
              </a:path>
              <a:path w="686435" h="19050">
                <a:moveTo>
                  <a:pt x="587476" y="4140"/>
                </a:moveTo>
                <a:lnTo>
                  <a:pt x="583336" y="0"/>
                </a:lnTo>
                <a:lnTo>
                  <a:pt x="578231" y="0"/>
                </a:lnTo>
                <a:lnTo>
                  <a:pt x="573125" y="0"/>
                </a:lnTo>
                <a:lnTo>
                  <a:pt x="568985" y="4140"/>
                </a:lnTo>
                <a:lnTo>
                  <a:pt x="568985" y="14351"/>
                </a:lnTo>
                <a:lnTo>
                  <a:pt x="573125" y="18491"/>
                </a:lnTo>
                <a:lnTo>
                  <a:pt x="583336" y="18491"/>
                </a:lnTo>
                <a:lnTo>
                  <a:pt x="587476" y="14351"/>
                </a:lnTo>
                <a:lnTo>
                  <a:pt x="587476" y="4140"/>
                </a:lnTo>
                <a:close/>
              </a:path>
              <a:path w="686435" h="19050">
                <a:moveTo>
                  <a:pt x="612216" y="4140"/>
                </a:moveTo>
                <a:lnTo>
                  <a:pt x="608076" y="0"/>
                </a:lnTo>
                <a:lnTo>
                  <a:pt x="602970" y="0"/>
                </a:lnTo>
                <a:lnTo>
                  <a:pt x="597865" y="0"/>
                </a:lnTo>
                <a:lnTo>
                  <a:pt x="593725" y="4140"/>
                </a:lnTo>
                <a:lnTo>
                  <a:pt x="593725" y="14351"/>
                </a:lnTo>
                <a:lnTo>
                  <a:pt x="597865" y="18491"/>
                </a:lnTo>
                <a:lnTo>
                  <a:pt x="608076" y="18491"/>
                </a:lnTo>
                <a:lnTo>
                  <a:pt x="612216" y="14351"/>
                </a:lnTo>
                <a:lnTo>
                  <a:pt x="612216" y="4140"/>
                </a:lnTo>
                <a:close/>
              </a:path>
              <a:path w="686435" h="19050">
                <a:moveTo>
                  <a:pt x="636955" y="4140"/>
                </a:moveTo>
                <a:lnTo>
                  <a:pt x="632815" y="0"/>
                </a:lnTo>
                <a:lnTo>
                  <a:pt x="627710" y="0"/>
                </a:lnTo>
                <a:lnTo>
                  <a:pt x="622604" y="0"/>
                </a:lnTo>
                <a:lnTo>
                  <a:pt x="618464" y="4140"/>
                </a:lnTo>
                <a:lnTo>
                  <a:pt x="618464" y="14351"/>
                </a:lnTo>
                <a:lnTo>
                  <a:pt x="622604" y="18491"/>
                </a:lnTo>
                <a:lnTo>
                  <a:pt x="632815" y="18491"/>
                </a:lnTo>
                <a:lnTo>
                  <a:pt x="636955" y="14351"/>
                </a:lnTo>
                <a:lnTo>
                  <a:pt x="636955" y="4140"/>
                </a:lnTo>
                <a:close/>
              </a:path>
              <a:path w="686435" h="19050">
                <a:moveTo>
                  <a:pt x="661695" y="4140"/>
                </a:moveTo>
                <a:lnTo>
                  <a:pt x="657555" y="0"/>
                </a:lnTo>
                <a:lnTo>
                  <a:pt x="652449" y="0"/>
                </a:lnTo>
                <a:lnTo>
                  <a:pt x="647344" y="0"/>
                </a:lnTo>
                <a:lnTo>
                  <a:pt x="643204" y="4140"/>
                </a:lnTo>
                <a:lnTo>
                  <a:pt x="643204" y="14351"/>
                </a:lnTo>
                <a:lnTo>
                  <a:pt x="647344" y="18491"/>
                </a:lnTo>
                <a:lnTo>
                  <a:pt x="657555" y="18491"/>
                </a:lnTo>
                <a:lnTo>
                  <a:pt x="661695" y="14351"/>
                </a:lnTo>
                <a:lnTo>
                  <a:pt x="661695" y="4140"/>
                </a:lnTo>
                <a:close/>
              </a:path>
              <a:path w="686435" h="19050">
                <a:moveTo>
                  <a:pt x="686435" y="4140"/>
                </a:moveTo>
                <a:lnTo>
                  <a:pt x="682294" y="0"/>
                </a:lnTo>
                <a:lnTo>
                  <a:pt x="677189" y="0"/>
                </a:lnTo>
                <a:lnTo>
                  <a:pt x="672084" y="0"/>
                </a:lnTo>
                <a:lnTo>
                  <a:pt x="667943" y="4140"/>
                </a:lnTo>
                <a:lnTo>
                  <a:pt x="667943" y="14351"/>
                </a:lnTo>
                <a:lnTo>
                  <a:pt x="672084" y="18491"/>
                </a:lnTo>
                <a:lnTo>
                  <a:pt x="682294" y="18491"/>
                </a:lnTo>
                <a:lnTo>
                  <a:pt x="686435" y="14351"/>
                </a:lnTo>
                <a:lnTo>
                  <a:pt x="686435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572766" y="3109607"/>
            <a:ext cx="266065" cy="19050"/>
          </a:xfrm>
          <a:custGeom>
            <a:avLst/>
            <a:gdLst/>
            <a:ahLst/>
            <a:cxnLst/>
            <a:rect l="l" t="t" r="r" b="b"/>
            <a:pathLst>
              <a:path w="266064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266064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266064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266064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266064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266064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266064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266064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  <a:path w="266064" h="19050">
                <a:moveTo>
                  <a:pt x="216408" y="4140"/>
                </a:moveTo>
                <a:lnTo>
                  <a:pt x="212267" y="0"/>
                </a:lnTo>
                <a:lnTo>
                  <a:pt x="207162" y="0"/>
                </a:lnTo>
                <a:lnTo>
                  <a:pt x="202057" y="0"/>
                </a:lnTo>
                <a:lnTo>
                  <a:pt x="197916" y="4140"/>
                </a:lnTo>
                <a:lnTo>
                  <a:pt x="197916" y="14351"/>
                </a:lnTo>
                <a:lnTo>
                  <a:pt x="202057" y="18491"/>
                </a:lnTo>
                <a:lnTo>
                  <a:pt x="212267" y="18491"/>
                </a:lnTo>
                <a:lnTo>
                  <a:pt x="216408" y="14351"/>
                </a:lnTo>
                <a:lnTo>
                  <a:pt x="216408" y="4140"/>
                </a:lnTo>
                <a:close/>
              </a:path>
              <a:path w="266064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266064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36891" y="3134347"/>
            <a:ext cx="389890" cy="19050"/>
          </a:xfrm>
          <a:custGeom>
            <a:avLst/>
            <a:gdLst/>
            <a:ahLst/>
            <a:cxnLst/>
            <a:rect l="l" t="t" r="r" b="b"/>
            <a:pathLst>
              <a:path w="38988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8988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89889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89889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89889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89889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389889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389889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389889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389889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389889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89889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89889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389889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389889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389889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731657" y="3134347"/>
            <a:ext cx="1181735" cy="19050"/>
          </a:xfrm>
          <a:custGeom>
            <a:avLst/>
            <a:gdLst/>
            <a:ahLst/>
            <a:cxnLst/>
            <a:rect l="l" t="t" r="r" b="b"/>
            <a:pathLst>
              <a:path w="118173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118173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118173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118173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1181735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1181735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1181735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1181735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  <a:path w="1181735" h="19050">
                <a:moveTo>
                  <a:pt x="216408" y="4140"/>
                </a:moveTo>
                <a:lnTo>
                  <a:pt x="212267" y="0"/>
                </a:lnTo>
                <a:lnTo>
                  <a:pt x="207162" y="0"/>
                </a:lnTo>
                <a:lnTo>
                  <a:pt x="202057" y="0"/>
                </a:lnTo>
                <a:lnTo>
                  <a:pt x="197916" y="4140"/>
                </a:lnTo>
                <a:lnTo>
                  <a:pt x="197916" y="14351"/>
                </a:lnTo>
                <a:lnTo>
                  <a:pt x="202057" y="18491"/>
                </a:lnTo>
                <a:lnTo>
                  <a:pt x="212267" y="18491"/>
                </a:lnTo>
                <a:lnTo>
                  <a:pt x="216408" y="14351"/>
                </a:lnTo>
                <a:lnTo>
                  <a:pt x="216408" y="4140"/>
                </a:lnTo>
                <a:close/>
              </a:path>
              <a:path w="1181735" h="19050">
                <a:moveTo>
                  <a:pt x="241147" y="4140"/>
                </a:moveTo>
                <a:lnTo>
                  <a:pt x="237007" y="0"/>
                </a:lnTo>
                <a:lnTo>
                  <a:pt x="231902" y="0"/>
                </a:lnTo>
                <a:lnTo>
                  <a:pt x="226796" y="0"/>
                </a:lnTo>
                <a:lnTo>
                  <a:pt x="222656" y="4140"/>
                </a:lnTo>
                <a:lnTo>
                  <a:pt x="222656" y="14351"/>
                </a:lnTo>
                <a:lnTo>
                  <a:pt x="226796" y="18491"/>
                </a:lnTo>
                <a:lnTo>
                  <a:pt x="237007" y="18491"/>
                </a:lnTo>
                <a:lnTo>
                  <a:pt x="241147" y="14351"/>
                </a:lnTo>
                <a:lnTo>
                  <a:pt x="241147" y="4140"/>
                </a:lnTo>
                <a:close/>
              </a:path>
              <a:path w="118173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118173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118173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118173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118173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1181735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  <a:path w="1181735" h="19050">
                <a:moveTo>
                  <a:pt x="414312" y="4140"/>
                </a:moveTo>
                <a:lnTo>
                  <a:pt x="410171" y="0"/>
                </a:lnTo>
                <a:lnTo>
                  <a:pt x="405066" y="0"/>
                </a:lnTo>
                <a:lnTo>
                  <a:pt x="399961" y="0"/>
                </a:lnTo>
                <a:lnTo>
                  <a:pt x="395820" y="4140"/>
                </a:lnTo>
                <a:lnTo>
                  <a:pt x="395820" y="14351"/>
                </a:lnTo>
                <a:lnTo>
                  <a:pt x="399961" y="18491"/>
                </a:lnTo>
                <a:lnTo>
                  <a:pt x="410171" y="18491"/>
                </a:lnTo>
                <a:lnTo>
                  <a:pt x="414312" y="14351"/>
                </a:lnTo>
                <a:lnTo>
                  <a:pt x="414312" y="4140"/>
                </a:lnTo>
                <a:close/>
              </a:path>
              <a:path w="1181735" h="19050">
                <a:moveTo>
                  <a:pt x="439051" y="4140"/>
                </a:moveTo>
                <a:lnTo>
                  <a:pt x="434911" y="0"/>
                </a:lnTo>
                <a:lnTo>
                  <a:pt x="429806" y="0"/>
                </a:lnTo>
                <a:lnTo>
                  <a:pt x="424700" y="0"/>
                </a:lnTo>
                <a:lnTo>
                  <a:pt x="420560" y="4140"/>
                </a:lnTo>
                <a:lnTo>
                  <a:pt x="420560" y="14351"/>
                </a:lnTo>
                <a:lnTo>
                  <a:pt x="424700" y="18491"/>
                </a:lnTo>
                <a:lnTo>
                  <a:pt x="434911" y="18491"/>
                </a:lnTo>
                <a:lnTo>
                  <a:pt x="439051" y="14351"/>
                </a:lnTo>
                <a:lnTo>
                  <a:pt x="439051" y="4140"/>
                </a:lnTo>
                <a:close/>
              </a:path>
              <a:path w="1181735" h="19050">
                <a:moveTo>
                  <a:pt x="463791" y="4140"/>
                </a:moveTo>
                <a:lnTo>
                  <a:pt x="459651" y="0"/>
                </a:lnTo>
                <a:lnTo>
                  <a:pt x="454545" y="0"/>
                </a:lnTo>
                <a:lnTo>
                  <a:pt x="449440" y="0"/>
                </a:lnTo>
                <a:lnTo>
                  <a:pt x="445300" y="4140"/>
                </a:lnTo>
                <a:lnTo>
                  <a:pt x="445300" y="14351"/>
                </a:lnTo>
                <a:lnTo>
                  <a:pt x="449440" y="18491"/>
                </a:lnTo>
                <a:lnTo>
                  <a:pt x="459651" y="18491"/>
                </a:lnTo>
                <a:lnTo>
                  <a:pt x="463791" y="14351"/>
                </a:lnTo>
                <a:lnTo>
                  <a:pt x="463791" y="4140"/>
                </a:lnTo>
                <a:close/>
              </a:path>
              <a:path w="1181735" h="19050">
                <a:moveTo>
                  <a:pt x="488530" y="4140"/>
                </a:moveTo>
                <a:lnTo>
                  <a:pt x="484390" y="0"/>
                </a:lnTo>
                <a:lnTo>
                  <a:pt x="479285" y="0"/>
                </a:lnTo>
                <a:lnTo>
                  <a:pt x="474179" y="0"/>
                </a:lnTo>
                <a:lnTo>
                  <a:pt x="470039" y="4140"/>
                </a:lnTo>
                <a:lnTo>
                  <a:pt x="470039" y="14351"/>
                </a:lnTo>
                <a:lnTo>
                  <a:pt x="474179" y="18491"/>
                </a:lnTo>
                <a:lnTo>
                  <a:pt x="484390" y="18491"/>
                </a:lnTo>
                <a:lnTo>
                  <a:pt x="488530" y="14351"/>
                </a:lnTo>
                <a:lnTo>
                  <a:pt x="488530" y="4140"/>
                </a:lnTo>
                <a:close/>
              </a:path>
              <a:path w="1181735" h="19050">
                <a:moveTo>
                  <a:pt x="513270" y="4140"/>
                </a:moveTo>
                <a:lnTo>
                  <a:pt x="509130" y="0"/>
                </a:lnTo>
                <a:lnTo>
                  <a:pt x="504024" y="0"/>
                </a:lnTo>
                <a:lnTo>
                  <a:pt x="498919" y="0"/>
                </a:lnTo>
                <a:lnTo>
                  <a:pt x="494779" y="4140"/>
                </a:lnTo>
                <a:lnTo>
                  <a:pt x="494779" y="14351"/>
                </a:lnTo>
                <a:lnTo>
                  <a:pt x="498919" y="18491"/>
                </a:lnTo>
                <a:lnTo>
                  <a:pt x="509130" y="18491"/>
                </a:lnTo>
                <a:lnTo>
                  <a:pt x="513270" y="14351"/>
                </a:lnTo>
                <a:lnTo>
                  <a:pt x="513270" y="4140"/>
                </a:lnTo>
                <a:close/>
              </a:path>
              <a:path w="1181735" h="19050">
                <a:moveTo>
                  <a:pt x="537997" y="4140"/>
                </a:moveTo>
                <a:lnTo>
                  <a:pt x="533857" y="0"/>
                </a:lnTo>
                <a:lnTo>
                  <a:pt x="528751" y="0"/>
                </a:lnTo>
                <a:lnTo>
                  <a:pt x="523646" y="0"/>
                </a:lnTo>
                <a:lnTo>
                  <a:pt x="519506" y="4140"/>
                </a:lnTo>
                <a:lnTo>
                  <a:pt x="519506" y="14351"/>
                </a:lnTo>
                <a:lnTo>
                  <a:pt x="523646" y="18491"/>
                </a:lnTo>
                <a:lnTo>
                  <a:pt x="533857" y="18491"/>
                </a:lnTo>
                <a:lnTo>
                  <a:pt x="537997" y="14351"/>
                </a:lnTo>
                <a:lnTo>
                  <a:pt x="537997" y="4140"/>
                </a:lnTo>
                <a:close/>
              </a:path>
              <a:path w="1181735" h="19050">
                <a:moveTo>
                  <a:pt x="562737" y="4140"/>
                </a:moveTo>
                <a:lnTo>
                  <a:pt x="558596" y="0"/>
                </a:lnTo>
                <a:lnTo>
                  <a:pt x="553491" y="0"/>
                </a:lnTo>
                <a:lnTo>
                  <a:pt x="548386" y="0"/>
                </a:lnTo>
                <a:lnTo>
                  <a:pt x="544245" y="4140"/>
                </a:lnTo>
                <a:lnTo>
                  <a:pt x="544245" y="14351"/>
                </a:lnTo>
                <a:lnTo>
                  <a:pt x="548386" y="18491"/>
                </a:lnTo>
                <a:lnTo>
                  <a:pt x="558596" y="18491"/>
                </a:lnTo>
                <a:lnTo>
                  <a:pt x="562737" y="14351"/>
                </a:lnTo>
                <a:lnTo>
                  <a:pt x="562737" y="4140"/>
                </a:lnTo>
                <a:close/>
              </a:path>
              <a:path w="1181735" h="19050">
                <a:moveTo>
                  <a:pt x="587476" y="4140"/>
                </a:moveTo>
                <a:lnTo>
                  <a:pt x="583336" y="0"/>
                </a:lnTo>
                <a:lnTo>
                  <a:pt x="578231" y="0"/>
                </a:lnTo>
                <a:lnTo>
                  <a:pt x="573125" y="0"/>
                </a:lnTo>
                <a:lnTo>
                  <a:pt x="568985" y="4140"/>
                </a:lnTo>
                <a:lnTo>
                  <a:pt x="568985" y="14351"/>
                </a:lnTo>
                <a:lnTo>
                  <a:pt x="573125" y="18491"/>
                </a:lnTo>
                <a:lnTo>
                  <a:pt x="583336" y="18491"/>
                </a:lnTo>
                <a:lnTo>
                  <a:pt x="587476" y="14351"/>
                </a:lnTo>
                <a:lnTo>
                  <a:pt x="587476" y="4140"/>
                </a:lnTo>
                <a:close/>
              </a:path>
              <a:path w="1181735" h="19050">
                <a:moveTo>
                  <a:pt x="612216" y="4140"/>
                </a:moveTo>
                <a:lnTo>
                  <a:pt x="608076" y="0"/>
                </a:lnTo>
                <a:lnTo>
                  <a:pt x="602970" y="0"/>
                </a:lnTo>
                <a:lnTo>
                  <a:pt x="597865" y="0"/>
                </a:lnTo>
                <a:lnTo>
                  <a:pt x="593725" y="4140"/>
                </a:lnTo>
                <a:lnTo>
                  <a:pt x="593725" y="14351"/>
                </a:lnTo>
                <a:lnTo>
                  <a:pt x="597865" y="18491"/>
                </a:lnTo>
                <a:lnTo>
                  <a:pt x="608076" y="18491"/>
                </a:lnTo>
                <a:lnTo>
                  <a:pt x="612216" y="14351"/>
                </a:lnTo>
                <a:lnTo>
                  <a:pt x="612216" y="4140"/>
                </a:lnTo>
                <a:close/>
              </a:path>
              <a:path w="1181735" h="19050">
                <a:moveTo>
                  <a:pt x="636955" y="4140"/>
                </a:moveTo>
                <a:lnTo>
                  <a:pt x="632815" y="0"/>
                </a:lnTo>
                <a:lnTo>
                  <a:pt x="627710" y="0"/>
                </a:lnTo>
                <a:lnTo>
                  <a:pt x="622604" y="0"/>
                </a:lnTo>
                <a:lnTo>
                  <a:pt x="618464" y="4140"/>
                </a:lnTo>
                <a:lnTo>
                  <a:pt x="618464" y="14351"/>
                </a:lnTo>
                <a:lnTo>
                  <a:pt x="622604" y="18491"/>
                </a:lnTo>
                <a:lnTo>
                  <a:pt x="632815" y="18491"/>
                </a:lnTo>
                <a:lnTo>
                  <a:pt x="636955" y="14351"/>
                </a:lnTo>
                <a:lnTo>
                  <a:pt x="636955" y="4140"/>
                </a:lnTo>
                <a:close/>
              </a:path>
              <a:path w="1181735" h="19050">
                <a:moveTo>
                  <a:pt x="661695" y="4140"/>
                </a:moveTo>
                <a:lnTo>
                  <a:pt x="657555" y="0"/>
                </a:lnTo>
                <a:lnTo>
                  <a:pt x="652449" y="0"/>
                </a:lnTo>
                <a:lnTo>
                  <a:pt x="647344" y="0"/>
                </a:lnTo>
                <a:lnTo>
                  <a:pt x="643204" y="4140"/>
                </a:lnTo>
                <a:lnTo>
                  <a:pt x="643204" y="14351"/>
                </a:lnTo>
                <a:lnTo>
                  <a:pt x="647344" y="18491"/>
                </a:lnTo>
                <a:lnTo>
                  <a:pt x="657555" y="18491"/>
                </a:lnTo>
                <a:lnTo>
                  <a:pt x="661695" y="14351"/>
                </a:lnTo>
                <a:lnTo>
                  <a:pt x="661695" y="4140"/>
                </a:lnTo>
                <a:close/>
              </a:path>
              <a:path w="1181735" h="19050">
                <a:moveTo>
                  <a:pt x="686435" y="4140"/>
                </a:moveTo>
                <a:lnTo>
                  <a:pt x="682294" y="0"/>
                </a:lnTo>
                <a:lnTo>
                  <a:pt x="677189" y="0"/>
                </a:lnTo>
                <a:lnTo>
                  <a:pt x="672084" y="0"/>
                </a:lnTo>
                <a:lnTo>
                  <a:pt x="667943" y="4140"/>
                </a:lnTo>
                <a:lnTo>
                  <a:pt x="667943" y="14351"/>
                </a:lnTo>
                <a:lnTo>
                  <a:pt x="672084" y="18491"/>
                </a:lnTo>
                <a:lnTo>
                  <a:pt x="682294" y="18491"/>
                </a:lnTo>
                <a:lnTo>
                  <a:pt x="686435" y="14351"/>
                </a:lnTo>
                <a:lnTo>
                  <a:pt x="686435" y="4140"/>
                </a:lnTo>
                <a:close/>
              </a:path>
              <a:path w="1181735" h="19050">
                <a:moveTo>
                  <a:pt x="711174" y="4140"/>
                </a:moveTo>
                <a:lnTo>
                  <a:pt x="707034" y="0"/>
                </a:lnTo>
                <a:lnTo>
                  <a:pt x="701929" y="0"/>
                </a:lnTo>
                <a:lnTo>
                  <a:pt x="696823" y="0"/>
                </a:lnTo>
                <a:lnTo>
                  <a:pt x="692683" y="4140"/>
                </a:lnTo>
                <a:lnTo>
                  <a:pt x="692683" y="14351"/>
                </a:lnTo>
                <a:lnTo>
                  <a:pt x="696823" y="18491"/>
                </a:lnTo>
                <a:lnTo>
                  <a:pt x="707034" y="18491"/>
                </a:lnTo>
                <a:lnTo>
                  <a:pt x="711174" y="14351"/>
                </a:lnTo>
                <a:lnTo>
                  <a:pt x="711174" y="4140"/>
                </a:lnTo>
                <a:close/>
              </a:path>
              <a:path w="1181735" h="19050">
                <a:moveTo>
                  <a:pt x="735914" y="4140"/>
                </a:moveTo>
                <a:lnTo>
                  <a:pt x="731774" y="0"/>
                </a:lnTo>
                <a:lnTo>
                  <a:pt x="726668" y="0"/>
                </a:lnTo>
                <a:lnTo>
                  <a:pt x="721563" y="0"/>
                </a:lnTo>
                <a:lnTo>
                  <a:pt x="717423" y="4140"/>
                </a:lnTo>
                <a:lnTo>
                  <a:pt x="717423" y="14351"/>
                </a:lnTo>
                <a:lnTo>
                  <a:pt x="721563" y="18491"/>
                </a:lnTo>
                <a:lnTo>
                  <a:pt x="731774" y="18491"/>
                </a:lnTo>
                <a:lnTo>
                  <a:pt x="735914" y="14351"/>
                </a:lnTo>
                <a:lnTo>
                  <a:pt x="735914" y="4140"/>
                </a:lnTo>
                <a:close/>
              </a:path>
              <a:path w="1181735" h="19050">
                <a:moveTo>
                  <a:pt x="760653" y="4140"/>
                </a:moveTo>
                <a:lnTo>
                  <a:pt x="756513" y="0"/>
                </a:lnTo>
                <a:lnTo>
                  <a:pt x="751408" y="0"/>
                </a:lnTo>
                <a:lnTo>
                  <a:pt x="746302" y="0"/>
                </a:lnTo>
                <a:lnTo>
                  <a:pt x="742162" y="4140"/>
                </a:lnTo>
                <a:lnTo>
                  <a:pt x="742162" y="14351"/>
                </a:lnTo>
                <a:lnTo>
                  <a:pt x="746302" y="18491"/>
                </a:lnTo>
                <a:lnTo>
                  <a:pt x="756513" y="18491"/>
                </a:lnTo>
                <a:lnTo>
                  <a:pt x="760653" y="14351"/>
                </a:lnTo>
                <a:lnTo>
                  <a:pt x="760653" y="4140"/>
                </a:lnTo>
                <a:close/>
              </a:path>
              <a:path w="1181735" h="19050">
                <a:moveTo>
                  <a:pt x="785393" y="4140"/>
                </a:moveTo>
                <a:lnTo>
                  <a:pt x="781253" y="0"/>
                </a:lnTo>
                <a:lnTo>
                  <a:pt x="776147" y="0"/>
                </a:lnTo>
                <a:lnTo>
                  <a:pt x="771042" y="0"/>
                </a:lnTo>
                <a:lnTo>
                  <a:pt x="766902" y="4140"/>
                </a:lnTo>
                <a:lnTo>
                  <a:pt x="766902" y="14351"/>
                </a:lnTo>
                <a:lnTo>
                  <a:pt x="771042" y="18491"/>
                </a:lnTo>
                <a:lnTo>
                  <a:pt x="781253" y="18491"/>
                </a:lnTo>
                <a:lnTo>
                  <a:pt x="785393" y="14351"/>
                </a:lnTo>
                <a:lnTo>
                  <a:pt x="785393" y="4140"/>
                </a:lnTo>
                <a:close/>
              </a:path>
              <a:path w="1181735" h="19050">
                <a:moveTo>
                  <a:pt x="810120" y="4140"/>
                </a:moveTo>
                <a:lnTo>
                  <a:pt x="805980" y="0"/>
                </a:lnTo>
                <a:lnTo>
                  <a:pt x="800874" y="0"/>
                </a:lnTo>
                <a:lnTo>
                  <a:pt x="795769" y="0"/>
                </a:lnTo>
                <a:lnTo>
                  <a:pt x="791629" y="4140"/>
                </a:lnTo>
                <a:lnTo>
                  <a:pt x="791629" y="14351"/>
                </a:lnTo>
                <a:lnTo>
                  <a:pt x="795769" y="18491"/>
                </a:lnTo>
                <a:lnTo>
                  <a:pt x="805980" y="18491"/>
                </a:lnTo>
                <a:lnTo>
                  <a:pt x="810120" y="14351"/>
                </a:lnTo>
                <a:lnTo>
                  <a:pt x="810120" y="4140"/>
                </a:lnTo>
                <a:close/>
              </a:path>
              <a:path w="1181735" h="19050">
                <a:moveTo>
                  <a:pt x="834859" y="4140"/>
                </a:moveTo>
                <a:lnTo>
                  <a:pt x="830719" y="0"/>
                </a:lnTo>
                <a:lnTo>
                  <a:pt x="825614" y="0"/>
                </a:lnTo>
                <a:lnTo>
                  <a:pt x="820508" y="0"/>
                </a:lnTo>
                <a:lnTo>
                  <a:pt x="816368" y="4140"/>
                </a:lnTo>
                <a:lnTo>
                  <a:pt x="816368" y="14351"/>
                </a:lnTo>
                <a:lnTo>
                  <a:pt x="820508" y="18491"/>
                </a:lnTo>
                <a:lnTo>
                  <a:pt x="830719" y="18491"/>
                </a:lnTo>
                <a:lnTo>
                  <a:pt x="834859" y="14351"/>
                </a:lnTo>
                <a:lnTo>
                  <a:pt x="834859" y="4140"/>
                </a:lnTo>
                <a:close/>
              </a:path>
              <a:path w="1181735" h="19050">
                <a:moveTo>
                  <a:pt x="859599" y="4140"/>
                </a:moveTo>
                <a:lnTo>
                  <a:pt x="855459" y="0"/>
                </a:lnTo>
                <a:lnTo>
                  <a:pt x="850353" y="0"/>
                </a:lnTo>
                <a:lnTo>
                  <a:pt x="845248" y="0"/>
                </a:lnTo>
                <a:lnTo>
                  <a:pt x="841108" y="4140"/>
                </a:lnTo>
                <a:lnTo>
                  <a:pt x="841108" y="14351"/>
                </a:lnTo>
                <a:lnTo>
                  <a:pt x="845248" y="18491"/>
                </a:lnTo>
                <a:lnTo>
                  <a:pt x="855459" y="18491"/>
                </a:lnTo>
                <a:lnTo>
                  <a:pt x="859599" y="14351"/>
                </a:lnTo>
                <a:lnTo>
                  <a:pt x="859599" y="4140"/>
                </a:lnTo>
                <a:close/>
              </a:path>
              <a:path w="1181735" h="19050">
                <a:moveTo>
                  <a:pt x="884339" y="4140"/>
                </a:moveTo>
                <a:lnTo>
                  <a:pt x="880198" y="0"/>
                </a:lnTo>
                <a:lnTo>
                  <a:pt x="875093" y="0"/>
                </a:lnTo>
                <a:lnTo>
                  <a:pt x="869988" y="0"/>
                </a:lnTo>
                <a:lnTo>
                  <a:pt x="865847" y="4140"/>
                </a:lnTo>
                <a:lnTo>
                  <a:pt x="865847" y="14351"/>
                </a:lnTo>
                <a:lnTo>
                  <a:pt x="869988" y="18491"/>
                </a:lnTo>
                <a:lnTo>
                  <a:pt x="880198" y="18491"/>
                </a:lnTo>
                <a:lnTo>
                  <a:pt x="884339" y="14351"/>
                </a:lnTo>
                <a:lnTo>
                  <a:pt x="884339" y="4140"/>
                </a:lnTo>
                <a:close/>
              </a:path>
              <a:path w="1181735" h="19050">
                <a:moveTo>
                  <a:pt x="909078" y="4140"/>
                </a:moveTo>
                <a:lnTo>
                  <a:pt x="904938" y="0"/>
                </a:lnTo>
                <a:lnTo>
                  <a:pt x="899833" y="0"/>
                </a:lnTo>
                <a:lnTo>
                  <a:pt x="894727" y="0"/>
                </a:lnTo>
                <a:lnTo>
                  <a:pt x="890587" y="4140"/>
                </a:lnTo>
                <a:lnTo>
                  <a:pt x="890587" y="14351"/>
                </a:lnTo>
                <a:lnTo>
                  <a:pt x="894727" y="18491"/>
                </a:lnTo>
                <a:lnTo>
                  <a:pt x="904938" y="18491"/>
                </a:lnTo>
                <a:lnTo>
                  <a:pt x="909078" y="14351"/>
                </a:lnTo>
                <a:lnTo>
                  <a:pt x="909078" y="4140"/>
                </a:lnTo>
                <a:close/>
              </a:path>
              <a:path w="1181735" h="19050">
                <a:moveTo>
                  <a:pt x="933818" y="4140"/>
                </a:moveTo>
                <a:lnTo>
                  <a:pt x="929678" y="0"/>
                </a:lnTo>
                <a:lnTo>
                  <a:pt x="924572" y="0"/>
                </a:lnTo>
                <a:lnTo>
                  <a:pt x="919467" y="0"/>
                </a:lnTo>
                <a:lnTo>
                  <a:pt x="915327" y="4140"/>
                </a:lnTo>
                <a:lnTo>
                  <a:pt x="915327" y="14351"/>
                </a:lnTo>
                <a:lnTo>
                  <a:pt x="919467" y="18491"/>
                </a:lnTo>
                <a:lnTo>
                  <a:pt x="929678" y="18491"/>
                </a:lnTo>
                <a:lnTo>
                  <a:pt x="933818" y="14351"/>
                </a:lnTo>
                <a:lnTo>
                  <a:pt x="933818" y="4140"/>
                </a:lnTo>
                <a:close/>
              </a:path>
              <a:path w="1181735" h="19050">
                <a:moveTo>
                  <a:pt x="958557" y="4140"/>
                </a:moveTo>
                <a:lnTo>
                  <a:pt x="954417" y="0"/>
                </a:lnTo>
                <a:lnTo>
                  <a:pt x="949312" y="0"/>
                </a:lnTo>
                <a:lnTo>
                  <a:pt x="944206" y="0"/>
                </a:lnTo>
                <a:lnTo>
                  <a:pt x="940066" y="4140"/>
                </a:lnTo>
                <a:lnTo>
                  <a:pt x="940066" y="14351"/>
                </a:lnTo>
                <a:lnTo>
                  <a:pt x="944206" y="18491"/>
                </a:lnTo>
                <a:lnTo>
                  <a:pt x="954417" y="18491"/>
                </a:lnTo>
                <a:lnTo>
                  <a:pt x="958557" y="14351"/>
                </a:lnTo>
                <a:lnTo>
                  <a:pt x="958557" y="4140"/>
                </a:lnTo>
                <a:close/>
              </a:path>
              <a:path w="1181735" h="19050">
                <a:moveTo>
                  <a:pt x="983297" y="4140"/>
                </a:moveTo>
                <a:lnTo>
                  <a:pt x="979157" y="0"/>
                </a:lnTo>
                <a:lnTo>
                  <a:pt x="974051" y="0"/>
                </a:lnTo>
                <a:lnTo>
                  <a:pt x="968946" y="0"/>
                </a:lnTo>
                <a:lnTo>
                  <a:pt x="964806" y="4140"/>
                </a:lnTo>
                <a:lnTo>
                  <a:pt x="964806" y="14351"/>
                </a:lnTo>
                <a:lnTo>
                  <a:pt x="968946" y="18491"/>
                </a:lnTo>
                <a:lnTo>
                  <a:pt x="979157" y="18491"/>
                </a:lnTo>
                <a:lnTo>
                  <a:pt x="983297" y="14351"/>
                </a:lnTo>
                <a:lnTo>
                  <a:pt x="983297" y="4140"/>
                </a:lnTo>
                <a:close/>
              </a:path>
              <a:path w="1181735" h="19050">
                <a:moveTo>
                  <a:pt x="1008037" y="4140"/>
                </a:moveTo>
                <a:lnTo>
                  <a:pt x="1003896" y="0"/>
                </a:lnTo>
                <a:lnTo>
                  <a:pt x="998791" y="0"/>
                </a:lnTo>
                <a:lnTo>
                  <a:pt x="993686" y="0"/>
                </a:lnTo>
                <a:lnTo>
                  <a:pt x="989545" y="4140"/>
                </a:lnTo>
                <a:lnTo>
                  <a:pt x="989545" y="14351"/>
                </a:lnTo>
                <a:lnTo>
                  <a:pt x="993686" y="18491"/>
                </a:lnTo>
                <a:lnTo>
                  <a:pt x="1003896" y="18491"/>
                </a:lnTo>
                <a:lnTo>
                  <a:pt x="1008037" y="14351"/>
                </a:lnTo>
                <a:lnTo>
                  <a:pt x="1008037" y="4140"/>
                </a:lnTo>
                <a:close/>
              </a:path>
              <a:path w="1181735" h="19050">
                <a:moveTo>
                  <a:pt x="1032776" y="4140"/>
                </a:moveTo>
                <a:lnTo>
                  <a:pt x="1028636" y="0"/>
                </a:lnTo>
                <a:lnTo>
                  <a:pt x="1023531" y="0"/>
                </a:lnTo>
                <a:lnTo>
                  <a:pt x="1018425" y="0"/>
                </a:lnTo>
                <a:lnTo>
                  <a:pt x="1014285" y="4140"/>
                </a:lnTo>
                <a:lnTo>
                  <a:pt x="1014285" y="14351"/>
                </a:lnTo>
                <a:lnTo>
                  <a:pt x="1018425" y="18491"/>
                </a:lnTo>
                <a:lnTo>
                  <a:pt x="1028636" y="18491"/>
                </a:lnTo>
                <a:lnTo>
                  <a:pt x="1032776" y="14351"/>
                </a:lnTo>
                <a:lnTo>
                  <a:pt x="1032776" y="4140"/>
                </a:lnTo>
                <a:close/>
              </a:path>
              <a:path w="1181735" h="19050">
                <a:moveTo>
                  <a:pt x="1057516" y="4140"/>
                </a:moveTo>
                <a:lnTo>
                  <a:pt x="1053376" y="0"/>
                </a:lnTo>
                <a:lnTo>
                  <a:pt x="1048270" y="0"/>
                </a:lnTo>
                <a:lnTo>
                  <a:pt x="1043165" y="0"/>
                </a:lnTo>
                <a:lnTo>
                  <a:pt x="1039025" y="4140"/>
                </a:lnTo>
                <a:lnTo>
                  <a:pt x="1039025" y="14351"/>
                </a:lnTo>
                <a:lnTo>
                  <a:pt x="1043165" y="18491"/>
                </a:lnTo>
                <a:lnTo>
                  <a:pt x="1053376" y="18491"/>
                </a:lnTo>
                <a:lnTo>
                  <a:pt x="1057516" y="14351"/>
                </a:lnTo>
                <a:lnTo>
                  <a:pt x="1057516" y="4140"/>
                </a:lnTo>
                <a:close/>
              </a:path>
              <a:path w="1181735" h="19050">
                <a:moveTo>
                  <a:pt x="1082243" y="4140"/>
                </a:moveTo>
                <a:lnTo>
                  <a:pt x="1078103" y="0"/>
                </a:lnTo>
                <a:lnTo>
                  <a:pt x="1072997" y="0"/>
                </a:lnTo>
                <a:lnTo>
                  <a:pt x="1067892" y="0"/>
                </a:lnTo>
                <a:lnTo>
                  <a:pt x="1063752" y="4140"/>
                </a:lnTo>
                <a:lnTo>
                  <a:pt x="1063752" y="14351"/>
                </a:lnTo>
                <a:lnTo>
                  <a:pt x="1067892" y="18491"/>
                </a:lnTo>
                <a:lnTo>
                  <a:pt x="1078103" y="18491"/>
                </a:lnTo>
                <a:lnTo>
                  <a:pt x="1082243" y="14351"/>
                </a:lnTo>
                <a:lnTo>
                  <a:pt x="1082243" y="4140"/>
                </a:lnTo>
                <a:close/>
              </a:path>
              <a:path w="1181735" h="19050">
                <a:moveTo>
                  <a:pt x="1106982" y="4140"/>
                </a:moveTo>
                <a:lnTo>
                  <a:pt x="1102842" y="0"/>
                </a:lnTo>
                <a:lnTo>
                  <a:pt x="1097737" y="0"/>
                </a:lnTo>
                <a:lnTo>
                  <a:pt x="1092631" y="0"/>
                </a:lnTo>
                <a:lnTo>
                  <a:pt x="1088491" y="4140"/>
                </a:lnTo>
                <a:lnTo>
                  <a:pt x="1088491" y="14351"/>
                </a:lnTo>
                <a:lnTo>
                  <a:pt x="1092631" y="18491"/>
                </a:lnTo>
                <a:lnTo>
                  <a:pt x="1102842" y="18491"/>
                </a:lnTo>
                <a:lnTo>
                  <a:pt x="1106982" y="14351"/>
                </a:lnTo>
                <a:lnTo>
                  <a:pt x="1106982" y="4140"/>
                </a:lnTo>
                <a:close/>
              </a:path>
              <a:path w="1181735" h="19050">
                <a:moveTo>
                  <a:pt x="1131722" y="4140"/>
                </a:moveTo>
                <a:lnTo>
                  <a:pt x="1127582" y="0"/>
                </a:lnTo>
                <a:lnTo>
                  <a:pt x="1122476" y="0"/>
                </a:lnTo>
                <a:lnTo>
                  <a:pt x="1117371" y="0"/>
                </a:lnTo>
                <a:lnTo>
                  <a:pt x="1113231" y="4140"/>
                </a:lnTo>
                <a:lnTo>
                  <a:pt x="1113231" y="14351"/>
                </a:lnTo>
                <a:lnTo>
                  <a:pt x="1117371" y="18491"/>
                </a:lnTo>
                <a:lnTo>
                  <a:pt x="1127582" y="18491"/>
                </a:lnTo>
                <a:lnTo>
                  <a:pt x="1131722" y="14351"/>
                </a:lnTo>
                <a:lnTo>
                  <a:pt x="1131722" y="4140"/>
                </a:lnTo>
                <a:close/>
              </a:path>
              <a:path w="1181735" h="19050">
                <a:moveTo>
                  <a:pt x="1156462" y="4140"/>
                </a:moveTo>
                <a:lnTo>
                  <a:pt x="1152321" y="0"/>
                </a:lnTo>
                <a:lnTo>
                  <a:pt x="1147216" y="0"/>
                </a:lnTo>
                <a:lnTo>
                  <a:pt x="1142111" y="0"/>
                </a:lnTo>
                <a:lnTo>
                  <a:pt x="1137970" y="4140"/>
                </a:lnTo>
                <a:lnTo>
                  <a:pt x="1137970" y="14351"/>
                </a:lnTo>
                <a:lnTo>
                  <a:pt x="1142111" y="18491"/>
                </a:lnTo>
                <a:lnTo>
                  <a:pt x="1152321" y="18491"/>
                </a:lnTo>
                <a:lnTo>
                  <a:pt x="1156462" y="14351"/>
                </a:lnTo>
                <a:lnTo>
                  <a:pt x="1156462" y="4140"/>
                </a:lnTo>
                <a:close/>
              </a:path>
              <a:path w="1181735" h="19050">
                <a:moveTo>
                  <a:pt x="1181201" y="4140"/>
                </a:moveTo>
                <a:lnTo>
                  <a:pt x="1177061" y="0"/>
                </a:lnTo>
                <a:lnTo>
                  <a:pt x="1171956" y="0"/>
                </a:lnTo>
                <a:lnTo>
                  <a:pt x="1166850" y="0"/>
                </a:lnTo>
                <a:lnTo>
                  <a:pt x="1162710" y="4140"/>
                </a:lnTo>
                <a:lnTo>
                  <a:pt x="1162710" y="14351"/>
                </a:lnTo>
                <a:lnTo>
                  <a:pt x="1166850" y="18491"/>
                </a:lnTo>
                <a:lnTo>
                  <a:pt x="1177061" y="18491"/>
                </a:lnTo>
                <a:lnTo>
                  <a:pt x="1181201" y="14351"/>
                </a:lnTo>
                <a:lnTo>
                  <a:pt x="1181201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36891" y="3159086"/>
            <a:ext cx="389890" cy="19050"/>
          </a:xfrm>
          <a:custGeom>
            <a:avLst/>
            <a:gdLst/>
            <a:ahLst/>
            <a:cxnLst/>
            <a:rect l="l" t="t" r="r" b="b"/>
            <a:pathLst>
              <a:path w="38988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8988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89889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89889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89889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89889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389889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389889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389889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389889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389889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89889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89889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389889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389889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389889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781137" y="3159086"/>
            <a:ext cx="1132205" cy="19050"/>
          </a:xfrm>
          <a:custGeom>
            <a:avLst/>
            <a:gdLst/>
            <a:ahLst/>
            <a:cxnLst/>
            <a:rect l="l" t="t" r="r" b="b"/>
            <a:pathLst>
              <a:path w="113220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113220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113220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1132205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1132205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1132205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1132205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  <a:path w="1132205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1132205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113220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113220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113220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113220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113220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1132205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  <a:path w="1132205" h="19050">
                <a:moveTo>
                  <a:pt x="414312" y="4140"/>
                </a:moveTo>
                <a:lnTo>
                  <a:pt x="410171" y="0"/>
                </a:lnTo>
                <a:lnTo>
                  <a:pt x="405066" y="0"/>
                </a:lnTo>
                <a:lnTo>
                  <a:pt x="399961" y="0"/>
                </a:lnTo>
                <a:lnTo>
                  <a:pt x="395820" y="4140"/>
                </a:lnTo>
                <a:lnTo>
                  <a:pt x="395820" y="14351"/>
                </a:lnTo>
                <a:lnTo>
                  <a:pt x="399961" y="18491"/>
                </a:lnTo>
                <a:lnTo>
                  <a:pt x="410171" y="18491"/>
                </a:lnTo>
                <a:lnTo>
                  <a:pt x="414312" y="14351"/>
                </a:lnTo>
                <a:lnTo>
                  <a:pt x="414312" y="4140"/>
                </a:lnTo>
                <a:close/>
              </a:path>
              <a:path w="1132205" h="19050">
                <a:moveTo>
                  <a:pt x="439051" y="4140"/>
                </a:moveTo>
                <a:lnTo>
                  <a:pt x="434911" y="0"/>
                </a:lnTo>
                <a:lnTo>
                  <a:pt x="429806" y="0"/>
                </a:lnTo>
                <a:lnTo>
                  <a:pt x="424700" y="0"/>
                </a:lnTo>
                <a:lnTo>
                  <a:pt x="420560" y="4140"/>
                </a:lnTo>
                <a:lnTo>
                  <a:pt x="420560" y="14351"/>
                </a:lnTo>
                <a:lnTo>
                  <a:pt x="424700" y="18491"/>
                </a:lnTo>
                <a:lnTo>
                  <a:pt x="434911" y="18491"/>
                </a:lnTo>
                <a:lnTo>
                  <a:pt x="439051" y="14351"/>
                </a:lnTo>
                <a:lnTo>
                  <a:pt x="439051" y="4140"/>
                </a:lnTo>
                <a:close/>
              </a:path>
              <a:path w="1132205" h="19050">
                <a:moveTo>
                  <a:pt x="463791" y="4140"/>
                </a:moveTo>
                <a:lnTo>
                  <a:pt x="459651" y="0"/>
                </a:lnTo>
                <a:lnTo>
                  <a:pt x="454545" y="0"/>
                </a:lnTo>
                <a:lnTo>
                  <a:pt x="449440" y="0"/>
                </a:lnTo>
                <a:lnTo>
                  <a:pt x="445300" y="4140"/>
                </a:lnTo>
                <a:lnTo>
                  <a:pt x="445300" y="14351"/>
                </a:lnTo>
                <a:lnTo>
                  <a:pt x="449440" y="18491"/>
                </a:lnTo>
                <a:lnTo>
                  <a:pt x="459651" y="18491"/>
                </a:lnTo>
                <a:lnTo>
                  <a:pt x="463791" y="14351"/>
                </a:lnTo>
                <a:lnTo>
                  <a:pt x="463791" y="4140"/>
                </a:lnTo>
                <a:close/>
              </a:path>
              <a:path w="1132205" h="19050">
                <a:moveTo>
                  <a:pt x="488518" y="4140"/>
                </a:moveTo>
                <a:lnTo>
                  <a:pt x="484378" y="0"/>
                </a:lnTo>
                <a:lnTo>
                  <a:pt x="479272" y="0"/>
                </a:lnTo>
                <a:lnTo>
                  <a:pt x="474167" y="0"/>
                </a:lnTo>
                <a:lnTo>
                  <a:pt x="470027" y="4140"/>
                </a:lnTo>
                <a:lnTo>
                  <a:pt x="470027" y="14351"/>
                </a:lnTo>
                <a:lnTo>
                  <a:pt x="474167" y="18491"/>
                </a:lnTo>
                <a:lnTo>
                  <a:pt x="484378" y="18491"/>
                </a:lnTo>
                <a:lnTo>
                  <a:pt x="488518" y="14351"/>
                </a:lnTo>
                <a:lnTo>
                  <a:pt x="488518" y="4140"/>
                </a:lnTo>
                <a:close/>
              </a:path>
              <a:path w="1132205" h="19050">
                <a:moveTo>
                  <a:pt x="513257" y="4140"/>
                </a:moveTo>
                <a:lnTo>
                  <a:pt x="509117" y="0"/>
                </a:lnTo>
                <a:lnTo>
                  <a:pt x="504012" y="0"/>
                </a:lnTo>
                <a:lnTo>
                  <a:pt x="498906" y="0"/>
                </a:lnTo>
                <a:lnTo>
                  <a:pt x="494766" y="4140"/>
                </a:lnTo>
                <a:lnTo>
                  <a:pt x="494766" y="14351"/>
                </a:lnTo>
                <a:lnTo>
                  <a:pt x="498906" y="18491"/>
                </a:lnTo>
                <a:lnTo>
                  <a:pt x="509117" y="18491"/>
                </a:lnTo>
                <a:lnTo>
                  <a:pt x="513257" y="14351"/>
                </a:lnTo>
                <a:lnTo>
                  <a:pt x="513257" y="4140"/>
                </a:lnTo>
                <a:close/>
              </a:path>
              <a:path w="1132205" h="19050">
                <a:moveTo>
                  <a:pt x="537997" y="4140"/>
                </a:moveTo>
                <a:lnTo>
                  <a:pt x="533857" y="0"/>
                </a:lnTo>
                <a:lnTo>
                  <a:pt x="528751" y="0"/>
                </a:lnTo>
                <a:lnTo>
                  <a:pt x="523646" y="0"/>
                </a:lnTo>
                <a:lnTo>
                  <a:pt x="519506" y="4140"/>
                </a:lnTo>
                <a:lnTo>
                  <a:pt x="519506" y="14351"/>
                </a:lnTo>
                <a:lnTo>
                  <a:pt x="523646" y="18491"/>
                </a:lnTo>
                <a:lnTo>
                  <a:pt x="533857" y="18491"/>
                </a:lnTo>
                <a:lnTo>
                  <a:pt x="537997" y="14351"/>
                </a:lnTo>
                <a:lnTo>
                  <a:pt x="537997" y="4140"/>
                </a:lnTo>
                <a:close/>
              </a:path>
              <a:path w="1132205" h="19050">
                <a:moveTo>
                  <a:pt x="562737" y="4140"/>
                </a:moveTo>
                <a:lnTo>
                  <a:pt x="558596" y="0"/>
                </a:lnTo>
                <a:lnTo>
                  <a:pt x="553491" y="0"/>
                </a:lnTo>
                <a:lnTo>
                  <a:pt x="548386" y="0"/>
                </a:lnTo>
                <a:lnTo>
                  <a:pt x="544245" y="4140"/>
                </a:lnTo>
                <a:lnTo>
                  <a:pt x="544245" y="14351"/>
                </a:lnTo>
                <a:lnTo>
                  <a:pt x="548386" y="18491"/>
                </a:lnTo>
                <a:lnTo>
                  <a:pt x="558596" y="18491"/>
                </a:lnTo>
                <a:lnTo>
                  <a:pt x="562737" y="14351"/>
                </a:lnTo>
                <a:lnTo>
                  <a:pt x="562737" y="4140"/>
                </a:lnTo>
                <a:close/>
              </a:path>
              <a:path w="1132205" h="19050">
                <a:moveTo>
                  <a:pt x="612216" y="4140"/>
                </a:moveTo>
                <a:lnTo>
                  <a:pt x="608076" y="0"/>
                </a:lnTo>
                <a:lnTo>
                  <a:pt x="602970" y="0"/>
                </a:lnTo>
                <a:lnTo>
                  <a:pt x="597865" y="0"/>
                </a:lnTo>
                <a:lnTo>
                  <a:pt x="593725" y="4140"/>
                </a:lnTo>
                <a:lnTo>
                  <a:pt x="593725" y="14351"/>
                </a:lnTo>
                <a:lnTo>
                  <a:pt x="597865" y="18491"/>
                </a:lnTo>
                <a:lnTo>
                  <a:pt x="608076" y="18491"/>
                </a:lnTo>
                <a:lnTo>
                  <a:pt x="612216" y="14351"/>
                </a:lnTo>
                <a:lnTo>
                  <a:pt x="612216" y="4140"/>
                </a:lnTo>
                <a:close/>
              </a:path>
              <a:path w="1132205" h="19050">
                <a:moveTo>
                  <a:pt x="636955" y="4140"/>
                </a:moveTo>
                <a:lnTo>
                  <a:pt x="632815" y="0"/>
                </a:lnTo>
                <a:lnTo>
                  <a:pt x="627710" y="0"/>
                </a:lnTo>
                <a:lnTo>
                  <a:pt x="622604" y="0"/>
                </a:lnTo>
                <a:lnTo>
                  <a:pt x="618464" y="4140"/>
                </a:lnTo>
                <a:lnTo>
                  <a:pt x="618464" y="14351"/>
                </a:lnTo>
                <a:lnTo>
                  <a:pt x="622604" y="18491"/>
                </a:lnTo>
                <a:lnTo>
                  <a:pt x="632815" y="18491"/>
                </a:lnTo>
                <a:lnTo>
                  <a:pt x="636955" y="14351"/>
                </a:lnTo>
                <a:lnTo>
                  <a:pt x="636955" y="4140"/>
                </a:lnTo>
                <a:close/>
              </a:path>
              <a:path w="1132205" h="19050">
                <a:moveTo>
                  <a:pt x="661695" y="4140"/>
                </a:moveTo>
                <a:lnTo>
                  <a:pt x="657555" y="0"/>
                </a:lnTo>
                <a:lnTo>
                  <a:pt x="652449" y="0"/>
                </a:lnTo>
                <a:lnTo>
                  <a:pt x="647344" y="0"/>
                </a:lnTo>
                <a:lnTo>
                  <a:pt x="643204" y="4140"/>
                </a:lnTo>
                <a:lnTo>
                  <a:pt x="643204" y="14351"/>
                </a:lnTo>
                <a:lnTo>
                  <a:pt x="647344" y="18491"/>
                </a:lnTo>
                <a:lnTo>
                  <a:pt x="657555" y="18491"/>
                </a:lnTo>
                <a:lnTo>
                  <a:pt x="661695" y="14351"/>
                </a:lnTo>
                <a:lnTo>
                  <a:pt x="661695" y="4140"/>
                </a:lnTo>
                <a:close/>
              </a:path>
              <a:path w="1132205" h="19050">
                <a:moveTo>
                  <a:pt x="686435" y="4140"/>
                </a:moveTo>
                <a:lnTo>
                  <a:pt x="682294" y="0"/>
                </a:lnTo>
                <a:lnTo>
                  <a:pt x="677189" y="0"/>
                </a:lnTo>
                <a:lnTo>
                  <a:pt x="672084" y="0"/>
                </a:lnTo>
                <a:lnTo>
                  <a:pt x="667943" y="4140"/>
                </a:lnTo>
                <a:lnTo>
                  <a:pt x="667943" y="14351"/>
                </a:lnTo>
                <a:lnTo>
                  <a:pt x="672084" y="18491"/>
                </a:lnTo>
                <a:lnTo>
                  <a:pt x="682294" y="18491"/>
                </a:lnTo>
                <a:lnTo>
                  <a:pt x="686435" y="14351"/>
                </a:lnTo>
                <a:lnTo>
                  <a:pt x="686435" y="4140"/>
                </a:lnTo>
                <a:close/>
              </a:path>
              <a:path w="1132205" h="19050">
                <a:moveTo>
                  <a:pt x="711174" y="4140"/>
                </a:moveTo>
                <a:lnTo>
                  <a:pt x="707034" y="0"/>
                </a:lnTo>
                <a:lnTo>
                  <a:pt x="701929" y="0"/>
                </a:lnTo>
                <a:lnTo>
                  <a:pt x="696823" y="0"/>
                </a:lnTo>
                <a:lnTo>
                  <a:pt x="692683" y="4140"/>
                </a:lnTo>
                <a:lnTo>
                  <a:pt x="692683" y="14351"/>
                </a:lnTo>
                <a:lnTo>
                  <a:pt x="696823" y="18491"/>
                </a:lnTo>
                <a:lnTo>
                  <a:pt x="707034" y="18491"/>
                </a:lnTo>
                <a:lnTo>
                  <a:pt x="711174" y="14351"/>
                </a:lnTo>
                <a:lnTo>
                  <a:pt x="711174" y="4140"/>
                </a:lnTo>
                <a:close/>
              </a:path>
              <a:path w="1132205" h="19050">
                <a:moveTo>
                  <a:pt x="735914" y="4140"/>
                </a:moveTo>
                <a:lnTo>
                  <a:pt x="731774" y="0"/>
                </a:lnTo>
                <a:lnTo>
                  <a:pt x="726668" y="0"/>
                </a:lnTo>
                <a:lnTo>
                  <a:pt x="721563" y="0"/>
                </a:lnTo>
                <a:lnTo>
                  <a:pt x="717423" y="4140"/>
                </a:lnTo>
                <a:lnTo>
                  <a:pt x="717423" y="14351"/>
                </a:lnTo>
                <a:lnTo>
                  <a:pt x="721563" y="18491"/>
                </a:lnTo>
                <a:lnTo>
                  <a:pt x="731774" y="18491"/>
                </a:lnTo>
                <a:lnTo>
                  <a:pt x="735914" y="14351"/>
                </a:lnTo>
                <a:lnTo>
                  <a:pt x="735914" y="4140"/>
                </a:lnTo>
                <a:close/>
              </a:path>
              <a:path w="1132205" h="19050">
                <a:moveTo>
                  <a:pt x="760641" y="4140"/>
                </a:moveTo>
                <a:lnTo>
                  <a:pt x="756500" y="0"/>
                </a:lnTo>
                <a:lnTo>
                  <a:pt x="751395" y="0"/>
                </a:lnTo>
                <a:lnTo>
                  <a:pt x="746290" y="0"/>
                </a:lnTo>
                <a:lnTo>
                  <a:pt x="742149" y="4140"/>
                </a:lnTo>
                <a:lnTo>
                  <a:pt x="742149" y="14351"/>
                </a:lnTo>
                <a:lnTo>
                  <a:pt x="746290" y="18491"/>
                </a:lnTo>
                <a:lnTo>
                  <a:pt x="756500" y="18491"/>
                </a:lnTo>
                <a:lnTo>
                  <a:pt x="760641" y="14351"/>
                </a:lnTo>
                <a:lnTo>
                  <a:pt x="760641" y="4140"/>
                </a:lnTo>
                <a:close/>
              </a:path>
              <a:path w="1132205" h="19050">
                <a:moveTo>
                  <a:pt x="785380" y="4140"/>
                </a:moveTo>
                <a:lnTo>
                  <a:pt x="781240" y="0"/>
                </a:lnTo>
                <a:lnTo>
                  <a:pt x="776135" y="0"/>
                </a:lnTo>
                <a:lnTo>
                  <a:pt x="771029" y="0"/>
                </a:lnTo>
                <a:lnTo>
                  <a:pt x="766889" y="4140"/>
                </a:lnTo>
                <a:lnTo>
                  <a:pt x="766889" y="14351"/>
                </a:lnTo>
                <a:lnTo>
                  <a:pt x="771029" y="18491"/>
                </a:lnTo>
                <a:lnTo>
                  <a:pt x="781240" y="18491"/>
                </a:lnTo>
                <a:lnTo>
                  <a:pt x="785380" y="14351"/>
                </a:lnTo>
                <a:lnTo>
                  <a:pt x="785380" y="4140"/>
                </a:lnTo>
                <a:close/>
              </a:path>
              <a:path w="1132205" h="19050">
                <a:moveTo>
                  <a:pt x="810120" y="4140"/>
                </a:moveTo>
                <a:lnTo>
                  <a:pt x="805980" y="0"/>
                </a:lnTo>
                <a:lnTo>
                  <a:pt x="800874" y="0"/>
                </a:lnTo>
                <a:lnTo>
                  <a:pt x="795769" y="0"/>
                </a:lnTo>
                <a:lnTo>
                  <a:pt x="791629" y="4140"/>
                </a:lnTo>
                <a:lnTo>
                  <a:pt x="791629" y="14351"/>
                </a:lnTo>
                <a:lnTo>
                  <a:pt x="795769" y="18491"/>
                </a:lnTo>
                <a:lnTo>
                  <a:pt x="805980" y="18491"/>
                </a:lnTo>
                <a:lnTo>
                  <a:pt x="810120" y="14351"/>
                </a:lnTo>
                <a:lnTo>
                  <a:pt x="810120" y="4140"/>
                </a:lnTo>
                <a:close/>
              </a:path>
              <a:path w="1132205" h="19050">
                <a:moveTo>
                  <a:pt x="834859" y="4140"/>
                </a:moveTo>
                <a:lnTo>
                  <a:pt x="830719" y="0"/>
                </a:lnTo>
                <a:lnTo>
                  <a:pt x="825614" y="0"/>
                </a:lnTo>
                <a:lnTo>
                  <a:pt x="820508" y="0"/>
                </a:lnTo>
                <a:lnTo>
                  <a:pt x="816368" y="4140"/>
                </a:lnTo>
                <a:lnTo>
                  <a:pt x="816368" y="14351"/>
                </a:lnTo>
                <a:lnTo>
                  <a:pt x="820508" y="18491"/>
                </a:lnTo>
                <a:lnTo>
                  <a:pt x="830719" y="18491"/>
                </a:lnTo>
                <a:lnTo>
                  <a:pt x="834859" y="14351"/>
                </a:lnTo>
                <a:lnTo>
                  <a:pt x="834859" y="4140"/>
                </a:lnTo>
                <a:close/>
              </a:path>
              <a:path w="1132205" h="19050">
                <a:moveTo>
                  <a:pt x="859599" y="4140"/>
                </a:moveTo>
                <a:lnTo>
                  <a:pt x="855459" y="0"/>
                </a:lnTo>
                <a:lnTo>
                  <a:pt x="850353" y="0"/>
                </a:lnTo>
                <a:lnTo>
                  <a:pt x="845248" y="0"/>
                </a:lnTo>
                <a:lnTo>
                  <a:pt x="841108" y="4140"/>
                </a:lnTo>
                <a:lnTo>
                  <a:pt x="841108" y="14351"/>
                </a:lnTo>
                <a:lnTo>
                  <a:pt x="845248" y="18491"/>
                </a:lnTo>
                <a:lnTo>
                  <a:pt x="855459" y="18491"/>
                </a:lnTo>
                <a:lnTo>
                  <a:pt x="859599" y="14351"/>
                </a:lnTo>
                <a:lnTo>
                  <a:pt x="859599" y="4140"/>
                </a:lnTo>
                <a:close/>
              </a:path>
              <a:path w="1132205" h="19050">
                <a:moveTo>
                  <a:pt x="884339" y="4140"/>
                </a:moveTo>
                <a:lnTo>
                  <a:pt x="880198" y="0"/>
                </a:lnTo>
                <a:lnTo>
                  <a:pt x="875093" y="0"/>
                </a:lnTo>
                <a:lnTo>
                  <a:pt x="869988" y="0"/>
                </a:lnTo>
                <a:lnTo>
                  <a:pt x="865847" y="4140"/>
                </a:lnTo>
                <a:lnTo>
                  <a:pt x="865847" y="14351"/>
                </a:lnTo>
                <a:lnTo>
                  <a:pt x="869988" y="18491"/>
                </a:lnTo>
                <a:lnTo>
                  <a:pt x="880198" y="18491"/>
                </a:lnTo>
                <a:lnTo>
                  <a:pt x="884339" y="14351"/>
                </a:lnTo>
                <a:lnTo>
                  <a:pt x="884339" y="4140"/>
                </a:lnTo>
                <a:close/>
              </a:path>
              <a:path w="1132205" h="19050">
                <a:moveTo>
                  <a:pt x="909078" y="4140"/>
                </a:moveTo>
                <a:lnTo>
                  <a:pt x="904938" y="0"/>
                </a:lnTo>
                <a:lnTo>
                  <a:pt x="899833" y="0"/>
                </a:lnTo>
                <a:lnTo>
                  <a:pt x="894727" y="0"/>
                </a:lnTo>
                <a:lnTo>
                  <a:pt x="890587" y="4140"/>
                </a:lnTo>
                <a:lnTo>
                  <a:pt x="890587" y="14351"/>
                </a:lnTo>
                <a:lnTo>
                  <a:pt x="894727" y="18491"/>
                </a:lnTo>
                <a:lnTo>
                  <a:pt x="904938" y="18491"/>
                </a:lnTo>
                <a:lnTo>
                  <a:pt x="909078" y="14351"/>
                </a:lnTo>
                <a:lnTo>
                  <a:pt x="909078" y="4140"/>
                </a:lnTo>
                <a:close/>
              </a:path>
              <a:path w="1132205" h="19050">
                <a:moveTo>
                  <a:pt x="933818" y="4140"/>
                </a:moveTo>
                <a:lnTo>
                  <a:pt x="929678" y="0"/>
                </a:lnTo>
                <a:lnTo>
                  <a:pt x="924572" y="0"/>
                </a:lnTo>
                <a:lnTo>
                  <a:pt x="919467" y="0"/>
                </a:lnTo>
                <a:lnTo>
                  <a:pt x="915327" y="4140"/>
                </a:lnTo>
                <a:lnTo>
                  <a:pt x="915327" y="14351"/>
                </a:lnTo>
                <a:lnTo>
                  <a:pt x="919467" y="18491"/>
                </a:lnTo>
                <a:lnTo>
                  <a:pt x="929678" y="18491"/>
                </a:lnTo>
                <a:lnTo>
                  <a:pt x="933818" y="14351"/>
                </a:lnTo>
                <a:lnTo>
                  <a:pt x="933818" y="4140"/>
                </a:lnTo>
                <a:close/>
              </a:path>
              <a:path w="1132205" h="19050">
                <a:moveTo>
                  <a:pt x="958557" y="4140"/>
                </a:moveTo>
                <a:lnTo>
                  <a:pt x="954417" y="0"/>
                </a:lnTo>
                <a:lnTo>
                  <a:pt x="949312" y="0"/>
                </a:lnTo>
                <a:lnTo>
                  <a:pt x="944206" y="0"/>
                </a:lnTo>
                <a:lnTo>
                  <a:pt x="940066" y="4140"/>
                </a:lnTo>
                <a:lnTo>
                  <a:pt x="940066" y="14351"/>
                </a:lnTo>
                <a:lnTo>
                  <a:pt x="944206" y="18491"/>
                </a:lnTo>
                <a:lnTo>
                  <a:pt x="954417" y="18491"/>
                </a:lnTo>
                <a:lnTo>
                  <a:pt x="958557" y="14351"/>
                </a:lnTo>
                <a:lnTo>
                  <a:pt x="958557" y="4140"/>
                </a:lnTo>
                <a:close/>
              </a:path>
              <a:path w="1132205" h="19050">
                <a:moveTo>
                  <a:pt x="983297" y="4140"/>
                </a:moveTo>
                <a:lnTo>
                  <a:pt x="979157" y="0"/>
                </a:lnTo>
                <a:lnTo>
                  <a:pt x="974051" y="0"/>
                </a:lnTo>
                <a:lnTo>
                  <a:pt x="968946" y="0"/>
                </a:lnTo>
                <a:lnTo>
                  <a:pt x="964806" y="4140"/>
                </a:lnTo>
                <a:lnTo>
                  <a:pt x="964806" y="14351"/>
                </a:lnTo>
                <a:lnTo>
                  <a:pt x="968946" y="18491"/>
                </a:lnTo>
                <a:lnTo>
                  <a:pt x="979157" y="18491"/>
                </a:lnTo>
                <a:lnTo>
                  <a:pt x="983297" y="14351"/>
                </a:lnTo>
                <a:lnTo>
                  <a:pt x="983297" y="4140"/>
                </a:lnTo>
                <a:close/>
              </a:path>
              <a:path w="1132205" h="19050">
                <a:moveTo>
                  <a:pt x="1008037" y="4140"/>
                </a:moveTo>
                <a:lnTo>
                  <a:pt x="1003896" y="0"/>
                </a:lnTo>
                <a:lnTo>
                  <a:pt x="998791" y="0"/>
                </a:lnTo>
                <a:lnTo>
                  <a:pt x="993686" y="0"/>
                </a:lnTo>
                <a:lnTo>
                  <a:pt x="989545" y="4140"/>
                </a:lnTo>
                <a:lnTo>
                  <a:pt x="989545" y="14351"/>
                </a:lnTo>
                <a:lnTo>
                  <a:pt x="993686" y="18491"/>
                </a:lnTo>
                <a:lnTo>
                  <a:pt x="1003896" y="18491"/>
                </a:lnTo>
                <a:lnTo>
                  <a:pt x="1008037" y="14351"/>
                </a:lnTo>
                <a:lnTo>
                  <a:pt x="1008037" y="4140"/>
                </a:lnTo>
                <a:close/>
              </a:path>
              <a:path w="1132205" h="19050">
                <a:moveTo>
                  <a:pt x="1032764" y="4140"/>
                </a:moveTo>
                <a:lnTo>
                  <a:pt x="1028623" y="0"/>
                </a:lnTo>
                <a:lnTo>
                  <a:pt x="1023518" y="0"/>
                </a:lnTo>
                <a:lnTo>
                  <a:pt x="1018413" y="0"/>
                </a:lnTo>
                <a:lnTo>
                  <a:pt x="1014272" y="4140"/>
                </a:lnTo>
                <a:lnTo>
                  <a:pt x="1014272" y="14351"/>
                </a:lnTo>
                <a:lnTo>
                  <a:pt x="1018413" y="18491"/>
                </a:lnTo>
                <a:lnTo>
                  <a:pt x="1028623" y="18491"/>
                </a:lnTo>
                <a:lnTo>
                  <a:pt x="1032764" y="14351"/>
                </a:lnTo>
                <a:lnTo>
                  <a:pt x="1032764" y="4140"/>
                </a:lnTo>
                <a:close/>
              </a:path>
              <a:path w="1132205" h="19050">
                <a:moveTo>
                  <a:pt x="1057503" y="4140"/>
                </a:moveTo>
                <a:lnTo>
                  <a:pt x="1053363" y="0"/>
                </a:lnTo>
                <a:lnTo>
                  <a:pt x="1048258" y="0"/>
                </a:lnTo>
                <a:lnTo>
                  <a:pt x="1043152" y="0"/>
                </a:lnTo>
                <a:lnTo>
                  <a:pt x="1039012" y="4140"/>
                </a:lnTo>
                <a:lnTo>
                  <a:pt x="1039012" y="14351"/>
                </a:lnTo>
                <a:lnTo>
                  <a:pt x="1043152" y="18491"/>
                </a:lnTo>
                <a:lnTo>
                  <a:pt x="1053363" y="18491"/>
                </a:lnTo>
                <a:lnTo>
                  <a:pt x="1057503" y="14351"/>
                </a:lnTo>
                <a:lnTo>
                  <a:pt x="1057503" y="4140"/>
                </a:lnTo>
                <a:close/>
              </a:path>
              <a:path w="1132205" h="19050">
                <a:moveTo>
                  <a:pt x="1082243" y="4140"/>
                </a:moveTo>
                <a:lnTo>
                  <a:pt x="1078103" y="0"/>
                </a:lnTo>
                <a:lnTo>
                  <a:pt x="1072997" y="0"/>
                </a:lnTo>
                <a:lnTo>
                  <a:pt x="1067892" y="0"/>
                </a:lnTo>
                <a:lnTo>
                  <a:pt x="1063752" y="4140"/>
                </a:lnTo>
                <a:lnTo>
                  <a:pt x="1063752" y="14351"/>
                </a:lnTo>
                <a:lnTo>
                  <a:pt x="1067892" y="18491"/>
                </a:lnTo>
                <a:lnTo>
                  <a:pt x="1078103" y="18491"/>
                </a:lnTo>
                <a:lnTo>
                  <a:pt x="1082243" y="14351"/>
                </a:lnTo>
                <a:lnTo>
                  <a:pt x="1082243" y="4140"/>
                </a:lnTo>
                <a:close/>
              </a:path>
              <a:path w="1132205" h="19050">
                <a:moveTo>
                  <a:pt x="1106982" y="4140"/>
                </a:moveTo>
                <a:lnTo>
                  <a:pt x="1102842" y="0"/>
                </a:lnTo>
                <a:lnTo>
                  <a:pt x="1097737" y="0"/>
                </a:lnTo>
                <a:lnTo>
                  <a:pt x="1092631" y="0"/>
                </a:lnTo>
                <a:lnTo>
                  <a:pt x="1088491" y="4140"/>
                </a:lnTo>
                <a:lnTo>
                  <a:pt x="1088491" y="14351"/>
                </a:lnTo>
                <a:lnTo>
                  <a:pt x="1092631" y="18491"/>
                </a:lnTo>
                <a:lnTo>
                  <a:pt x="1102842" y="18491"/>
                </a:lnTo>
                <a:lnTo>
                  <a:pt x="1106982" y="14351"/>
                </a:lnTo>
                <a:lnTo>
                  <a:pt x="1106982" y="4140"/>
                </a:lnTo>
                <a:close/>
              </a:path>
              <a:path w="1132205" h="19050">
                <a:moveTo>
                  <a:pt x="1131722" y="4140"/>
                </a:moveTo>
                <a:lnTo>
                  <a:pt x="1127582" y="0"/>
                </a:lnTo>
                <a:lnTo>
                  <a:pt x="1122476" y="0"/>
                </a:lnTo>
                <a:lnTo>
                  <a:pt x="1117371" y="0"/>
                </a:lnTo>
                <a:lnTo>
                  <a:pt x="1113231" y="4140"/>
                </a:lnTo>
                <a:lnTo>
                  <a:pt x="1113231" y="14351"/>
                </a:lnTo>
                <a:lnTo>
                  <a:pt x="1117371" y="18491"/>
                </a:lnTo>
                <a:lnTo>
                  <a:pt x="1127582" y="18491"/>
                </a:lnTo>
                <a:lnTo>
                  <a:pt x="1131722" y="14351"/>
                </a:lnTo>
                <a:lnTo>
                  <a:pt x="113172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261630" y="3183826"/>
            <a:ext cx="365125" cy="19050"/>
          </a:xfrm>
          <a:custGeom>
            <a:avLst/>
            <a:gdLst/>
            <a:ahLst/>
            <a:cxnLst/>
            <a:rect l="l" t="t" r="r" b="b"/>
            <a:pathLst>
              <a:path w="36512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6512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6512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6512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65125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65125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365125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365125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365125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365125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36512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6512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6512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36512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36512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830616" y="3183826"/>
            <a:ext cx="488950" cy="19050"/>
          </a:xfrm>
          <a:custGeom>
            <a:avLst/>
            <a:gdLst/>
            <a:ahLst/>
            <a:cxnLst/>
            <a:rect l="l" t="t" r="r" b="b"/>
            <a:pathLst>
              <a:path w="488950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88950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488950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488950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488950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488950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488950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488950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488950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488950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488950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488950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488950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488950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488950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488950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  <a:path w="488950" h="19050">
                <a:moveTo>
                  <a:pt x="414312" y="4140"/>
                </a:moveTo>
                <a:lnTo>
                  <a:pt x="410171" y="0"/>
                </a:lnTo>
                <a:lnTo>
                  <a:pt x="405066" y="0"/>
                </a:lnTo>
                <a:lnTo>
                  <a:pt x="399961" y="0"/>
                </a:lnTo>
                <a:lnTo>
                  <a:pt x="395820" y="4140"/>
                </a:lnTo>
                <a:lnTo>
                  <a:pt x="395820" y="14351"/>
                </a:lnTo>
                <a:lnTo>
                  <a:pt x="399961" y="18491"/>
                </a:lnTo>
                <a:lnTo>
                  <a:pt x="410171" y="18491"/>
                </a:lnTo>
                <a:lnTo>
                  <a:pt x="414312" y="14351"/>
                </a:lnTo>
                <a:lnTo>
                  <a:pt x="414312" y="4140"/>
                </a:lnTo>
                <a:close/>
              </a:path>
              <a:path w="488950" h="19050">
                <a:moveTo>
                  <a:pt x="439039" y="4140"/>
                </a:moveTo>
                <a:lnTo>
                  <a:pt x="434898" y="0"/>
                </a:lnTo>
                <a:lnTo>
                  <a:pt x="429793" y="0"/>
                </a:lnTo>
                <a:lnTo>
                  <a:pt x="424688" y="0"/>
                </a:lnTo>
                <a:lnTo>
                  <a:pt x="420547" y="4140"/>
                </a:lnTo>
                <a:lnTo>
                  <a:pt x="420547" y="14351"/>
                </a:lnTo>
                <a:lnTo>
                  <a:pt x="424688" y="18491"/>
                </a:lnTo>
                <a:lnTo>
                  <a:pt x="434898" y="18491"/>
                </a:lnTo>
                <a:lnTo>
                  <a:pt x="439039" y="14351"/>
                </a:lnTo>
                <a:lnTo>
                  <a:pt x="439039" y="4140"/>
                </a:lnTo>
                <a:close/>
              </a:path>
              <a:path w="488950" h="19050">
                <a:moveTo>
                  <a:pt x="463778" y="4140"/>
                </a:moveTo>
                <a:lnTo>
                  <a:pt x="459638" y="0"/>
                </a:lnTo>
                <a:lnTo>
                  <a:pt x="454533" y="0"/>
                </a:lnTo>
                <a:lnTo>
                  <a:pt x="449427" y="0"/>
                </a:lnTo>
                <a:lnTo>
                  <a:pt x="445287" y="4140"/>
                </a:lnTo>
                <a:lnTo>
                  <a:pt x="445287" y="14351"/>
                </a:lnTo>
                <a:lnTo>
                  <a:pt x="449427" y="18491"/>
                </a:lnTo>
                <a:lnTo>
                  <a:pt x="459638" y="18491"/>
                </a:lnTo>
                <a:lnTo>
                  <a:pt x="463778" y="14351"/>
                </a:lnTo>
                <a:lnTo>
                  <a:pt x="463778" y="4140"/>
                </a:lnTo>
                <a:close/>
              </a:path>
              <a:path w="488950" h="19050">
                <a:moveTo>
                  <a:pt x="488518" y="4140"/>
                </a:moveTo>
                <a:lnTo>
                  <a:pt x="484378" y="0"/>
                </a:lnTo>
                <a:lnTo>
                  <a:pt x="479272" y="0"/>
                </a:lnTo>
                <a:lnTo>
                  <a:pt x="474167" y="0"/>
                </a:lnTo>
                <a:lnTo>
                  <a:pt x="470027" y="4140"/>
                </a:lnTo>
                <a:lnTo>
                  <a:pt x="470027" y="14351"/>
                </a:lnTo>
                <a:lnTo>
                  <a:pt x="474167" y="18491"/>
                </a:lnTo>
                <a:lnTo>
                  <a:pt x="484378" y="18491"/>
                </a:lnTo>
                <a:lnTo>
                  <a:pt x="488518" y="14351"/>
                </a:lnTo>
                <a:lnTo>
                  <a:pt x="488518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473820" y="3183826"/>
            <a:ext cx="439420" cy="19050"/>
          </a:xfrm>
          <a:custGeom>
            <a:avLst/>
            <a:gdLst/>
            <a:ahLst/>
            <a:cxnLst/>
            <a:rect l="l" t="t" r="r" b="b"/>
            <a:pathLst>
              <a:path w="43941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941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439419" h="19050">
                <a:moveTo>
                  <a:pt x="67957" y="4140"/>
                </a:moveTo>
                <a:lnTo>
                  <a:pt x="63817" y="0"/>
                </a:lnTo>
                <a:lnTo>
                  <a:pt x="58712" y="0"/>
                </a:lnTo>
                <a:lnTo>
                  <a:pt x="53606" y="0"/>
                </a:lnTo>
                <a:lnTo>
                  <a:pt x="49466" y="4140"/>
                </a:lnTo>
                <a:lnTo>
                  <a:pt x="49466" y="14351"/>
                </a:lnTo>
                <a:lnTo>
                  <a:pt x="53606" y="18491"/>
                </a:lnTo>
                <a:lnTo>
                  <a:pt x="63817" y="18491"/>
                </a:lnTo>
                <a:lnTo>
                  <a:pt x="67957" y="14351"/>
                </a:lnTo>
                <a:lnTo>
                  <a:pt x="67957" y="4140"/>
                </a:lnTo>
                <a:close/>
              </a:path>
              <a:path w="439419" h="19050">
                <a:moveTo>
                  <a:pt x="92697" y="4140"/>
                </a:moveTo>
                <a:lnTo>
                  <a:pt x="88557" y="0"/>
                </a:lnTo>
                <a:lnTo>
                  <a:pt x="83451" y="0"/>
                </a:lnTo>
                <a:lnTo>
                  <a:pt x="78346" y="0"/>
                </a:lnTo>
                <a:lnTo>
                  <a:pt x="74206" y="4140"/>
                </a:lnTo>
                <a:lnTo>
                  <a:pt x="74206" y="14351"/>
                </a:lnTo>
                <a:lnTo>
                  <a:pt x="78346" y="18491"/>
                </a:lnTo>
                <a:lnTo>
                  <a:pt x="88557" y="18491"/>
                </a:lnTo>
                <a:lnTo>
                  <a:pt x="92697" y="14351"/>
                </a:lnTo>
                <a:lnTo>
                  <a:pt x="92697" y="4140"/>
                </a:lnTo>
                <a:close/>
              </a:path>
              <a:path w="439419" h="19050">
                <a:moveTo>
                  <a:pt x="117436" y="4140"/>
                </a:moveTo>
                <a:lnTo>
                  <a:pt x="113296" y="0"/>
                </a:lnTo>
                <a:lnTo>
                  <a:pt x="108191" y="0"/>
                </a:lnTo>
                <a:lnTo>
                  <a:pt x="103085" y="0"/>
                </a:lnTo>
                <a:lnTo>
                  <a:pt x="98945" y="4140"/>
                </a:lnTo>
                <a:lnTo>
                  <a:pt x="98945" y="14351"/>
                </a:lnTo>
                <a:lnTo>
                  <a:pt x="103085" y="18491"/>
                </a:lnTo>
                <a:lnTo>
                  <a:pt x="113296" y="18491"/>
                </a:lnTo>
                <a:lnTo>
                  <a:pt x="117436" y="14351"/>
                </a:lnTo>
                <a:lnTo>
                  <a:pt x="117436" y="4140"/>
                </a:lnTo>
                <a:close/>
              </a:path>
              <a:path w="439419" h="19050">
                <a:moveTo>
                  <a:pt x="142176" y="4140"/>
                </a:moveTo>
                <a:lnTo>
                  <a:pt x="138036" y="0"/>
                </a:lnTo>
                <a:lnTo>
                  <a:pt x="132930" y="0"/>
                </a:lnTo>
                <a:lnTo>
                  <a:pt x="127825" y="0"/>
                </a:lnTo>
                <a:lnTo>
                  <a:pt x="123685" y="4140"/>
                </a:lnTo>
                <a:lnTo>
                  <a:pt x="123685" y="14351"/>
                </a:lnTo>
                <a:lnTo>
                  <a:pt x="127825" y="18491"/>
                </a:lnTo>
                <a:lnTo>
                  <a:pt x="138036" y="18491"/>
                </a:lnTo>
                <a:lnTo>
                  <a:pt x="142176" y="14351"/>
                </a:lnTo>
                <a:lnTo>
                  <a:pt x="142176" y="4140"/>
                </a:lnTo>
                <a:close/>
              </a:path>
              <a:path w="439419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439419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439419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439419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439419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439419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439419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439419" h="19050">
                <a:moveTo>
                  <a:pt x="340080" y="4140"/>
                </a:moveTo>
                <a:lnTo>
                  <a:pt x="335940" y="0"/>
                </a:lnTo>
                <a:lnTo>
                  <a:pt x="330835" y="0"/>
                </a:lnTo>
                <a:lnTo>
                  <a:pt x="325729" y="0"/>
                </a:lnTo>
                <a:lnTo>
                  <a:pt x="321589" y="4140"/>
                </a:lnTo>
                <a:lnTo>
                  <a:pt x="321589" y="14351"/>
                </a:lnTo>
                <a:lnTo>
                  <a:pt x="325729" y="18491"/>
                </a:lnTo>
                <a:lnTo>
                  <a:pt x="335940" y="18491"/>
                </a:lnTo>
                <a:lnTo>
                  <a:pt x="340080" y="14351"/>
                </a:lnTo>
                <a:lnTo>
                  <a:pt x="340080" y="4140"/>
                </a:lnTo>
                <a:close/>
              </a:path>
              <a:path w="439419" h="19050">
                <a:moveTo>
                  <a:pt x="364820" y="4140"/>
                </a:moveTo>
                <a:lnTo>
                  <a:pt x="360680" y="0"/>
                </a:lnTo>
                <a:lnTo>
                  <a:pt x="355574" y="0"/>
                </a:lnTo>
                <a:lnTo>
                  <a:pt x="350469" y="0"/>
                </a:lnTo>
                <a:lnTo>
                  <a:pt x="346329" y="4140"/>
                </a:lnTo>
                <a:lnTo>
                  <a:pt x="346329" y="14351"/>
                </a:lnTo>
                <a:lnTo>
                  <a:pt x="350469" y="18491"/>
                </a:lnTo>
                <a:lnTo>
                  <a:pt x="360680" y="18491"/>
                </a:lnTo>
                <a:lnTo>
                  <a:pt x="364820" y="14351"/>
                </a:lnTo>
                <a:lnTo>
                  <a:pt x="364820" y="4140"/>
                </a:lnTo>
                <a:close/>
              </a:path>
              <a:path w="439419" h="19050">
                <a:moveTo>
                  <a:pt x="389559" y="4140"/>
                </a:moveTo>
                <a:lnTo>
                  <a:pt x="385419" y="0"/>
                </a:lnTo>
                <a:lnTo>
                  <a:pt x="380314" y="0"/>
                </a:lnTo>
                <a:lnTo>
                  <a:pt x="375208" y="0"/>
                </a:lnTo>
                <a:lnTo>
                  <a:pt x="371068" y="4140"/>
                </a:lnTo>
                <a:lnTo>
                  <a:pt x="371068" y="14351"/>
                </a:lnTo>
                <a:lnTo>
                  <a:pt x="375208" y="18491"/>
                </a:lnTo>
                <a:lnTo>
                  <a:pt x="385419" y="18491"/>
                </a:lnTo>
                <a:lnTo>
                  <a:pt x="389559" y="14351"/>
                </a:lnTo>
                <a:lnTo>
                  <a:pt x="389559" y="4140"/>
                </a:lnTo>
                <a:close/>
              </a:path>
              <a:path w="439419" h="19050">
                <a:moveTo>
                  <a:pt x="414299" y="4140"/>
                </a:moveTo>
                <a:lnTo>
                  <a:pt x="410159" y="0"/>
                </a:lnTo>
                <a:lnTo>
                  <a:pt x="405053" y="0"/>
                </a:lnTo>
                <a:lnTo>
                  <a:pt x="399948" y="0"/>
                </a:lnTo>
                <a:lnTo>
                  <a:pt x="395808" y="4140"/>
                </a:lnTo>
                <a:lnTo>
                  <a:pt x="395808" y="14351"/>
                </a:lnTo>
                <a:lnTo>
                  <a:pt x="399948" y="18491"/>
                </a:lnTo>
                <a:lnTo>
                  <a:pt x="410159" y="18491"/>
                </a:lnTo>
                <a:lnTo>
                  <a:pt x="414299" y="14351"/>
                </a:lnTo>
                <a:lnTo>
                  <a:pt x="414299" y="4140"/>
                </a:lnTo>
                <a:close/>
              </a:path>
              <a:path w="439419" h="19050">
                <a:moveTo>
                  <a:pt x="439039" y="4140"/>
                </a:moveTo>
                <a:lnTo>
                  <a:pt x="434898" y="0"/>
                </a:lnTo>
                <a:lnTo>
                  <a:pt x="429793" y="0"/>
                </a:lnTo>
                <a:lnTo>
                  <a:pt x="424688" y="0"/>
                </a:lnTo>
                <a:lnTo>
                  <a:pt x="420547" y="4140"/>
                </a:lnTo>
                <a:lnTo>
                  <a:pt x="420547" y="14351"/>
                </a:lnTo>
                <a:lnTo>
                  <a:pt x="424688" y="18491"/>
                </a:lnTo>
                <a:lnTo>
                  <a:pt x="434898" y="18491"/>
                </a:lnTo>
                <a:lnTo>
                  <a:pt x="439039" y="14351"/>
                </a:lnTo>
                <a:lnTo>
                  <a:pt x="439039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86370" y="3208565"/>
            <a:ext cx="340360" cy="19050"/>
          </a:xfrm>
          <a:custGeom>
            <a:avLst/>
            <a:gdLst/>
            <a:ahLst/>
            <a:cxnLst/>
            <a:rect l="l" t="t" r="r" b="b"/>
            <a:pathLst>
              <a:path w="340360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40360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40360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40360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40360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40360" h="19050">
                <a:moveTo>
                  <a:pt x="142176" y="4140"/>
                </a:moveTo>
                <a:lnTo>
                  <a:pt x="138036" y="0"/>
                </a:lnTo>
                <a:lnTo>
                  <a:pt x="132930" y="0"/>
                </a:lnTo>
                <a:lnTo>
                  <a:pt x="127825" y="0"/>
                </a:lnTo>
                <a:lnTo>
                  <a:pt x="123685" y="4140"/>
                </a:lnTo>
                <a:lnTo>
                  <a:pt x="123685" y="14351"/>
                </a:lnTo>
                <a:lnTo>
                  <a:pt x="127825" y="18491"/>
                </a:lnTo>
                <a:lnTo>
                  <a:pt x="138036" y="18491"/>
                </a:lnTo>
                <a:lnTo>
                  <a:pt x="142176" y="14351"/>
                </a:lnTo>
                <a:lnTo>
                  <a:pt x="142176" y="4140"/>
                </a:lnTo>
                <a:close/>
              </a:path>
              <a:path w="340360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340360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340360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340360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340360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40360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40360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340360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830616" y="3208565"/>
            <a:ext cx="488950" cy="19050"/>
          </a:xfrm>
          <a:custGeom>
            <a:avLst/>
            <a:gdLst/>
            <a:ahLst/>
            <a:cxnLst/>
            <a:rect l="l" t="t" r="r" b="b"/>
            <a:pathLst>
              <a:path w="488950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88950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488950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488950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488950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488950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488950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488950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488950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488950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488950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488950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488950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488950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488950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488950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  <a:path w="488950" h="19050">
                <a:moveTo>
                  <a:pt x="414312" y="4140"/>
                </a:moveTo>
                <a:lnTo>
                  <a:pt x="410171" y="0"/>
                </a:lnTo>
                <a:lnTo>
                  <a:pt x="405066" y="0"/>
                </a:lnTo>
                <a:lnTo>
                  <a:pt x="399961" y="0"/>
                </a:lnTo>
                <a:lnTo>
                  <a:pt x="395820" y="4140"/>
                </a:lnTo>
                <a:lnTo>
                  <a:pt x="395820" y="14351"/>
                </a:lnTo>
                <a:lnTo>
                  <a:pt x="399961" y="18491"/>
                </a:lnTo>
                <a:lnTo>
                  <a:pt x="410171" y="18491"/>
                </a:lnTo>
                <a:lnTo>
                  <a:pt x="414312" y="14351"/>
                </a:lnTo>
                <a:lnTo>
                  <a:pt x="414312" y="4140"/>
                </a:lnTo>
                <a:close/>
              </a:path>
              <a:path w="488950" h="19050">
                <a:moveTo>
                  <a:pt x="439039" y="4140"/>
                </a:moveTo>
                <a:lnTo>
                  <a:pt x="434898" y="0"/>
                </a:lnTo>
                <a:lnTo>
                  <a:pt x="429793" y="0"/>
                </a:lnTo>
                <a:lnTo>
                  <a:pt x="424688" y="0"/>
                </a:lnTo>
                <a:lnTo>
                  <a:pt x="420547" y="4140"/>
                </a:lnTo>
                <a:lnTo>
                  <a:pt x="420547" y="14351"/>
                </a:lnTo>
                <a:lnTo>
                  <a:pt x="424688" y="18491"/>
                </a:lnTo>
                <a:lnTo>
                  <a:pt x="434898" y="18491"/>
                </a:lnTo>
                <a:lnTo>
                  <a:pt x="439039" y="14351"/>
                </a:lnTo>
                <a:lnTo>
                  <a:pt x="439039" y="4140"/>
                </a:lnTo>
                <a:close/>
              </a:path>
              <a:path w="488950" h="19050">
                <a:moveTo>
                  <a:pt x="463778" y="4140"/>
                </a:moveTo>
                <a:lnTo>
                  <a:pt x="459638" y="0"/>
                </a:lnTo>
                <a:lnTo>
                  <a:pt x="454533" y="0"/>
                </a:lnTo>
                <a:lnTo>
                  <a:pt x="449427" y="0"/>
                </a:lnTo>
                <a:lnTo>
                  <a:pt x="445287" y="4140"/>
                </a:lnTo>
                <a:lnTo>
                  <a:pt x="445287" y="14351"/>
                </a:lnTo>
                <a:lnTo>
                  <a:pt x="449427" y="18491"/>
                </a:lnTo>
                <a:lnTo>
                  <a:pt x="459638" y="18491"/>
                </a:lnTo>
                <a:lnTo>
                  <a:pt x="463778" y="14351"/>
                </a:lnTo>
                <a:lnTo>
                  <a:pt x="463778" y="4140"/>
                </a:lnTo>
                <a:close/>
              </a:path>
              <a:path w="488950" h="19050">
                <a:moveTo>
                  <a:pt x="488518" y="4140"/>
                </a:moveTo>
                <a:lnTo>
                  <a:pt x="484378" y="0"/>
                </a:lnTo>
                <a:lnTo>
                  <a:pt x="479272" y="0"/>
                </a:lnTo>
                <a:lnTo>
                  <a:pt x="474167" y="0"/>
                </a:lnTo>
                <a:lnTo>
                  <a:pt x="470027" y="4140"/>
                </a:lnTo>
                <a:lnTo>
                  <a:pt x="470027" y="14351"/>
                </a:lnTo>
                <a:lnTo>
                  <a:pt x="474167" y="18491"/>
                </a:lnTo>
                <a:lnTo>
                  <a:pt x="484378" y="18491"/>
                </a:lnTo>
                <a:lnTo>
                  <a:pt x="488518" y="14351"/>
                </a:lnTo>
                <a:lnTo>
                  <a:pt x="488518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473820" y="3208565"/>
            <a:ext cx="439420" cy="19050"/>
          </a:xfrm>
          <a:custGeom>
            <a:avLst/>
            <a:gdLst/>
            <a:ahLst/>
            <a:cxnLst/>
            <a:rect l="l" t="t" r="r" b="b"/>
            <a:pathLst>
              <a:path w="43941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941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439419" h="19050">
                <a:moveTo>
                  <a:pt x="67957" y="4140"/>
                </a:moveTo>
                <a:lnTo>
                  <a:pt x="63817" y="0"/>
                </a:lnTo>
                <a:lnTo>
                  <a:pt x="58712" y="0"/>
                </a:lnTo>
                <a:lnTo>
                  <a:pt x="53606" y="0"/>
                </a:lnTo>
                <a:lnTo>
                  <a:pt x="49466" y="4140"/>
                </a:lnTo>
                <a:lnTo>
                  <a:pt x="49466" y="14351"/>
                </a:lnTo>
                <a:lnTo>
                  <a:pt x="53606" y="18491"/>
                </a:lnTo>
                <a:lnTo>
                  <a:pt x="63817" y="18491"/>
                </a:lnTo>
                <a:lnTo>
                  <a:pt x="67957" y="14351"/>
                </a:lnTo>
                <a:lnTo>
                  <a:pt x="67957" y="4140"/>
                </a:lnTo>
                <a:close/>
              </a:path>
              <a:path w="439419" h="19050">
                <a:moveTo>
                  <a:pt x="92697" y="4140"/>
                </a:moveTo>
                <a:lnTo>
                  <a:pt x="88557" y="0"/>
                </a:lnTo>
                <a:lnTo>
                  <a:pt x="83451" y="0"/>
                </a:lnTo>
                <a:lnTo>
                  <a:pt x="78346" y="0"/>
                </a:lnTo>
                <a:lnTo>
                  <a:pt x="74206" y="4140"/>
                </a:lnTo>
                <a:lnTo>
                  <a:pt x="74206" y="14351"/>
                </a:lnTo>
                <a:lnTo>
                  <a:pt x="78346" y="18491"/>
                </a:lnTo>
                <a:lnTo>
                  <a:pt x="88557" y="18491"/>
                </a:lnTo>
                <a:lnTo>
                  <a:pt x="92697" y="14351"/>
                </a:lnTo>
                <a:lnTo>
                  <a:pt x="92697" y="4140"/>
                </a:lnTo>
                <a:close/>
              </a:path>
              <a:path w="439419" h="19050">
                <a:moveTo>
                  <a:pt x="117436" y="4140"/>
                </a:moveTo>
                <a:lnTo>
                  <a:pt x="113296" y="0"/>
                </a:lnTo>
                <a:lnTo>
                  <a:pt x="108191" y="0"/>
                </a:lnTo>
                <a:lnTo>
                  <a:pt x="103085" y="0"/>
                </a:lnTo>
                <a:lnTo>
                  <a:pt x="98945" y="4140"/>
                </a:lnTo>
                <a:lnTo>
                  <a:pt x="98945" y="14351"/>
                </a:lnTo>
                <a:lnTo>
                  <a:pt x="103085" y="18491"/>
                </a:lnTo>
                <a:lnTo>
                  <a:pt x="113296" y="18491"/>
                </a:lnTo>
                <a:lnTo>
                  <a:pt x="117436" y="14351"/>
                </a:lnTo>
                <a:lnTo>
                  <a:pt x="117436" y="4140"/>
                </a:lnTo>
                <a:close/>
              </a:path>
              <a:path w="439419" h="19050">
                <a:moveTo>
                  <a:pt x="142176" y="4140"/>
                </a:moveTo>
                <a:lnTo>
                  <a:pt x="138036" y="0"/>
                </a:lnTo>
                <a:lnTo>
                  <a:pt x="132930" y="0"/>
                </a:lnTo>
                <a:lnTo>
                  <a:pt x="127825" y="0"/>
                </a:lnTo>
                <a:lnTo>
                  <a:pt x="123685" y="4140"/>
                </a:lnTo>
                <a:lnTo>
                  <a:pt x="123685" y="14351"/>
                </a:lnTo>
                <a:lnTo>
                  <a:pt x="127825" y="18491"/>
                </a:lnTo>
                <a:lnTo>
                  <a:pt x="138036" y="18491"/>
                </a:lnTo>
                <a:lnTo>
                  <a:pt x="142176" y="14351"/>
                </a:lnTo>
                <a:lnTo>
                  <a:pt x="142176" y="4140"/>
                </a:lnTo>
                <a:close/>
              </a:path>
              <a:path w="439419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439419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439419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439419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439419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439419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439419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439419" h="19050">
                <a:moveTo>
                  <a:pt x="340080" y="4140"/>
                </a:moveTo>
                <a:lnTo>
                  <a:pt x="335940" y="0"/>
                </a:lnTo>
                <a:lnTo>
                  <a:pt x="330835" y="0"/>
                </a:lnTo>
                <a:lnTo>
                  <a:pt x="325729" y="0"/>
                </a:lnTo>
                <a:lnTo>
                  <a:pt x="321589" y="4140"/>
                </a:lnTo>
                <a:lnTo>
                  <a:pt x="321589" y="14351"/>
                </a:lnTo>
                <a:lnTo>
                  <a:pt x="325729" y="18491"/>
                </a:lnTo>
                <a:lnTo>
                  <a:pt x="335940" y="18491"/>
                </a:lnTo>
                <a:lnTo>
                  <a:pt x="340080" y="14351"/>
                </a:lnTo>
                <a:lnTo>
                  <a:pt x="340080" y="4140"/>
                </a:lnTo>
                <a:close/>
              </a:path>
              <a:path w="439419" h="19050">
                <a:moveTo>
                  <a:pt x="364820" y="4140"/>
                </a:moveTo>
                <a:lnTo>
                  <a:pt x="360680" y="0"/>
                </a:lnTo>
                <a:lnTo>
                  <a:pt x="355574" y="0"/>
                </a:lnTo>
                <a:lnTo>
                  <a:pt x="350469" y="0"/>
                </a:lnTo>
                <a:lnTo>
                  <a:pt x="346329" y="4140"/>
                </a:lnTo>
                <a:lnTo>
                  <a:pt x="346329" y="14351"/>
                </a:lnTo>
                <a:lnTo>
                  <a:pt x="350469" y="18491"/>
                </a:lnTo>
                <a:lnTo>
                  <a:pt x="360680" y="18491"/>
                </a:lnTo>
                <a:lnTo>
                  <a:pt x="364820" y="14351"/>
                </a:lnTo>
                <a:lnTo>
                  <a:pt x="364820" y="4140"/>
                </a:lnTo>
                <a:close/>
              </a:path>
              <a:path w="439419" h="19050">
                <a:moveTo>
                  <a:pt x="389559" y="4140"/>
                </a:moveTo>
                <a:lnTo>
                  <a:pt x="385419" y="0"/>
                </a:lnTo>
                <a:lnTo>
                  <a:pt x="380314" y="0"/>
                </a:lnTo>
                <a:lnTo>
                  <a:pt x="375208" y="0"/>
                </a:lnTo>
                <a:lnTo>
                  <a:pt x="371068" y="4140"/>
                </a:lnTo>
                <a:lnTo>
                  <a:pt x="371068" y="14351"/>
                </a:lnTo>
                <a:lnTo>
                  <a:pt x="375208" y="18491"/>
                </a:lnTo>
                <a:lnTo>
                  <a:pt x="385419" y="18491"/>
                </a:lnTo>
                <a:lnTo>
                  <a:pt x="389559" y="14351"/>
                </a:lnTo>
                <a:lnTo>
                  <a:pt x="389559" y="4140"/>
                </a:lnTo>
                <a:close/>
              </a:path>
              <a:path w="439419" h="19050">
                <a:moveTo>
                  <a:pt x="414299" y="4140"/>
                </a:moveTo>
                <a:lnTo>
                  <a:pt x="410159" y="0"/>
                </a:lnTo>
                <a:lnTo>
                  <a:pt x="405053" y="0"/>
                </a:lnTo>
                <a:lnTo>
                  <a:pt x="399948" y="0"/>
                </a:lnTo>
                <a:lnTo>
                  <a:pt x="395808" y="4140"/>
                </a:lnTo>
                <a:lnTo>
                  <a:pt x="395808" y="14351"/>
                </a:lnTo>
                <a:lnTo>
                  <a:pt x="399948" y="18491"/>
                </a:lnTo>
                <a:lnTo>
                  <a:pt x="410159" y="18491"/>
                </a:lnTo>
                <a:lnTo>
                  <a:pt x="414299" y="14351"/>
                </a:lnTo>
                <a:lnTo>
                  <a:pt x="414299" y="4140"/>
                </a:lnTo>
                <a:close/>
              </a:path>
              <a:path w="439419" h="19050">
                <a:moveTo>
                  <a:pt x="439039" y="4140"/>
                </a:moveTo>
                <a:lnTo>
                  <a:pt x="434898" y="0"/>
                </a:lnTo>
                <a:lnTo>
                  <a:pt x="429793" y="0"/>
                </a:lnTo>
                <a:lnTo>
                  <a:pt x="424688" y="0"/>
                </a:lnTo>
                <a:lnTo>
                  <a:pt x="420547" y="4140"/>
                </a:lnTo>
                <a:lnTo>
                  <a:pt x="420547" y="14351"/>
                </a:lnTo>
                <a:lnTo>
                  <a:pt x="424688" y="18491"/>
                </a:lnTo>
                <a:lnTo>
                  <a:pt x="434898" y="18491"/>
                </a:lnTo>
                <a:lnTo>
                  <a:pt x="439039" y="14351"/>
                </a:lnTo>
                <a:lnTo>
                  <a:pt x="439039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286370" y="3233305"/>
            <a:ext cx="315595" cy="19050"/>
          </a:xfrm>
          <a:custGeom>
            <a:avLst/>
            <a:gdLst/>
            <a:ahLst/>
            <a:cxnLst/>
            <a:rect l="l" t="t" r="r" b="b"/>
            <a:pathLst>
              <a:path w="315594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15594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15594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15594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15594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15594" h="19050">
                <a:moveTo>
                  <a:pt x="142176" y="4140"/>
                </a:moveTo>
                <a:lnTo>
                  <a:pt x="138036" y="0"/>
                </a:lnTo>
                <a:lnTo>
                  <a:pt x="132930" y="0"/>
                </a:lnTo>
                <a:lnTo>
                  <a:pt x="127825" y="0"/>
                </a:lnTo>
                <a:lnTo>
                  <a:pt x="123685" y="4140"/>
                </a:lnTo>
                <a:lnTo>
                  <a:pt x="123685" y="14351"/>
                </a:lnTo>
                <a:lnTo>
                  <a:pt x="127825" y="18491"/>
                </a:lnTo>
                <a:lnTo>
                  <a:pt x="138036" y="18491"/>
                </a:lnTo>
                <a:lnTo>
                  <a:pt x="142176" y="14351"/>
                </a:lnTo>
                <a:lnTo>
                  <a:pt x="142176" y="4140"/>
                </a:lnTo>
                <a:close/>
              </a:path>
              <a:path w="315594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315594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315594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315594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315594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15594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15594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805876" y="3233305"/>
            <a:ext cx="439420" cy="19050"/>
          </a:xfrm>
          <a:custGeom>
            <a:avLst/>
            <a:gdLst/>
            <a:ahLst/>
            <a:cxnLst/>
            <a:rect l="l" t="t" r="r" b="b"/>
            <a:pathLst>
              <a:path w="43941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941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439419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439419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439419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439419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439419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439419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439419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439419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439419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439419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439419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439419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439419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  <a:path w="439419" h="19050">
                <a:moveTo>
                  <a:pt x="389572" y="4140"/>
                </a:moveTo>
                <a:lnTo>
                  <a:pt x="385432" y="0"/>
                </a:lnTo>
                <a:lnTo>
                  <a:pt x="380326" y="0"/>
                </a:lnTo>
                <a:lnTo>
                  <a:pt x="375221" y="0"/>
                </a:lnTo>
                <a:lnTo>
                  <a:pt x="371081" y="4140"/>
                </a:lnTo>
                <a:lnTo>
                  <a:pt x="371081" y="14351"/>
                </a:lnTo>
                <a:lnTo>
                  <a:pt x="375221" y="18491"/>
                </a:lnTo>
                <a:lnTo>
                  <a:pt x="385432" y="18491"/>
                </a:lnTo>
                <a:lnTo>
                  <a:pt x="389572" y="14351"/>
                </a:lnTo>
                <a:lnTo>
                  <a:pt x="389572" y="4140"/>
                </a:lnTo>
                <a:close/>
              </a:path>
              <a:path w="439419" h="19050">
                <a:moveTo>
                  <a:pt x="414312" y="4140"/>
                </a:moveTo>
                <a:lnTo>
                  <a:pt x="410171" y="0"/>
                </a:lnTo>
                <a:lnTo>
                  <a:pt x="405066" y="0"/>
                </a:lnTo>
                <a:lnTo>
                  <a:pt x="399961" y="0"/>
                </a:lnTo>
                <a:lnTo>
                  <a:pt x="395820" y="4140"/>
                </a:lnTo>
                <a:lnTo>
                  <a:pt x="395820" y="14351"/>
                </a:lnTo>
                <a:lnTo>
                  <a:pt x="399961" y="18491"/>
                </a:lnTo>
                <a:lnTo>
                  <a:pt x="410171" y="18491"/>
                </a:lnTo>
                <a:lnTo>
                  <a:pt x="414312" y="14351"/>
                </a:lnTo>
                <a:lnTo>
                  <a:pt x="414312" y="4140"/>
                </a:lnTo>
                <a:close/>
              </a:path>
              <a:path w="439419" h="19050">
                <a:moveTo>
                  <a:pt x="439051" y="4140"/>
                </a:moveTo>
                <a:lnTo>
                  <a:pt x="434911" y="0"/>
                </a:lnTo>
                <a:lnTo>
                  <a:pt x="429806" y="0"/>
                </a:lnTo>
                <a:lnTo>
                  <a:pt x="424700" y="0"/>
                </a:lnTo>
                <a:lnTo>
                  <a:pt x="420560" y="4140"/>
                </a:lnTo>
                <a:lnTo>
                  <a:pt x="420560" y="14351"/>
                </a:lnTo>
                <a:lnTo>
                  <a:pt x="424700" y="18491"/>
                </a:lnTo>
                <a:lnTo>
                  <a:pt x="434911" y="18491"/>
                </a:lnTo>
                <a:lnTo>
                  <a:pt x="439051" y="14351"/>
                </a:lnTo>
                <a:lnTo>
                  <a:pt x="439051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473820" y="3233305"/>
            <a:ext cx="439420" cy="19050"/>
          </a:xfrm>
          <a:custGeom>
            <a:avLst/>
            <a:gdLst/>
            <a:ahLst/>
            <a:cxnLst/>
            <a:rect l="l" t="t" r="r" b="b"/>
            <a:pathLst>
              <a:path w="43941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941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439419" h="19050">
                <a:moveTo>
                  <a:pt x="67957" y="4140"/>
                </a:moveTo>
                <a:lnTo>
                  <a:pt x="63817" y="0"/>
                </a:lnTo>
                <a:lnTo>
                  <a:pt x="58712" y="0"/>
                </a:lnTo>
                <a:lnTo>
                  <a:pt x="53606" y="0"/>
                </a:lnTo>
                <a:lnTo>
                  <a:pt x="49466" y="4140"/>
                </a:lnTo>
                <a:lnTo>
                  <a:pt x="49466" y="14351"/>
                </a:lnTo>
                <a:lnTo>
                  <a:pt x="53606" y="18491"/>
                </a:lnTo>
                <a:lnTo>
                  <a:pt x="63817" y="18491"/>
                </a:lnTo>
                <a:lnTo>
                  <a:pt x="67957" y="14351"/>
                </a:lnTo>
                <a:lnTo>
                  <a:pt x="67957" y="4140"/>
                </a:lnTo>
                <a:close/>
              </a:path>
              <a:path w="439419" h="19050">
                <a:moveTo>
                  <a:pt x="92697" y="4140"/>
                </a:moveTo>
                <a:lnTo>
                  <a:pt x="88557" y="0"/>
                </a:lnTo>
                <a:lnTo>
                  <a:pt x="83451" y="0"/>
                </a:lnTo>
                <a:lnTo>
                  <a:pt x="78346" y="0"/>
                </a:lnTo>
                <a:lnTo>
                  <a:pt x="74206" y="4140"/>
                </a:lnTo>
                <a:lnTo>
                  <a:pt x="74206" y="14351"/>
                </a:lnTo>
                <a:lnTo>
                  <a:pt x="78346" y="18491"/>
                </a:lnTo>
                <a:lnTo>
                  <a:pt x="88557" y="18491"/>
                </a:lnTo>
                <a:lnTo>
                  <a:pt x="92697" y="14351"/>
                </a:lnTo>
                <a:lnTo>
                  <a:pt x="92697" y="4140"/>
                </a:lnTo>
                <a:close/>
              </a:path>
              <a:path w="439419" h="19050">
                <a:moveTo>
                  <a:pt x="117436" y="4140"/>
                </a:moveTo>
                <a:lnTo>
                  <a:pt x="113296" y="0"/>
                </a:lnTo>
                <a:lnTo>
                  <a:pt x="108191" y="0"/>
                </a:lnTo>
                <a:lnTo>
                  <a:pt x="103085" y="0"/>
                </a:lnTo>
                <a:lnTo>
                  <a:pt x="98945" y="4140"/>
                </a:lnTo>
                <a:lnTo>
                  <a:pt x="98945" y="14351"/>
                </a:lnTo>
                <a:lnTo>
                  <a:pt x="103085" y="18491"/>
                </a:lnTo>
                <a:lnTo>
                  <a:pt x="113296" y="18491"/>
                </a:lnTo>
                <a:lnTo>
                  <a:pt x="117436" y="14351"/>
                </a:lnTo>
                <a:lnTo>
                  <a:pt x="117436" y="4140"/>
                </a:lnTo>
                <a:close/>
              </a:path>
              <a:path w="439419" h="19050">
                <a:moveTo>
                  <a:pt x="142176" y="4140"/>
                </a:moveTo>
                <a:lnTo>
                  <a:pt x="138036" y="0"/>
                </a:lnTo>
                <a:lnTo>
                  <a:pt x="132930" y="0"/>
                </a:lnTo>
                <a:lnTo>
                  <a:pt x="127825" y="0"/>
                </a:lnTo>
                <a:lnTo>
                  <a:pt x="123685" y="4140"/>
                </a:lnTo>
                <a:lnTo>
                  <a:pt x="123685" y="14351"/>
                </a:lnTo>
                <a:lnTo>
                  <a:pt x="127825" y="18491"/>
                </a:lnTo>
                <a:lnTo>
                  <a:pt x="138036" y="18491"/>
                </a:lnTo>
                <a:lnTo>
                  <a:pt x="142176" y="14351"/>
                </a:lnTo>
                <a:lnTo>
                  <a:pt x="142176" y="4140"/>
                </a:lnTo>
                <a:close/>
              </a:path>
              <a:path w="439419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439419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439419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439419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439419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439419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439419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439419" h="19050">
                <a:moveTo>
                  <a:pt x="340080" y="4140"/>
                </a:moveTo>
                <a:lnTo>
                  <a:pt x="335940" y="0"/>
                </a:lnTo>
                <a:lnTo>
                  <a:pt x="330835" y="0"/>
                </a:lnTo>
                <a:lnTo>
                  <a:pt x="325729" y="0"/>
                </a:lnTo>
                <a:lnTo>
                  <a:pt x="321589" y="4140"/>
                </a:lnTo>
                <a:lnTo>
                  <a:pt x="321589" y="14351"/>
                </a:lnTo>
                <a:lnTo>
                  <a:pt x="325729" y="18491"/>
                </a:lnTo>
                <a:lnTo>
                  <a:pt x="335940" y="18491"/>
                </a:lnTo>
                <a:lnTo>
                  <a:pt x="340080" y="14351"/>
                </a:lnTo>
                <a:lnTo>
                  <a:pt x="340080" y="4140"/>
                </a:lnTo>
                <a:close/>
              </a:path>
              <a:path w="439419" h="19050">
                <a:moveTo>
                  <a:pt x="364820" y="4140"/>
                </a:moveTo>
                <a:lnTo>
                  <a:pt x="360680" y="0"/>
                </a:lnTo>
                <a:lnTo>
                  <a:pt x="355574" y="0"/>
                </a:lnTo>
                <a:lnTo>
                  <a:pt x="350469" y="0"/>
                </a:lnTo>
                <a:lnTo>
                  <a:pt x="346329" y="4140"/>
                </a:lnTo>
                <a:lnTo>
                  <a:pt x="346329" y="14351"/>
                </a:lnTo>
                <a:lnTo>
                  <a:pt x="350469" y="18491"/>
                </a:lnTo>
                <a:lnTo>
                  <a:pt x="360680" y="18491"/>
                </a:lnTo>
                <a:lnTo>
                  <a:pt x="364820" y="14351"/>
                </a:lnTo>
                <a:lnTo>
                  <a:pt x="364820" y="4140"/>
                </a:lnTo>
                <a:close/>
              </a:path>
              <a:path w="439419" h="19050">
                <a:moveTo>
                  <a:pt x="389559" y="4140"/>
                </a:moveTo>
                <a:lnTo>
                  <a:pt x="385419" y="0"/>
                </a:lnTo>
                <a:lnTo>
                  <a:pt x="380314" y="0"/>
                </a:lnTo>
                <a:lnTo>
                  <a:pt x="375208" y="0"/>
                </a:lnTo>
                <a:lnTo>
                  <a:pt x="371068" y="4140"/>
                </a:lnTo>
                <a:lnTo>
                  <a:pt x="371068" y="14351"/>
                </a:lnTo>
                <a:lnTo>
                  <a:pt x="375208" y="18491"/>
                </a:lnTo>
                <a:lnTo>
                  <a:pt x="385419" y="18491"/>
                </a:lnTo>
                <a:lnTo>
                  <a:pt x="389559" y="14351"/>
                </a:lnTo>
                <a:lnTo>
                  <a:pt x="389559" y="4140"/>
                </a:lnTo>
                <a:close/>
              </a:path>
              <a:path w="439419" h="19050">
                <a:moveTo>
                  <a:pt x="414299" y="4140"/>
                </a:moveTo>
                <a:lnTo>
                  <a:pt x="410159" y="0"/>
                </a:lnTo>
                <a:lnTo>
                  <a:pt x="405053" y="0"/>
                </a:lnTo>
                <a:lnTo>
                  <a:pt x="399948" y="0"/>
                </a:lnTo>
                <a:lnTo>
                  <a:pt x="395808" y="4140"/>
                </a:lnTo>
                <a:lnTo>
                  <a:pt x="395808" y="14351"/>
                </a:lnTo>
                <a:lnTo>
                  <a:pt x="399948" y="18491"/>
                </a:lnTo>
                <a:lnTo>
                  <a:pt x="410159" y="18491"/>
                </a:lnTo>
                <a:lnTo>
                  <a:pt x="414299" y="14351"/>
                </a:lnTo>
                <a:lnTo>
                  <a:pt x="414299" y="4140"/>
                </a:lnTo>
                <a:close/>
              </a:path>
              <a:path w="439419" h="19050">
                <a:moveTo>
                  <a:pt x="439039" y="4140"/>
                </a:moveTo>
                <a:lnTo>
                  <a:pt x="434898" y="0"/>
                </a:lnTo>
                <a:lnTo>
                  <a:pt x="429793" y="0"/>
                </a:lnTo>
                <a:lnTo>
                  <a:pt x="424688" y="0"/>
                </a:lnTo>
                <a:lnTo>
                  <a:pt x="420547" y="4140"/>
                </a:lnTo>
                <a:lnTo>
                  <a:pt x="420547" y="14351"/>
                </a:lnTo>
                <a:lnTo>
                  <a:pt x="424688" y="18491"/>
                </a:lnTo>
                <a:lnTo>
                  <a:pt x="434898" y="18491"/>
                </a:lnTo>
                <a:lnTo>
                  <a:pt x="439039" y="14351"/>
                </a:lnTo>
                <a:lnTo>
                  <a:pt x="439039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60589" y="3258044"/>
            <a:ext cx="241300" cy="19050"/>
          </a:xfrm>
          <a:custGeom>
            <a:avLst/>
            <a:gdLst/>
            <a:ahLst/>
            <a:cxnLst/>
            <a:rect l="l" t="t" r="r" b="b"/>
            <a:pathLst>
              <a:path w="241300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241300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241300" h="19050">
                <a:moveTo>
                  <a:pt x="67957" y="4140"/>
                </a:moveTo>
                <a:lnTo>
                  <a:pt x="63817" y="0"/>
                </a:lnTo>
                <a:lnTo>
                  <a:pt x="58712" y="0"/>
                </a:lnTo>
                <a:lnTo>
                  <a:pt x="53606" y="0"/>
                </a:lnTo>
                <a:lnTo>
                  <a:pt x="49466" y="4140"/>
                </a:lnTo>
                <a:lnTo>
                  <a:pt x="49466" y="14351"/>
                </a:lnTo>
                <a:lnTo>
                  <a:pt x="53606" y="18491"/>
                </a:lnTo>
                <a:lnTo>
                  <a:pt x="63817" y="18491"/>
                </a:lnTo>
                <a:lnTo>
                  <a:pt x="67957" y="14351"/>
                </a:lnTo>
                <a:lnTo>
                  <a:pt x="67957" y="4140"/>
                </a:lnTo>
                <a:close/>
              </a:path>
              <a:path w="241300" h="19050">
                <a:moveTo>
                  <a:pt x="92697" y="4140"/>
                </a:moveTo>
                <a:lnTo>
                  <a:pt x="88557" y="0"/>
                </a:lnTo>
                <a:lnTo>
                  <a:pt x="83451" y="0"/>
                </a:lnTo>
                <a:lnTo>
                  <a:pt x="78346" y="0"/>
                </a:lnTo>
                <a:lnTo>
                  <a:pt x="74206" y="4140"/>
                </a:lnTo>
                <a:lnTo>
                  <a:pt x="74206" y="14351"/>
                </a:lnTo>
                <a:lnTo>
                  <a:pt x="78346" y="18491"/>
                </a:lnTo>
                <a:lnTo>
                  <a:pt x="88557" y="18491"/>
                </a:lnTo>
                <a:lnTo>
                  <a:pt x="92697" y="14351"/>
                </a:lnTo>
                <a:lnTo>
                  <a:pt x="92697" y="4140"/>
                </a:lnTo>
                <a:close/>
              </a:path>
              <a:path w="241300" h="19050">
                <a:moveTo>
                  <a:pt x="117436" y="4140"/>
                </a:moveTo>
                <a:lnTo>
                  <a:pt x="113296" y="0"/>
                </a:lnTo>
                <a:lnTo>
                  <a:pt x="108191" y="0"/>
                </a:lnTo>
                <a:lnTo>
                  <a:pt x="103085" y="0"/>
                </a:lnTo>
                <a:lnTo>
                  <a:pt x="98945" y="4140"/>
                </a:lnTo>
                <a:lnTo>
                  <a:pt x="98945" y="14351"/>
                </a:lnTo>
                <a:lnTo>
                  <a:pt x="103085" y="18491"/>
                </a:lnTo>
                <a:lnTo>
                  <a:pt x="113296" y="18491"/>
                </a:lnTo>
                <a:lnTo>
                  <a:pt x="117436" y="14351"/>
                </a:lnTo>
                <a:lnTo>
                  <a:pt x="117436" y="4140"/>
                </a:lnTo>
                <a:close/>
              </a:path>
              <a:path w="241300" h="19050">
                <a:moveTo>
                  <a:pt x="142176" y="4140"/>
                </a:moveTo>
                <a:lnTo>
                  <a:pt x="138036" y="0"/>
                </a:lnTo>
                <a:lnTo>
                  <a:pt x="132930" y="0"/>
                </a:lnTo>
                <a:lnTo>
                  <a:pt x="127825" y="0"/>
                </a:lnTo>
                <a:lnTo>
                  <a:pt x="123685" y="4140"/>
                </a:lnTo>
                <a:lnTo>
                  <a:pt x="123685" y="14351"/>
                </a:lnTo>
                <a:lnTo>
                  <a:pt x="127825" y="18491"/>
                </a:lnTo>
                <a:lnTo>
                  <a:pt x="138036" y="18491"/>
                </a:lnTo>
                <a:lnTo>
                  <a:pt x="142176" y="14351"/>
                </a:lnTo>
                <a:lnTo>
                  <a:pt x="142176" y="4140"/>
                </a:lnTo>
                <a:close/>
              </a:path>
              <a:path w="241300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241300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241300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241300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805876" y="3258044"/>
            <a:ext cx="365125" cy="19050"/>
          </a:xfrm>
          <a:custGeom>
            <a:avLst/>
            <a:gdLst/>
            <a:ahLst/>
            <a:cxnLst/>
            <a:rect l="l" t="t" r="r" b="b"/>
            <a:pathLst>
              <a:path w="36512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6512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6512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6512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65125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65125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365125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365125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365125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365125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36512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6512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6512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36512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36512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473820" y="3258044"/>
            <a:ext cx="439420" cy="19050"/>
          </a:xfrm>
          <a:custGeom>
            <a:avLst/>
            <a:gdLst/>
            <a:ahLst/>
            <a:cxnLst/>
            <a:rect l="l" t="t" r="r" b="b"/>
            <a:pathLst>
              <a:path w="43941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941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439419" h="19050">
                <a:moveTo>
                  <a:pt x="67957" y="4140"/>
                </a:moveTo>
                <a:lnTo>
                  <a:pt x="63817" y="0"/>
                </a:lnTo>
                <a:lnTo>
                  <a:pt x="58712" y="0"/>
                </a:lnTo>
                <a:lnTo>
                  <a:pt x="53606" y="0"/>
                </a:lnTo>
                <a:lnTo>
                  <a:pt x="49466" y="4140"/>
                </a:lnTo>
                <a:lnTo>
                  <a:pt x="49466" y="14351"/>
                </a:lnTo>
                <a:lnTo>
                  <a:pt x="53606" y="18491"/>
                </a:lnTo>
                <a:lnTo>
                  <a:pt x="63817" y="18491"/>
                </a:lnTo>
                <a:lnTo>
                  <a:pt x="67957" y="14351"/>
                </a:lnTo>
                <a:lnTo>
                  <a:pt x="67957" y="4140"/>
                </a:lnTo>
                <a:close/>
              </a:path>
              <a:path w="439419" h="19050">
                <a:moveTo>
                  <a:pt x="92697" y="4140"/>
                </a:moveTo>
                <a:lnTo>
                  <a:pt x="88557" y="0"/>
                </a:lnTo>
                <a:lnTo>
                  <a:pt x="83451" y="0"/>
                </a:lnTo>
                <a:lnTo>
                  <a:pt x="78346" y="0"/>
                </a:lnTo>
                <a:lnTo>
                  <a:pt x="74206" y="4140"/>
                </a:lnTo>
                <a:lnTo>
                  <a:pt x="74206" y="14351"/>
                </a:lnTo>
                <a:lnTo>
                  <a:pt x="78346" y="18491"/>
                </a:lnTo>
                <a:lnTo>
                  <a:pt x="88557" y="18491"/>
                </a:lnTo>
                <a:lnTo>
                  <a:pt x="92697" y="14351"/>
                </a:lnTo>
                <a:lnTo>
                  <a:pt x="92697" y="4140"/>
                </a:lnTo>
                <a:close/>
              </a:path>
              <a:path w="439419" h="19050">
                <a:moveTo>
                  <a:pt x="117436" y="4140"/>
                </a:moveTo>
                <a:lnTo>
                  <a:pt x="113296" y="0"/>
                </a:lnTo>
                <a:lnTo>
                  <a:pt x="108191" y="0"/>
                </a:lnTo>
                <a:lnTo>
                  <a:pt x="103085" y="0"/>
                </a:lnTo>
                <a:lnTo>
                  <a:pt x="98945" y="4140"/>
                </a:lnTo>
                <a:lnTo>
                  <a:pt x="98945" y="14351"/>
                </a:lnTo>
                <a:lnTo>
                  <a:pt x="103085" y="18491"/>
                </a:lnTo>
                <a:lnTo>
                  <a:pt x="113296" y="18491"/>
                </a:lnTo>
                <a:lnTo>
                  <a:pt x="117436" y="14351"/>
                </a:lnTo>
                <a:lnTo>
                  <a:pt x="117436" y="4140"/>
                </a:lnTo>
                <a:close/>
              </a:path>
              <a:path w="439419" h="19050">
                <a:moveTo>
                  <a:pt x="142176" y="4140"/>
                </a:moveTo>
                <a:lnTo>
                  <a:pt x="138036" y="0"/>
                </a:lnTo>
                <a:lnTo>
                  <a:pt x="132930" y="0"/>
                </a:lnTo>
                <a:lnTo>
                  <a:pt x="127825" y="0"/>
                </a:lnTo>
                <a:lnTo>
                  <a:pt x="123685" y="4140"/>
                </a:lnTo>
                <a:lnTo>
                  <a:pt x="123685" y="14351"/>
                </a:lnTo>
                <a:lnTo>
                  <a:pt x="127825" y="18491"/>
                </a:lnTo>
                <a:lnTo>
                  <a:pt x="138036" y="18491"/>
                </a:lnTo>
                <a:lnTo>
                  <a:pt x="142176" y="14351"/>
                </a:lnTo>
                <a:lnTo>
                  <a:pt x="142176" y="4140"/>
                </a:lnTo>
                <a:close/>
              </a:path>
              <a:path w="439419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439419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439419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439419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439419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439419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439419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439419" h="19050">
                <a:moveTo>
                  <a:pt x="340080" y="4140"/>
                </a:moveTo>
                <a:lnTo>
                  <a:pt x="335940" y="0"/>
                </a:lnTo>
                <a:lnTo>
                  <a:pt x="330835" y="0"/>
                </a:lnTo>
                <a:lnTo>
                  <a:pt x="325729" y="0"/>
                </a:lnTo>
                <a:lnTo>
                  <a:pt x="321589" y="4140"/>
                </a:lnTo>
                <a:lnTo>
                  <a:pt x="321589" y="14351"/>
                </a:lnTo>
                <a:lnTo>
                  <a:pt x="325729" y="18491"/>
                </a:lnTo>
                <a:lnTo>
                  <a:pt x="335940" y="18491"/>
                </a:lnTo>
                <a:lnTo>
                  <a:pt x="340080" y="14351"/>
                </a:lnTo>
                <a:lnTo>
                  <a:pt x="340080" y="4140"/>
                </a:lnTo>
                <a:close/>
              </a:path>
              <a:path w="439419" h="19050">
                <a:moveTo>
                  <a:pt x="364820" y="4140"/>
                </a:moveTo>
                <a:lnTo>
                  <a:pt x="360680" y="0"/>
                </a:lnTo>
                <a:lnTo>
                  <a:pt x="355574" y="0"/>
                </a:lnTo>
                <a:lnTo>
                  <a:pt x="350469" y="0"/>
                </a:lnTo>
                <a:lnTo>
                  <a:pt x="346329" y="4140"/>
                </a:lnTo>
                <a:lnTo>
                  <a:pt x="346329" y="14351"/>
                </a:lnTo>
                <a:lnTo>
                  <a:pt x="350469" y="18491"/>
                </a:lnTo>
                <a:lnTo>
                  <a:pt x="360680" y="18491"/>
                </a:lnTo>
                <a:lnTo>
                  <a:pt x="364820" y="14351"/>
                </a:lnTo>
                <a:lnTo>
                  <a:pt x="364820" y="4140"/>
                </a:lnTo>
                <a:close/>
              </a:path>
              <a:path w="439419" h="19050">
                <a:moveTo>
                  <a:pt x="389559" y="4140"/>
                </a:moveTo>
                <a:lnTo>
                  <a:pt x="385419" y="0"/>
                </a:lnTo>
                <a:lnTo>
                  <a:pt x="380314" y="0"/>
                </a:lnTo>
                <a:lnTo>
                  <a:pt x="375208" y="0"/>
                </a:lnTo>
                <a:lnTo>
                  <a:pt x="371068" y="4140"/>
                </a:lnTo>
                <a:lnTo>
                  <a:pt x="371068" y="14351"/>
                </a:lnTo>
                <a:lnTo>
                  <a:pt x="375208" y="18491"/>
                </a:lnTo>
                <a:lnTo>
                  <a:pt x="385419" y="18491"/>
                </a:lnTo>
                <a:lnTo>
                  <a:pt x="389559" y="14351"/>
                </a:lnTo>
                <a:lnTo>
                  <a:pt x="389559" y="4140"/>
                </a:lnTo>
                <a:close/>
              </a:path>
              <a:path w="439419" h="19050">
                <a:moveTo>
                  <a:pt x="414299" y="4140"/>
                </a:moveTo>
                <a:lnTo>
                  <a:pt x="410159" y="0"/>
                </a:lnTo>
                <a:lnTo>
                  <a:pt x="405053" y="0"/>
                </a:lnTo>
                <a:lnTo>
                  <a:pt x="399948" y="0"/>
                </a:lnTo>
                <a:lnTo>
                  <a:pt x="395808" y="4140"/>
                </a:lnTo>
                <a:lnTo>
                  <a:pt x="395808" y="14351"/>
                </a:lnTo>
                <a:lnTo>
                  <a:pt x="399948" y="18491"/>
                </a:lnTo>
                <a:lnTo>
                  <a:pt x="410159" y="18491"/>
                </a:lnTo>
                <a:lnTo>
                  <a:pt x="414299" y="14351"/>
                </a:lnTo>
                <a:lnTo>
                  <a:pt x="414299" y="4140"/>
                </a:lnTo>
                <a:close/>
              </a:path>
              <a:path w="439419" h="19050">
                <a:moveTo>
                  <a:pt x="439039" y="4140"/>
                </a:moveTo>
                <a:lnTo>
                  <a:pt x="434898" y="0"/>
                </a:lnTo>
                <a:lnTo>
                  <a:pt x="429793" y="0"/>
                </a:lnTo>
                <a:lnTo>
                  <a:pt x="424688" y="0"/>
                </a:lnTo>
                <a:lnTo>
                  <a:pt x="420547" y="4140"/>
                </a:lnTo>
                <a:lnTo>
                  <a:pt x="420547" y="14351"/>
                </a:lnTo>
                <a:lnTo>
                  <a:pt x="424688" y="18491"/>
                </a:lnTo>
                <a:lnTo>
                  <a:pt x="434898" y="18491"/>
                </a:lnTo>
                <a:lnTo>
                  <a:pt x="439039" y="14351"/>
                </a:lnTo>
                <a:lnTo>
                  <a:pt x="439039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10055" y="3282784"/>
            <a:ext cx="191770" cy="19050"/>
          </a:xfrm>
          <a:custGeom>
            <a:avLst/>
            <a:gdLst/>
            <a:ahLst/>
            <a:cxnLst/>
            <a:rect l="l" t="t" r="r" b="b"/>
            <a:pathLst>
              <a:path w="19176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19176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191769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191769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191769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191769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191769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191769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805876" y="3282784"/>
            <a:ext cx="340360" cy="19050"/>
          </a:xfrm>
          <a:custGeom>
            <a:avLst/>
            <a:gdLst/>
            <a:ahLst/>
            <a:cxnLst/>
            <a:rect l="l" t="t" r="r" b="b"/>
            <a:pathLst>
              <a:path w="340360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40360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40360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40360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40360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40360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340360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340360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340360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340360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340360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40360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40360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340360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548026" y="3282784"/>
            <a:ext cx="365125" cy="19050"/>
          </a:xfrm>
          <a:custGeom>
            <a:avLst/>
            <a:gdLst/>
            <a:ahLst/>
            <a:cxnLst/>
            <a:rect l="l" t="t" r="r" b="b"/>
            <a:pathLst>
              <a:path w="36512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6512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6512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6512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65125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65125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365125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365125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  <a:path w="365125" h="19050">
                <a:moveTo>
                  <a:pt x="216408" y="4140"/>
                </a:moveTo>
                <a:lnTo>
                  <a:pt x="212267" y="0"/>
                </a:lnTo>
                <a:lnTo>
                  <a:pt x="207162" y="0"/>
                </a:lnTo>
                <a:lnTo>
                  <a:pt x="202057" y="0"/>
                </a:lnTo>
                <a:lnTo>
                  <a:pt x="197916" y="4140"/>
                </a:lnTo>
                <a:lnTo>
                  <a:pt x="197916" y="14351"/>
                </a:lnTo>
                <a:lnTo>
                  <a:pt x="202057" y="18491"/>
                </a:lnTo>
                <a:lnTo>
                  <a:pt x="212267" y="18491"/>
                </a:lnTo>
                <a:lnTo>
                  <a:pt x="216408" y="14351"/>
                </a:lnTo>
                <a:lnTo>
                  <a:pt x="216408" y="4140"/>
                </a:lnTo>
                <a:close/>
              </a:path>
              <a:path w="365125" h="19050">
                <a:moveTo>
                  <a:pt x="241147" y="4140"/>
                </a:moveTo>
                <a:lnTo>
                  <a:pt x="237007" y="0"/>
                </a:lnTo>
                <a:lnTo>
                  <a:pt x="231902" y="0"/>
                </a:lnTo>
                <a:lnTo>
                  <a:pt x="226796" y="0"/>
                </a:lnTo>
                <a:lnTo>
                  <a:pt x="222656" y="4140"/>
                </a:lnTo>
                <a:lnTo>
                  <a:pt x="222656" y="14351"/>
                </a:lnTo>
                <a:lnTo>
                  <a:pt x="226796" y="18491"/>
                </a:lnTo>
                <a:lnTo>
                  <a:pt x="237007" y="18491"/>
                </a:lnTo>
                <a:lnTo>
                  <a:pt x="241147" y="14351"/>
                </a:lnTo>
                <a:lnTo>
                  <a:pt x="241147" y="4140"/>
                </a:lnTo>
                <a:close/>
              </a:path>
              <a:path w="36512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6512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6512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36512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36512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34795" y="3307511"/>
            <a:ext cx="142240" cy="19050"/>
          </a:xfrm>
          <a:custGeom>
            <a:avLst/>
            <a:gdLst/>
            <a:ahLst/>
            <a:cxnLst/>
            <a:rect l="l" t="t" r="r" b="b"/>
            <a:pathLst>
              <a:path w="142240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142240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142240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142240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142240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142240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830616" y="3307511"/>
            <a:ext cx="315595" cy="19050"/>
          </a:xfrm>
          <a:custGeom>
            <a:avLst/>
            <a:gdLst/>
            <a:ahLst/>
            <a:cxnLst/>
            <a:rect l="l" t="t" r="r" b="b"/>
            <a:pathLst>
              <a:path w="315594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15594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15594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15594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15594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15594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315594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315594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315594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315594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315594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15594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15594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548026" y="3307511"/>
            <a:ext cx="365125" cy="19050"/>
          </a:xfrm>
          <a:custGeom>
            <a:avLst/>
            <a:gdLst/>
            <a:ahLst/>
            <a:cxnLst/>
            <a:rect l="l" t="t" r="r" b="b"/>
            <a:pathLst>
              <a:path w="36512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6512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6512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6512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65125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65125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365125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365125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  <a:path w="365125" h="19050">
                <a:moveTo>
                  <a:pt x="216408" y="4140"/>
                </a:moveTo>
                <a:lnTo>
                  <a:pt x="212267" y="0"/>
                </a:lnTo>
                <a:lnTo>
                  <a:pt x="207162" y="0"/>
                </a:lnTo>
                <a:lnTo>
                  <a:pt x="202057" y="0"/>
                </a:lnTo>
                <a:lnTo>
                  <a:pt x="197916" y="4140"/>
                </a:lnTo>
                <a:lnTo>
                  <a:pt x="197916" y="14351"/>
                </a:lnTo>
                <a:lnTo>
                  <a:pt x="202057" y="18491"/>
                </a:lnTo>
                <a:lnTo>
                  <a:pt x="212267" y="18491"/>
                </a:lnTo>
                <a:lnTo>
                  <a:pt x="216408" y="14351"/>
                </a:lnTo>
                <a:lnTo>
                  <a:pt x="216408" y="4140"/>
                </a:lnTo>
                <a:close/>
              </a:path>
              <a:path w="365125" h="19050">
                <a:moveTo>
                  <a:pt x="241147" y="4140"/>
                </a:moveTo>
                <a:lnTo>
                  <a:pt x="237007" y="0"/>
                </a:lnTo>
                <a:lnTo>
                  <a:pt x="231902" y="0"/>
                </a:lnTo>
                <a:lnTo>
                  <a:pt x="226796" y="0"/>
                </a:lnTo>
                <a:lnTo>
                  <a:pt x="222656" y="4140"/>
                </a:lnTo>
                <a:lnTo>
                  <a:pt x="222656" y="14351"/>
                </a:lnTo>
                <a:lnTo>
                  <a:pt x="226796" y="18491"/>
                </a:lnTo>
                <a:lnTo>
                  <a:pt x="237007" y="18491"/>
                </a:lnTo>
                <a:lnTo>
                  <a:pt x="241147" y="14351"/>
                </a:lnTo>
                <a:lnTo>
                  <a:pt x="241147" y="4140"/>
                </a:lnTo>
                <a:close/>
              </a:path>
              <a:path w="36512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6512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6512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36512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36512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59534" y="3332251"/>
            <a:ext cx="92710" cy="19050"/>
          </a:xfrm>
          <a:custGeom>
            <a:avLst/>
            <a:gdLst/>
            <a:ahLst/>
            <a:cxnLst/>
            <a:rect l="l" t="t" r="r" b="b"/>
            <a:pathLst>
              <a:path w="9270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9270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92709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92709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830616" y="3332251"/>
            <a:ext cx="266065" cy="19050"/>
          </a:xfrm>
          <a:custGeom>
            <a:avLst/>
            <a:gdLst/>
            <a:ahLst/>
            <a:cxnLst/>
            <a:rect l="l" t="t" r="r" b="b"/>
            <a:pathLst>
              <a:path w="266064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266064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266064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266064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266064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266064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266064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266064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266064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266064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266064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548026" y="3332251"/>
            <a:ext cx="365125" cy="19050"/>
          </a:xfrm>
          <a:custGeom>
            <a:avLst/>
            <a:gdLst/>
            <a:ahLst/>
            <a:cxnLst/>
            <a:rect l="l" t="t" r="r" b="b"/>
            <a:pathLst>
              <a:path w="36512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6512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6512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6512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65125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65125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365125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365125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  <a:path w="365125" h="19050">
                <a:moveTo>
                  <a:pt x="216408" y="4140"/>
                </a:moveTo>
                <a:lnTo>
                  <a:pt x="212267" y="0"/>
                </a:lnTo>
                <a:lnTo>
                  <a:pt x="207162" y="0"/>
                </a:lnTo>
                <a:lnTo>
                  <a:pt x="202057" y="0"/>
                </a:lnTo>
                <a:lnTo>
                  <a:pt x="197916" y="4140"/>
                </a:lnTo>
                <a:lnTo>
                  <a:pt x="197916" y="14351"/>
                </a:lnTo>
                <a:lnTo>
                  <a:pt x="202057" y="18491"/>
                </a:lnTo>
                <a:lnTo>
                  <a:pt x="212267" y="18491"/>
                </a:lnTo>
                <a:lnTo>
                  <a:pt x="216408" y="14351"/>
                </a:lnTo>
                <a:lnTo>
                  <a:pt x="216408" y="4140"/>
                </a:lnTo>
                <a:close/>
              </a:path>
              <a:path w="365125" h="19050">
                <a:moveTo>
                  <a:pt x="241147" y="4140"/>
                </a:moveTo>
                <a:lnTo>
                  <a:pt x="237007" y="0"/>
                </a:lnTo>
                <a:lnTo>
                  <a:pt x="231902" y="0"/>
                </a:lnTo>
                <a:lnTo>
                  <a:pt x="226796" y="0"/>
                </a:lnTo>
                <a:lnTo>
                  <a:pt x="222656" y="4140"/>
                </a:lnTo>
                <a:lnTo>
                  <a:pt x="222656" y="14351"/>
                </a:lnTo>
                <a:lnTo>
                  <a:pt x="226796" y="18491"/>
                </a:lnTo>
                <a:lnTo>
                  <a:pt x="237007" y="18491"/>
                </a:lnTo>
                <a:lnTo>
                  <a:pt x="241147" y="14351"/>
                </a:lnTo>
                <a:lnTo>
                  <a:pt x="241147" y="4140"/>
                </a:lnTo>
                <a:close/>
              </a:path>
              <a:path w="36512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6512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6512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36512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36512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84274" y="3356990"/>
            <a:ext cx="43815" cy="19050"/>
          </a:xfrm>
          <a:custGeom>
            <a:avLst/>
            <a:gdLst/>
            <a:ahLst/>
            <a:cxnLst/>
            <a:rect l="l" t="t" r="r" b="b"/>
            <a:pathLst>
              <a:path w="4381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81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830616" y="3356990"/>
            <a:ext cx="241300" cy="19050"/>
          </a:xfrm>
          <a:custGeom>
            <a:avLst/>
            <a:gdLst/>
            <a:ahLst/>
            <a:cxnLst/>
            <a:rect l="l" t="t" r="r" b="b"/>
            <a:pathLst>
              <a:path w="241300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241300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241300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241300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241300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241300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241300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  <a:path w="241300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241300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241300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548026" y="3356990"/>
            <a:ext cx="365125" cy="19050"/>
          </a:xfrm>
          <a:custGeom>
            <a:avLst/>
            <a:gdLst/>
            <a:ahLst/>
            <a:cxnLst/>
            <a:rect l="l" t="t" r="r" b="b"/>
            <a:pathLst>
              <a:path w="36512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6512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6512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6512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65125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65125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365125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365125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  <a:path w="365125" h="19050">
                <a:moveTo>
                  <a:pt x="216408" y="4140"/>
                </a:moveTo>
                <a:lnTo>
                  <a:pt x="212267" y="0"/>
                </a:lnTo>
                <a:lnTo>
                  <a:pt x="207162" y="0"/>
                </a:lnTo>
                <a:lnTo>
                  <a:pt x="202057" y="0"/>
                </a:lnTo>
                <a:lnTo>
                  <a:pt x="197916" y="4140"/>
                </a:lnTo>
                <a:lnTo>
                  <a:pt x="197916" y="14351"/>
                </a:lnTo>
                <a:lnTo>
                  <a:pt x="202057" y="18491"/>
                </a:lnTo>
                <a:lnTo>
                  <a:pt x="212267" y="18491"/>
                </a:lnTo>
                <a:lnTo>
                  <a:pt x="216408" y="14351"/>
                </a:lnTo>
                <a:lnTo>
                  <a:pt x="216408" y="4140"/>
                </a:lnTo>
                <a:close/>
              </a:path>
              <a:path w="365125" h="19050">
                <a:moveTo>
                  <a:pt x="241147" y="4140"/>
                </a:moveTo>
                <a:lnTo>
                  <a:pt x="237007" y="0"/>
                </a:lnTo>
                <a:lnTo>
                  <a:pt x="231902" y="0"/>
                </a:lnTo>
                <a:lnTo>
                  <a:pt x="226796" y="0"/>
                </a:lnTo>
                <a:lnTo>
                  <a:pt x="222656" y="4140"/>
                </a:lnTo>
                <a:lnTo>
                  <a:pt x="222656" y="14351"/>
                </a:lnTo>
                <a:lnTo>
                  <a:pt x="226796" y="18491"/>
                </a:lnTo>
                <a:lnTo>
                  <a:pt x="237007" y="18491"/>
                </a:lnTo>
                <a:lnTo>
                  <a:pt x="241147" y="14351"/>
                </a:lnTo>
                <a:lnTo>
                  <a:pt x="241147" y="4140"/>
                </a:lnTo>
                <a:close/>
              </a:path>
              <a:path w="36512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6512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6512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36512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36512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484274" y="3381730"/>
            <a:ext cx="43815" cy="19050"/>
          </a:xfrm>
          <a:custGeom>
            <a:avLst/>
            <a:gdLst/>
            <a:ahLst/>
            <a:cxnLst/>
            <a:rect l="l" t="t" r="r" b="b"/>
            <a:pathLst>
              <a:path w="4381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81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880095" y="3381730"/>
            <a:ext cx="167005" cy="19050"/>
          </a:xfrm>
          <a:custGeom>
            <a:avLst/>
            <a:gdLst/>
            <a:ahLst/>
            <a:cxnLst/>
            <a:rect l="l" t="t" r="r" b="b"/>
            <a:pathLst>
              <a:path w="16700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16700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16700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16700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167005" h="19050">
                <a:moveTo>
                  <a:pt x="117436" y="4140"/>
                </a:moveTo>
                <a:lnTo>
                  <a:pt x="113296" y="0"/>
                </a:lnTo>
                <a:lnTo>
                  <a:pt x="108191" y="0"/>
                </a:lnTo>
                <a:lnTo>
                  <a:pt x="103085" y="0"/>
                </a:lnTo>
                <a:lnTo>
                  <a:pt x="98945" y="4140"/>
                </a:lnTo>
                <a:lnTo>
                  <a:pt x="98945" y="14351"/>
                </a:lnTo>
                <a:lnTo>
                  <a:pt x="103085" y="18491"/>
                </a:lnTo>
                <a:lnTo>
                  <a:pt x="113296" y="18491"/>
                </a:lnTo>
                <a:lnTo>
                  <a:pt x="117436" y="14351"/>
                </a:lnTo>
                <a:lnTo>
                  <a:pt x="117436" y="4140"/>
                </a:lnTo>
                <a:close/>
              </a:path>
              <a:path w="167005" h="19050">
                <a:moveTo>
                  <a:pt x="142176" y="4140"/>
                </a:moveTo>
                <a:lnTo>
                  <a:pt x="138036" y="0"/>
                </a:lnTo>
                <a:lnTo>
                  <a:pt x="132930" y="0"/>
                </a:lnTo>
                <a:lnTo>
                  <a:pt x="127825" y="0"/>
                </a:lnTo>
                <a:lnTo>
                  <a:pt x="123685" y="4140"/>
                </a:lnTo>
                <a:lnTo>
                  <a:pt x="123685" y="14351"/>
                </a:lnTo>
                <a:lnTo>
                  <a:pt x="127825" y="18491"/>
                </a:lnTo>
                <a:lnTo>
                  <a:pt x="138036" y="18491"/>
                </a:lnTo>
                <a:lnTo>
                  <a:pt x="142176" y="14351"/>
                </a:lnTo>
                <a:lnTo>
                  <a:pt x="142176" y="4140"/>
                </a:lnTo>
                <a:close/>
              </a:path>
              <a:path w="167005" h="19050">
                <a:moveTo>
                  <a:pt x="166916" y="4140"/>
                </a:moveTo>
                <a:lnTo>
                  <a:pt x="162775" y="0"/>
                </a:lnTo>
                <a:lnTo>
                  <a:pt x="157670" y="0"/>
                </a:lnTo>
                <a:lnTo>
                  <a:pt x="152565" y="0"/>
                </a:lnTo>
                <a:lnTo>
                  <a:pt x="148424" y="4140"/>
                </a:lnTo>
                <a:lnTo>
                  <a:pt x="148424" y="14351"/>
                </a:lnTo>
                <a:lnTo>
                  <a:pt x="152565" y="18491"/>
                </a:lnTo>
                <a:lnTo>
                  <a:pt x="162775" y="18491"/>
                </a:lnTo>
                <a:lnTo>
                  <a:pt x="166916" y="14351"/>
                </a:lnTo>
                <a:lnTo>
                  <a:pt x="166916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548026" y="3381730"/>
            <a:ext cx="365125" cy="19050"/>
          </a:xfrm>
          <a:custGeom>
            <a:avLst/>
            <a:gdLst/>
            <a:ahLst/>
            <a:cxnLst/>
            <a:rect l="l" t="t" r="r" b="b"/>
            <a:pathLst>
              <a:path w="36512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36512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365125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365125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365125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365125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365125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365125" h="19050">
                <a:moveTo>
                  <a:pt x="191668" y="4140"/>
                </a:moveTo>
                <a:lnTo>
                  <a:pt x="187528" y="0"/>
                </a:lnTo>
                <a:lnTo>
                  <a:pt x="182422" y="0"/>
                </a:lnTo>
                <a:lnTo>
                  <a:pt x="177317" y="0"/>
                </a:lnTo>
                <a:lnTo>
                  <a:pt x="173177" y="4140"/>
                </a:lnTo>
                <a:lnTo>
                  <a:pt x="173177" y="14351"/>
                </a:lnTo>
                <a:lnTo>
                  <a:pt x="177317" y="18491"/>
                </a:lnTo>
                <a:lnTo>
                  <a:pt x="187528" y="18491"/>
                </a:lnTo>
                <a:lnTo>
                  <a:pt x="191668" y="14351"/>
                </a:lnTo>
                <a:lnTo>
                  <a:pt x="191668" y="4140"/>
                </a:lnTo>
                <a:close/>
              </a:path>
              <a:path w="365125" h="19050">
                <a:moveTo>
                  <a:pt x="216408" y="4140"/>
                </a:moveTo>
                <a:lnTo>
                  <a:pt x="212267" y="0"/>
                </a:lnTo>
                <a:lnTo>
                  <a:pt x="207162" y="0"/>
                </a:lnTo>
                <a:lnTo>
                  <a:pt x="202057" y="0"/>
                </a:lnTo>
                <a:lnTo>
                  <a:pt x="197916" y="4140"/>
                </a:lnTo>
                <a:lnTo>
                  <a:pt x="197916" y="14351"/>
                </a:lnTo>
                <a:lnTo>
                  <a:pt x="202057" y="18491"/>
                </a:lnTo>
                <a:lnTo>
                  <a:pt x="212267" y="18491"/>
                </a:lnTo>
                <a:lnTo>
                  <a:pt x="216408" y="14351"/>
                </a:lnTo>
                <a:lnTo>
                  <a:pt x="216408" y="4140"/>
                </a:lnTo>
                <a:close/>
              </a:path>
              <a:path w="365125" h="19050">
                <a:moveTo>
                  <a:pt x="241147" y="4140"/>
                </a:moveTo>
                <a:lnTo>
                  <a:pt x="237007" y="0"/>
                </a:lnTo>
                <a:lnTo>
                  <a:pt x="231902" y="0"/>
                </a:lnTo>
                <a:lnTo>
                  <a:pt x="226796" y="0"/>
                </a:lnTo>
                <a:lnTo>
                  <a:pt x="222656" y="4140"/>
                </a:lnTo>
                <a:lnTo>
                  <a:pt x="222656" y="14351"/>
                </a:lnTo>
                <a:lnTo>
                  <a:pt x="226796" y="18491"/>
                </a:lnTo>
                <a:lnTo>
                  <a:pt x="237007" y="18491"/>
                </a:lnTo>
                <a:lnTo>
                  <a:pt x="241147" y="14351"/>
                </a:lnTo>
                <a:lnTo>
                  <a:pt x="241147" y="4140"/>
                </a:lnTo>
                <a:close/>
              </a:path>
              <a:path w="365125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365125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  <a:path w="365125" h="19050">
                <a:moveTo>
                  <a:pt x="315353" y="4140"/>
                </a:moveTo>
                <a:lnTo>
                  <a:pt x="311213" y="0"/>
                </a:lnTo>
                <a:lnTo>
                  <a:pt x="306108" y="0"/>
                </a:lnTo>
                <a:lnTo>
                  <a:pt x="301002" y="0"/>
                </a:lnTo>
                <a:lnTo>
                  <a:pt x="296862" y="4140"/>
                </a:lnTo>
                <a:lnTo>
                  <a:pt x="296862" y="14351"/>
                </a:lnTo>
                <a:lnTo>
                  <a:pt x="301002" y="18491"/>
                </a:lnTo>
                <a:lnTo>
                  <a:pt x="311213" y="18491"/>
                </a:lnTo>
                <a:lnTo>
                  <a:pt x="315353" y="14351"/>
                </a:lnTo>
                <a:lnTo>
                  <a:pt x="315353" y="4140"/>
                </a:lnTo>
                <a:close/>
              </a:path>
              <a:path w="365125" h="19050">
                <a:moveTo>
                  <a:pt x="340093" y="4140"/>
                </a:moveTo>
                <a:lnTo>
                  <a:pt x="335953" y="0"/>
                </a:lnTo>
                <a:lnTo>
                  <a:pt x="330847" y="0"/>
                </a:lnTo>
                <a:lnTo>
                  <a:pt x="325742" y="0"/>
                </a:lnTo>
                <a:lnTo>
                  <a:pt x="321602" y="4140"/>
                </a:lnTo>
                <a:lnTo>
                  <a:pt x="321602" y="14351"/>
                </a:lnTo>
                <a:lnTo>
                  <a:pt x="325742" y="18491"/>
                </a:lnTo>
                <a:lnTo>
                  <a:pt x="335953" y="18491"/>
                </a:lnTo>
                <a:lnTo>
                  <a:pt x="340093" y="14351"/>
                </a:lnTo>
                <a:lnTo>
                  <a:pt x="340093" y="4140"/>
                </a:lnTo>
                <a:close/>
              </a:path>
              <a:path w="365125" h="19050">
                <a:moveTo>
                  <a:pt x="364832" y="4140"/>
                </a:moveTo>
                <a:lnTo>
                  <a:pt x="360692" y="0"/>
                </a:lnTo>
                <a:lnTo>
                  <a:pt x="355587" y="0"/>
                </a:lnTo>
                <a:lnTo>
                  <a:pt x="350481" y="0"/>
                </a:lnTo>
                <a:lnTo>
                  <a:pt x="346341" y="4140"/>
                </a:lnTo>
                <a:lnTo>
                  <a:pt x="346341" y="14351"/>
                </a:lnTo>
                <a:lnTo>
                  <a:pt x="350481" y="18491"/>
                </a:lnTo>
                <a:lnTo>
                  <a:pt x="360692" y="18491"/>
                </a:lnTo>
                <a:lnTo>
                  <a:pt x="364832" y="14351"/>
                </a:lnTo>
                <a:lnTo>
                  <a:pt x="364832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459534" y="3406469"/>
            <a:ext cx="43815" cy="19050"/>
          </a:xfrm>
          <a:custGeom>
            <a:avLst/>
            <a:gdLst/>
            <a:ahLst/>
            <a:cxnLst/>
            <a:rect l="l" t="t" r="r" b="b"/>
            <a:pathLst>
              <a:path w="4381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81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880095" y="3406469"/>
            <a:ext cx="142240" cy="19050"/>
          </a:xfrm>
          <a:custGeom>
            <a:avLst/>
            <a:gdLst/>
            <a:ahLst/>
            <a:cxnLst/>
            <a:rect l="l" t="t" r="r" b="b"/>
            <a:pathLst>
              <a:path w="142239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142239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142239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142239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142239" h="19050">
                <a:moveTo>
                  <a:pt x="117436" y="4140"/>
                </a:moveTo>
                <a:lnTo>
                  <a:pt x="113296" y="0"/>
                </a:lnTo>
                <a:lnTo>
                  <a:pt x="108191" y="0"/>
                </a:lnTo>
                <a:lnTo>
                  <a:pt x="103085" y="0"/>
                </a:lnTo>
                <a:lnTo>
                  <a:pt x="98945" y="4140"/>
                </a:lnTo>
                <a:lnTo>
                  <a:pt x="98945" y="14351"/>
                </a:lnTo>
                <a:lnTo>
                  <a:pt x="103085" y="18491"/>
                </a:lnTo>
                <a:lnTo>
                  <a:pt x="113296" y="18491"/>
                </a:lnTo>
                <a:lnTo>
                  <a:pt x="117436" y="14351"/>
                </a:lnTo>
                <a:lnTo>
                  <a:pt x="117436" y="4140"/>
                </a:lnTo>
                <a:close/>
              </a:path>
              <a:path w="142239" h="19050">
                <a:moveTo>
                  <a:pt x="142176" y="4140"/>
                </a:moveTo>
                <a:lnTo>
                  <a:pt x="138036" y="0"/>
                </a:lnTo>
                <a:lnTo>
                  <a:pt x="132930" y="0"/>
                </a:lnTo>
                <a:lnTo>
                  <a:pt x="127825" y="0"/>
                </a:lnTo>
                <a:lnTo>
                  <a:pt x="123685" y="4140"/>
                </a:lnTo>
                <a:lnTo>
                  <a:pt x="123685" y="14351"/>
                </a:lnTo>
                <a:lnTo>
                  <a:pt x="127825" y="18491"/>
                </a:lnTo>
                <a:lnTo>
                  <a:pt x="138036" y="18491"/>
                </a:lnTo>
                <a:lnTo>
                  <a:pt x="142176" y="14351"/>
                </a:lnTo>
                <a:lnTo>
                  <a:pt x="142176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622245" y="3406469"/>
            <a:ext cx="290830" cy="19050"/>
          </a:xfrm>
          <a:custGeom>
            <a:avLst/>
            <a:gdLst/>
            <a:ahLst/>
            <a:cxnLst/>
            <a:rect l="l" t="t" r="r" b="b"/>
            <a:pathLst>
              <a:path w="290830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290830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290830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290830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290830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290830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290830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290830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290830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290830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290830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290830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459534" y="3431209"/>
            <a:ext cx="43815" cy="19050"/>
          </a:xfrm>
          <a:custGeom>
            <a:avLst/>
            <a:gdLst/>
            <a:ahLst/>
            <a:cxnLst/>
            <a:rect l="l" t="t" r="r" b="b"/>
            <a:pathLst>
              <a:path w="43815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815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904834" y="3431209"/>
            <a:ext cx="92710" cy="19050"/>
          </a:xfrm>
          <a:custGeom>
            <a:avLst/>
            <a:gdLst/>
            <a:ahLst/>
            <a:cxnLst/>
            <a:rect l="l" t="t" r="r" b="b"/>
            <a:pathLst>
              <a:path w="92710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92710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92710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92710" h="19050">
                <a:moveTo>
                  <a:pt x="92697" y="4140"/>
                </a:moveTo>
                <a:lnTo>
                  <a:pt x="88557" y="0"/>
                </a:lnTo>
                <a:lnTo>
                  <a:pt x="83451" y="0"/>
                </a:lnTo>
                <a:lnTo>
                  <a:pt x="78346" y="0"/>
                </a:lnTo>
                <a:lnTo>
                  <a:pt x="74206" y="4140"/>
                </a:lnTo>
                <a:lnTo>
                  <a:pt x="74206" y="14351"/>
                </a:lnTo>
                <a:lnTo>
                  <a:pt x="78346" y="18491"/>
                </a:lnTo>
                <a:lnTo>
                  <a:pt x="88557" y="18491"/>
                </a:lnTo>
                <a:lnTo>
                  <a:pt x="92697" y="14351"/>
                </a:lnTo>
                <a:lnTo>
                  <a:pt x="92697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622245" y="3431209"/>
            <a:ext cx="290830" cy="19050"/>
          </a:xfrm>
          <a:custGeom>
            <a:avLst/>
            <a:gdLst/>
            <a:ahLst/>
            <a:cxnLst/>
            <a:rect l="l" t="t" r="r" b="b"/>
            <a:pathLst>
              <a:path w="290830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290830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  <a:path w="290830" h="19050">
                <a:moveTo>
                  <a:pt x="67970" y="4140"/>
                </a:moveTo>
                <a:lnTo>
                  <a:pt x="63830" y="0"/>
                </a:lnTo>
                <a:lnTo>
                  <a:pt x="58724" y="0"/>
                </a:lnTo>
                <a:lnTo>
                  <a:pt x="53619" y="0"/>
                </a:lnTo>
                <a:lnTo>
                  <a:pt x="49479" y="4140"/>
                </a:lnTo>
                <a:lnTo>
                  <a:pt x="49479" y="14351"/>
                </a:lnTo>
                <a:lnTo>
                  <a:pt x="53619" y="18491"/>
                </a:lnTo>
                <a:lnTo>
                  <a:pt x="63830" y="18491"/>
                </a:lnTo>
                <a:lnTo>
                  <a:pt x="67970" y="14351"/>
                </a:lnTo>
                <a:lnTo>
                  <a:pt x="67970" y="4140"/>
                </a:lnTo>
                <a:close/>
              </a:path>
              <a:path w="290830" h="19050">
                <a:moveTo>
                  <a:pt x="92710" y="4140"/>
                </a:moveTo>
                <a:lnTo>
                  <a:pt x="88569" y="0"/>
                </a:lnTo>
                <a:lnTo>
                  <a:pt x="83464" y="0"/>
                </a:lnTo>
                <a:lnTo>
                  <a:pt x="78359" y="0"/>
                </a:lnTo>
                <a:lnTo>
                  <a:pt x="74218" y="4140"/>
                </a:lnTo>
                <a:lnTo>
                  <a:pt x="74218" y="14351"/>
                </a:lnTo>
                <a:lnTo>
                  <a:pt x="78359" y="18491"/>
                </a:lnTo>
                <a:lnTo>
                  <a:pt x="88569" y="18491"/>
                </a:lnTo>
                <a:lnTo>
                  <a:pt x="92710" y="14351"/>
                </a:lnTo>
                <a:lnTo>
                  <a:pt x="92710" y="4140"/>
                </a:lnTo>
                <a:close/>
              </a:path>
              <a:path w="290830" h="19050">
                <a:moveTo>
                  <a:pt x="117449" y="4140"/>
                </a:moveTo>
                <a:lnTo>
                  <a:pt x="113309" y="0"/>
                </a:lnTo>
                <a:lnTo>
                  <a:pt x="108204" y="0"/>
                </a:lnTo>
                <a:lnTo>
                  <a:pt x="103098" y="0"/>
                </a:lnTo>
                <a:lnTo>
                  <a:pt x="98958" y="4140"/>
                </a:lnTo>
                <a:lnTo>
                  <a:pt x="98958" y="14351"/>
                </a:lnTo>
                <a:lnTo>
                  <a:pt x="103098" y="18491"/>
                </a:lnTo>
                <a:lnTo>
                  <a:pt x="113309" y="18491"/>
                </a:lnTo>
                <a:lnTo>
                  <a:pt x="117449" y="14351"/>
                </a:lnTo>
                <a:lnTo>
                  <a:pt x="117449" y="4140"/>
                </a:lnTo>
                <a:close/>
              </a:path>
              <a:path w="290830" h="19050">
                <a:moveTo>
                  <a:pt x="142189" y="4140"/>
                </a:moveTo>
                <a:lnTo>
                  <a:pt x="138049" y="0"/>
                </a:lnTo>
                <a:lnTo>
                  <a:pt x="132943" y="0"/>
                </a:lnTo>
                <a:lnTo>
                  <a:pt x="127838" y="0"/>
                </a:lnTo>
                <a:lnTo>
                  <a:pt x="123698" y="4140"/>
                </a:lnTo>
                <a:lnTo>
                  <a:pt x="123698" y="14351"/>
                </a:lnTo>
                <a:lnTo>
                  <a:pt x="127838" y="18491"/>
                </a:lnTo>
                <a:lnTo>
                  <a:pt x="138049" y="18491"/>
                </a:lnTo>
                <a:lnTo>
                  <a:pt x="142189" y="14351"/>
                </a:lnTo>
                <a:lnTo>
                  <a:pt x="142189" y="4140"/>
                </a:lnTo>
                <a:close/>
              </a:path>
              <a:path w="290830" h="19050">
                <a:moveTo>
                  <a:pt x="166928" y="4140"/>
                </a:moveTo>
                <a:lnTo>
                  <a:pt x="162788" y="0"/>
                </a:lnTo>
                <a:lnTo>
                  <a:pt x="157683" y="0"/>
                </a:lnTo>
                <a:lnTo>
                  <a:pt x="152577" y="0"/>
                </a:lnTo>
                <a:lnTo>
                  <a:pt x="148437" y="4140"/>
                </a:lnTo>
                <a:lnTo>
                  <a:pt x="148437" y="14351"/>
                </a:lnTo>
                <a:lnTo>
                  <a:pt x="152577" y="18491"/>
                </a:lnTo>
                <a:lnTo>
                  <a:pt x="162788" y="18491"/>
                </a:lnTo>
                <a:lnTo>
                  <a:pt x="166928" y="14351"/>
                </a:lnTo>
                <a:lnTo>
                  <a:pt x="166928" y="4140"/>
                </a:lnTo>
                <a:close/>
              </a:path>
              <a:path w="290830" h="19050">
                <a:moveTo>
                  <a:pt x="191655" y="4140"/>
                </a:moveTo>
                <a:lnTo>
                  <a:pt x="187515" y="0"/>
                </a:lnTo>
                <a:lnTo>
                  <a:pt x="182410" y="0"/>
                </a:lnTo>
                <a:lnTo>
                  <a:pt x="177304" y="0"/>
                </a:lnTo>
                <a:lnTo>
                  <a:pt x="173164" y="4140"/>
                </a:lnTo>
                <a:lnTo>
                  <a:pt x="173164" y="14351"/>
                </a:lnTo>
                <a:lnTo>
                  <a:pt x="177304" y="18491"/>
                </a:lnTo>
                <a:lnTo>
                  <a:pt x="187515" y="18491"/>
                </a:lnTo>
                <a:lnTo>
                  <a:pt x="191655" y="14351"/>
                </a:lnTo>
                <a:lnTo>
                  <a:pt x="191655" y="4140"/>
                </a:lnTo>
                <a:close/>
              </a:path>
              <a:path w="290830" h="19050">
                <a:moveTo>
                  <a:pt x="216395" y="4140"/>
                </a:moveTo>
                <a:lnTo>
                  <a:pt x="212255" y="0"/>
                </a:lnTo>
                <a:lnTo>
                  <a:pt x="207149" y="0"/>
                </a:lnTo>
                <a:lnTo>
                  <a:pt x="202044" y="0"/>
                </a:lnTo>
                <a:lnTo>
                  <a:pt x="197904" y="4140"/>
                </a:lnTo>
                <a:lnTo>
                  <a:pt x="197904" y="14351"/>
                </a:lnTo>
                <a:lnTo>
                  <a:pt x="202044" y="18491"/>
                </a:lnTo>
                <a:lnTo>
                  <a:pt x="212255" y="18491"/>
                </a:lnTo>
                <a:lnTo>
                  <a:pt x="216395" y="14351"/>
                </a:lnTo>
                <a:lnTo>
                  <a:pt x="216395" y="4140"/>
                </a:lnTo>
                <a:close/>
              </a:path>
              <a:path w="290830" h="19050">
                <a:moveTo>
                  <a:pt x="241134" y="4140"/>
                </a:moveTo>
                <a:lnTo>
                  <a:pt x="236994" y="0"/>
                </a:lnTo>
                <a:lnTo>
                  <a:pt x="231889" y="0"/>
                </a:lnTo>
                <a:lnTo>
                  <a:pt x="226783" y="0"/>
                </a:lnTo>
                <a:lnTo>
                  <a:pt x="222643" y="4140"/>
                </a:lnTo>
                <a:lnTo>
                  <a:pt x="222643" y="14351"/>
                </a:lnTo>
                <a:lnTo>
                  <a:pt x="226783" y="18491"/>
                </a:lnTo>
                <a:lnTo>
                  <a:pt x="236994" y="18491"/>
                </a:lnTo>
                <a:lnTo>
                  <a:pt x="241134" y="14351"/>
                </a:lnTo>
                <a:lnTo>
                  <a:pt x="241134" y="4140"/>
                </a:lnTo>
                <a:close/>
              </a:path>
              <a:path w="290830" h="19050">
                <a:moveTo>
                  <a:pt x="265874" y="4140"/>
                </a:moveTo>
                <a:lnTo>
                  <a:pt x="261734" y="0"/>
                </a:lnTo>
                <a:lnTo>
                  <a:pt x="256628" y="0"/>
                </a:lnTo>
                <a:lnTo>
                  <a:pt x="251523" y="0"/>
                </a:lnTo>
                <a:lnTo>
                  <a:pt x="247383" y="4140"/>
                </a:lnTo>
                <a:lnTo>
                  <a:pt x="247383" y="14351"/>
                </a:lnTo>
                <a:lnTo>
                  <a:pt x="251523" y="18491"/>
                </a:lnTo>
                <a:lnTo>
                  <a:pt x="261734" y="18491"/>
                </a:lnTo>
                <a:lnTo>
                  <a:pt x="265874" y="14351"/>
                </a:lnTo>
                <a:lnTo>
                  <a:pt x="265874" y="4140"/>
                </a:lnTo>
                <a:close/>
              </a:path>
              <a:path w="290830" h="19050">
                <a:moveTo>
                  <a:pt x="290614" y="4140"/>
                </a:moveTo>
                <a:lnTo>
                  <a:pt x="286473" y="0"/>
                </a:lnTo>
                <a:lnTo>
                  <a:pt x="281368" y="0"/>
                </a:lnTo>
                <a:lnTo>
                  <a:pt x="276263" y="0"/>
                </a:lnTo>
                <a:lnTo>
                  <a:pt x="272122" y="4140"/>
                </a:lnTo>
                <a:lnTo>
                  <a:pt x="272122" y="14351"/>
                </a:lnTo>
                <a:lnTo>
                  <a:pt x="276263" y="18491"/>
                </a:lnTo>
                <a:lnTo>
                  <a:pt x="286473" y="18491"/>
                </a:lnTo>
                <a:lnTo>
                  <a:pt x="290614" y="14351"/>
                </a:lnTo>
                <a:lnTo>
                  <a:pt x="290614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929574" y="3455949"/>
            <a:ext cx="43815" cy="19050"/>
          </a:xfrm>
          <a:custGeom>
            <a:avLst/>
            <a:gdLst/>
            <a:ahLst/>
            <a:cxnLst/>
            <a:rect l="l" t="t" r="r" b="b"/>
            <a:pathLst>
              <a:path w="43814" h="19050">
                <a:moveTo>
                  <a:pt x="18491" y="4140"/>
                </a:moveTo>
                <a:lnTo>
                  <a:pt x="14351" y="0"/>
                </a:lnTo>
                <a:lnTo>
                  <a:pt x="9245" y="0"/>
                </a:lnTo>
                <a:lnTo>
                  <a:pt x="4140" y="0"/>
                </a:lnTo>
                <a:lnTo>
                  <a:pt x="0" y="4140"/>
                </a:lnTo>
                <a:lnTo>
                  <a:pt x="0" y="14351"/>
                </a:lnTo>
                <a:lnTo>
                  <a:pt x="4140" y="18491"/>
                </a:lnTo>
                <a:lnTo>
                  <a:pt x="14351" y="18491"/>
                </a:lnTo>
                <a:lnTo>
                  <a:pt x="18491" y="14351"/>
                </a:lnTo>
                <a:lnTo>
                  <a:pt x="18491" y="4140"/>
                </a:lnTo>
                <a:close/>
              </a:path>
              <a:path w="43814" h="19050">
                <a:moveTo>
                  <a:pt x="43230" y="4140"/>
                </a:moveTo>
                <a:lnTo>
                  <a:pt x="39090" y="0"/>
                </a:lnTo>
                <a:lnTo>
                  <a:pt x="33985" y="0"/>
                </a:lnTo>
                <a:lnTo>
                  <a:pt x="28879" y="0"/>
                </a:lnTo>
                <a:lnTo>
                  <a:pt x="24739" y="4140"/>
                </a:lnTo>
                <a:lnTo>
                  <a:pt x="24739" y="14351"/>
                </a:lnTo>
                <a:lnTo>
                  <a:pt x="28879" y="18491"/>
                </a:lnTo>
                <a:lnTo>
                  <a:pt x="39090" y="18491"/>
                </a:lnTo>
                <a:lnTo>
                  <a:pt x="43230" y="14351"/>
                </a:lnTo>
                <a:lnTo>
                  <a:pt x="43230" y="414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5" name="object 105"/>
          <p:cNvGrpSpPr/>
          <p:nvPr/>
        </p:nvGrpSpPr>
        <p:grpSpPr>
          <a:xfrm>
            <a:off x="1211389" y="3455940"/>
            <a:ext cx="5349875" cy="5353685"/>
            <a:chOff x="1211389" y="3455940"/>
            <a:chExt cx="5349875" cy="5353685"/>
          </a:xfrm>
        </p:grpSpPr>
        <p:sp>
          <p:nvSpPr>
            <p:cNvPr id="106" name="object 106"/>
            <p:cNvSpPr/>
            <p:nvPr/>
          </p:nvSpPr>
          <p:spPr>
            <a:xfrm>
              <a:off x="2646984" y="3455949"/>
              <a:ext cx="266065" cy="92710"/>
            </a:xfrm>
            <a:custGeom>
              <a:avLst/>
              <a:gdLst/>
              <a:ahLst/>
              <a:cxnLst/>
              <a:rect l="l" t="t" r="r" b="b"/>
              <a:pathLst>
                <a:path w="266064" h="92710">
                  <a:moveTo>
                    <a:pt x="18491" y="4140"/>
                  </a:moveTo>
                  <a:lnTo>
                    <a:pt x="14351" y="0"/>
                  </a:lnTo>
                  <a:lnTo>
                    <a:pt x="9245" y="0"/>
                  </a:lnTo>
                  <a:lnTo>
                    <a:pt x="4140" y="0"/>
                  </a:lnTo>
                  <a:lnTo>
                    <a:pt x="0" y="4140"/>
                  </a:lnTo>
                  <a:lnTo>
                    <a:pt x="0" y="14351"/>
                  </a:lnTo>
                  <a:lnTo>
                    <a:pt x="4140" y="18491"/>
                  </a:lnTo>
                  <a:lnTo>
                    <a:pt x="14351" y="18491"/>
                  </a:lnTo>
                  <a:lnTo>
                    <a:pt x="18491" y="14351"/>
                  </a:lnTo>
                  <a:lnTo>
                    <a:pt x="18491" y="4140"/>
                  </a:lnTo>
                  <a:close/>
                </a:path>
                <a:path w="266064" h="92710">
                  <a:moveTo>
                    <a:pt x="43230" y="78346"/>
                  </a:moveTo>
                  <a:lnTo>
                    <a:pt x="39090" y="74206"/>
                  </a:lnTo>
                  <a:lnTo>
                    <a:pt x="33985" y="74206"/>
                  </a:lnTo>
                  <a:lnTo>
                    <a:pt x="28879" y="74206"/>
                  </a:lnTo>
                  <a:lnTo>
                    <a:pt x="24739" y="78346"/>
                  </a:lnTo>
                  <a:lnTo>
                    <a:pt x="24739" y="88557"/>
                  </a:lnTo>
                  <a:lnTo>
                    <a:pt x="28879" y="92697"/>
                  </a:lnTo>
                  <a:lnTo>
                    <a:pt x="39090" y="92697"/>
                  </a:lnTo>
                  <a:lnTo>
                    <a:pt x="43230" y="88557"/>
                  </a:lnTo>
                  <a:lnTo>
                    <a:pt x="43230" y="78346"/>
                  </a:lnTo>
                  <a:close/>
                </a:path>
                <a:path w="266064" h="92710">
                  <a:moveTo>
                    <a:pt x="43230" y="53619"/>
                  </a:moveTo>
                  <a:lnTo>
                    <a:pt x="39090" y="49479"/>
                  </a:lnTo>
                  <a:lnTo>
                    <a:pt x="33985" y="49479"/>
                  </a:lnTo>
                  <a:lnTo>
                    <a:pt x="28879" y="49479"/>
                  </a:lnTo>
                  <a:lnTo>
                    <a:pt x="24739" y="53619"/>
                  </a:lnTo>
                  <a:lnTo>
                    <a:pt x="24739" y="63830"/>
                  </a:lnTo>
                  <a:lnTo>
                    <a:pt x="28879" y="67970"/>
                  </a:lnTo>
                  <a:lnTo>
                    <a:pt x="39090" y="67970"/>
                  </a:lnTo>
                  <a:lnTo>
                    <a:pt x="43230" y="63830"/>
                  </a:lnTo>
                  <a:lnTo>
                    <a:pt x="43230" y="53619"/>
                  </a:lnTo>
                  <a:close/>
                </a:path>
                <a:path w="266064" h="92710">
                  <a:moveTo>
                    <a:pt x="43230" y="4140"/>
                  </a:moveTo>
                  <a:lnTo>
                    <a:pt x="39090" y="0"/>
                  </a:lnTo>
                  <a:lnTo>
                    <a:pt x="33985" y="0"/>
                  </a:lnTo>
                  <a:lnTo>
                    <a:pt x="28879" y="0"/>
                  </a:lnTo>
                  <a:lnTo>
                    <a:pt x="24739" y="4140"/>
                  </a:lnTo>
                  <a:lnTo>
                    <a:pt x="24739" y="14351"/>
                  </a:lnTo>
                  <a:lnTo>
                    <a:pt x="28879" y="18491"/>
                  </a:lnTo>
                  <a:lnTo>
                    <a:pt x="39090" y="18491"/>
                  </a:lnTo>
                  <a:lnTo>
                    <a:pt x="43230" y="14351"/>
                  </a:lnTo>
                  <a:lnTo>
                    <a:pt x="43230" y="4140"/>
                  </a:lnTo>
                  <a:close/>
                </a:path>
                <a:path w="266064" h="92710">
                  <a:moveTo>
                    <a:pt x="67970" y="78346"/>
                  </a:moveTo>
                  <a:lnTo>
                    <a:pt x="63830" y="74206"/>
                  </a:lnTo>
                  <a:lnTo>
                    <a:pt x="58724" y="74206"/>
                  </a:lnTo>
                  <a:lnTo>
                    <a:pt x="53619" y="74206"/>
                  </a:lnTo>
                  <a:lnTo>
                    <a:pt x="49479" y="78346"/>
                  </a:lnTo>
                  <a:lnTo>
                    <a:pt x="49479" y="88557"/>
                  </a:lnTo>
                  <a:lnTo>
                    <a:pt x="53619" y="92697"/>
                  </a:lnTo>
                  <a:lnTo>
                    <a:pt x="63830" y="92697"/>
                  </a:lnTo>
                  <a:lnTo>
                    <a:pt x="67970" y="88557"/>
                  </a:lnTo>
                  <a:lnTo>
                    <a:pt x="67970" y="78346"/>
                  </a:lnTo>
                  <a:close/>
                </a:path>
                <a:path w="266064" h="92710">
                  <a:moveTo>
                    <a:pt x="67970" y="53619"/>
                  </a:moveTo>
                  <a:lnTo>
                    <a:pt x="63830" y="49479"/>
                  </a:lnTo>
                  <a:lnTo>
                    <a:pt x="58724" y="49479"/>
                  </a:lnTo>
                  <a:lnTo>
                    <a:pt x="53619" y="49479"/>
                  </a:lnTo>
                  <a:lnTo>
                    <a:pt x="49479" y="53619"/>
                  </a:lnTo>
                  <a:lnTo>
                    <a:pt x="49479" y="63830"/>
                  </a:lnTo>
                  <a:lnTo>
                    <a:pt x="53619" y="67970"/>
                  </a:lnTo>
                  <a:lnTo>
                    <a:pt x="63830" y="67970"/>
                  </a:lnTo>
                  <a:lnTo>
                    <a:pt x="67970" y="63830"/>
                  </a:lnTo>
                  <a:lnTo>
                    <a:pt x="67970" y="53619"/>
                  </a:lnTo>
                  <a:close/>
                </a:path>
                <a:path w="266064" h="92710">
                  <a:moveTo>
                    <a:pt x="67970" y="28879"/>
                  </a:moveTo>
                  <a:lnTo>
                    <a:pt x="63830" y="24739"/>
                  </a:lnTo>
                  <a:lnTo>
                    <a:pt x="58724" y="24739"/>
                  </a:lnTo>
                  <a:lnTo>
                    <a:pt x="53619" y="24739"/>
                  </a:lnTo>
                  <a:lnTo>
                    <a:pt x="49479" y="28879"/>
                  </a:lnTo>
                  <a:lnTo>
                    <a:pt x="49479" y="39090"/>
                  </a:lnTo>
                  <a:lnTo>
                    <a:pt x="53619" y="43230"/>
                  </a:lnTo>
                  <a:lnTo>
                    <a:pt x="63830" y="43230"/>
                  </a:lnTo>
                  <a:lnTo>
                    <a:pt x="67970" y="39090"/>
                  </a:lnTo>
                  <a:lnTo>
                    <a:pt x="67970" y="28879"/>
                  </a:lnTo>
                  <a:close/>
                </a:path>
                <a:path w="266064" h="92710">
                  <a:moveTo>
                    <a:pt x="67970" y="4140"/>
                  </a:moveTo>
                  <a:lnTo>
                    <a:pt x="63830" y="0"/>
                  </a:lnTo>
                  <a:lnTo>
                    <a:pt x="58724" y="0"/>
                  </a:lnTo>
                  <a:lnTo>
                    <a:pt x="53619" y="0"/>
                  </a:lnTo>
                  <a:lnTo>
                    <a:pt x="49479" y="4140"/>
                  </a:lnTo>
                  <a:lnTo>
                    <a:pt x="49479" y="14351"/>
                  </a:lnTo>
                  <a:lnTo>
                    <a:pt x="53619" y="18491"/>
                  </a:lnTo>
                  <a:lnTo>
                    <a:pt x="63830" y="18491"/>
                  </a:lnTo>
                  <a:lnTo>
                    <a:pt x="67970" y="14351"/>
                  </a:lnTo>
                  <a:lnTo>
                    <a:pt x="67970" y="4140"/>
                  </a:lnTo>
                  <a:close/>
                </a:path>
                <a:path w="266064" h="92710">
                  <a:moveTo>
                    <a:pt x="92710" y="78346"/>
                  </a:moveTo>
                  <a:lnTo>
                    <a:pt x="88569" y="74206"/>
                  </a:lnTo>
                  <a:lnTo>
                    <a:pt x="83464" y="74206"/>
                  </a:lnTo>
                  <a:lnTo>
                    <a:pt x="78359" y="74206"/>
                  </a:lnTo>
                  <a:lnTo>
                    <a:pt x="74218" y="78346"/>
                  </a:lnTo>
                  <a:lnTo>
                    <a:pt x="74218" y="88557"/>
                  </a:lnTo>
                  <a:lnTo>
                    <a:pt x="78359" y="92697"/>
                  </a:lnTo>
                  <a:lnTo>
                    <a:pt x="88569" y="92697"/>
                  </a:lnTo>
                  <a:lnTo>
                    <a:pt x="92710" y="88557"/>
                  </a:lnTo>
                  <a:lnTo>
                    <a:pt x="92710" y="78346"/>
                  </a:lnTo>
                  <a:close/>
                </a:path>
                <a:path w="266064" h="92710">
                  <a:moveTo>
                    <a:pt x="92710" y="53619"/>
                  </a:moveTo>
                  <a:lnTo>
                    <a:pt x="88569" y="49479"/>
                  </a:lnTo>
                  <a:lnTo>
                    <a:pt x="83464" y="49479"/>
                  </a:lnTo>
                  <a:lnTo>
                    <a:pt x="78359" y="49479"/>
                  </a:lnTo>
                  <a:lnTo>
                    <a:pt x="74218" y="53619"/>
                  </a:lnTo>
                  <a:lnTo>
                    <a:pt x="74218" y="63830"/>
                  </a:lnTo>
                  <a:lnTo>
                    <a:pt x="78359" y="67970"/>
                  </a:lnTo>
                  <a:lnTo>
                    <a:pt x="88569" y="67970"/>
                  </a:lnTo>
                  <a:lnTo>
                    <a:pt x="92710" y="63830"/>
                  </a:lnTo>
                  <a:lnTo>
                    <a:pt x="92710" y="53619"/>
                  </a:lnTo>
                  <a:close/>
                </a:path>
                <a:path w="266064" h="92710">
                  <a:moveTo>
                    <a:pt x="92710" y="28879"/>
                  </a:moveTo>
                  <a:lnTo>
                    <a:pt x="88569" y="24739"/>
                  </a:lnTo>
                  <a:lnTo>
                    <a:pt x="83464" y="24739"/>
                  </a:lnTo>
                  <a:lnTo>
                    <a:pt x="78359" y="24739"/>
                  </a:lnTo>
                  <a:lnTo>
                    <a:pt x="74218" y="28879"/>
                  </a:lnTo>
                  <a:lnTo>
                    <a:pt x="74218" y="39090"/>
                  </a:lnTo>
                  <a:lnTo>
                    <a:pt x="78359" y="43230"/>
                  </a:lnTo>
                  <a:lnTo>
                    <a:pt x="88569" y="43230"/>
                  </a:lnTo>
                  <a:lnTo>
                    <a:pt x="92710" y="39090"/>
                  </a:lnTo>
                  <a:lnTo>
                    <a:pt x="92710" y="28879"/>
                  </a:lnTo>
                  <a:close/>
                </a:path>
                <a:path w="266064" h="92710">
                  <a:moveTo>
                    <a:pt x="92710" y="4140"/>
                  </a:moveTo>
                  <a:lnTo>
                    <a:pt x="88569" y="0"/>
                  </a:lnTo>
                  <a:lnTo>
                    <a:pt x="83464" y="0"/>
                  </a:lnTo>
                  <a:lnTo>
                    <a:pt x="78359" y="0"/>
                  </a:lnTo>
                  <a:lnTo>
                    <a:pt x="74218" y="4140"/>
                  </a:lnTo>
                  <a:lnTo>
                    <a:pt x="74218" y="14351"/>
                  </a:lnTo>
                  <a:lnTo>
                    <a:pt x="78359" y="18491"/>
                  </a:lnTo>
                  <a:lnTo>
                    <a:pt x="88569" y="18491"/>
                  </a:lnTo>
                  <a:lnTo>
                    <a:pt x="92710" y="14351"/>
                  </a:lnTo>
                  <a:lnTo>
                    <a:pt x="92710" y="4140"/>
                  </a:lnTo>
                  <a:close/>
                </a:path>
                <a:path w="266064" h="92710">
                  <a:moveTo>
                    <a:pt x="117449" y="78346"/>
                  </a:moveTo>
                  <a:lnTo>
                    <a:pt x="113309" y="74206"/>
                  </a:lnTo>
                  <a:lnTo>
                    <a:pt x="108204" y="74206"/>
                  </a:lnTo>
                  <a:lnTo>
                    <a:pt x="103098" y="74206"/>
                  </a:lnTo>
                  <a:lnTo>
                    <a:pt x="98958" y="78346"/>
                  </a:lnTo>
                  <a:lnTo>
                    <a:pt x="98958" y="88557"/>
                  </a:lnTo>
                  <a:lnTo>
                    <a:pt x="103098" y="92697"/>
                  </a:lnTo>
                  <a:lnTo>
                    <a:pt x="113309" y="92697"/>
                  </a:lnTo>
                  <a:lnTo>
                    <a:pt x="117449" y="88557"/>
                  </a:lnTo>
                  <a:lnTo>
                    <a:pt x="117449" y="78346"/>
                  </a:lnTo>
                  <a:close/>
                </a:path>
                <a:path w="266064" h="92710">
                  <a:moveTo>
                    <a:pt x="117449" y="53619"/>
                  </a:moveTo>
                  <a:lnTo>
                    <a:pt x="113309" y="49479"/>
                  </a:lnTo>
                  <a:lnTo>
                    <a:pt x="108204" y="49479"/>
                  </a:lnTo>
                  <a:lnTo>
                    <a:pt x="103098" y="49479"/>
                  </a:lnTo>
                  <a:lnTo>
                    <a:pt x="98958" y="53619"/>
                  </a:lnTo>
                  <a:lnTo>
                    <a:pt x="98958" y="63830"/>
                  </a:lnTo>
                  <a:lnTo>
                    <a:pt x="103098" y="67970"/>
                  </a:lnTo>
                  <a:lnTo>
                    <a:pt x="113309" y="67970"/>
                  </a:lnTo>
                  <a:lnTo>
                    <a:pt x="117449" y="63830"/>
                  </a:lnTo>
                  <a:lnTo>
                    <a:pt x="117449" y="53619"/>
                  </a:lnTo>
                  <a:close/>
                </a:path>
                <a:path w="266064" h="92710">
                  <a:moveTo>
                    <a:pt x="117449" y="28879"/>
                  </a:moveTo>
                  <a:lnTo>
                    <a:pt x="113309" y="24739"/>
                  </a:lnTo>
                  <a:lnTo>
                    <a:pt x="108204" y="24739"/>
                  </a:lnTo>
                  <a:lnTo>
                    <a:pt x="103098" y="24739"/>
                  </a:lnTo>
                  <a:lnTo>
                    <a:pt x="98958" y="28879"/>
                  </a:lnTo>
                  <a:lnTo>
                    <a:pt x="98958" y="39090"/>
                  </a:lnTo>
                  <a:lnTo>
                    <a:pt x="103098" y="43230"/>
                  </a:lnTo>
                  <a:lnTo>
                    <a:pt x="113309" y="43230"/>
                  </a:lnTo>
                  <a:lnTo>
                    <a:pt x="117449" y="39090"/>
                  </a:lnTo>
                  <a:lnTo>
                    <a:pt x="117449" y="28879"/>
                  </a:lnTo>
                  <a:close/>
                </a:path>
                <a:path w="266064" h="92710">
                  <a:moveTo>
                    <a:pt x="117449" y="4140"/>
                  </a:moveTo>
                  <a:lnTo>
                    <a:pt x="113309" y="0"/>
                  </a:lnTo>
                  <a:lnTo>
                    <a:pt x="108204" y="0"/>
                  </a:lnTo>
                  <a:lnTo>
                    <a:pt x="103098" y="0"/>
                  </a:lnTo>
                  <a:lnTo>
                    <a:pt x="98958" y="4140"/>
                  </a:lnTo>
                  <a:lnTo>
                    <a:pt x="98958" y="14351"/>
                  </a:lnTo>
                  <a:lnTo>
                    <a:pt x="103098" y="18491"/>
                  </a:lnTo>
                  <a:lnTo>
                    <a:pt x="113309" y="18491"/>
                  </a:lnTo>
                  <a:lnTo>
                    <a:pt x="117449" y="14351"/>
                  </a:lnTo>
                  <a:lnTo>
                    <a:pt x="117449" y="4140"/>
                  </a:lnTo>
                  <a:close/>
                </a:path>
                <a:path w="266064" h="92710">
                  <a:moveTo>
                    <a:pt x="142189" y="78346"/>
                  </a:moveTo>
                  <a:lnTo>
                    <a:pt x="138049" y="74206"/>
                  </a:lnTo>
                  <a:lnTo>
                    <a:pt x="132943" y="74206"/>
                  </a:lnTo>
                  <a:lnTo>
                    <a:pt x="127838" y="74206"/>
                  </a:lnTo>
                  <a:lnTo>
                    <a:pt x="123698" y="78346"/>
                  </a:lnTo>
                  <a:lnTo>
                    <a:pt x="123698" y="88557"/>
                  </a:lnTo>
                  <a:lnTo>
                    <a:pt x="127838" y="92697"/>
                  </a:lnTo>
                  <a:lnTo>
                    <a:pt x="138049" y="92697"/>
                  </a:lnTo>
                  <a:lnTo>
                    <a:pt x="142189" y="88557"/>
                  </a:lnTo>
                  <a:lnTo>
                    <a:pt x="142189" y="78346"/>
                  </a:lnTo>
                  <a:close/>
                </a:path>
                <a:path w="266064" h="92710">
                  <a:moveTo>
                    <a:pt x="142189" y="53619"/>
                  </a:moveTo>
                  <a:lnTo>
                    <a:pt x="138049" y="49479"/>
                  </a:lnTo>
                  <a:lnTo>
                    <a:pt x="132943" y="49479"/>
                  </a:lnTo>
                  <a:lnTo>
                    <a:pt x="127838" y="49479"/>
                  </a:lnTo>
                  <a:lnTo>
                    <a:pt x="123698" y="53619"/>
                  </a:lnTo>
                  <a:lnTo>
                    <a:pt x="123698" y="63830"/>
                  </a:lnTo>
                  <a:lnTo>
                    <a:pt x="127838" y="67970"/>
                  </a:lnTo>
                  <a:lnTo>
                    <a:pt x="138049" y="67970"/>
                  </a:lnTo>
                  <a:lnTo>
                    <a:pt x="142189" y="63830"/>
                  </a:lnTo>
                  <a:lnTo>
                    <a:pt x="142189" y="53619"/>
                  </a:lnTo>
                  <a:close/>
                </a:path>
                <a:path w="266064" h="92710">
                  <a:moveTo>
                    <a:pt x="142189" y="28879"/>
                  </a:moveTo>
                  <a:lnTo>
                    <a:pt x="138049" y="24739"/>
                  </a:lnTo>
                  <a:lnTo>
                    <a:pt x="132943" y="24739"/>
                  </a:lnTo>
                  <a:lnTo>
                    <a:pt x="127838" y="24739"/>
                  </a:lnTo>
                  <a:lnTo>
                    <a:pt x="123698" y="28879"/>
                  </a:lnTo>
                  <a:lnTo>
                    <a:pt x="123698" y="39090"/>
                  </a:lnTo>
                  <a:lnTo>
                    <a:pt x="127838" y="43230"/>
                  </a:lnTo>
                  <a:lnTo>
                    <a:pt x="138049" y="43230"/>
                  </a:lnTo>
                  <a:lnTo>
                    <a:pt x="142189" y="39090"/>
                  </a:lnTo>
                  <a:lnTo>
                    <a:pt x="142189" y="28879"/>
                  </a:lnTo>
                  <a:close/>
                </a:path>
                <a:path w="266064" h="92710">
                  <a:moveTo>
                    <a:pt x="142189" y="4140"/>
                  </a:moveTo>
                  <a:lnTo>
                    <a:pt x="138049" y="0"/>
                  </a:lnTo>
                  <a:lnTo>
                    <a:pt x="132943" y="0"/>
                  </a:lnTo>
                  <a:lnTo>
                    <a:pt x="127838" y="0"/>
                  </a:lnTo>
                  <a:lnTo>
                    <a:pt x="123698" y="4140"/>
                  </a:lnTo>
                  <a:lnTo>
                    <a:pt x="123698" y="14351"/>
                  </a:lnTo>
                  <a:lnTo>
                    <a:pt x="127838" y="18491"/>
                  </a:lnTo>
                  <a:lnTo>
                    <a:pt x="138049" y="18491"/>
                  </a:lnTo>
                  <a:lnTo>
                    <a:pt x="142189" y="14351"/>
                  </a:lnTo>
                  <a:lnTo>
                    <a:pt x="142189" y="4140"/>
                  </a:lnTo>
                  <a:close/>
                </a:path>
                <a:path w="266064" h="92710">
                  <a:moveTo>
                    <a:pt x="166916" y="78346"/>
                  </a:moveTo>
                  <a:lnTo>
                    <a:pt x="162775" y="74206"/>
                  </a:lnTo>
                  <a:lnTo>
                    <a:pt x="157670" y="74206"/>
                  </a:lnTo>
                  <a:lnTo>
                    <a:pt x="152565" y="74206"/>
                  </a:lnTo>
                  <a:lnTo>
                    <a:pt x="148424" y="78346"/>
                  </a:lnTo>
                  <a:lnTo>
                    <a:pt x="148424" y="88557"/>
                  </a:lnTo>
                  <a:lnTo>
                    <a:pt x="152565" y="92697"/>
                  </a:lnTo>
                  <a:lnTo>
                    <a:pt x="162775" y="92697"/>
                  </a:lnTo>
                  <a:lnTo>
                    <a:pt x="166916" y="88557"/>
                  </a:lnTo>
                  <a:lnTo>
                    <a:pt x="166916" y="78346"/>
                  </a:lnTo>
                  <a:close/>
                </a:path>
                <a:path w="266064" h="92710">
                  <a:moveTo>
                    <a:pt x="166916" y="53619"/>
                  </a:moveTo>
                  <a:lnTo>
                    <a:pt x="162775" y="49479"/>
                  </a:lnTo>
                  <a:lnTo>
                    <a:pt x="157670" y="49479"/>
                  </a:lnTo>
                  <a:lnTo>
                    <a:pt x="152565" y="49479"/>
                  </a:lnTo>
                  <a:lnTo>
                    <a:pt x="148424" y="53619"/>
                  </a:lnTo>
                  <a:lnTo>
                    <a:pt x="148424" y="63830"/>
                  </a:lnTo>
                  <a:lnTo>
                    <a:pt x="152565" y="67970"/>
                  </a:lnTo>
                  <a:lnTo>
                    <a:pt x="162775" y="67970"/>
                  </a:lnTo>
                  <a:lnTo>
                    <a:pt x="166916" y="63830"/>
                  </a:lnTo>
                  <a:lnTo>
                    <a:pt x="166916" y="53619"/>
                  </a:lnTo>
                  <a:close/>
                </a:path>
                <a:path w="266064" h="92710">
                  <a:moveTo>
                    <a:pt x="166916" y="28879"/>
                  </a:moveTo>
                  <a:lnTo>
                    <a:pt x="162775" y="24739"/>
                  </a:lnTo>
                  <a:lnTo>
                    <a:pt x="157670" y="24739"/>
                  </a:lnTo>
                  <a:lnTo>
                    <a:pt x="152565" y="24739"/>
                  </a:lnTo>
                  <a:lnTo>
                    <a:pt x="148424" y="28879"/>
                  </a:lnTo>
                  <a:lnTo>
                    <a:pt x="148424" y="39090"/>
                  </a:lnTo>
                  <a:lnTo>
                    <a:pt x="152565" y="43230"/>
                  </a:lnTo>
                  <a:lnTo>
                    <a:pt x="162775" y="43230"/>
                  </a:lnTo>
                  <a:lnTo>
                    <a:pt x="166916" y="39090"/>
                  </a:lnTo>
                  <a:lnTo>
                    <a:pt x="166916" y="28879"/>
                  </a:lnTo>
                  <a:close/>
                </a:path>
                <a:path w="266064" h="92710">
                  <a:moveTo>
                    <a:pt x="166916" y="4140"/>
                  </a:moveTo>
                  <a:lnTo>
                    <a:pt x="162775" y="0"/>
                  </a:lnTo>
                  <a:lnTo>
                    <a:pt x="157670" y="0"/>
                  </a:lnTo>
                  <a:lnTo>
                    <a:pt x="152565" y="0"/>
                  </a:lnTo>
                  <a:lnTo>
                    <a:pt x="148424" y="4140"/>
                  </a:lnTo>
                  <a:lnTo>
                    <a:pt x="148424" y="14351"/>
                  </a:lnTo>
                  <a:lnTo>
                    <a:pt x="152565" y="18491"/>
                  </a:lnTo>
                  <a:lnTo>
                    <a:pt x="162775" y="18491"/>
                  </a:lnTo>
                  <a:lnTo>
                    <a:pt x="166916" y="14351"/>
                  </a:lnTo>
                  <a:lnTo>
                    <a:pt x="166916" y="4140"/>
                  </a:lnTo>
                  <a:close/>
                </a:path>
                <a:path w="266064" h="92710">
                  <a:moveTo>
                    <a:pt x="191655" y="78346"/>
                  </a:moveTo>
                  <a:lnTo>
                    <a:pt x="187515" y="74206"/>
                  </a:lnTo>
                  <a:lnTo>
                    <a:pt x="182410" y="74206"/>
                  </a:lnTo>
                  <a:lnTo>
                    <a:pt x="177304" y="74206"/>
                  </a:lnTo>
                  <a:lnTo>
                    <a:pt x="173164" y="78346"/>
                  </a:lnTo>
                  <a:lnTo>
                    <a:pt x="173164" y="88557"/>
                  </a:lnTo>
                  <a:lnTo>
                    <a:pt x="177304" y="92697"/>
                  </a:lnTo>
                  <a:lnTo>
                    <a:pt x="187515" y="92697"/>
                  </a:lnTo>
                  <a:lnTo>
                    <a:pt x="191655" y="88557"/>
                  </a:lnTo>
                  <a:lnTo>
                    <a:pt x="191655" y="78346"/>
                  </a:lnTo>
                  <a:close/>
                </a:path>
                <a:path w="266064" h="92710">
                  <a:moveTo>
                    <a:pt x="191655" y="53619"/>
                  </a:moveTo>
                  <a:lnTo>
                    <a:pt x="187515" y="49479"/>
                  </a:lnTo>
                  <a:lnTo>
                    <a:pt x="182410" y="49479"/>
                  </a:lnTo>
                  <a:lnTo>
                    <a:pt x="177304" y="49479"/>
                  </a:lnTo>
                  <a:lnTo>
                    <a:pt x="173164" y="53619"/>
                  </a:lnTo>
                  <a:lnTo>
                    <a:pt x="173164" y="63830"/>
                  </a:lnTo>
                  <a:lnTo>
                    <a:pt x="177304" y="67970"/>
                  </a:lnTo>
                  <a:lnTo>
                    <a:pt x="187515" y="67970"/>
                  </a:lnTo>
                  <a:lnTo>
                    <a:pt x="191655" y="63830"/>
                  </a:lnTo>
                  <a:lnTo>
                    <a:pt x="191655" y="53619"/>
                  </a:lnTo>
                  <a:close/>
                </a:path>
                <a:path w="266064" h="92710">
                  <a:moveTo>
                    <a:pt x="191655" y="28879"/>
                  </a:moveTo>
                  <a:lnTo>
                    <a:pt x="187515" y="24739"/>
                  </a:lnTo>
                  <a:lnTo>
                    <a:pt x="182410" y="24739"/>
                  </a:lnTo>
                  <a:lnTo>
                    <a:pt x="177304" y="24739"/>
                  </a:lnTo>
                  <a:lnTo>
                    <a:pt x="173164" y="28879"/>
                  </a:lnTo>
                  <a:lnTo>
                    <a:pt x="173164" y="39090"/>
                  </a:lnTo>
                  <a:lnTo>
                    <a:pt x="177304" y="43230"/>
                  </a:lnTo>
                  <a:lnTo>
                    <a:pt x="187515" y="43230"/>
                  </a:lnTo>
                  <a:lnTo>
                    <a:pt x="191655" y="39090"/>
                  </a:lnTo>
                  <a:lnTo>
                    <a:pt x="191655" y="28879"/>
                  </a:lnTo>
                  <a:close/>
                </a:path>
                <a:path w="266064" h="92710">
                  <a:moveTo>
                    <a:pt x="191655" y="4140"/>
                  </a:moveTo>
                  <a:lnTo>
                    <a:pt x="187515" y="0"/>
                  </a:lnTo>
                  <a:lnTo>
                    <a:pt x="182410" y="0"/>
                  </a:lnTo>
                  <a:lnTo>
                    <a:pt x="177304" y="0"/>
                  </a:lnTo>
                  <a:lnTo>
                    <a:pt x="173164" y="4140"/>
                  </a:lnTo>
                  <a:lnTo>
                    <a:pt x="173164" y="14351"/>
                  </a:lnTo>
                  <a:lnTo>
                    <a:pt x="177304" y="18491"/>
                  </a:lnTo>
                  <a:lnTo>
                    <a:pt x="187515" y="18491"/>
                  </a:lnTo>
                  <a:lnTo>
                    <a:pt x="191655" y="14351"/>
                  </a:lnTo>
                  <a:lnTo>
                    <a:pt x="191655" y="4140"/>
                  </a:lnTo>
                  <a:close/>
                </a:path>
                <a:path w="266064" h="92710">
                  <a:moveTo>
                    <a:pt x="216395" y="78346"/>
                  </a:moveTo>
                  <a:lnTo>
                    <a:pt x="212255" y="74206"/>
                  </a:lnTo>
                  <a:lnTo>
                    <a:pt x="207149" y="74206"/>
                  </a:lnTo>
                  <a:lnTo>
                    <a:pt x="202044" y="74206"/>
                  </a:lnTo>
                  <a:lnTo>
                    <a:pt x="197904" y="78346"/>
                  </a:lnTo>
                  <a:lnTo>
                    <a:pt x="197904" y="88557"/>
                  </a:lnTo>
                  <a:lnTo>
                    <a:pt x="202044" y="92697"/>
                  </a:lnTo>
                  <a:lnTo>
                    <a:pt x="212255" y="92697"/>
                  </a:lnTo>
                  <a:lnTo>
                    <a:pt x="216395" y="88557"/>
                  </a:lnTo>
                  <a:lnTo>
                    <a:pt x="216395" y="78346"/>
                  </a:lnTo>
                  <a:close/>
                </a:path>
                <a:path w="266064" h="92710">
                  <a:moveTo>
                    <a:pt x="216395" y="53619"/>
                  </a:moveTo>
                  <a:lnTo>
                    <a:pt x="212255" y="49479"/>
                  </a:lnTo>
                  <a:lnTo>
                    <a:pt x="207149" y="49479"/>
                  </a:lnTo>
                  <a:lnTo>
                    <a:pt x="202044" y="49479"/>
                  </a:lnTo>
                  <a:lnTo>
                    <a:pt x="197904" y="53619"/>
                  </a:lnTo>
                  <a:lnTo>
                    <a:pt x="197904" y="63830"/>
                  </a:lnTo>
                  <a:lnTo>
                    <a:pt x="202044" y="67970"/>
                  </a:lnTo>
                  <a:lnTo>
                    <a:pt x="212255" y="67970"/>
                  </a:lnTo>
                  <a:lnTo>
                    <a:pt x="216395" y="63830"/>
                  </a:lnTo>
                  <a:lnTo>
                    <a:pt x="216395" y="53619"/>
                  </a:lnTo>
                  <a:close/>
                </a:path>
                <a:path w="266064" h="92710">
                  <a:moveTo>
                    <a:pt x="216395" y="28879"/>
                  </a:moveTo>
                  <a:lnTo>
                    <a:pt x="212255" y="24739"/>
                  </a:lnTo>
                  <a:lnTo>
                    <a:pt x="207149" y="24739"/>
                  </a:lnTo>
                  <a:lnTo>
                    <a:pt x="202044" y="24739"/>
                  </a:lnTo>
                  <a:lnTo>
                    <a:pt x="197904" y="28879"/>
                  </a:lnTo>
                  <a:lnTo>
                    <a:pt x="197904" y="39090"/>
                  </a:lnTo>
                  <a:lnTo>
                    <a:pt x="202044" y="43230"/>
                  </a:lnTo>
                  <a:lnTo>
                    <a:pt x="212255" y="43230"/>
                  </a:lnTo>
                  <a:lnTo>
                    <a:pt x="216395" y="39090"/>
                  </a:lnTo>
                  <a:lnTo>
                    <a:pt x="216395" y="28879"/>
                  </a:lnTo>
                  <a:close/>
                </a:path>
                <a:path w="266064" h="92710">
                  <a:moveTo>
                    <a:pt x="216395" y="4140"/>
                  </a:moveTo>
                  <a:lnTo>
                    <a:pt x="212255" y="0"/>
                  </a:lnTo>
                  <a:lnTo>
                    <a:pt x="207149" y="0"/>
                  </a:lnTo>
                  <a:lnTo>
                    <a:pt x="202044" y="0"/>
                  </a:lnTo>
                  <a:lnTo>
                    <a:pt x="197904" y="4140"/>
                  </a:lnTo>
                  <a:lnTo>
                    <a:pt x="197904" y="14351"/>
                  </a:lnTo>
                  <a:lnTo>
                    <a:pt x="202044" y="18491"/>
                  </a:lnTo>
                  <a:lnTo>
                    <a:pt x="212255" y="18491"/>
                  </a:lnTo>
                  <a:lnTo>
                    <a:pt x="216395" y="14351"/>
                  </a:lnTo>
                  <a:lnTo>
                    <a:pt x="216395" y="4140"/>
                  </a:lnTo>
                  <a:close/>
                </a:path>
                <a:path w="266064" h="92710">
                  <a:moveTo>
                    <a:pt x="241134" y="78346"/>
                  </a:moveTo>
                  <a:lnTo>
                    <a:pt x="236994" y="74206"/>
                  </a:lnTo>
                  <a:lnTo>
                    <a:pt x="231889" y="74206"/>
                  </a:lnTo>
                  <a:lnTo>
                    <a:pt x="226783" y="74206"/>
                  </a:lnTo>
                  <a:lnTo>
                    <a:pt x="222643" y="78346"/>
                  </a:lnTo>
                  <a:lnTo>
                    <a:pt x="222643" y="88557"/>
                  </a:lnTo>
                  <a:lnTo>
                    <a:pt x="226783" y="92697"/>
                  </a:lnTo>
                  <a:lnTo>
                    <a:pt x="236994" y="92697"/>
                  </a:lnTo>
                  <a:lnTo>
                    <a:pt x="241134" y="88557"/>
                  </a:lnTo>
                  <a:lnTo>
                    <a:pt x="241134" y="78346"/>
                  </a:lnTo>
                  <a:close/>
                </a:path>
                <a:path w="266064" h="92710">
                  <a:moveTo>
                    <a:pt x="241134" y="53619"/>
                  </a:moveTo>
                  <a:lnTo>
                    <a:pt x="236994" y="49479"/>
                  </a:lnTo>
                  <a:lnTo>
                    <a:pt x="231889" y="49479"/>
                  </a:lnTo>
                  <a:lnTo>
                    <a:pt x="226783" y="49479"/>
                  </a:lnTo>
                  <a:lnTo>
                    <a:pt x="222643" y="53619"/>
                  </a:lnTo>
                  <a:lnTo>
                    <a:pt x="222643" y="63830"/>
                  </a:lnTo>
                  <a:lnTo>
                    <a:pt x="226783" y="67970"/>
                  </a:lnTo>
                  <a:lnTo>
                    <a:pt x="236994" y="67970"/>
                  </a:lnTo>
                  <a:lnTo>
                    <a:pt x="241134" y="63830"/>
                  </a:lnTo>
                  <a:lnTo>
                    <a:pt x="241134" y="53619"/>
                  </a:lnTo>
                  <a:close/>
                </a:path>
                <a:path w="266064" h="92710">
                  <a:moveTo>
                    <a:pt x="241134" y="28879"/>
                  </a:moveTo>
                  <a:lnTo>
                    <a:pt x="236994" y="24739"/>
                  </a:lnTo>
                  <a:lnTo>
                    <a:pt x="231889" y="24739"/>
                  </a:lnTo>
                  <a:lnTo>
                    <a:pt x="226783" y="24739"/>
                  </a:lnTo>
                  <a:lnTo>
                    <a:pt x="222643" y="28879"/>
                  </a:lnTo>
                  <a:lnTo>
                    <a:pt x="222643" y="39090"/>
                  </a:lnTo>
                  <a:lnTo>
                    <a:pt x="226783" y="43230"/>
                  </a:lnTo>
                  <a:lnTo>
                    <a:pt x="236994" y="43230"/>
                  </a:lnTo>
                  <a:lnTo>
                    <a:pt x="241134" y="39090"/>
                  </a:lnTo>
                  <a:lnTo>
                    <a:pt x="241134" y="28879"/>
                  </a:lnTo>
                  <a:close/>
                </a:path>
                <a:path w="266064" h="92710">
                  <a:moveTo>
                    <a:pt x="241134" y="4140"/>
                  </a:moveTo>
                  <a:lnTo>
                    <a:pt x="236994" y="0"/>
                  </a:lnTo>
                  <a:lnTo>
                    <a:pt x="231889" y="0"/>
                  </a:lnTo>
                  <a:lnTo>
                    <a:pt x="226783" y="0"/>
                  </a:lnTo>
                  <a:lnTo>
                    <a:pt x="222643" y="4140"/>
                  </a:lnTo>
                  <a:lnTo>
                    <a:pt x="222643" y="14351"/>
                  </a:lnTo>
                  <a:lnTo>
                    <a:pt x="226783" y="18491"/>
                  </a:lnTo>
                  <a:lnTo>
                    <a:pt x="236994" y="18491"/>
                  </a:lnTo>
                  <a:lnTo>
                    <a:pt x="241134" y="14351"/>
                  </a:lnTo>
                  <a:lnTo>
                    <a:pt x="241134" y="4140"/>
                  </a:lnTo>
                  <a:close/>
                </a:path>
                <a:path w="266064" h="92710">
                  <a:moveTo>
                    <a:pt x="265874" y="78346"/>
                  </a:moveTo>
                  <a:lnTo>
                    <a:pt x="261734" y="74206"/>
                  </a:lnTo>
                  <a:lnTo>
                    <a:pt x="256628" y="74206"/>
                  </a:lnTo>
                  <a:lnTo>
                    <a:pt x="251523" y="74206"/>
                  </a:lnTo>
                  <a:lnTo>
                    <a:pt x="247383" y="78346"/>
                  </a:lnTo>
                  <a:lnTo>
                    <a:pt x="247383" y="88557"/>
                  </a:lnTo>
                  <a:lnTo>
                    <a:pt x="251523" y="92697"/>
                  </a:lnTo>
                  <a:lnTo>
                    <a:pt x="261734" y="92697"/>
                  </a:lnTo>
                  <a:lnTo>
                    <a:pt x="265874" y="88557"/>
                  </a:lnTo>
                  <a:lnTo>
                    <a:pt x="265874" y="78346"/>
                  </a:lnTo>
                  <a:close/>
                </a:path>
                <a:path w="266064" h="92710">
                  <a:moveTo>
                    <a:pt x="265874" y="53619"/>
                  </a:moveTo>
                  <a:lnTo>
                    <a:pt x="261734" y="49479"/>
                  </a:lnTo>
                  <a:lnTo>
                    <a:pt x="256628" y="49479"/>
                  </a:lnTo>
                  <a:lnTo>
                    <a:pt x="251523" y="49479"/>
                  </a:lnTo>
                  <a:lnTo>
                    <a:pt x="247383" y="53619"/>
                  </a:lnTo>
                  <a:lnTo>
                    <a:pt x="247383" y="63830"/>
                  </a:lnTo>
                  <a:lnTo>
                    <a:pt x="251523" y="67970"/>
                  </a:lnTo>
                  <a:lnTo>
                    <a:pt x="261734" y="67970"/>
                  </a:lnTo>
                  <a:lnTo>
                    <a:pt x="265874" y="63830"/>
                  </a:lnTo>
                  <a:lnTo>
                    <a:pt x="265874" y="53619"/>
                  </a:lnTo>
                  <a:close/>
                </a:path>
                <a:path w="266064" h="92710">
                  <a:moveTo>
                    <a:pt x="265874" y="28879"/>
                  </a:moveTo>
                  <a:lnTo>
                    <a:pt x="261734" y="24739"/>
                  </a:lnTo>
                  <a:lnTo>
                    <a:pt x="256628" y="24739"/>
                  </a:lnTo>
                  <a:lnTo>
                    <a:pt x="251523" y="24739"/>
                  </a:lnTo>
                  <a:lnTo>
                    <a:pt x="247383" y="28879"/>
                  </a:lnTo>
                  <a:lnTo>
                    <a:pt x="247383" y="39090"/>
                  </a:lnTo>
                  <a:lnTo>
                    <a:pt x="251523" y="43230"/>
                  </a:lnTo>
                  <a:lnTo>
                    <a:pt x="261734" y="43230"/>
                  </a:lnTo>
                  <a:lnTo>
                    <a:pt x="265874" y="39090"/>
                  </a:lnTo>
                  <a:lnTo>
                    <a:pt x="265874" y="28879"/>
                  </a:lnTo>
                  <a:close/>
                </a:path>
                <a:path w="266064" h="92710">
                  <a:moveTo>
                    <a:pt x="265874" y="4140"/>
                  </a:moveTo>
                  <a:lnTo>
                    <a:pt x="261734" y="0"/>
                  </a:lnTo>
                  <a:lnTo>
                    <a:pt x="256628" y="0"/>
                  </a:lnTo>
                  <a:lnTo>
                    <a:pt x="251523" y="0"/>
                  </a:lnTo>
                  <a:lnTo>
                    <a:pt x="247383" y="4140"/>
                  </a:lnTo>
                  <a:lnTo>
                    <a:pt x="247383" y="14351"/>
                  </a:lnTo>
                  <a:lnTo>
                    <a:pt x="251523" y="18491"/>
                  </a:lnTo>
                  <a:lnTo>
                    <a:pt x="261734" y="18491"/>
                  </a:lnTo>
                  <a:lnTo>
                    <a:pt x="265874" y="14351"/>
                  </a:lnTo>
                  <a:lnTo>
                    <a:pt x="265874" y="414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11389" y="3459754"/>
              <a:ext cx="5349614" cy="5349707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74414" y="3663709"/>
              <a:ext cx="213410" cy="157360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885260" y="7047496"/>
              <a:ext cx="213423" cy="1573618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790706" y="5923115"/>
              <a:ext cx="1573606" cy="21341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15630" y="6134150"/>
              <a:ext cx="1573618" cy="214604"/>
            </a:xfrm>
            <a:prstGeom prst="rect">
              <a:avLst/>
            </a:prstGeom>
          </p:spPr>
        </p:pic>
      </p:grpSp>
      <p:grpSp>
        <p:nvGrpSpPr>
          <p:cNvPr id="112" name="object 112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113" name="object 11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08255" y="9628112"/>
              <a:ext cx="122680" cy="133349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6" name="CuadroTexto 115">
            <a:extLst>
              <a:ext uri="{FF2B5EF4-FFF2-40B4-BE49-F238E27FC236}">
                <a16:creationId xmlns:a16="http://schemas.microsoft.com/office/drawing/2014/main" xmlns="" id="{48951A23-34A6-D13C-0064-6082A638363A}"/>
              </a:ext>
            </a:extLst>
          </p:cNvPr>
          <p:cNvSpPr txBox="1"/>
          <p:nvPr/>
        </p:nvSpPr>
        <p:spPr>
          <a:xfrm>
            <a:off x="1378736" y="1458188"/>
            <a:ext cx="4905205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INGRESOS ESTATALES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117" name="Paralelogramo 116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n 69">
            <a:extLst>
              <a:ext uri="{FF2B5EF4-FFF2-40B4-BE49-F238E27FC236}">
                <a16:creationId xmlns:a16="http://schemas.microsoft.com/office/drawing/2014/main" xmlns="" id="{F05E82A9-A8EC-C7B5-E9C5-E140D3BF3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95" y="77126"/>
            <a:ext cx="1066980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2947" y="765266"/>
            <a:ext cx="937529" cy="2762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02902" y="588170"/>
            <a:ext cx="1023349" cy="486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47122" y="728027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456732" y="9245875"/>
            <a:ext cx="1129665" cy="107314"/>
            <a:chOff x="2456732" y="9245875"/>
            <a:chExt cx="1129665" cy="1073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6732" y="9247081"/>
              <a:ext cx="84289" cy="1044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2964" y="9247090"/>
              <a:ext cx="86093" cy="104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71418" y="9245875"/>
              <a:ext cx="170849" cy="106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63145" y="9247082"/>
              <a:ext cx="88328" cy="105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82089" y="9247081"/>
              <a:ext cx="84289" cy="1044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87711" y="9247082"/>
              <a:ext cx="88328" cy="10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6639" y="9245875"/>
              <a:ext cx="379724" cy="106836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634838" y="9213340"/>
            <a:ext cx="1684020" cy="146050"/>
            <a:chOff x="3634838" y="9213340"/>
            <a:chExt cx="1684020" cy="146050"/>
          </a:xfrm>
        </p:grpSpPr>
        <p:sp>
          <p:nvSpPr>
            <p:cNvPr id="15" name="object 15"/>
            <p:cNvSpPr/>
            <p:nvPr/>
          </p:nvSpPr>
          <p:spPr>
            <a:xfrm>
              <a:off x="3634838" y="9235559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58387" y="9213340"/>
              <a:ext cx="1559872" cy="145531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26043" y="9597103"/>
            <a:ext cx="1367028" cy="96012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486224" y="9597103"/>
            <a:ext cx="888365" cy="86995"/>
            <a:chOff x="3486224" y="9597103"/>
            <a:chExt cx="888365" cy="8699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86224" y="9597103"/>
              <a:ext cx="629573" cy="867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32084" y="9606331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48"/>
                  </a:moveTo>
                  <a:lnTo>
                    <a:pt x="55587" y="3848"/>
                  </a:lnTo>
                  <a:lnTo>
                    <a:pt x="55587" y="13982"/>
                  </a:lnTo>
                  <a:lnTo>
                    <a:pt x="76949" y="13982"/>
                  </a:lnTo>
                  <a:lnTo>
                    <a:pt x="76949" y="68287"/>
                  </a:lnTo>
                  <a:lnTo>
                    <a:pt x="88912" y="68287"/>
                  </a:lnTo>
                  <a:lnTo>
                    <a:pt x="88912" y="13982"/>
                  </a:lnTo>
                  <a:lnTo>
                    <a:pt x="110274" y="13982"/>
                  </a:lnTo>
                  <a:lnTo>
                    <a:pt x="110274" y="3848"/>
                  </a:lnTo>
                  <a:close/>
                </a:path>
                <a:path w="242570" h="75565">
                  <a:moveTo>
                    <a:pt x="165976" y="32359"/>
                  </a:moveTo>
                  <a:lnTo>
                    <a:pt x="164414" y="28155"/>
                  </a:lnTo>
                  <a:lnTo>
                    <a:pt x="164020" y="27089"/>
                  </a:lnTo>
                  <a:lnTo>
                    <a:pt x="156235" y="20281"/>
                  </a:lnTo>
                  <a:lnTo>
                    <a:pt x="150723" y="18580"/>
                  </a:lnTo>
                  <a:lnTo>
                    <a:pt x="139674" y="18580"/>
                  </a:lnTo>
                  <a:lnTo>
                    <a:pt x="135890" y="19088"/>
                  </a:lnTo>
                  <a:lnTo>
                    <a:pt x="128587" y="21107"/>
                  </a:lnTo>
                  <a:lnTo>
                    <a:pt x="125437" y="22618"/>
                  </a:lnTo>
                  <a:lnTo>
                    <a:pt x="122796" y="24650"/>
                  </a:lnTo>
                  <a:lnTo>
                    <a:pt x="127203" y="32829"/>
                  </a:lnTo>
                  <a:lnTo>
                    <a:pt x="127317" y="33032"/>
                  </a:lnTo>
                  <a:lnTo>
                    <a:pt x="129159" y="31508"/>
                  </a:lnTo>
                  <a:lnTo>
                    <a:pt x="131406" y="30302"/>
                  </a:lnTo>
                  <a:lnTo>
                    <a:pt x="136753" y="28575"/>
                  </a:lnTo>
                  <a:lnTo>
                    <a:pt x="139471" y="28155"/>
                  </a:lnTo>
                  <a:lnTo>
                    <a:pt x="146342" y="28155"/>
                  </a:lnTo>
                  <a:lnTo>
                    <a:pt x="149402" y="29083"/>
                  </a:lnTo>
                  <a:lnTo>
                    <a:pt x="153454" y="32829"/>
                  </a:lnTo>
                  <a:lnTo>
                    <a:pt x="154470" y="35458"/>
                  </a:lnTo>
                  <a:lnTo>
                    <a:pt x="154470" y="39560"/>
                  </a:lnTo>
                  <a:lnTo>
                    <a:pt x="154470" y="47205"/>
                  </a:lnTo>
                  <a:lnTo>
                    <a:pt x="154470" y="52908"/>
                  </a:lnTo>
                  <a:lnTo>
                    <a:pt x="153479" y="55422"/>
                  </a:lnTo>
                  <a:lnTo>
                    <a:pt x="151879" y="57340"/>
                  </a:lnTo>
                  <a:lnTo>
                    <a:pt x="148005" y="59563"/>
                  </a:lnTo>
                  <a:lnTo>
                    <a:pt x="147294" y="59944"/>
                  </a:lnTo>
                  <a:lnTo>
                    <a:pt x="144856" y="60566"/>
                  </a:lnTo>
                  <a:lnTo>
                    <a:pt x="139090" y="60566"/>
                  </a:lnTo>
                  <a:lnTo>
                    <a:pt x="136804" y="59944"/>
                  </a:lnTo>
                  <a:lnTo>
                    <a:pt x="133477" y="57480"/>
                  </a:lnTo>
                  <a:lnTo>
                    <a:pt x="132651" y="55841"/>
                  </a:lnTo>
                  <a:lnTo>
                    <a:pt x="132651" y="51904"/>
                  </a:lnTo>
                  <a:lnTo>
                    <a:pt x="133324" y="50355"/>
                  </a:lnTo>
                  <a:lnTo>
                    <a:pt x="136029" y="47840"/>
                  </a:lnTo>
                  <a:lnTo>
                    <a:pt x="138658" y="47205"/>
                  </a:lnTo>
                  <a:lnTo>
                    <a:pt x="154470" y="47205"/>
                  </a:lnTo>
                  <a:lnTo>
                    <a:pt x="154470" y="39560"/>
                  </a:lnTo>
                  <a:lnTo>
                    <a:pt x="136804" y="39560"/>
                  </a:lnTo>
                  <a:lnTo>
                    <a:pt x="132803" y="40208"/>
                  </a:lnTo>
                  <a:lnTo>
                    <a:pt x="126796" y="42786"/>
                  </a:lnTo>
                  <a:lnTo>
                    <a:pt x="124637" y="44538"/>
                  </a:lnTo>
                  <a:lnTo>
                    <a:pt x="121996" y="48958"/>
                  </a:lnTo>
                  <a:lnTo>
                    <a:pt x="121335" y="51447"/>
                  </a:lnTo>
                  <a:lnTo>
                    <a:pt x="121424" y="57340"/>
                  </a:lnTo>
                  <a:lnTo>
                    <a:pt x="135966" y="68935"/>
                  </a:lnTo>
                  <a:lnTo>
                    <a:pt x="144005" y="68935"/>
                  </a:lnTo>
                  <a:lnTo>
                    <a:pt x="147612" y="68135"/>
                  </a:lnTo>
                  <a:lnTo>
                    <a:pt x="153314" y="64935"/>
                  </a:lnTo>
                  <a:lnTo>
                    <a:pt x="155117" y="62915"/>
                  </a:lnTo>
                  <a:lnTo>
                    <a:pt x="155117" y="68300"/>
                  </a:lnTo>
                  <a:lnTo>
                    <a:pt x="165976" y="68300"/>
                  </a:lnTo>
                  <a:lnTo>
                    <a:pt x="165976" y="47205"/>
                  </a:lnTo>
                  <a:lnTo>
                    <a:pt x="165976" y="39560"/>
                  </a:lnTo>
                  <a:lnTo>
                    <a:pt x="165976" y="32359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30428" y="21971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107" y="58470"/>
                  </a:lnTo>
                  <a:lnTo>
                    <a:pt x="218630" y="59093"/>
                  </a:lnTo>
                  <a:lnTo>
                    <a:pt x="213106" y="59093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01841" y="37947"/>
                  </a:lnTo>
                  <a:lnTo>
                    <a:pt x="201879" y="37769"/>
                  </a:lnTo>
                  <a:lnTo>
                    <a:pt x="204431" y="33223"/>
                  </a:lnTo>
                  <a:lnTo>
                    <a:pt x="206197" y="31407"/>
                  </a:lnTo>
                  <a:lnTo>
                    <a:pt x="210629" y="28956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30428" y="40525"/>
                  </a:lnTo>
                  <a:lnTo>
                    <a:pt x="230428" y="21971"/>
                  </a:lnTo>
                  <a:lnTo>
                    <a:pt x="226288" y="19634"/>
                  </a:lnTo>
                  <a:lnTo>
                    <a:pt x="222008" y="18592"/>
                  </a:lnTo>
                  <a:lnTo>
                    <a:pt x="213169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409" y="24739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63" y="68300"/>
                  </a:lnTo>
                  <a:lnTo>
                    <a:pt x="200863" y="62255"/>
                  </a:lnTo>
                  <a:lnTo>
                    <a:pt x="202768" y="64338"/>
                  </a:lnTo>
                  <a:lnTo>
                    <a:pt x="209270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26288" y="67881"/>
                  </a:lnTo>
                  <a:lnTo>
                    <a:pt x="233705" y="63639"/>
                  </a:lnTo>
                  <a:lnTo>
                    <a:pt x="236664" y="60718"/>
                  </a:lnTo>
                  <a:lnTo>
                    <a:pt x="237604" y="59093"/>
                  </a:lnTo>
                  <a:lnTo>
                    <a:pt x="241007" y="5322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768548" y="9597103"/>
            <a:ext cx="1520475" cy="8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43667" y="9582502"/>
            <a:ext cx="94208" cy="15294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64178" y="9585076"/>
            <a:ext cx="121838" cy="12467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550697" y="9579693"/>
            <a:ext cx="72542" cy="135445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609928" y="9298003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84721" y="9298003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object 5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671152" y="2976605"/>
            <a:ext cx="2304488" cy="272972"/>
          </a:xfrm>
          <a:prstGeom prst="rect">
            <a:avLst/>
          </a:prstGeom>
        </p:spPr>
      </p:pic>
      <p:grpSp>
        <p:nvGrpSpPr>
          <p:cNvPr id="57" name="object 57"/>
          <p:cNvGrpSpPr/>
          <p:nvPr/>
        </p:nvGrpSpPr>
        <p:grpSpPr>
          <a:xfrm>
            <a:off x="3502395" y="3410529"/>
            <a:ext cx="723265" cy="205104"/>
            <a:chOff x="3502395" y="3132521"/>
            <a:chExt cx="723265" cy="205104"/>
          </a:xfrm>
        </p:grpSpPr>
        <p:pic>
          <p:nvPicPr>
            <p:cNvPr id="58" name="object 5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02395" y="3132521"/>
              <a:ext cx="168198" cy="20005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92672" y="3132527"/>
              <a:ext cx="264300" cy="20452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77908" y="3134194"/>
              <a:ext cx="247281" cy="201180"/>
            </a:xfrm>
            <a:prstGeom prst="rect">
              <a:avLst/>
            </a:prstGeom>
          </p:spPr>
        </p:pic>
      </p:grpSp>
      <p:grpSp>
        <p:nvGrpSpPr>
          <p:cNvPr id="61" name="object 61"/>
          <p:cNvGrpSpPr/>
          <p:nvPr/>
        </p:nvGrpSpPr>
        <p:grpSpPr>
          <a:xfrm>
            <a:off x="1934857" y="4188718"/>
            <a:ext cx="3969385" cy="3962400"/>
            <a:chOff x="1934857" y="3910710"/>
            <a:chExt cx="3969385" cy="3962400"/>
          </a:xfrm>
        </p:grpSpPr>
        <p:pic>
          <p:nvPicPr>
            <p:cNvPr id="62" name="object 6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934857" y="3910710"/>
              <a:ext cx="3969042" cy="396240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10162" y="3935573"/>
              <a:ext cx="3868724" cy="3868724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1825775" y="2819400"/>
            <a:ext cx="699770" cy="1113790"/>
            <a:chOff x="1825775" y="2541392"/>
            <a:chExt cx="699770" cy="1113790"/>
          </a:xfrm>
        </p:grpSpPr>
        <p:pic>
          <p:nvPicPr>
            <p:cNvPr id="65" name="object 6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25775" y="2541392"/>
              <a:ext cx="699174" cy="1113727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921097" y="3489454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1266" y="0"/>
                  </a:moveTo>
                  <a:lnTo>
                    <a:pt x="0" y="0"/>
                  </a:lnTo>
                  <a:lnTo>
                    <a:pt x="2177" y="908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rgbClr val="5F63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68" name="object 6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288728" y="9616636"/>
              <a:ext cx="170877" cy="135636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CuadroTexto 70">
            <a:extLst>
              <a:ext uri="{FF2B5EF4-FFF2-40B4-BE49-F238E27FC236}">
                <a16:creationId xmlns:a16="http://schemas.microsoft.com/office/drawing/2014/main" xmlns="" id="{B461E8B8-6536-FFFA-DCA2-AF766E1CD25A}"/>
              </a:ext>
            </a:extLst>
          </p:cNvPr>
          <p:cNvSpPr txBox="1"/>
          <p:nvPr/>
        </p:nvSpPr>
        <p:spPr>
          <a:xfrm>
            <a:off x="1433598" y="1322378"/>
            <a:ext cx="4905205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INGRESOS POR FINANCIAMIENTO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43" name="Paralelogramo 42"/>
          <p:cNvSpPr/>
          <p:nvPr/>
        </p:nvSpPr>
        <p:spPr>
          <a:xfrm>
            <a:off x="2504457" y="2362200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B359A2DB-76DE-B663-AC9D-8AA97A18A0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r="1"/>
          <a:stretch>
            <a:fillRect/>
          </a:stretch>
        </p:blipFill>
        <p:spPr>
          <a:xfrm>
            <a:off x="1848462" y="0"/>
            <a:ext cx="4075476" cy="100584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0081" y="2547508"/>
            <a:ext cx="7752400" cy="7048281"/>
            <a:chOff x="10081" y="2547508"/>
            <a:chExt cx="7752400" cy="7048281"/>
          </a:xfrm>
        </p:grpSpPr>
        <p:sp>
          <p:nvSpPr>
            <p:cNvPr id="4" name="object 4"/>
            <p:cNvSpPr/>
            <p:nvPr/>
          </p:nvSpPr>
          <p:spPr>
            <a:xfrm>
              <a:off x="204711" y="3381496"/>
              <a:ext cx="7557770" cy="2019935"/>
            </a:xfrm>
            <a:custGeom>
              <a:avLst/>
              <a:gdLst/>
              <a:ahLst/>
              <a:cxnLst/>
              <a:rect l="l" t="t" r="r" b="b"/>
              <a:pathLst>
                <a:path w="7557770" h="2019935">
                  <a:moveTo>
                    <a:pt x="7548930" y="0"/>
                  </a:moveTo>
                  <a:lnTo>
                    <a:pt x="0" y="0"/>
                  </a:lnTo>
                  <a:lnTo>
                    <a:pt x="806602" y="2019744"/>
                  </a:lnTo>
                  <a:lnTo>
                    <a:pt x="7557376" y="2019744"/>
                  </a:lnTo>
                  <a:lnTo>
                    <a:pt x="7557376" y="21145"/>
                  </a:lnTo>
                  <a:lnTo>
                    <a:pt x="754893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83" y="2739277"/>
              <a:ext cx="1167765" cy="2922905"/>
            </a:xfrm>
            <a:custGeom>
              <a:avLst/>
              <a:gdLst/>
              <a:ahLst/>
              <a:cxnLst/>
              <a:rect l="l" t="t" r="r" b="b"/>
              <a:pathLst>
                <a:path w="1167765" h="2922904">
                  <a:moveTo>
                    <a:pt x="0" y="0"/>
                  </a:moveTo>
                  <a:lnTo>
                    <a:pt x="0" y="133794"/>
                  </a:lnTo>
                  <a:lnTo>
                    <a:pt x="1113755" y="2922687"/>
                  </a:lnTo>
                  <a:lnTo>
                    <a:pt x="1167197" y="29226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81" y="2844932"/>
              <a:ext cx="1125220" cy="2817495"/>
            </a:xfrm>
            <a:custGeom>
              <a:avLst/>
              <a:gdLst/>
              <a:ahLst/>
              <a:cxnLst/>
              <a:rect l="l" t="t" r="r" b="b"/>
              <a:pathLst>
                <a:path w="1125220" h="2817495">
                  <a:moveTo>
                    <a:pt x="0" y="0"/>
                  </a:moveTo>
                  <a:lnTo>
                    <a:pt x="0" y="133807"/>
                  </a:lnTo>
                  <a:lnTo>
                    <a:pt x="1071562" y="2817037"/>
                  </a:lnTo>
                  <a:lnTo>
                    <a:pt x="1125004" y="28170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77954" y="2767553"/>
              <a:ext cx="1164890" cy="3432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2322" y="2547508"/>
              <a:ext cx="1271530" cy="60498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34028" y="2721279"/>
              <a:ext cx="6985" cy="431165"/>
            </a:xfrm>
            <a:custGeom>
              <a:avLst/>
              <a:gdLst/>
              <a:ahLst/>
              <a:cxnLst/>
              <a:rect l="l" t="t" r="r" b="b"/>
              <a:pathLst>
                <a:path w="6985" h="431164">
                  <a:moveTo>
                    <a:pt x="6807" y="0"/>
                  </a:moveTo>
                  <a:lnTo>
                    <a:pt x="0" y="0"/>
                  </a:lnTo>
                  <a:lnTo>
                    <a:pt x="0" y="430809"/>
                  </a:lnTo>
                  <a:lnTo>
                    <a:pt x="6807" y="430809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01073" y="4052595"/>
              <a:ext cx="4194810" cy="822325"/>
            </a:xfrm>
            <a:custGeom>
              <a:avLst/>
              <a:gdLst/>
              <a:ahLst/>
              <a:cxnLst/>
              <a:rect l="l" t="t" r="r" b="b"/>
              <a:pathLst>
                <a:path w="4194809" h="822325">
                  <a:moveTo>
                    <a:pt x="275894" y="623227"/>
                  </a:moveTo>
                  <a:lnTo>
                    <a:pt x="266547" y="576046"/>
                  </a:lnTo>
                  <a:lnTo>
                    <a:pt x="239217" y="540105"/>
                  </a:lnTo>
                  <a:lnTo>
                    <a:pt x="196354" y="517613"/>
                  </a:lnTo>
                  <a:lnTo>
                    <a:pt x="188442" y="515683"/>
                  </a:lnTo>
                  <a:lnTo>
                    <a:pt x="188442" y="623227"/>
                  </a:lnTo>
                  <a:lnTo>
                    <a:pt x="187604" y="633145"/>
                  </a:lnTo>
                  <a:lnTo>
                    <a:pt x="158330" y="664870"/>
                  </a:lnTo>
                  <a:lnTo>
                    <a:pt x="134670" y="667816"/>
                  </a:lnTo>
                  <a:lnTo>
                    <a:pt x="86575" y="667816"/>
                  </a:lnTo>
                  <a:lnTo>
                    <a:pt x="86575" y="578192"/>
                  </a:lnTo>
                  <a:lnTo>
                    <a:pt x="134670" y="578192"/>
                  </a:lnTo>
                  <a:lnTo>
                    <a:pt x="175107" y="589991"/>
                  </a:lnTo>
                  <a:lnTo>
                    <a:pt x="188442" y="623227"/>
                  </a:lnTo>
                  <a:lnTo>
                    <a:pt x="188442" y="515683"/>
                  </a:lnTo>
                  <a:lnTo>
                    <a:pt x="178993" y="513372"/>
                  </a:lnTo>
                  <a:lnTo>
                    <a:pt x="160172" y="510832"/>
                  </a:lnTo>
                  <a:lnTo>
                    <a:pt x="139915" y="509981"/>
                  </a:lnTo>
                  <a:lnTo>
                    <a:pt x="0" y="509981"/>
                  </a:lnTo>
                  <a:lnTo>
                    <a:pt x="0" y="816038"/>
                  </a:lnTo>
                  <a:lnTo>
                    <a:pt x="86575" y="816038"/>
                  </a:lnTo>
                  <a:lnTo>
                    <a:pt x="86575" y="736028"/>
                  </a:lnTo>
                  <a:lnTo>
                    <a:pt x="139915" y="736028"/>
                  </a:lnTo>
                  <a:lnTo>
                    <a:pt x="178993" y="732586"/>
                  </a:lnTo>
                  <a:lnTo>
                    <a:pt x="226606" y="714654"/>
                  </a:lnTo>
                  <a:lnTo>
                    <a:pt x="259283" y="683120"/>
                  </a:lnTo>
                  <a:lnTo>
                    <a:pt x="274853" y="639927"/>
                  </a:lnTo>
                  <a:lnTo>
                    <a:pt x="275894" y="623227"/>
                  </a:lnTo>
                  <a:close/>
                </a:path>
                <a:path w="4194809" h="822325">
                  <a:moveTo>
                    <a:pt x="599871" y="816038"/>
                  </a:moveTo>
                  <a:lnTo>
                    <a:pt x="544055" y="734720"/>
                  </a:lnTo>
                  <a:lnTo>
                    <a:pt x="533654" y="719556"/>
                  </a:lnTo>
                  <a:lnTo>
                    <a:pt x="544461" y="713981"/>
                  </a:lnTo>
                  <a:lnTo>
                    <a:pt x="557072" y="705104"/>
                  </a:lnTo>
                  <a:lnTo>
                    <a:pt x="557657" y="704545"/>
                  </a:lnTo>
                  <a:lnTo>
                    <a:pt x="567969" y="694740"/>
                  </a:lnTo>
                  <a:lnTo>
                    <a:pt x="577138" y="682904"/>
                  </a:lnTo>
                  <a:lnTo>
                    <a:pt x="584403" y="669747"/>
                  </a:lnTo>
                  <a:lnTo>
                    <a:pt x="589597" y="655421"/>
                  </a:lnTo>
                  <a:lnTo>
                    <a:pt x="592709" y="639914"/>
                  </a:lnTo>
                  <a:lnTo>
                    <a:pt x="593750" y="623227"/>
                  </a:lnTo>
                  <a:lnTo>
                    <a:pt x="591489" y="598373"/>
                  </a:lnTo>
                  <a:lnTo>
                    <a:pt x="584733" y="576275"/>
                  </a:lnTo>
                  <a:lnTo>
                    <a:pt x="573468" y="556945"/>
                  </a:lnTo>
                  <a:lnTo>
                    <a:pt x="557682" y="540372"/>
                  </a:lnTo>
                  <a:lnTo>
                    <a:pt x="554723" y="538403"/>
                  </a:lnTo>
                  <a:lnTo>
                    <a:pt x="537718" y="527088"/>
                  </a:lnTo>
                  <a:lnTo>
                    <a:pt x="513905" y="517588"/>
                  </a:lnTo>
                  <a:lnTo>
                    <a:pt x="506310" y="516026"/>
                  </a:lnTo>
                  <a:lnTo>
                    <a:pt x="506310" y="623227"/>
                  </a:lnTo>
                  <a:lnTo>
                    <a:pt x="505472" y="633145"/>
                  </a:lnTo>
                  <a:lnTo>
                    <a:pt x="476186" y="664870"/>
                  </a:lnTo>
                  <a:lnTo>
                    <a:pt x="452526" y="667816"/>
                  </a:lnTo>
                  <a:lnTo>
                    <a:pt x="404444" y="667816"/>
                  </a:lnTo>
                  <a:lnTo>
                    <a:pt x="404444" y="578192"/>
                  </a:lnTo>
                  <a:lnTo>
                    <a:pt x="452526" y="578192"/>
                  </a:lnTo>
                  <a:lnTo>
                    <a:pt x="492975" y="589991"/>
                  </a:lnTo>
                  <a:lnTo>
                    <a:pt x="506310" y="623227"/>
                  </a:lnTo>
                  <a:lnTo>
                    <a:pt x="506310" y="516026"/>
                  </a:lnTo>
                  <a:lnTo>
                    <a:pt x="486244" y="511886"/>
                  </a:lnTo>
                  <a:lnTo>
                    <a:pt x="454723" y="509981"/>
                  </a:lnTo>
                  <a:lnTo>
                    <a:pt x="317868" y="509981"/>
                  </a:lnTo>
                  <a:lnTo>
                    <a:pt x="317868" y="816038"/>
                  </a:lnTo>
                  <a:lnTo>
                    <a:pt x="404444" y="816038"/>
                  </a:lnTo>
                  <a:lnTo>
                    <a:pt x="404444" y="734720"/>
                  </a:lnTo>
                  <a:lnTo>
                    <a:pt x="451700" y="734720"/>
                  </a:lnTo>
                  <a:lnTo>
                    <a:pt x="507187" y="816038"/>
                  </a:lnTo>
                  <a:lnTo>
                    <a:pt x="599871" y="816038"/>
                  </a:lnTo>
                  <a:close/>
                </a:path>
                <a:path w="4194809" h="822325">
                  <a:moveTo>
                    <a:pt x="887133" y="749274"/>
                  </a:moveTo>
                  <a:lnTo>
                    <a:pt x="727113" y="749274"/>
                  </a:lnTo>
                  <a:lnTo>
                    <a:pt x="727113" y="693394"/>
                  </a:lnTo>
                  <a:lnTo>
                    <a:pt x="720991" y="693394"/>
                  </a:lnTo>
                  <a:lnTo>
                    <a:pt x="720991" y="693191"/>
                  </a:lnTo>
                  <a:lnTo>
                    <a:pt x="727113" y="693191"/>
                  </a:lnTo>
                  <a:lnTo>
                    <a:pt x="863079" y="693191"/>
                  </a:lnTo>
                  <a:lnTo>
                    <a:pt x="863079" y="628472"/>
                  </a:lnTo>
                  <a:lnTo>
                    <a:pt x="727113" y="628472"/>
                  </a:lnTo>
                  <a:lnTo>
                    <a:pt x="727113" y="576554"/>
                  </a:lnTo>
                  <a:lnTo>
                    <a:pt x="881443" y="576554"/>
                  </a:lnTo>
                  <a:lnTo>
                    <a:pt x="881443" y="510514"/>
                  </a:lnTo>
                  <a:lnTo>
                    <a:pt x="641413" y="510514"/>
                  </a:lnTo>
                  <a:lnTo>
                    <a:pt x="641413" y="576554"/>
                  </a:lnTo>
                  <a:lnTo>
                    <a:pt x="641413" y="628624"/>
                  </a:lnTo>
                  <a:lnTo>
                    <a:pt x="641413" y="693394"/>
                  </a:lnTo>
                  <a:lnTo>
                    <a:pt x="641413" y="749274"/>
                  </a:lnTo>
                  <a:lnTo>
                    <a:pt x="641413" y="816584"/>
                  </a:lnTo>
                  <a:lnTo>
                    <a:pt x="887133" y="816584"/>
                  </a:lnTo>
                  <a:lnTo>
                    <a:pt x="887133" y="749274"/>
                  </a:lnTo>
                  <a:close/>
                </a:path>
                <a:path w="4194809" h="822325">
                  <a:moveTo>
                    <a:pt x="1178306" y="723353"/>
                  </a:moveTo>
                  <a:lnTo>
                    <a:pt x="1168908" y="683336"/>
                  </a:lnTo>
                  <a:lnTo>
                    <a:pt x="1136357" y="652881"/>
                  </a:lnTo>
                  <a:lnTo>
                    <a:pt x="1082446" y="634060"/>
                  </a:lnTo>
                  <a:lnTo>
                    <a:pt x="1039063" y="624319"/>
                  </a:lnTo>
                  <a:lnTo>
                    <a:pt x="1031684" y="622325"/>
                  </a:lnTo>
                  <a:lnTo>
                    <a:pt x="1004735" y="605447"/>
                  </a:lnTo>
                  <a:lnTo>
                    <a:pt x="1004735" y="593496"/>
                  </a:lnTo>
                  <a:lnTo>
                    <a:pt x="1037958" y="572135"/>
                  </a:lnTo>
                  <a:lnTo>
                    <a:pt x="1054138" y="571195"/>
                  </a:lnTo>
                  <a:lnTo>
                    <a:pt x="1064272" y="571563"/>
                  </a:lnTo>
                  <a:lnTo>
                    <a:pt x="1106411" y="580428"/>
                  </a:lnTo>
                  <a:lnTo>
                    <a:pt x="1138961" y="594804"/>
                  </a:lnTo>
                  <a:lnTo>
                    <a:pt x="1165631" y="530529"/>
                  </a:lnTo>
                  <a:lnTo>
                    <a:pt x="1127963" y="514438"/>
                  </a:lnTo>
                  <a:lnTo>
                    <a:pt x="1084465" y="505561"/>
                  </a:lnTo>
                  <a:lnTo>
                    <a:pt x="1054582" y="503872"/>
                  </a:lnTo>
                  <a:lnTo>
                    <a:pt x="1032992" y="504723"/>
                  </a:lnTo>
                  <a:lnTo>
                    <a:pt x="995387" y="511492"/>
                  </a:lnTo>
                  <a:lnTo>
                    <a:pt x="952982" y="533158"/>
                  </a:lnTo>
                  <a:lnTo>
                    <a:pt x="927519" y="564756"/>
                  </a:lnTo>
                  <a:lnTo>
                    <a:pt x="919035" y="603110"/>
                  </a:lnTo>
                  <a:lnTo>
                    <a:pt x="919632" y="614832"/>
                  </a:lnTo>
                  <a:lnTo>
                    <a:pt x="933818" y="651167"/>
                  </a:lnTo>
                  <a:lnTo>
                    <a:pt x="969695" y="678268"/>
                  </a:lnTo>
                  <a:lnTo>
                    <a:pt x="1006043" y="690892"/>
                  </a:lnTo>
                  <a:lnTo>
                    <a:pt x="1033703" y="697331"/>
                  </a:lnTo>
                  <a:lnTo>
                    <a:pt x="1058506" y="703237"/>
                  </a:lnTo>
                  <a:lnTo>
                    <a:pt x="1093050" y="722909"/>
                  </a:lnTo>
                  <a:lnTo>
                    <a:pt x="1093050" y="734860"/>
                  </a:lnTo>
                  <a:lnTo>
                    <a:pt x="1059383" y="754011"/>
                  </a:lnTo>
                  <a:lnTo>
                    <a:pt x="1043203" y="754824"/>
                  </a:lnTo>
                  <a:lnTo>
                    <a:pt x="1029855" y="754303"/>
                  </a:lnTo>
                  <a:lnTo>
                    <a:pt x="989647" y="746302"/>
                  </a:lnTo>
                  <a:lnTo>
                    <a:pt x="952881" y="730935"/>
                  </a:lnTo>
                  <a:lnTo>
                    <a:pt x="942213" y="724662"/>
                  </a:lnTo>
                  <a:lnTo>
                    <a:pt x="913790" y="788492"/>
                  </a:lnTo>
                  <a:lnTo>
                    <a:pt x="953833" y="807732"/>
                  </a:lnTo>
                  <a:lnTo>
                    <a:pt x="1005878" y="819810"/>
                  </a:lnTo>
                  <a:lnTo>
                    <a:pt x="1042771" y="822159"/>
                  </a:lnTo>
                  <a:lnTo>
                    <a:pt x="1064539" y="821321"/>
                  </a:lnTo>
                  <a:lnTo>
                    <a:pt x="1102245" y="814539"/>
                  </a:lnTo>
                  <a:lnTo>
                    <a:pt x="1144422" y="792822"/>
                  </a:lnTo>
                  <a:lnTo>
                    <a:pt x="1169822" y="761022"/>
                  </a:lnTo>
                  <a:lnTo>
                    <a:pt x="1177366" y="736434"/>
                  </a:lnTo>
                  <a:lnTo>
                    <a:pt x="1178306" y="723353"/>
                  </a:lnTo>
                  <a:close/>
                </a:path>
                <a:path w="4194809" h="822325">
                  <a:moveTo>
                    <a:pt x="1193368" y="54483"/>
                  </a:moveTo>
                  <a:lnTo>
                    <a:pt x="1153375" y="21437"/>
                  </a:lnTo>
                  <a:lnTo>
                    <a:pt x="1102664" y="3441"/>
                  </a:lnTo>
                  <a:lnTo>
                    <a:pt x="1064361" y="0"/>
                  </a:lnTo>
                  <a:lnTo>
                    <a:pt x="1045870" y="774"/>
                  </a:lnTo>
                  <a:lnTo>
                    <a:pt x="994956" y="12331"/>
                  </a:lnTo>
                  <a:lnTo>
                    <a:pt x="951903" y="36614"/>
                  </a:lnTo>
                  <a:lnTo>
                    <a:pt x="918464" y="71894"/>
                  </a:lnTo>
                  <a:lnTo>
                    <a:pt x="897026" y="116319"/>
                  </a:lnTo>
                  <a:lnTo>
                    <a:pt x="889698" y="167665"/>
                  </a:lnTo>
                  <a:lnTo>
                    <a:pt x="890511" y="185496"/>
                  </a:lnTo>
                  <a:lnTo>
                    <a:pt x="902741" y="234746"/>
                  </a:lnTo>
                  <a:lnTo>
                    <a:pt x="928192" y="276275"/>
                  </a:lnTo>
                  <a:lnTo>
                    <a:pt x="964907" y="308102"/>
                  </a:lnTo>
                  <a:lnTo>
                    <a:pt x="1011008" y="328409"/>
                  </a:lnTo>
                  <a:lnTo>
                    <a:pt x="1063891" y="335343"/>
                  </a:lnTo>
                  <a:lnTo>
                    <a:pt x="1083691" y="334479"/>
                  </a:lnTo>
                  <a:lnTo>
                    <a:pt x="1137475" y="321373"/>
                  </a:lnTo>
                  <a:lnTo>
                    <a:pt x="1181315" y="293344"/>
                  </a:lnTo>
                  <a:lnTo>
                    <a:pt x="1193368" y="280847"/>
                  </a:lnTo>
                  <a:lnTo>
                    <a:pt x="1154252" y="243586"/>
                  </a:lnTo>
                  <a:lnTo>
                    <a:pt x="1145133" y="252742"/>
                  </a:lnTo>
                  <a:lnTo>
                    <a:pt x="1135494" y="260654"/>
                  </a:lnTo>
                  <a:lnTo>
                    <a:pt x="1091831" y="279869"/>
                  </a:lnTo>
                  <a:lnTo>
                    <a:pt x="1067142" y="282244"/>
                  </a:lnTo>
                  <a:lnTo>
                    <a:pt x="1054620" y="281724"/>
                  </a:lnTo>
                  <a:lnTo>
                    <a:pt x="1010094" y="269240"/>
                  </a:lnTo>
                  <a:lnTo>
                    <a:pt x="976172" y="242087"/>
                  </a:lnTo>
                  <a:lnTo>
                    <a:pt x="955560" y="203047"/>
                  </a:lnTo>
                  <a:lnTo>
                    <a:pt x="950709" y="167665"/>
                  </a:lnTo>
                  <a:lnTo>
                    <a:pt x="951242" y="155359"/>
                  </a:lnTo>
                  <a:lnTo>
                    <a:pt x="964082" y="111429"/>
                  </a:lnTo>
                  <a:lnTo>
                    <a:pt x="991692" y="77978"/>
                  </a:lnTo>
                  <a:lnTo>
                    <a:pt x="1031214" y="57810"/>
                  </a:lnTo>
                  <a:lnTo>
                    <a:pt x="1067142" y="53086"/>
                  </a:lnTo>
                  <a:lnTo>
                    <a:pt x="1079728" y="53682"/>
                  </a:lnTo>
                  <a:lnTo>
                    <a:pt x="1125334" y="68021"/>
                  </a:lnTo>
                  <a:lnTo>
                    <a:pt x="1154252" y="91287"/>
                  </a:lnTo>
                  <a:lnTo>
                    <a:pt x="1193368" y="54483"/>
                  </a:lnTo>
                  <a:close/>
                </a:path>
                <a:path w="4194809" h="822325">
                  <a:moveTo>
                    <a:pt x="1401102" y="4648"/>
                  </a:moveTo>
                  <a:lnTo>
                    <a:pt x="1340548" y="4648"/>
                  </a:lnTo>
                  <a:lnTo>
                    <a:pt x="1340548" y="330695"/>
                  </a:lnTo>
                  <a:lnTo>
                    <a:pt x="1401102" y="330695"/>
                  </a:lnTo>
                  <a:lnTo>
                    <a:pt x="1401102" y="4648"/>
                  </a:lnTo>
                  <a:close/>
                </a:path>
                <a:path w="4194809" h="822325">
                  <a:moveTo>
                    <a:pt x="1503172" y="509981"/>
                  </a:moveTo>
                  <a:lnTo>
                    <a:pt x="1417904" y="509981"/>
                  </a:lnTo>
                  <a:lnTo>
                    <a:pt x="1417904" y="676998"/>
                  </a:lnTo>
                  <a:lnTo>
                    <a:pt x="1416951" y="695286"/>
                  </a:lnTo>
                  <a:lnTo>
                    <a:pt x="1402600" y="733399"/>
                  </a:lnTo>
                  <a:lnTo>
                    <a:pt x="1360195" y="750455"/>
                  </a:lnTo>
                  <a:lnTo>
                    <a:pt x="1347368" y="749388"/>
                  </a:lnTo>
                  <a:lnTo>
                    <a:pt x="1310767" y="723480"/>
                  </a:lnTo>
                  <a:lnTo>
                    <a:pt x="1302042" y="676998"/>
                  </a:lnTo>
                  <a:lnTo>
                    <a:pt x="1302042" y="509981"/>
                  </a:lnTo>
                  <a:lnTo>
                    <a:pt x="1215466" y="509981"/>
                  </a:lnTo>
                  <a:lnTo>
                    <a:pt x="1215466" y="679627"/>
                  </a:lnTo>
                  <a:lnTo>
                    <a:pt x="1217841" y="711796"/>
                  </a:lnTo>
                  <a:lnTo>
                    <a:pt x="1236865" y="764476"/>
                  </a:lnTo>
                  <a:lnTo>
                    <a:pt x="1274381" y="801268"/>
                  </a:lnTo>
                  <a:lnTo>
                    <a:pt x="1327289" y="819848"/>
                  </a:lnTo>
                  <a:lnTo>
                    <a:pt x="1359319" y="822159"/>
                  </a:lnTo>
                  <a:lnTo>
                    <a:pt x="1391335" y="819848"/>
                  </a:lnTo>
                  <a:lnTo>
                    <a:pt x="1444244" y="801268"/>
                  </a:lnTo>
                  <a:lnTo>
                    <a:pt x="1481772" y="764476"/>
                  </a:lnTo>
                  <a:lnTo>
                    <a:pt x="1500797" y="711796"/>
                  </a:lnTo>
                  <a:lnTo>
                    <a:pt x="1503172" y="679627"/>
                  </a:lnTo>
                  <a:lnTo>
                    <a:pt x="1503172" y="509981"/>
                  </a:lnTo>
                  <a:close/>
                </a:path>
                <a:path w="4194809" h="822325">
                  <a:moveTo>
                    <a:pt x="1837639" y="623227"/>
                  </a:moveTo>
                  <a:lnTo>
                    <a:pt x="1828292" y="576046"/>
                  </a:lnTo>
                  <a:lnTo>
                    <a:pt x="1800961" y="540105"/>
                  </a:lnTo>
                  <a:lnTo>
                    <a:pt x="1758099" y="517613"/>
                  </a:lnTo>
                  <a:lnTo>
                    <a:pt x="1750187" y="515683"/>
                  </a:lnTo>
                  <a:lnTo>
                    <a:pt x="1750187" y="623227"/>
                  </a:lnTo>
                  <a:lnTo>
                    <a:pt x="1749361" y="633145"/>
                  </a:lnTo>
                  <a:lnTo>
                    <a:pt x="1720075" y="664870"/>
                  </a:lnTo>
                  <a:lnTo>
                    <a:pt x="1696415" y="667816"/>
                  </a:lnTo>
                  <a:lnTo>
                    <a:pt x="1648320" y="667816"/>
                  </a:lnTo>
                  <a:lnTo>
                    <a:pt x="1648320" y="578192"/>
                  </a:lnTo>
                  <a:lnTo>
                    <a:pt x="1696415" y="578192"/>
                  </a:lnTo>
                  <a:lnTo>
                    <a:pt x="1736852" y="589991"/>
                  </a:lnTo>
                  <a:lnTo>
                    <a:pt x="1750187" y="623227"/>
                  </a:lnTo>
                  <a:lnTo>
                    <a:pt x="1750187" y="515683"/>
                  </a:lnTo>
                  <a:lnTo>
                    <a:pt x="1740738" y="513372"/>
                  </a:lnTo>
                  <a:lnTo>
                    <a:pt x="1721929" y="510832"/>
                  </a:lnTo>
                  <a:lnTo>
                    <a:pt x="1701660" y="509981"/>
                  </a:lnTo>
                  <a:lnTo>
                    <a:pt x="1561744" y="509981"/>
                  </a:lnTo>
                  <a:lnTo>
                    <a:pt x="1561744" y="816038"/>
                  </a:lnTo>
                  <a:lnTo>
                    <a:pt x="1648320" y="816038"/>
                  </a:lnTo>
                  <a:lnTo>
                    <a:pt x="1648320" y="736028"/>
                  </a:lnTo>
                  <a:lnTo>
                    <a:pt x="1701660" y="736028"/>
                  </a:lnTo>
                  <a:lnTo>
                    <a:pt x="1740738" y="732586"/>
                  </a:lnTo>
                  <a:lnTo>
                    <a:pt x="1788350" y="714654"/>
                  </a:lnTo>
                  <a:lnTo>
                    <a:pt x="1821027" y="683120"/>
                  </a:lnTo>
                  <a:lnTo>
                    <a:pt x="1836597" y="639927"/>
                  </a:lnTo>
                  <a:lnTo>
                    <a:pt x="1837639" y="623227"/>
                  </a:lnTo>
                  <a:close/>
                </a:path>
                <a:path w="4194809" h="822325">
                  <a:moveTo>
                    <a:pt x="1862658" y="54483"/>
                  </a:moveTo>
                  <a:lnTo>
                    <a:pt x="1822653" y="21437"/>
                  </a:lnTo>
                  <a:lnTo>
                    <a:pt x="1771954" y="3441"/>
                  </a:lnTo>
                  <a:lnTo>
                    <a:pt x="1733651" y="0"/>
                  </a:lnTo>
                  <a:lnTo>
                    <a:pt x="1715160" y="774"/>
                  </a:lnTo>
                  <a:lnTo>
                    <a:pt x="1664246" y="12331"/>
                  </a:lnTo>
                  <a:lnTo>
                    <a:pt x="1621193" y="36614"/>
                  </a:lnTo>
                  <a:lnTo>
                    <a:pt x="1587741" y="71894"/>
                  </a:lnTo>
                  <a:lnTo>
                    <a:pt x="1566316" y="116319"/>
                  </a:lnTo>
                  <a:lnTo>
                    <a:pt x="1558988" y="167665"/>
                  </a:lnTo>
                  <a:lnTo>
                    <a:pt x="1559801" y="185496"/>
                  </a:lnTo>
                  <a:lnTo>
                    <a:pt x="1572031" y="234746"/>
                  </a:lnTo>
                  <a:lnTo>
                    <a:pt x="1597482" y="276275"/>
                  </a:lnTo>
                  <a:lnTo>
                    <a:pt x="1634197" y="308102"/>
                  </a:lnTo>
                  <a:lnTo>
                    <a:pt x="1680298" y="328409"/>
                  </a:lnTo>
                  <a:lnTo>
                    <a:pt x="1733181" y="335343"/>
                  </a:lnTo>
                  <a:lnTo>
                    <a:pt x="1752968" y="334479"/>
                  </a:lnTo>
                  <a:lnTo>
                    <a:pt x="1806765" y="321373"/>
                  </a:lnTo>
                  <a:lnTo>
                    <a:pt x="1850605" y="293344"/>
                  </a:lnTo>
                  <a:lnTo>
                    <a:pt x="1862658" y="280847"/>
                  </a:lnTo>
                  <a:lnTo>
                    <a:pt x="1823542" y="243586"/>
                  </a:lnTo>
                  <a:lnTo>
                    <a:pt x="1814423" y="252742"/>
                  </a:lnTo>
                  <a:lnTo>
                    <a:pt x="1804784" y="260654"/>
                  </a:lnTo>
                  <a:lnTo>
                    <a:pt x="1761121" y="279869"/>
                  </a:lnTo>
                  <a:lnTo>
                    <a:pt x="1736432" y="282244"/>
                  </a:lnTo>
                  <a:lnTo>
                    <a:pt x="1723898" y="281724"/>
                  </a:lnTo>
                  <a:lnTo>
                    <a:pt x="1679384" y="269240"/>
                  </a:lnTo>
                  <a:lnTo>
                    <a:pt x="1645462" y="242087"/>
                  </a:lnTo>
                  <a:lnTo>
                    <a:pt x="1624838" y="203047"/>
                  </a:lnTo>
                  <a:lnTo>
                    <a:pt x="1619999" y="167665"/>
                  </a:lnTo>
                  <a:lnTo>
                    <a:pt x="1620532" y="155359"/>
                  </a:lnTo>
                  <a:lnTo>
                    <a:pt x="1633359" y="111429"/>
                  </a:lnTo>
                  <a:lnTo>
                    <a:pt x="1660982" y="77978"/>
                  </a:lnTo>
                  <a:lnTo>
                    <a:pt x="1700504" y="57810"/>
                  </a:lnTo>
                  <a:lnTo>
                    <a:pt x="1736432" y="53086"/>
                  </a:lnTo>
                  <a:lnTo>
                    <a:pt x="1749005" y="53682"/>
                  </a:lnTo>
                  <a:lnTo>
                    <a:pt x="1794624" y="68021"/>
                  </a:lnTo>
                  <a:lnTo>
                    <a:pt x="1823542" y="91287"/>
                  </a:lnTo>
                  <a:lnTo>
                    <a:pt x="1862658" y="54483"/>
                  </a:lnTo>
                  <a:close/>
                </a:path>
                <a:path w="4194809" h="822325">
                  <a:moveTo>
                    <a:pt x="2161629" y="509981"/>
                  </a:moveTo>
                  <a:lnTo>
                    <a:pt x="2076361" y="509981"/>
                  </a:lnTo>
                  <a:lnTo>
                    <a:pt x="2076361" y="676998"/>
                  </a:lnTo>
                  <a:lnTo>
                    <a:pt x="2075395" y="695286"/>
                  </a:lnTo>
                  <a:lnTo>
                    <a:pt x="2061057" y="733399"/>
                  </a:lnTo>
                  <a:lnTo>
                    <a:pt x="2018652" y="750455"/>
                  </a:lnTo>
                  <a:lnTo>
                    <a:pt x="2005812" y="749388"/>
                  </a:lnTo>
                  <a:lnTo>
                    <a:pt x="1969223" y="723480"/>
                  </a:lnTo>
                  <a:lnTo>
                    <a:pt x="1960499" y="676998"/>
                  </a:lnTo>
                  <a:lnTo>
                    <a:pt x="1960499" y="509981"/>
                  </a:lnTo>
                  <a:lnTo>
                    <a:pt x="1873923" y="509981"/>
                  </a:lnTo>
                  <a:lnTo>
                    <a:pt x="1873923" y="679627"/>
                  </a:lnTo>
                  <a:lnTo>
                    <a:pt x="1876298" y="711796"/>
                  </a:lnTo>
                  <a:lnTo>
                    <a:pt x="1895322" y="764476"/>
                  </a:lnTo>
                  <a:lnTo>
                    <a:pt x="1932838" y="801268"/>
                  </a:lnTo>
                  <a:lnTo>
                    <a:pt x="1985746" y="819848"/>
                  </a:lnTo>
                  <a:lnTo>
                    <a:pt x="2017776" y="822159"/>
                  </a:lnTo>
                  <a:lnTo>
                    <a:pt x="2049792" y="819848"/>
                  </a:lnTo>
                  <a:lnTo>
                    <a:pt x="2102700" y="801268"/>
                  </a:lnTo>
                  <a:lnTo>
                    <a:pt x="2140216" y="764476"/>
                  </a:lnTo>
                  <a:lnTo>
                    <a:pt x="2159241" y="711796"/>
                  </a:lnTo>
                  <a:lnTo>
                    <a:pt x="2161629" y="679627"/>
                  </a:lnTo>
                  <a:lnTo>
                    <a:pt x="2161629" y="509981"/>
                  </a:lnTo>
                  <a:close/>
                </a:path>
                <a:path w="4194809" h="822325">
                  <a:moveTo>
                    <a:pt x="2240851" y="279895"/>
                  </a:moveTo>
                  <a:lnTo>
                    <a:pt x="2070392" y="279895"/>
                  </a:lnTo>
                  <a:lnTo>
                    <a:pt x="2070392" y="4305"/>
                  </a:lnTo>
                  <a:lnTo>
                    <a:pt x="2009838" y="4305"/>
                  </a:lnTo>
                  <a:lnTo>
                    <a:pt x="2009838" y="279895"/>
                  </a:lnTo>
                  <a:lnTo>
                    <a:pt x="2009838" y="330695"/>
                  </a:lnTo>
                  <a:lnTo>
                    <a:pt x="2240851" y="330695"/>
                  </a:lnTo>
                  <a:lnTo>
                    <a:pt x="2240851" y="279895"/>
                  </a:lnTo>
                  <a:close/>
                </a:path>
                <a:path w="4194809" h="822325">
                  <a:moveTo>
                    <a:pt x="2465933" y="749274"/>
                  </a:moveTo>
                  <a:lnTo>
                    <a:pt x="2305913" y="749274"/>
                  </a:lnTo>
                  <a:lnTo>
                    <a:pt x="2305913" y="693394"/>
                  </a:lnTo>
                  <a:lnTo>
                    <a:pt x="2299792" y="693394"/>
                  </a:lnTo>
                  <a:lnTo>
                    <a:pt x="2299792" y="693191"/>
                  </a:lnTo>
                  <a:lnTo>
                    <a:pt x="2305913" y="693191"/>
                  </a:lnTo>
                  <a:lnTo>
                    <a:pt x="2441879" y="693191"/>
                  </a:lnTo>
                  <a:lnTo>
                    <a:pt x="2441879" y="628472"/>
                  </a:lnTo>
                  <a:lnTo>
                    <a:pt x="2305913" y="628472"/>
                  </a:lnTo>
                  <a:lnTo>
                    <a:pt x="2305913" y="576554"/>
                  </a:lnTo>
                  <a:lnTo>
                    <a:pt x="2460244" y="576554"/>
                  </a:lnTo>
                  <a:lnTo>
                    <a:pt x="2460244" y="510514"/>
                  </a:lnTo>
                  <a:lnTo>
                    <a:pt x="2220214" y="510514"/>
                  </a:lnTo>
                  <a:lnTo>
                    <a:pt x="2220214" y="576554"/>
                  </a:lnTo>
                  <a:lnTo>
                    <a:pt x="2220214" y="628624"/>
                  </a:lnTo>
                  <a:lnTo>
                    <a:pt x="2220214" y="693394"/>
                  </a:lnTo>
                  <a:lnTo>
                    <a:pt x="2220214" y="749274"/>
                  </a:lnTo>
                  <a:lnTo>
                    <a:pt x="2220214" y="816584"/>
                  </a:lnTo>
                  <a:lnTo>
                    <a:pt x="2465933" y="816584"/>
                  </a:lnTo>
                  <a:lnTo>
                    <a:pt x="2465933" y="749274"/>
                  </a:lnTo>
                  <a:close/>
                </a:path>
                <a:path w="4194809" h="822325">
                  <a:moveTo>
                    <a:pt x="2703830" y="167678"/>
                  </a:moveTo>
                  <a:lnTo>
                    <a:pt x="2696489" y="116459"/>
                  </a:lnTo>
                  <a:lnTo>
                    <a:pt x="2675064" y="72313"/>
                  </a:lnTo>
                  <a:lnTo>
                    <a:pt x="2642819" y="38112"/>
                  </a:lnTo>
                  <a:lnTo>
                    <a:pt x="2642819" y="167678"/>
                  </a:lnTo>
                  <a:lnTo>
                    <a:pt x="2642285" y="179781"/>
                  </a:lnTo>
                  <a:lnTo>
                    <a:pt x="2642273" y="179971"/>
                  </a:lnTo>
                  <a:lnTo>
                    <a:pt x="2640698" y="191427"/>
                  </a:lnTo>
                  <a:lnTo>
                    <a:pt x="2640660" y="191719"/>
                  </a:lnTo>
                  <a:lnTo>
                    <a:pt x="2638031" y="202603"/>
                  </a:lnTo>
                  <a:lnTo>
                    <a:pt x="2637967" y="202907"/>
                  </a:lnTo>
                  <a:lnTo>
                    <a:pt x="2634272" y="213321"/>
                  </a:lnTo>
                  <a:lnTo>
                    <a:pt x="2634196" y="213550"/>
                  </a:lnTo>
                  <a:lnTo>
                    <a:pt x="2629535" y="223456"/>
                  </a:lnTo>
                  <a:lnTo>
                    <a:pt x="2629471" y="223596"/>
                  </a:lnTo>
                  <a:lnTo>
                    <a:pt x="2602179" y="257238"/>
                  </a:lnTo>
                  <a:lnTo>
                    <a:pt x="2563164" y="277533"/>
                  </a:lnTo>
                  <a:lnTo>
                    <a:pt x="2528239" y="282257"/>
                  </a:lnTo>
                  <a:lnTo>
                    <a:pt x="2516124" y="281724"/>
                  </a:lnTo>
                  <a:lnTo>
                    <a:pt x="2472461" y="269227"/>
                  </a:lnTo>
                  <a:lnTo>
                    <a:pt x="2439009" y="241757"/>
                  </a:lnTo>
                  <a:lnTo>
                    <a:pt x="2418613" y="202907"/>
                  </a:lnTo>
                  <a:lnTo>
                    <a:pt x="2413660" y="167678"/>
                  </a:lnTo>
                  <a:lnTo>
                    <a:pt x="2414193" y="155371"/>
                  </a:lnTo>
                  <a:lnTo>
                    <a:pt x="2427020" y="111760"/>
                  </a:lnTo>
                  <a:lnTo>
                    <a:pt x="2454605" y="78117"/>
                  </a:lnTo>
                  <a:lnTo>
                    <a:pt x="2493429" y="57810"/>
                  </a:lnTo>
                  <a:lnTo>
                    <a:pt x="2528239" y="53098"/>
                  </a:lnTo>
                  <a:lnTo>
                    <a:pt x="2540343" y="53619"/>
                  </a:lnTo>
                  <a:lnTo>
                    <a:pt x="2584018" y="66116"/>
                  </a:lnTo>
                  <a:lnTo>
                    <a:pt x="2617470" y="93586"/>
                  </a:lnTo>
                  <a:lnTo>
                    <a:pt x="2637967" y="132435"/>
                  </a:lnTo>
                  <a:lnTo>
                    <a:pt x="2642819" y="167678"/>
                  </a:lnTo>
                  <a:lnTo>
                    <a:pt x="2642819" y="38112"/>
                  </a:lnTo>
                  <a:lnTo>
                    <a:pt x="2598343" y="12585"/>
                  </a:lnTo>
                  <a:lnTo>
                    <a:pt x="2546934" y="787"/>
                  </a:lnTo>
                  <a:lnTo>
                    <a:pt x="2528239" y="0"/>
                  </a:lnTo>
                  <a:lnTo>
                    <a:pt x="2509723" y="787"/>
                  </a:lnTo>
                  <a:lnTo>
                    <a:pt x="2458377" y="12585"/>
                  </a:lnTo>
                  <a:lnTo>
                    <a:pt x="2414879" y="37071"/>
                  </a:lnTo>
                  <a:lnTo>
                    <a:pt x="2381402" y="72313"/>
                  </a:lnTo>
                  <a:lnTo>
                    <a:pt x="2359977" y="116459"/>
                  </a:lnTo>
                  <a:lnTo>
                    <a:pt x="2352649" y="167678"/>
                  </a:lnTo>
                  <a:lnTo>
                    <a:pt x="2353462" y="185496"/>
                  </a:lnTo>
                  <a:lnTo>
                    <a:pt x="2365692" y="234518"/>
                  </a:lnTo>
                  <a:lnTo>
                    <a:pt x="2391270" y="275818"/>
                  </a:lnTo>
                  <a:lnTo>
                    <a:pt x="2428430" y="307746"/>
                  </a:lnTo>
                  <a:lnTo>
                    <a:pt x="2474823" y="328269"/>
                  </a:lnTo>
                  <a:lnTo>
                    <a:pt x="2528709" y="335356"/>
                  </a:lnTo>
                  <a:lnTo>
                    <a:pt x="2547201" y="334568"/>
                  </a:lnTo>
                  <a:lnTo>
                    <a:pt x="2598343" y="322770"/>
                  </a:lnTo>
                  <a:lnTo>
                    <a:pt x="2641612" y="298399"/>
                  </a:lnTo>
                  <a:lnTo>
                    <a:pt x="2675064" y="263385"/>
                  </a:lnTo>
                  <a:lnTo>
                    <a:pt x="2696489" y="219024"/>
                  </a:lnTo>
                  <a:lnTo>
                    <a:pt x="2700490" y="202907"/>
                  </a:lnTo>
                  <a:lnTo>
                    <a:pt x="2700566" y="202603"/>
                  </a:lnTo>
                  <a:lnTo>
                    <a:pt x="2703017" y="185496"/>
                  </a:lnTo>
                  <a:lnTo>
                    <a:pt x="2703830" y="167678"/>
                  </a:lnTo>
                  <a:close/>
                </a:path>
                <a:path w="4194809" h="822325">
                  <a:moveTo>
                    <a:pt x="2757106" y="723353"/>
                  </a:moveTo>
                  <a:lnTo>
                    <a:pt x="2747708" y="683336"/>
                  </a:lnTo>
                  <a:lnTo>
                    <a:pt x="2715158" y="652881"/>
                  </a:lnTo>
                  <a:lnTo>
                    <a:pt x="2661247" y="634060"/>
                  </a:lnTo>
                  <a:lnTo>
                    <a:pt x="2617863" y="624319"/>
                  </a:lnTo>
                  <a:lnTo>
                    <a:pt x="2610485" y="622325"/>
                  </a:lnTo>
                  <a:lnTo>
                    <a:pt x="2583535" y="605447"/>
                  </a:lnTo>
                  <a:lnTo>
                    <a:pt x="2583535" y="593496"/>
                  </a:lnTo>
                  <a:lnTo>
                    <a:pt x="2616758" y="572135"/>
                  </a:lnTo>
                  <a:lnTo>
                    <a:pt x="2632938" y="571195"/>
                  </a:lnTo>
                  <a:lnTo>
                    <a:pt x="2643073" y="571563"/>
                  </a:lnTo>
                  <a:lnTo>
                    <a:pt x="2685211" y="580428"/>
                  </a:lnTo>
                  <a:lnTo>
                    <a:pt x="2717762" y="594804"/>
                  </a:lnTo>
                  <a:lnTo>
                    <a:pt x="2744432" y="530529"/>
                  </a:lnTo>
                  <a:lnTo>
                    <a:pt x="2706763" y="514438"/>
                  </a:lnTo>
                  <a:lnTo>
                    <a:pt x="2663266" y="505561"/>
                  </a:lnTo>
                  <a:lnTo>
                    <a:pt x="2633383" y="503872"/>
                  </a:lnTo>
                  <a:lnTo>
                    <a:pt x="2611793" y="504723"/>
                  </a:lnTo>
                  <a:lnTo>
                    <a:pt x="2574188" y="511492"/>
                  </a:lnTo>
                  <a:lnTo>
                    <a:pt x="2531783" y="533158"/>
                  </a:lnTo>
                  <a:lnTo>
                    <a:pt x="2506319" y="564756"/>
                  </a:lnTo>
                  <a:lnTo>
                    <a:pt x="2497836" y="603110"/>
                  </a:lnTo>
                  <a:lnTo>
                    <a:pt x="2498433" y="614832"/>
                  </a:lnTo>
                  <a:lnTo>
                    <a:pt x="2512618" y="651167"/>
                  </a:lnTo>
                  <a:lnTo>
                    <a:pt x="2548496" y="678268"/>
                  </a:lnTo>
                  <a:lnTo>
                    <a:pt x="2584843" y="690892"/>
                  </a:lnTo>
                  <a:lnTo>
                    <a:pt x="2612504" y="697331"/>
                  </a:lnTo>
                  <a:lnTo>
                    <a:pt x="2637307" y="703237"/>
                  </a:lnTo>
                  <a:lnTo>
                    <a:pt x="2671851" y="722909"/>
                  </a:lnTo>
                  <a:lnTo>
                    <a:pt x="2671851" y="734860"/>
                  </a:lnTo>
                  <a:lnTo>
                    <a:pt x="2638183" y="754011"/>
                  </a:lnTo>
                  <a:lnTo>
                    <a:pt x="2622004" y="754824"/>
                  </a:lnTo>
                  <a:lnTo>
                    <a:pt x="2608656" y="754303"/>
                  </a:lnTo>
                  <a:lnTo>
                    <a:pt x="2568448" y="746302"/>
                  </a:lnTo>
                  <a:lnTo>
                    <a:pt x="2531681" y="730935"/>
                  </a:lnTo>
                  <a:lnTo>
                    <a:pt x="2521013" y="724662"/>
                  </a:lnTo>
                  <a:lnTo>
                    <a:pt x="2492591" y="788492"/>
                  </a:lnTo>
                  <a:lnTo>
                    <a:pt x="2532634" y="807732"/>
                  </a:lnTo>
                  <a:lnTo>
                    <a:pt x="2584678" y="819810"/>
                  </a:lnTo>
                  <a:lnTo>
                    <a:pt x="2621572" y="822159"/>
                  </a:lnTo>
                  <a:lnTo>
                    <a:pt x="2643340" y="821321"/>
                  </a:lnTo>
                  <a:lnTo>
                    <a:pt x="2681046" y="814539"/>
                  </a:lnTo>
                  <a:lnTo>
                    <a:pt x="2723223" y="792822"/>
                  </a:lnTo>
                  <a:lnTo>
                    <a:pt x="2748623" y="761022"/>
                  </a:lnTo>
                  <a:lnTo>
                    <a:pt x="2756166" y="736434"/>
                  </a:lnTo>
                  <a:lnTo>
                    <a:pt x="2757106" y="723353"/>
                  </a:lnTo>
                  <a:close/>
                </a:path>
                <a:path w="4194809" h="822325">
                  <a:moveTo>
                    <a:pt x="3037802" y="509968"/>
                  </a:moveTo>
                  <a:lnTo>
                    <a:pt x="2763659" y="509968"/>
                  </a:lnTo>
                  <a:lnTo>
                    <a:pt x="2763659" y="578548"/>
                  </a:lnTo>
                  <a:lnTo>
                    <a:pt x="2857665" y="578548"/>
                  </a:lnTo>
                  <a:lnTo>
                    <a:pt x="2857665" y="816038"/>
                  </a:lnTo>
                  <a:lnTo>
                    <a:pt x="2944228" y="816038"/>
                  </a:lnTo>
                  <a:lnTo>
                    <a:pt x="2944228" y="578548"/>
                  </a:lnTo>
                  <a:lnTo>
                    <a:pt x="3037802" y="578548"/>
                  </a:lnTo>
                  <a:lnTo>
                    <a:pt x="3037802" y="509968"/>
                  </a:lnTo>
                  <a:close/>
                </a:path>
                <a:path w="4194809" h="822325">
                  <a:moveTo>
                    <a:pt x="3374034" y="816038"/>
                  </a:moveTo>
                  <a:lnTo>
                    <a:pt x="3347694" y="756577"/>
                  </a:lnTo>
                  <a:lnTo>
                    <a:pt x="3319437" y="692746"/>
                  </a:lnTo>
                  <a:lnTo>
                    <a:pt x="3257270" y="552399"/>
                  </a:lnTo>
                  <a:lnTo>
                    <a:pt x="3238487" y="509981"/>
                  </a:lnTo>
                  <a:lnTo>
                    <a:pt x="3234474" y="509981"/>
                  </a:lnTo>
                  <a:lnTo>
                    <a:pt x="3234474" y="692746"/>
                  </a:lnTo>
                  <a:lnTo>
                    <a:pt x="3155924" y="692746"/>
                  </a:lnTo>
                  <a:lnTo>
                    <a:pt x="3195205" y="594893"/>
                  </a:lnTo>
                  <a:lnTo>
                    <a:pt x="3234474" y="692746"/>
                  </a:lnTo>
                  <a:lnTo>
                    <a:pt x="3234474" y="509981"/>
                  </a:lnTo>
                  <a:lnTo>
                    <a:pt x="3153232" y="509981"/>
                  </a:lnTo>
                  <a:lnTo>
                    <a:pt x="3018129" y="816038"/>
                  </a:lnTo>
                  <a:lnTo>
                    <a:pt x="3106445" y="816038"/>
                  </a:lnTo>
                  <a:lnTo>
                    <a:pt x="3130308" y="756577"/>
                  </a:lnTo>
                  <a:lnTo>
                    <a:pt x="3260090" y="756577"/>
                  </a:lnTo>
                  <a:lnTo>
                    <a:pt x="3283966" y="816038"/>
                  </a:lnTo>
                  <a:lnTo>
                    <a:pt x="3374034" y="816038"/>
                  </a:lnTo>
                  <a:close/>
                </a:path>
                <a:path w="4194809" h="822325">
                  <a:moveTo>
                    <a:pt x="3680523" y="816038"/>
                  </a:moveTo>
                  <a:lnTo>
                    <a:pt x="3624707" y="734720"/>
                  </a:lnTo>
                  <a:lnTo>
                    <a:pt x="3614305" y="719556"/>
                  </a:lnTo>
                  <a:lnTo>
                    <a:pt x="3625113" y="713981"/>
                  </a:lnTo>
                  <a:lnTo>
                    <a:pt x="3637724" y="705104"/>
                  </a:lnTo>
                  <a:lnTo>
                    <a:pt x="3638308" y="704545"/>
                  </a:lnTo>
                  <a:lnTo>
                    <a:pt x="3648621" y="694740"/>
                  </a:lnTo>
                  <a:lnTo>
                    <a:pt x="3657790" y="682904"/>
                  </a:lnTo>
                  <a:lnTo>
                    <a:pt x="3665055" y="669747"/>
                  </a:lnTo>
                  <a:lnTo>
                    <a:pt x="3670249" y="655421"/>
                  </a:lnTo>
                  <a:lnTo>
                    <a:pt x="3673360" y="639914"/>
                  </a:lnTo>
                  <a:lnTo>
                    <a:pt x="3674402" y="623227"/>
                  </a:lnTo>
                  <a:lnTo>
                    <a:pt x="3672141" y="598373"/>
                  </a:lnTo>
                  <a:lnTo>
                    <a:pt x="3665385" y="576275"/>
                  </a:lnTo>
                  <a:lnTo>
                    <a:pt x="3654107" y="556945"/>
                  </a:lnTo>
                  <a:lnTo>
                    <a:pt x="3638334" y="540372"/>
                  </a:lnTo>
                  <a:lnTo>
                    <a:pt x="3635375" y="538403"/>
                  </a:lnTo>
                  <a:lnTo>
                    <a:pt x="3618369" y="527088"/>
                  </a:lnTo>
                  <a:lnTo>
                    <a:pt x="3594557" y="517588"/>
                  </a:lnTo>
                  <a:lnTo>
                    <a:pt x="3586962" y="516026"/>
                  </a:lnTo>
                  <a:lnTo>
                    <a:pt x="3586962" y="623227"/>
                  </a:lnTo>
                  <a:lnTo>
                    <a:pt x="3586124" y="633145"/>
                  </a:lnTo>
                  <a:lnTo>
                    <a:pt x="3556838" y="664870"/>
                  </a:lnTo>
                  <a:lnTo>
                    <a:pt x="3533178" y="667816"/>
                  </a:lnTo>
                  <a:lnTo>
                    <a:pt x="3485096" y="667816"/>
                  </a:lnTo>
                  <a:lnTo>
                    <a:pt x="3485096" y="578192"/>
                  </a:lnTo>
                  <a:lnTo>
                    <a:pt x="3533178" y="578192"/>
                  </a:lnTo>
                  <a:lnTo>
                    <a:pt x="3573627" y="589991"/>
                  </a:lnTo>
                  <a:lnTo>
                    <a:pt x="3586962" y="623227"/>
                  </a:lnTo>
                  <a:lnTo>
                    <a:pt x="3586962" y="516026"/>
                  </a:lnTo>
                  <a:lnTo>
                    <a:pt x="3566884" y="511886"/>
                  </a:lnTo>
                  <a:lnTo>
                    <a:pt x="3535375" y="509981"/>
                  </a:lnTo>
                  <a:lnTo>
                    <a:pt x="3398520" y="509981"/>
                  </a:lnTo>
                  <a:lnTo>
                    <a:pt x="3398520" y="816038"/>
                  </a:lnTo>
                  <a:lnTo>
                    <a:pt x="3485096" y="816038"/>
                  </a:lnTo>
                  <a:lnTo>
                    <a:pt x="3485096" y="734720"/>
                  </a:lnTo>
                  <a:lnTo>
                    <a:pt x="3532352" y="734720"/>
                  </a:lnTo>
                  <a:lnTo>
                    <a:pt x="3587839" y="816038"/>
                  </a:lnTo>
                  <a:lnTo>
                    <a:pt x="3680523" y="816038"/>
                  </a:lnTo>
                  <a:close/>
                </a:path>
                <a:path w="4194809" h="822325">
                  <a:moveTo>
                    <a:pt x="3808628" y="509981"/>
                  </a:moveTo>
                  <a:lnTo>
                    <a:pt x="3722052" y="509981"/>
                  </a:lnTo>
                  <a:lnTo>
                    <a:pt x="3722052" y="816038"/>
                  </a:lnTo>
                  <a:lnTo>
                    <a:pt x="3808628" y="816038"/>
                  </a:lnTo>
                  <a:lnTo>
                    <a:pt x="3808628" y="509981"/>
                  </a:lnTo>
                  <a:close/>
                </a:path>
                <a:path w="4194809" h="822325">
                  <a:moveTo>
                    <a:pt x="4194683" y="663016"/>
                  </a:moveTo>
                  <a:lnTo>
                    <a:pt x="4187418" y="614413"/>
                  </a:lnTo>
                  <a:lnTo>
                    <a:pt x="4168330" y="575564"/>
                  </a:lnTo>
                  <a:lnTo>
                    <a:pt x="4134281" y="538911"/>
                  </a:lnTo>
                  <a:lnTo>
                    <a:pt x="4107243" y="522084"/>
                  </a:lnTo>
                  <a:lnTo>
                    <a:pt x="4107243" y="663016"/>
                  </a:lnTo>
                  <a:lnTo>
                    <a:pt x="4106837" y="672630"/>
                  </a:lnTo>
                  <a:lnTo>
                    <a:pt x="4093349" y="713905"/>
                  </a:lnTo>
                  <a:lnTo>
                    <a:pt x="4064470" y="740943"/>
                  </a:lnTo>
                  <a:lnTo>
                    <a:pt x="4024604" y="750455"/>
                  </a:lnTo>
                  <a:lnTo>
                    <a:pt x="4016006" y="750074"/>
                  </a:lnTo>
                  <a:lnTo>
                    <a:pt x="3977932" y="736854"/>
                  </a:lnTo>
                  <a:lnTo>
                    <a:pt x="3951782" y="706678"/>
                  </a:lnTo>
                  <a:lnTo>
                    <a:pt x="3941965" y="663016"/>
                  </a:lnTo>
                  <a:lnTo>
                    <a:pt x="3942359" y="653224"/>
                  </a:lnTo>
                  <a:lnTo>
                    <a:pt x="3955846" y="612076"/>
                  </a:lnTo>
                  <a:lnTo>
                    <a:pt x="3984739" y="585101"/>
                  </a:lnTo>
                  <a:lnTo>
                    <a:pt x="4024604" y="575564"/>
                  </a:lnTo>
                  <a:lnTo>
                    <a:pt x="4033189" y="575957"/>
                  </a:lnTo>
                  <a:lnTo>
                    <a:pt x="4071277" y="589191"/>
                  </a:lnTo>
                  <a:lnTo>
                    <a:pt x="4097426" y="619239"/>
                  </a:lnTo>
                  <a:lnTo>
                    <a:pt x="4107243" y="663016"/>
                  </a:lnTo>
                  <a:lnTo>
                    <a:pt x="4107243" y="522084"/>
                  </a:lnTo>
                  <a:lnTo>
                    <a:pt x="4060177" y="506818"/>
                  </a:lnTo>
                  <a:lnTo>
                    <a:pt x="4024604" y="503859"/>
                  </a:lnTo>
                  <a:lnTo>
                    <a:pt x="4006596" y="504609"/>
                  </a:lnTo>
                  <a:lnTo>
                    <a:pt x="3956837" y="515670"/>
                  </a:lnTo>
                  <a:lnTo>
                    <a:pt x="3914813" y="538911"/>
                  </a:lnTo>
                  <a:lnTo>
                    <a:pt x="3882453" y="572566"/>
                  </a:lnTo>
                  <a:lnTo>
                    <a:pt x="3867315" y="599389"/>
                  </a:lnTo>
                  <a:lnTo>
                    <a:pt x="3867200" y="599617"/>
                  </a:lnTo>
                  <a:lnTo>
                    <a:pt x="3861651" y="614413"/>
                  </a:lnTo>
                  <a:lnTo>
                    <a:pt x="3857688" y="629907"/>
                  </a:lnTo>
                  <a:lnTo>
                    <a:pt x="3855313" y="646112"/>
                  </a:lnTo>
                  <a:lnTo>
                    <a:pt x="3854526" y="663016"/>
                  </a:lnTo>
                  <a:lnTo>
                    <a:pt x="3855313" y="679945"/>
                  </a:lnTo>
                  <a:lnTo>
                    <a:pt x="3867200" y="726401"/>
                  </a:lnTo>
                  <a:lnTo>
                    <a:pt x="3892004" y="765644"/>
                  </a:lnTo>
                  <a:lnTo>
                    <a:pt x="3927906" y="796150"/>
                  </a:lnTo>
                  <a:lnTo>
                    <a:pt x="3972712" y="815517"/>
                  </a:lnTo>
                  <a:lnTo>
                    <a:pt x="4024604" y="822159"/>
                  </a:lnTo>
                  <a:lnTo>
                    <a:pt x="4042791" y="821423"/>
                  </a:lnTo>
                  <a:lnTo>
                    <a:pt x="4092600" y="810348"/>
                  </a:lnTo>
                  <a:lnTo>
                    <a:pt x="4134281" y="787247"/>
                  </a:lnTo>
                  <a:lnTo>
                    <a:pt x="4166425" y="753795"/>
                  </a:lnTo>
                  <a:lnTo>
                    <a:pt x="4168533" y="750455"/>
                  </a:lnTo>
                  <a:lnTo>
                    <a:pt x="4174718" y="740689"/>
                  </a:lnTo>
                  <a:lnTo>
                    <a:pt x="4181779" y="726630"/>
                  </a:lnTo>
                  <a:lnTo>
                    <a:pt x="4187418" y="711758"/>
                  </a:lnTo>
                  <a:lnTo>
                    <a:pt x="4191457" y="696201"/>
                  </a:lnTo>
                  <a:lnTo>
                    <a:pt x="4193870" y="679945"/>
                  </a:lnTo>
                  <a:lnTo>
                    <a:pt x="4194683" y="6630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91890" y="9323374"/>
              <a:ext cx="370840" cy="272415"/>
            </a:xfrm>
            <a:custGeom>
              <a:avLst/>
              <a:gdLst/>
              <a:ahLst/>
              <a:cxnLst/>
              <a:rect l="l" t="t" r="r" b="b"/>
              <a:pathLst>
                <a:path w="370839" h="272415">
                  <a:moveTo>
                    <a:pt x="124968" y="0"/>
                  </a:moveTo>
                  <a:lnTo>
                    <a:pt x="0" y="0"/>
                  </a:lnTo>
                  <a:lnTo>
                    <a:pt x="0" y="58293"/>
                  </a:lnTo>
                  <a:lnTo>
                    <a:pt x="49530" y="58293"/>
                  </a:lnTo>
                  <a:lnTo>
                    <a:pt x="49530" y="266700"/>
                  </a:lnTo>
                  <a:lnTo>
                    <a:pt x="124968" y="266700"/>
                  </a:lnTo>
                  <a:lnTo>
                    <a:pt x="124968" y="58293"/>
                  </a:lnTo>
                  <a:lnTo>
                    <a:pt x="124968" y="27051"/>
                  </a:lnTo>
                  <a:lnTo>
                    <a:pt x="124968" y="0"/>
                  </a:lnTo>
                  <a:close/>
                </a:path>
                <a:path w="370839" h="272415">
                  <a:moveTo>
                    <a:pt x="370332" y="183261"/>
                  </a:moveTo>
                  <a:lnTo>
                    <a:pt x="355854" y="137858"/>
                  </a:lnTo>
                  <a:lnTo>
                    <a:pt x="342646" y="124587"/>
                  </a:lnTo>
                  <a:lnTo>
                    <a:pt x="330238" y="116166"/>
                  </a:lnTo>
                  <a:lnTo>
                    <a:pt x="312839" y="109207"/>
                  </a:lnTo>
                  <a:lnTo>
                    <a:pt x="301713" y="106921"/>
                  </a:lnTo>
                  <a:lnTo>
                    <a:pt x="304774" y="103632"/>
                  </a:lnTo>
                  <a:lnTo>
                    <a:pt x="346760" y="58293"/>
                  </a:lnTo>
                  <a:lnTo>
                    <a:pt x="356997" y="47244"/>
                  </a:lnTo>
                  <a:lnTo>
                    <a:pt x="356997" y="32385"/>
                  </a:lnTo>
                  <a:lnTo>
                    <a:pt x="356997" y="0"/>
                  </a:lnTo>
                  <a:lnTo>
                    <a:pt x="164211" y="0"/>
                  </a:lnTo>
                  <a:lnTo>
                    <a:pt x="164211" y="58293"/>
                  </a:lnTo>
                  <a:lnTo>
                    <a:pt x="269367" y="58293"/>
                  </a:lnTo>
                  <a:lnTo>
                    <a:pt x="221742" y="109728"/>
                  </a:lnTo>
                  <a:lnTo>
                    <a:pt x="221742" y="157353"/>
                  </a:lnTo>
                  <a:lnTo>
                    <a:pt x="253365" y="157353"/>
                  </a:lnTo>
                  <a:lnTo>
                    <a:pt x="263461" y="157797"/>
                  </a:lnTo>
                  <a:lnTo>
                    <a:pt x="294132" y="175399"/>
                  </a:lnTo>
                  <a:lnTo>
                    <a:pt x="294132" y="192151"/>
                  </a:lnTo>
                  <a:lnTo>
                    <a:pt x="260477" y="210718"/>
                  </a:lnTo>
                  <a:lnTo>
                    <a:pt x="259105" y="210718"/>
                  </a:lnTo>
                  <a:lnTo>
                    <a:pt x="251841" y="211074"/>
                  </a:lnTo>
                  <a:lnTo>
                    <a:pt x="213918" y="205447"/>
                  </a:lnTo>
                  <a:lnTo>
                    <a:pt x="177927" y="188976"/>
                  </a:lnTo>
                  <a:lnTo>
                    <a:pt x="150495" y="245745"/>
                  </a:lnTo>
                  <a:lnTo>
                    <a:pt x="185318" y="261391"/>
                  </a:lnTo>
                  <a:lnTo>
                    <a:pt x="226352" y="270319"/>
                  </a:lnTo>
                  <a:lnTo>
                    <a:pt x="254127" y="272034"/>
                  </a:lnTo>
                  <a:lnTo>
                    <a:pt x="273380" y="271233"/>
                  </a:lnTo>
                  <a:lnTo>
                    <a:pt x="320040" y="259270"/>
                  </a:lnTo>
                  <a:lnTo>
                    <a:pt x="350926" y="235940"/>
                  </a:lnTo>
                  <a:lnTo>
                    <a:pt x="365175" y="211074"/>
                  </a:lnTo>
                  <a:lnTo>
                    <a:pt x="367233" y="205447"/>
                  </a:lnTo>
                  <a:lnTo>
                    <a:pt x="369557" y="194525"/>
                  </a:lnTo>
                  <a:lnTo>
                    <a:pt x="370332" y="183261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75308" y="3813060"/>
              <a:ext cx="1790700" cy="1069340"/>
            </a:xfrm>
            <a:custGeom>
              <a:avLst/>
              <a:gdLst/>
              <a:ahLst/>
              <a:cxnLst/>
              <a:rect l="l" t="t" r="r" b="b"/>
              <a:pathLst>
                <a:path w="1790700" h="1069339">
                  <a:moveTo>
                    <a:pt x="906246" y="534657"/>
                  </a:moveTo>
                  <a:lnTo>
                    <a:pt x="904722" y="483069"/>
                  </a:lnTo>
                  <a:lnTo>
                    <a:pt x="899718" y="426770"/>
                  </a:lnTo>
                  <a:lnTo>
                    <a:pt x="891552" y="377126"/>
                  </a:lnTo>
                  <a:lnTo>
                    <a:pt x="880122" y="330327"/>
                  </a:lnTo>
                  <a:lnTo>
                    <a:pt x="865441" y="286385"/>
                  </a:lnTo>
                  <a:lnTo>
                    <a:pt x="847496" y="245300"/>
                  </a:lnTo>
                  <a:lnTo>
                    <a:pt x="822248" y="199936"/>
                  </a:lnTo>
                  <a:lnTo>
                    <a:pt x="793546" y="159042"/>
                  </a:lnTo>
                  <a:lnTo>
                    <a:pt x="761377" y="122618"/>
                  </a:lnTo>
                  <a:lnTo>
                    <a:pt x="725754" y="90665"/>
                  </a:lnTo>
                  <a:lnTo>
                    <a:pt x="686663" y="63169"/>
                  </a:lnTo>
                  <a:lnTo>
                    <a:pt x="644677" y="40436"/>
                  </a:lnTo>
                  <a:lnTo>
                    <a:pt x="613943" y="28155"/>
                  </a:lnTo>
                  <a:lnTo>
                    <a:pt x="613943" y="534657"/>
                  </a:lnTo>
                  <a:lnTo>
                    <a:pt x="612660" y="585647"/>
                  </a:lnTo>
                  <a:lnTo>
                    <a:pt x="608799" y="631418"/>
                  </a:lnTo>
                  <a:lnTo>
                    <a:pt x="602373" y="671944"/>
                  </a:lnTo>
                  <a:lnTo>
                    <a:pt x="582129" y="737666"/>
                  </a:lnTo>
                  <a:lnTo>
                    <a:pt x="553859" y="785050"/>
                  </a:lnTo>
                  <a:lnTo>
                    <a:pt x="518147" y="814832"/>
                  </a:lnTo>
                  <a:lnTo>
                    <a:pt x="476656" y="829513"/>
                  </a:lnTo>
                  <a:lnTo>
                    <a:pt x="453847" y="831354"/>
                  </a:lnTo>
                  <a:lnTo>
                    <a:pt x="431025" y="829513"/>
                  </a:lnTo>
                  <a:lnTo>
                    <a:pt x="389534" y="814832"/>
                  </a:lnTo>
                  <a:lnTo>
                    <a:pt x="353783" y="785050"/>
                  </a:lnTo>
                  <a:lnTo>
                    <a:pt x="325132" y="737666"/>
                  </a:lnTo>
                  <a:lnTo>
                    <a:pt x="304253" y="671944"/>
                  </a:lnTo>
                  <a:lnTo>
                    <a:pt x="297599" y="631418"/>
                  </a:lnTo>
                  <a:lnTo>
                    <a:pt x="293611" y="585647"/>
                  </a:lnTo>
                  <a:lnTo>
                    <a:pt x="292277" y="534657"/>
                  </a:lnTo>
                  <a:lnTo>
                    <a:pt x="293611" y="483069"/>
                  </a:lnTo>
                  <a:lnTo>
                    <a:pt x="297599" y="436981"/>
                  </a:lnTo>
                  <a:lnTo>
                    <a:pt x="304253" y="396405"/>
                  </a:lnTo>
                  <a:lnTo>
                    <a:pt x="325132" y="331228"/>
                  </a:lnTo>
                  <a:lnTo>
                    <a:pt x="353783" y="284226"/>
                  </a:lnTo>
                  <a:lnTo>
                    <a:pt x="389534" y="254469"/>
                  </a:lnTo>
                  <a:lnTo>
                    <a:pt x="431025" y="239776"/>
                  </a:lnTo>
                  <a:lnTo>
                    <a:pt x="453847" y="237947"/>
                  </a:lnTo>
                  <a:lnTo>
                    <a:pt x="476656" y="239776"/>
                  </a:lnTo>
                  <a:lnTo>
                    <a:pt x="518147" y="254469"/>
                  </a:lnTo>
                  <a:lnTo>
                    <a:pt x="553859" y="284226"/>
                  </a:lnTo>
                  <a:lnTo>
                    <a:pt x="582129" y="331228"/>
                  </a:lnTo>
                  <a:lnTo>
                    <a:pt x="602373" y="396405"/>
                  </a:lnTo>
                  <a:lnTo>
                    <a:pt x="608799" y="436981"/>
                  </a:lnTo>
                  <a:lnTo>
                    <a:pt x="612660" y="483069"/>
                  </a:lnTo>
                  <a:lnTo>
                    <a:pt x="613943" y="534657"/>
                  </a:lnTo>
                  <a:lnTo>
                    <a:pt x="613943" y="28155"/>
                  </a:lnTo>
                  <a:lnTo>
                    <a:pt x="600405" y="22745"/>
                  </a:lnTo>
                  <a:lnTo>
                    <a:pt x="553834" y="10109"/>
                  </a:lnTo>
                  <a:lnTo>
                    <a:pt x="504990" y="2540"/>
                  </a:lnTo>
                  <a:lnTo>
                    <a:pt x="453847" y="12"/>
                  </a:lnTo>
                  <a:lnTo>
                    <a:pt x="402183" y="2540"/>
                  </a:lnTo>
                  <a:lnTo>
                    <a:pt x="352920" y="10109"/>
                  </a:lnTo>
                  <a:lnTo>
                    <a:pt x="306057" y="22745"/>
                  </a:lnTo>
                  <a:lnTo>
                    <a:pt x="261620" y="40436"/>
                  </a:lnTo>
                  <a:lnTo>
                    <a:pt x="219583" y="63169"/>
                  </a:lnTo>
                  <a:lnTo>
                    <a:pt x="180467" y="90665"/>
                  </a:lnTo>
                  <a:lnTo>
                    <a:pt x="144830" y="122618"/>
                  </a:lnTo>
                  <a:lnTo>
                    <a:pt x="112661" y="159042"/>
                  </a:lnTo>
                  <a:lnTo>
                    <a:pt x="83972" y="199936"/>
                  </a:lnTo>
                  <a:lnTo>
                    <a:pt x="58750" y="245300"/>
                  </a:lnTo>
                  <a:lnTo>
                    <a:pt x="40792" y="286385"/>
                  </a:lnTo>
                  <a:lnTo>
                    <a:pt x="26098" y="330327"/>
                  </a:lnTo>
                  <a:lnTo>
                    <a:pt x="14681" y="377126"/>
                  </a:lnTo>
                  <a:lnTo>
                    <a:pt x="6527" y="426770"/>
                  </a:lnTo>
                  <a:lnTo>
                    <a:pt x="1625" y="479285"/>
                  </a:lnTo>
                  <a:lnTo>
                    <a:pt x="0" y="534657"/>
                  </a:lnTo>
                  <a:lnTo>
                    <a:pt x="1625" y="590029"/>
                  </a:lnTo>
                  <a:lnTo>
                    <a:pt x="6527" y="642531"/>
                  </a:lnTo>
                  <a:lnTo>
                    <a:pt x="14681" y="692188"/>
                  </a:lnTo>
                  <a:lnTo>
                    <a:pt x="26098" y="738974"/>
                  </a:lnTo>
                  <a:lnTo>
                    <a:pt x="40792" y="782916"/>
                  </a:lnTo>
                  <a:lnTo>
                    <a:pt x="58750" y="824014"/>
                  </a:lnTo>
                  <a:lnTo>
                    <a:pt x="83972" y="869365"/>
                  </a:lnTo>
                  <a:lnTo>
                    <a:pt x="112661" y="910259"/>
                  </a:lnTo>
                  <a:lnTo>
                    <a:pt x="144830" y="946696"/>
                  </a:lnTo>
                  <a:lnTo>
                    <a:pt x="180467" y="978649"/>
                  </a:lnTo>
                  <a:lnTo>
                    <a:pt x="219583" y="1006144"/>
                  </a:lnTo>
                  <a:lnTo>
                    <a:pt x="261620" y="1028877"/>
                  </a:lnTo>
                  <a:lnTo>
                    <a:pt x="306057" y="1046568"/>
                  </a:lnTo>
                  <a:lnTo>
                    <a:pt x="352920" y="1059192"/>
                  </a:lnTo>
                  <a:lnTo>
                    <a:pt x="402183" y="1066774"/>
                  </a:lnTo>
                  <a:lnTo>
                    <a:pt x="453847" y="1069301"/>
                  </a:lnTo>
                  <a:lnTo>
                    <a:pt x="504990" y="1066774"/>
                  </a:lnTo>
                  <a:lnTo>
                    <a:pt x="553834" y="1059192"/>
                  </a:lnTo>
                  <a:lnTo>
                    <a:pt x="600405" y="1046568"/>
                  </a:lnTo>
                  <a:lnTo>
                    <a:pt x="644677" y="1028877"/>
                  </a:lnTo>
                  <a:lnTo>
                    <a:pt x="686663" y="1006144"/>
                  </a:lnTo>
                  <a:lnTo>
                    <a:pt x="725754" y="978649"/>
                  </a:lnTo>
                  <a:lnTo>
                    <a:pt x="761377" y="946696"/>
                  </a:lnTo>
                  <a:lnTo>
                    <a:pt x="793546" y="910259"/>
                  </a:lnTo>
                  <a:lnTo>
                    <a:pt x="822248" y="869365"/>
                  </a:lnTo>
                  <a:lnTo>
                    <a:pt x="843407" y="831354"/>
                  </a:lnTo>
                  <a:lnTo>
                    <a:pt x="865441" y="782916"/>
                  </a:lnTo>
                  <a:lnTo>
                    <a:pt x="880122" y="738974"/>
                  </a:lnTo>
                  <a:lnTo>
                    <a:pt x="891552" y="692188"/>
                  </a:lnTo>
                  <a:lnTo>
                    <a:pt x="899718" y="642531"/>
                  </a:lnTo>
                  <a:lnTo>
                    <a:pt x="904608" y="590029"/>
                  </a:lnTo>
                  <a:lnTo>
                    <a:pt x="906246" y="534657"/>
                  </a:lnTo>
                  <a:close/>
                </a:path>
                <a:path w="1790700" h="1069339">
                  <a:moveTo>
                    <a:pt x="1790484" y="818121"/>
                  </a:moveTo>
                  <a:lnTo>
                    <a:pt x="1393659" y="818121"/>
                  </a:lnTo>
                  <a:lnTo>
                    <a:pt x="1587792" y="638924"/>
                  </a:lnTo>
                  <a:lnTo>
                    <a:pt x="1622259" y="605942"/>
                  </a:lnTo>
                  <a:lnTo>
                    <a:pt x="1652231" y="574497"/>
                  </a:lnTo>
                  <a:lnTo>
                    <a:pt x="1677708" y="544614"/>
                  </a:lnTo>
                  <a:lnTo>
                    <a:pt x="1715897" y="489115"/>
                  </a:lnTo>
                  <a:lnTo>
                    <a:pt x="1741233" y="436981"/>
                  </a:lnTo>
                  <a:lnTo>
                    <a:pt x="1755140" y="387362"/>
                  </a:lnTo>
                  <a:lnTo>
                    <a:pt x="1761756" y="337781"/>
                  </a:lnTo>
                  <a:lnTo>
                    <a:pt x="1762582" y="312851"/>
                  </a:lnTo>
                  <a:lnTo>
                    <a:pt x="1759407" y="266687"/>
                  </a:lnTo>
                  <a:lnTo>
                    <a:pt x="1749907" y="223634"/>
                  </a:lnTo>
                  <a:lnTo>
                    <a:pt x="1734070" y="183692"/>
                  </a:lnTo>
                  <a:lnTo>
                    <a:pt x="1711909" y="146875"/>
                  </a:lnTo>
                  <a:lnTo>
                    <a:pt x="1684134" y="113652"/>
                  </a:lnTo>
                  <a:lnTo>
                    <a:pt x="1651495" y="84467"/>
                  </a:lnTo>
                  <a:lnTo>
                    <a:pt x="1613992" y="59309"/>
                  </a:lnTo>
                  <a:lnTo>
                    <a:pt x="1571637" y="38188"/>
                  </a:lnTo>
                  <a:lnTo>
                    <a:pt x="1524990" y="21488"/>
                  </a:lnTo>
                  <a:lnTo>
                    <a:pt x="1474685" y="9550"/>
                  </a:lnTo>
                  <a:lnTo>
                    <a:pt x="1420710" y="2387"/>
                  </a:lnTo>
                  <a:lnTo>
                    <a:pt x="1363065" y="0"/>
                  </a:lnTo>
                  <a:lnTo>
                    <a:pt x="1303324" y="2387"/>
                  </a:lnTo>
                  <a:lnTo>
                    <a:pt x="1303959" y="2387"/>
                  </a:lnTo>
                  <a:lnTo>
                    <a:pt x="1248841" y="9410"/>
                  </a:lnTo>
                  <a:lnTo>
                    <a:pt x="1196848" y="21158"/>
                  </a:lnTo>
                  <a:lnTo>
                    <a:pt x="1148257" y="37604"/>
                  </a:lnTo>
                  <a:lnTo>
                    <a:pt x="1103083" y="58750"/>
                  </a:lnTo>
                  <a:lnTo>
                    <a:pt x="1061656" y="83794"/>
                  </a:lnTo>
                  <a:lnTo>
                    <a:pt x="1024343" y="111874"/>
                  </a:lnTo>
                  <a:lnTo>
                    <a:pt x="991158" y="143014"/>
                  </a:lnTo>
                  <a:lnTo>
                    <a:pt x="962075" y="177203"/>
                  </a:lnTo>
                  <a:lnTo>
                    <a:pt x="937107" y="214452"/>
                  </a:lnTo>
                  <a:lnTo>
                    <a:pt x="1153033" y="334886"/>
                  </a:lnTo>
                  <a:lnTo>
                    <a:pt x="1169555" y="311492"/>
                  </a:lnTo>
                  <a:lnTo>
                    <a:pt x="1188275" y="291211"/>
                  </a:lnTo>
                  <a:lnTo>
                    <a:pt x="1232344" y="259981"/>
                  </a:lnTo>
                  <a:lnTo>
                    <a:pt x="1282636" y="241261"/>
                  </a:lnTo>
                  <a:lnTo>
                    <a:pt x="1336624" y="235013"/>
                  </a:lnTo>
                  <a:lnTo>
                    <a:pt x="1367599" y="236766"/>
                  </a:lnTo>
                  <a:lnTo>
                    <a:pt x="1417180" y="250710"/>
                  </a:lnTo>
                  <a:lnTo>
                    <a:pt x="1450225" y="278257"/>
                  </a:lnTo>
                  <a:lnTo>
                    <a:pt x="1466748" y="317169"/>
                  </a:lnTo>
                  <a:lnTo>
                    <a:pt x="1468818" y="340753"/>
                  </a:lnTo>
                  <a:lnTo>
                    <a:pt x="1468399" y="351282"/>
                  </a:lnTo>
                  <a:lnTo>
                    <a:pt x="1458074" y="398005"/>
                  </a:lnTo>
                  <a:lnTo>
                    <a:pt x="1435773" y="439166"/>
                  </a:lnTo>
                  <a:lnTo>
                    <a:pt x="1410614" y="470763"/>
                  </a:lnTo>
                  <a:lnTo>
                    <a:pt x="1374825" y="506742"/>
                  </a:lnTo>
                  <a:lnTo>
                    <a:pt x="989990" y="866597"/>
                  </a:lnTo>
                  <a:lnTo>
                    <a:pt x="989990" y="1048727"/>
                  </a:lnTo>
                  <a:lnTo>
                    <a:pt x="1790484" y="1048727"/>
                  </a:lnTo>
                  <a:lnTo>
                    <a:pt x="1790484" y="920940"/>
                  </a:lnTo>
                  <a:lnTo>
                    <a:pt x="1790484" y="818121"/>
                  </a:lnTo>
                  <a:close/>
                </a:path>
              </a:pathLst>
            </a:custGeom>
            <a:solidFill>
              <a:srgbClr val="DCC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32077" y="2998050"/>
            <a:ext cx="133985" cy="132715"/>
          </a:xfrm>
          <a:custGeom>
            <a:avLst/>
            <a:gdLst/>
            <a:ahLst/>
            <a:cxnLst/>
            <a:rect l="l" t="t" r="r" b="b"/>
            <a:pathLst>
              <a:path w="133985" h="132714">
                <a:moveTo>
                  <a:pt x="89433" y="111785"/>
                </a:moveTo>
                <a:lnTo>
                  <a:pt x="20967" y="111785"/>
                </a:lnTo>
                <a:lnTo>
                  <a:pt x="20967" y="78765"/>
                </a:lnTo>
                <a:lnTo>
                  <a:pt x="80543" y="78765"/>
                </a:lnTo>
                <a:lnTo>
                  <a:pt x="80543" y="59715"/>
                </a:lnTo>
                <a:lnTo>
                  <a:pt x="20967" y="59715"/>
                </a:lnTo>
                <a:lnTo>
                  <a:pt x="20967" y="27965"/>
                </a:lnTo>
                <a:lnTo>
                  <a:pt x="87299" y="27965"/>
                </a:lnTo>
                <a:lnTo>
                  <a:pt x="87299" y="7645"/>
                </a:lnTo>
                <a:lnTo>
                  <a:pt x="0" y="7645"/>
                </a:lnTo>
                <a:lnTo>
                  <a:pt x="0" y="27965"/>
                </a:lnTo>
                <a:lnTo>
                  <a:pt x="0" y="59715"/>
                </a:lnTo>
                <a:lnTo>
                  <a:pt x="0" y="78765"/>
                </a:lnTo>
                <a:lnTo>
                  <a:pt x="0" y="111785"/>
                </a:lnTo>
                <a:lnTo>
                  <a:pt x="0" y="132105"/>
                </a:lnTo>
                <a:lnTo>
                  <a:pt x="89433" y="132105"/>
                </a:lnTo>
                <a:lnTo>
                  <a:pt x="89433" y="111785"/>
                </a:lnTo>
                <a:close/>
              </a:path>
              <a:path w="133985" h="132714">
                <a:moveTo>
                  <a:pt x="133362" y="0"/>
                </a:moveTo>
                <a:lnTo>
                  <a:pt x="113436" y="0"/>
                </a:lnTo>
                <a:lnTo>
                  <a:pt x="113436" y="131927"/>
                </a:lnTo>
                <a:lnTo>
                  <a:pt x="133362" y="131927"/>
                </a:lnTo>
                <a:lnTo>
                  <a:pt x="133362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790625" y="2995028"/>
            <a:ext cx="401955" cy="136525"/>
            <a:chOff x="1790625" y="2995028"/>
            <a:chExt cx="401955" cy="136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90625" y="2995028"/>
              <a:ext cx="131392" cy="1363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41747" y="3033958"/>
              <a:ext cx="88023" cy="9743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050389" y="2998050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92876" y="3033963"/>
              <a:ext cx="99568" cy="9743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17638" y="2995028"/>
            <a:ext cx="1330294" cy="16943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67092" y="3033960"/>
            <a:ext cx="183314" cy="9743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4069574" y="2998050"/>
            <a:ext cx="135890" cy="133350"/>
            <a:chOff x="4069574" y="2998050"/>
            <a:chExt cx="135890" cy="13335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69574" y="3033961"/>
              <a:ext cx="94056" cy="9743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185500" y="2998050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330599" y="2995022"/>
            <a:ext cx="781685" cy="172720"/>
            <a:chOff x="4330599" y="2995022"/>
            <a:chExt cx="781685" cy="17272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0599" y="3033958"/>
              <a:ext cx="200021" cy="9743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53215" y="2995022"/>
              <a:ext cx="137247" cy="17264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15705" y="3035383"/>
              <a:ext cx="87121" cy="960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31647" y="3033958"/>
              <a:ext cx="87121" cy="960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937954" y="3005691"/>
              <a:ext cx="174249" cy="125707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5231363" y="2998045"/>
            <a:ext cx="213995" cy="133350"/>
            <a:chOff x="5231363" y="2998045"/>
            <a:chExt cx="213995" cy="133350"/>
          </a:xfrm>
        </p:grpSpPr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31363" y="2998045"/>
              <a:ext cx="96723" cy="13335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50847" y="3033961"/>
              <a:ext cx="94056" cy="97434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5562089" y="2995556"/>
            <a:ext cx="447040" cy="135890"/>
            <a:chOff x="5562089" y="2995556"/>
            <a:chExt cx="447040" cy="135890"/>
          </a:xfrm>
        </p:grpSpPr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62089" y="2995556"/>
              <a:ext cx="151653" cy="1358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732940" y="3033960"/>
              <a:ext cx="275784" cy="97435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27693" y="3033964"/>
            <a:ext cx="99568" cy="97434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523198" y="3246991"/>
            <a:ext cx="585470" cy="159385"/>
            <a:chOff x="1523198" y="3246991"/>
            <a:chExt cx="585470" cy="159385"/>
          </a:xfrm>
        </p:grpSpPr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23198" y="3246991"/>
              <a:ext cx="266157" cy="12570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17093" y="3275261"/>
              <a:ext cx="196112" cy="1305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032402" y="3275260"/>
              <a:ext cx="75933" cy="97434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2229958" y="3236328"/>
            <a:ext cx="838835" cy="136525"/>
            <a:chOff x="2229958" y="3236328"/>
            <a:chExt cx="838835" cy="136525"/>
          </a:xfrm>
        </p:grpSpPr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29958" y="3275258"/>
              <a:ext cx="152552" cy="9601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404211" y="3239345"/>
              <a:ext cx="206607" cy="13335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37129" y="3236328"/>
              <a:ext cx="127831" cy="136367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92702" y="3275258"/>
              <a:ext cx="87122" cy="9601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899021" y="3246991"/>
              <a:ext cx="169630" cy="125704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3189566" y="3239350"/>
            <a:ext cx="220979" cy="133350"/>
            <a:chOff x="3189566" y="3239350"/>
            <a:chExt cx="220979" cy="133350"/>
          </a:xfrm>
        </p:grpSpPr>
        <p:sp>
          <p:nvSpPr>
            <p:cNvPr id="37" name="object 37"/>
            <p:cNvSpPr/>
            <p:nvPr/>
          </p:nvSpPr>
          <p:spPr>
            <a:xfrm>
              <a:off x="3189566" y="3239350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31174" y="3275261"/>
              <a:ext cx="83731" cy="9743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34091" y="3275260"/>
              <a:ext cx="75933" cy="97434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3525401" y="3239350"/>
            <a:ext cx="554355" cy="133350"/>
            <a:chOff x="3525401" y="3239350"/>
            <a:chExt cx="554355" cy="133350"/>
          </a:xfrm>
        </p:grpSpPr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5401" y="3275258"/>
              <a:ext cx="88023" cy="9743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32981" y="3276683"/>
              <a:ext cx="87121" cy="9601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41792" y="3275261"/>
              <a:ext cx="83731" cy="9743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853281" y="3239350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895953" y="3275260"/>
              <a:ext cx="183313" cy="97435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4199817" y="3275258"/>
            <a:ext cx="203200" cy="97790"/>
            <a:chOff x="4199817" y="3275258"/>
            <a:chExt cx="203200" cy="97790"/>
          </a:xfrm>
        </p:grpSpPr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199817" y="3276683"/>
              <a:ext cx="87121" cy="9601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15734" y="3275258"/>
              <a:ext cx="87121" cy="96012"/>
            </a:xfrm>
            <a:prstGeom prst="rect">
              <a:avLst/>
            </a:prstGeom>
          </p:spPr>
        </p:pic>
      </p:grpSp>
      <p:pic>
        <p:nvPicPr>
          <p:cNvPr id="49" name="object 4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4523780" y="3275258"/>
            <a:ext cx="93357" cy="134061"/>
          </a:xfrm>
          <a:prstGeom prst="rect">
            <a:avLst/>
          </a:prstGeom>
        </p:spPr>
      </p:pic>
      <p:grpSp>
        <p:nvGrpSpPr>
          <p:cNvPr id="50" name="object 50"/>
          <p:cNvGrpSpPr/>
          <p:nvPr/>
        </p:nvGrpSpPr>
        <p:grpSpPr>
          <a:xfrm>
            <a:off x="4639710" y="3236328"/>
            <a:ext cx="679450" cy="136525"/>
            <a:chOff x="4639710" y="3236328"/>
            <a:chExt cx="679450" cy="136525"/>
          </a:xfrm>
        </p:grpSpPr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61843" y="3239345"/>
              <a:ext cx="96723" cy="13335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639710" y="3275263"/>
              <a:ext cx="99568" cy="9743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4878844" y="3236328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10" y="1244"/>
                  </a:lnTo>
                  <a:lnTo>
                    <a:pt x="1244" y="6210"/>
                  </a:lnTo>
                  <a:lnTo>
                    <a:pt x="0" y="9182"/>
                  </a:lnTo>
                  <a:lnTo>
                    <a:pt x="0" y="16052"/>
                  </a:lnTo>
                  <a:lnTo>
                    <a:pt x="1244" y="19024"/>
                  </a:lnTo>
                  <a:lnTo>
                    <a:pt x="3733" y="21501"/>
                  </a:lnTo>
                  <a:lnTo>
                    <a:pt x="6210" y="24003"/>
                  </a:lnTo>
                  <a:lnTo>
                    <a:pt x="9182" y="25234"/>
                  </a:lnTo>
                  <a:lnTo>
                    <a:pt x="16052" y="25234"/>
                  </a:lnTo>
                  <a:lnTo>
                    <a:pt x="19011" y="24003"/>
                  </a:lnTo>
                  <a:lnTo>
                    <a:pt x="21501" y="21501"/>
                  </a:lnTo>
                  <a:lnTo>
                    <a:pt x="24002" y="19024"/>
                  </a:lnTo>
                  <a:lnTo>
                    <a:pt x="25234" y="16052"/>
                  </a:lnTo>
                  <a:lnTo>
                    <a:pt x="25234" y="9182"/>
                  </a:lnTo>
                  <a:lnTo>
                    <a:pt x="24002" y="6210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924008" y="3275261"/>
              <a:ext cx="94056" cy="9743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5039931" y="3275261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110527" y="3275258"/>
              <a:ext cx="87121" cy="9601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219147" y="3275263"/>
              <a:ext cx="99568" cy="97434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5440351" y="3236328"/>
            <a:ext cx="783590" cy="169545"/>
            <a:chOff x="5440351" y="3236328"/>
            <a:chExt cx="783590" cy="169545"/>
          </a:xfrm>
        </p:grpSpPr>
        <p:pic>
          <p:nvPicPr>
            <p:cNvPr id="59" name="object 5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440351" y="3275261"/>
              <a:ext cx="96723" cy="13050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5559844" y="3239350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601449" y="3275261"/>
              <a:ext cx="83731" cy="9743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12908" y="3275258"/>
              <a:ext cx="87121" cy="9601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825299" y="3236328"/>
              <a:ext cx="142557" cy="13495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987590" y="3275258"/>
              <a:ext cx="184555" cy="97436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6197215" y="3346378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34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0"/>
                  </a:lnTo>
                  <a:lnTo>
                    <a:pt x="11023" y="43560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1523198" y="3480645"/>
            <a:ext cx="702310" cy="151130"/>
            <a:chOff x="1523198" y="3480645"/>
            <a:chExt cx="702310" cy="151130"/>
          </a:xfrm>
        </p:grpSpPr>
        <p:pic>
          <p:nvPicPr>
            <p:cNvPr id="67" name="object 6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523198" y="3516561"/>
              <a:ext cx="94056" cy="97434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639125" y="3480650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80733" y="3516561"/>
              <a:ext cx="83731" cy="9743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792201" y="3480645"/>
              <a:ext cx="212830" cy="13335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027612" y="3516561"/>
              <a:ext cx="146315" cy="97434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198997" y="3587678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69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35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2356251" y="3480645"/>
            <a:ext cx="774065" cy="167005"/>
            <a:chOff x="2356251" y="3480645"/>
            <a:chExt cx="774065" cy="167005"/>
          </a:xfrm>
        </p:grpSpPr>
        <p:pic>
          <p:nvPicPr>
            <p:cNvPr id="74" name="object 7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56251" y="3516561"/>
              <a:ext cx="83731" cy="9743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467719" y="3516561"/>
              <a:ext cx="96723" cy="13050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587205" y="3516561"/>
              <a:ext cx="156634" cy="9743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766608" y="3516561"/>
              <a:ext cx="94056" cy="9743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882527" y="3480645"/>
              <a:ext cx="196113" cy="133350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3103711" y="3587678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69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35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3262031" y="3477621"/>
            <a:ext cx="643255" cy="172720"/>
            <a:chOff x="3262031" y="3477621"/>
            <a:chExt cx="643255" cy="172720"/>
          </a:xfrm>
        </p:grpSpPr>
        <p:pic>
          <p:nvPicPr>
            <p:cNvPr id="81" name="object 8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62031" y="3477621"/>
              <a:ext cx="138327" cy="17264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420633" y="3516558"/>
              <a:ext cx="197716" cy="97436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37892" y="3517983"/>
              <a:ext cx="87121" cy="9601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746522" y="3488291"/>
              <a:ext cx="158239" cy="125704"/>
            </a:xfrm>
            <a:prstGeom prst="rect">
              <a:avLst/>
            </a:prstGeom>
          </p:spPr>
        </p:pic>
      </p:grpSp>
      <p:pic>
        <p:nvPicPr>
          <p:cNvPr id="85" name="object 85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4031434" y="3517981"/>
            <a:ext cx="99212" cy="132283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4251975" y="3479754"/>
            <a:ext cx="560070" cy="134620"/>
            <a:chOff x="4251975" y="3479754"/>
            <a:chExt cx="560070" cy="134620"/>
          </a:xfrm>
        </p:grpSpPr>
        <p:pic>
          <p:nvPicPr>
            <p:cNvPr id="87" name="object 8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251975" y="3516561"/>
              <a:ext cx="291941" cy="97434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4571657" y="3480650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619297" y="3479754"/>
              <a:ext cx="87134" cy="13423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728126" y="3516561"/>
              <a:ext cx="83731" cy="97434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4945291" y="3480650"/>
            <a:ext cx="135890" cy="133350"/>
            <a:chOff x="4945291" y="3480650"/>
            <a:chExt cx="135890" cy="133350"/>
          </a:xfrm>
        </p:grpSpPr>
        <p:pic>
          <p:nvPicPr>
            <p:cNvPr id="92" name="object 9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945291" y="3516561"/>
              <a:ext cx="94056" cy="97434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5061216" y="3480650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4" name="object 94"/>
          <p:cNvGrpSpPr/>
          <p:nvPr/>
        </p:nvGrpSpPr>
        <p:grpSpPr>
          <a:xfrm>
            <a:off x="5220592" y="3516560"/>
            <a:ext cx="299720" cy="97790"/>
            <a:chOff x="5220592" y="3516560"/>
            <a:chExt cx="299720" cy="97790"/>
          </a:xfrm>
        </p:grpSpPr>
        <p:pic>
          <p:nvPicPr>
            <p:cNvPr id="95" name="object 9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220592" y="3517983"/>
              <a:ext cx="87121" cy="9601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327979" y="3516560"/>
              <a:ext cx="191852" cy="97438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5648106" y="3480645"/>
            <a:ext cx="213995" cy="133350"/>
            <a:chOff x="5648106" y="3480645"/>
            <a:chExt cx="213995" cy="133350"/>
          </a:xfrm>
        </p:grpSpPr>
        <p:pic>
          <p:nvPicPr>
            <p:cNvPr id="98" name="object 9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648106" y="3480645"/>
              <a:ext cx="96723" cy="13335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767590" y="3516561"/>
              <a:ext cx="94056" cy="97434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5995250" y="3480650"/>
            <a:ext cx="232410" cy="133350"/>
            <a:chOff x="5995250" y="3480650"/>
            <a:chExt cx="232410" cy="133350"/>
          </a:xfrm>
        </p:grpSpPr>
        <p:sp>
          <p:nvSpPr>
            <p:cNvPr id="101" name="object 101"/>
            <p:cNvSpPr/>
            <p:nvPr/>
          </p:nvSpPr>
          <p:spPr>
            <a:xfrm>
              <a:off x="5995250" y="3480650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037738" y="3516559"/>
              <a:ext cx="189539" cy="97438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1529237" y="3757858"/>
            <a:ext cx="741680" cy="97790"/>
            <a:chOff x="1529237" y="3757858"/>
            <a:chExt cx="741680" cy="97790"/>
          </a:xfrm>
        </p:grpSpPr>
        <p:pic>
          <p:nvPicPr>
            <p:cNvPr id="104" name="object 10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529237" y="3757858"/>
              <a:ext cx="262260" cy="97436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811040" y="3759283"/>
              <a:ext cx="87122" cy="9601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926967" y="3757860"/>
              <a:ext cx="343865" cy="97438"/>
            </a:xfrm>
            <a:prstGeom prst="rect">
              <a:avLst/>
            </a:prstGeom>
          </p:spPr>
        </p:pic>
      </p:grpSp>
      <p:grpSp>
        <p:nvGrpSpPr>
          <p:cNvPr id="107" name="object 107"/>
          <p:cNvGrpSpPr/>
          <p:nvPr/>
        </p:nvGrpSpPr>
        <p:grpSpPr>
          <a:xfrm>
            <a:off x="2619447" y="3718928"/>
            <a:ext cx="972185" cy="136525"/>
            <a:chOff x="2619447" y="3718928"/>
            <a:chExt cx="972185" cy="136525"/>
          </a:xfrm>
        </p:grpSpPr>
        <p:pic>
          <p:nvPicPr>
            <p:cNvPr id="108" name="object 10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619447" y="3718928"/>
              <a:ext cx="98670" cy="134950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44085" y="3757859"/>
              <a:ext cx="87122" cy="96012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851837" y="3757861"/>
              <a:ext cx="83731" cy="97434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63308" y="3757859"/>
              <a:ext cx="87122" cy="9601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071935" y="3718928"/>
              <a:ext cx="131385" cy="136364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23249" y="3757861"/>
              <a:ext cx="94056" cy="97434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339172" y="3757860"/>
              <a:ext cx="252124" cy="97438"/>
            </a:xfrm>
            <a:prstGeom prst="rect">
              <a:avLst/>
            </a:prstGeom>
          </p:spPr>
        </p:pic>
      </p:grpSp>
      <p:grpSp>
        <p:nvGrpSpPr>
          <p:cNvPr id="115" name="object 115"/>
          <p:cNvGrpSpPr/>
          <p:nvPr/>
        </p:nvGrpSpPr>
        <p:grpSpPr>
          <a:xfrm>
            <a:off x="3941171" y="3721945"/>
            <a:ext cx="690880" cy="133350"/>
            <a:chOff x="3941171" y="3721945"/>
            <a:chExt cx="690880" cy="133350"/>
          </a:xfrm>
        </p:grpSpPr>
        <p:pic>
          <p:nvPicPr>
            <p:cNvPr id="116" name="object 11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941171" y="3721945"/>
              <a:ext cx="96723" cy="13335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65624" y="3759283"/>
              <a:ext cx="87121" cy="96012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181552" y="3757861"/>
              <a:ext cx="146315" cy="97434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55608" y="3757858"/>
              <a:ext cx="87121" cy="96012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461926" y="3729591"/>
              <a:ext cx="169631" cy="125704"/>
            </a:xfrm>
            <a:prstGeom prst="rect">
              <a:avLst/>
            </a:prstGeom>
          </p:spPr>
        </p:pic>
      </p:grpSp>
      <p:grpSp>
        <p:nvGrpSpPr>
          <p:cNvPr id="121" name="object 121"/>
          <p:cNvGrpSpPr/>
          <p:nvPr/>
        </p:nvGrpSpPr>
        <p:grpSpPr>
          <a:xfrm>
            <a:off x="4985692" y="3757858"/>
            <a:ext cx="203200" cy="97790"/>
            <a:chOff x="4985692" y="3757858"/>
            <a:chExt cx="203200" cy="97790"/>
          </a:xfrm>
        </p:grpSpPr>
        <p:pic>
          <p:nvPicPr>
            <p:cNvPr id="122" name="object 1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85692" y="3759283"/>
              <a:ext cx="87121" cy="96012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101621" y="3757858"/>
              <a:ext cx="87121" cy="96012"/>
            </a:xfrm>
            <a:prstGeom prst="rect">
              <a:avLst/>
            </a:prstGeom>
          </p:spPr>
        </p:pic>
      </p:grpSp>
      <p:grpSp>
        <p:nvGrpSpPr>
          <p:cNvPr id="124" name="object 124"/>
          <p:cNvGrpSpPr/>
          <p:nvPr/>
        </p:nvGrpSpPr>
        <p:grpSpPr>
          <a:xfrm>
            <a:off x="5549813" y="3718928"/>
            <a:ext cx="677545" cy="169545"/>
            <a:chOff x="5549813" y="3718928"/>
            <a:chExt cx="677545" cy="169545"/>
          </a:xfrm>
        </p:grpSpPr>
        <p:pic>
          <p:nvPicPr>
            <p:cNvPr id="125" name="object 12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549813" y="3757861"/>
              <a:ext cx="207505" cy="130505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779185" y="3718928"/>
              <a:ext cx="93332" cy="13495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892258" y="3721945"/>
              <a:ext cx="212834" cy="13335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27668" y="3757864"/>
              <a:ext cx="99568" cy="97434"/>
            </a:xfrm>
            <a:prstGeom prst="rect">
              <a:avLst/>
            </a:prstGeom>
          </p:spPr>
        </p:pic>
      </p:grpSp>
      <p:pic>
        <p:nvPicPr>
          <p:cNvPr id="129" name="object 129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1523198" y="3960228"/>
            <a:ext cx="1196945" cy="153611"/>
          </a:xfrm>
          <a:prstGeom prst="rect">
            <a:avLst/>
          </a:prstGeom>
        </p:spPr>
      </p:pic>
      <p:grpSp>
        <p:nvGrpSpPr>
          <p:cNvPr id="130" name="object 130"/>
          <p:cNvGrpSpPr/>
          <p:nvPr/>
        </p:nvGrpSpPr>
        <p:grpSpPr>
          <a:xfrm>
            <a:off x="2789125" y="3963250"/>
            <a:ext cx="1245870" cy="170180"/>
            <a:chOff x="2789125" y="3963250"/>
            <a:chExt cx="1245870" cy="170180"/>
          </a:xfrm>
        </p:grpSpPr>
        <p:pic>
          <p:nvPicPr>
            <p:cNvPr id="131" name="object 13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789125" y="3999158"/>
              <a:ext cx="93357" cy="134061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905241" y="3999161"/>
              <a:ext cx="94056" cy="97434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21166" y="3999158"/>
              <a:ext cx="87122" cy="96012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129984" y="3999161"/>
              <a:ext cx="94056" cy="97434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245907" y="3999161"/>
              <a:ext cx="146314" cy="97434"/>
            </a:xfrm>
            <a:prstGeom prst="rect">
              <a:avLst/>
            </a:prstGeom>
          </p:spPr>
        </p:pic>
        <p:sp>
          <p:nvSpPr>
            <p:cNvPr id="136" name="object 136"/>
            <p:cNvSpPr/>
            <p:nvPr/>
          </p:nvSpPr>
          <p:spPr>
            <a:xfrm>
              <a:off x="3419957" y="3963250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7" name="object 1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68679" y="3999158"/>
              <a:ext cx="152552" cy="9601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642932" y="3999161"/>
              <a:ext cx="94056" cy="97434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58856" y="3999158"/>
              <a:ext cx="87121" cy="96012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865176" y="3970891"/>
              <a:ext cx="169630" cy="125704"/>
            </a:xfrm>
            <a:prstGeom prst="rect">
              <a:avLst/>
            </a:prstGeom>
          </p:spPr>
        </p:pic>
      </p:grpSp>
      <p:grpSp>
        <p:nvGrpSpPr>
          <p:cNvPr id="141" name="object 141"/>
          <p:cNvGrpSpPr/>
          <p:nvPr/>
        </p:nvGrpSpPr>
        <p:grpSpPr>
          <a:xfrm>
            <a:off x="4104320" y="3999158"/>
            <a:ext cx="203200" cy="97790"/>
            <a:chOff x="4104320" y="3999158"/>
            <a:chExt cx="203200" cy="97790"/>
          </a:xfrm>
        </p:grpSpPr>
        <p:pic>
          <p:nvPicPr>
            <p:cNvPr id="142" name="object 1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104320" y="4000583"/>
              <a:ext cx="87121" cy="96012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20249" y="3999158"/>
              <a:ext cx="87121" cy="96012"/>
            </a:xfrm>
            <a:prstGeom prst="rect">
              <a:avLst/>
            </a:prstGeom>
          </p:spPr>
        </p:pic>
      </p:grpSp>
      <p:grpSp>
        <p:nvGrpSpPr>
          <p:cNvPr id="144" name="object 144"/>
          <p:cNvGrpSpPr/>
          <p:nvPr/>
        </p:nvGrpSpPr>
        <p:grpSpPr>
          <a:xfrm>
            <a:off x="4376717" y="3965380"/>
            <a:ext cx="320040" cy="131445"/>
            <a:chOff x="4376717" y="3965380"/>
            <a:chExt cx="320040" cy="131445"/>
          </a:xfrm>
        </p:grpSpPr>
        <p:pic>
          <p:nvPicPr>
            <p:cNvPr id="145" name="object 145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376717" y="3999161"/>
              <a:ext cx="83731" cy="97434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488186" y="3965380"/>
              <a:ext cx="87122" cy="129794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596822" y="3999164"/>
              <a:ext cx="99568" cy="97434"/>
            </a:xfrm>
            <a:prstGeom prst="rect">
              <a:avLst/>
            </a:prstGeom>
          </p:spPr>
        </p:pic>
      </p:grpSp>
      <p:grpSp>
        <p:nvGrpSpPr>
          <p:cNvPr id="148" name="object 148"/>
          <p:cNvGrpSpPr/>
          <p:nvPr/>
        </p:nvGrpSpPr>
        <p:grpSpPr>
          <a:xfrm>
            <a:off x="4760389" y="3960228"/>
            <a:ext cx="493395" cy="136525"/>
            <a:chOff x="4760389" y="3960228"/>
            <a:chExt cx="493395" cy="136525"/>
          </a:xfrm>
        </p:grpSpPr>
        <p:pic>
          <p:nvPicPr>
            <p:cNvPr id="149" name="object 14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760389" y="3960228"/>
              <a:ext cx="392929" cy="136367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5181054" y="3963250"/>
              <a:ext cx="73025" cy="133350"/>
            </a:xfrm>
            <a:custGeom>
              <a:avLst/>
              <a:gdLst/>
              <a:ahLst/>
              <a:cxnLst/>
              <a:rect l="l" t="t" r="r" b="b"/>
              <a:pathLst>
                <a:path w="73025" h="13335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  <a:path w="73025" h="133350">
                  <a:moveTo>
                    <a:pt x="72529" y="116344"/>
                  </a:moveTo>
                  <a:lnTo>
                    <a:pt x="71234" y="113233"/>
                  </a:lnTo>
                  <a:lnTo>
                    <a:pt x="66014" y="108127"/>
                  </a:lnTo>
                  <a:lnTo>
                    <a:pt x="62865" y="106857"/>
                  </a:lnTo>
                  <a:lnTo>
                    <a:pt x="55524" y="106857"/>
                  </a:lnTo>
                  <a:lnTo>
                    <a:pt x="52412" y="108127"/>
                  </a:lnTo>
                  <a:lnTo>
                    <a:pt x="47320" y="113233"/>
                  </a:lnTo>
                  <a:lnTo>
                    <a:pt x="46037" y="116344"/>
                  </a:lnTo>
                  <a:lnTo>
                    <a:pt x="46037" y="123685"/>
                  </a:lnTo>
                  <a:lnTo>
                    <a:pt x="47320" y="126822"/>
                  </a:lnTo>
                  <a:lnTo>
                    <a:pt x="49860" y="129438"/>
                  </a:lnTo>
                  <a:lnTo>
                    <a:pt x="52412" y="132041"/>
                  </a:lnTo>
                  <a:lnTo>
                    <a:pt x="55524" y="133350"/>
                  </a:lnTo>
                  <a:lnTo>
                    <a:pt x="62865" y="133350"/>
                  </a:lnTo>
                  <a:lnTo>
                    <a:pt x="66014" y="132041"/>
                  </a:lnTo>
                  <a:lnTo>
                    <a:pt x="71234" y="126822"/>
                  </a:lnTo>
                  <a:lnTo>
                    <a:pt x="72529" y="123685"/>
                  </a:lnTo>
                  <a:lnTo>
                    <a:pt x="72529" y="116344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1" name="object 151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-252" y="64064"/>
            <a:ext cx="1066557" cy="9964394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3960976" y="752203"/>
            <a:ext cx="937529" cy="276266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2700931" y="575108"/>
            <a:ext cx="1023349" cy="486896"/>
          </a:xfrm>
          <a:prstGeom prst="rect">
            <a:avLst/>
          </a:prstGeom>
        </p:spPr>
      </p:pic>
      <p:sp>
        <p:nvSpPr>
          <p:cNvPr id="154" name="object 154"/>
          <p:cNvSpPr/>
          <p:nvPr/>
        </p:nvSpPr>
        <p:spPr>
          <a:xfrm>
            <a:off x="3845153" y="714959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5" name="object 155"/>
          <p:cNvGrpSpPr/>
          <p:nvPr/>
        </p:nvGrpSpPr>
        <p:grpSpPr>
          <a:xfrm>
            <a:off x="2454761" y="9232813"/>
            <a:ext cx="1129665" cy="107314"/>
            <a:chOff x="2454761" y="9232813"/>
            <a:chExt cx="1129665" cy="107314"/>
          </a:xfrm>
        </p:grpSpPr>
        <p:pic>
          <p:nvPicPr>
            <p:cNvPr id="156" name="object 15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560994" y="9234026"/>
              <a:ext cx="86093" cy="104432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454761" y="9234019"/>
              <a:ext cx="84289" cy="104444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669448" y="9232813"/>
              <a:ext cx="170848" cy="106832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861174" y="9234020"/>
              <a:ext cx="88328" cy="105625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980118" y="9234019"/>
              <a:ext cx="84289" cy="10444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3085740" y="9234020"/>
              <a:ext cx="88328" cy="105625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204668" y="9232813"/>
              <a:ext cx="379723" cy="106834"/>
            </a:xfrm>
            <a:prstGeom prst="rect">
              <a:avLst/>
            </a:prstGeom>
          </p:spPr>
        </p:pic>
      </p:grpSp>
      <p:grpSp>
        <p:nvGrpSpPr>
          <p:cNvPr id="163" name="object 163"/>
          <p:cNvGrpSpPr/>
          <p:nvPr/>
        </p:nvGrpSpPr>
        <p:grpSpPr>
          <a:xfrm>
            <a:off x="3632868" y="9200277"/>
            <a:ext cx="1684020" cy="146050"/>
            <a:chOff x="3632868" y="9200277"/>
            <a:chExt cx="1684020" cy="146050"/>
          </a:xfrm>
        </p:grpSpPr>
        <p:sp>
          <p:nvSpPr>
            <p:cNvPr id="164" name="object 164"/>
            <p:cNvSpPr/>
            <p:nvPr/>
          </p:nvSpPr>
          <p:spPr>
            <a:xfrm>
              <a:off x="3632868" y="9222495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756406" y="9200277"/>
              <a:ext cx="1559882" cy="145533"/>
            </a:xfrm>
            <a:prstGeom prst="rect">
              <a:avLst/>
            </a:prstGeom>
          </p:spPr>
        </p:pic>
      </p:grpSp>
      <p:pic>
        <p:nvPicPr>
          <p:cNvPr id="166" name="object 166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1724057" y="9584043"/>
            <a:ext cx="1367029" cy="96012"/>
          </a:xfrm>
          <a:prstGeom prst="rect">
            <a:avLst/>
          </a:prstGeom>
        </p:spPr>
      </p:pic>
      <p:grpSp>
        <p:nvGrpSpPr>
          <p:cNvPr id="167" name="object 167"/>
          <p:cNvGrpSpPr/>
          <p:nvPr/>
        </p:nvGrpSpPr>
        <p:grpSpPr>
          <a:xfrm>
            <a:off x="3484240" y="9584043"/>
            <a:ext cx="888365" cy="86995"/>
            <a:chOff x="3484240" y="9584043"/>
            <a:chExt cx="888365" cy="86995"/>
          </a:xfrm>
        </p:grpSpPr>
        <p:pic>
          <p:nvPicPr>
            <p:cNvPr id="168" name="object 16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484240" y="9584043"/>
              <a:ext cx="629574" cy="86715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4130103" y="9593262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60"/>
                  </a:moveTo>
                  <a:lnTo>
                    <a:pt x="55587" y="3860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300"/>
                  </a:lnTo>
                  <a:lnTo>
                    <a:pt x="88912" y="68300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60"/>
                  </a:lnTo>
                  <a:close/>
                </a:path>
                <a:path w="242570" h="75565">
                  <a:moveTo>
                    <a:pt x="165963" y="32372"/>
                  </a:moveTo>
                  <a:lnTo>
                    <a:pt x="164414" y="28168"/>
                  </a:lnTo>
                  <a:lnTo>
                    <a:pt x="164007" y="27101"/>
                  </a:lnTo>
                  <a:lnTo>
                    <a:pt x="156222" y="20294"/>
                  </a:lnTo>
                  <a:lnTo>
                    <a:pt x="150710" y="18592"/>
                  </a:lnTo>
                  <a:lnTo>
                    <a:pt x="139661" y="18592"/>
                  </a:lnTo>
                  <a:lnTo>
                    <a:pt x="135877" y="19100"/>
                  </a:lnTo>
                  <a:lnTo>
                    <a:pt x="128574" y="21120"/>
                  </a:lnTo>
                  <a:lnTo>
                    <a:pt x="125425" y="22631"/>
                  </a:lnTo>
                  <a:lnTo>
                    <a:pt x="122783" y="24663"/>
                  </a:lnTo>
                  <a:lnTo>
                    <a:pt x="127203" y="32842"/>
                  </a:lnTo>
                  <a:lnTo>
                    <a:pt x="127304" y="33045"/>
                  </a:lnTo>
                  <a:lnTo>
                    <a:pt x="129146" y="31521"/>
                  </a:lnTo>
                  <a:lnTo>
                    <a:pt x="131394" y="30314"/>
                  </a:lnTo>
                  <a:lnTo>
                    <a:pt x="136740" y="28587"/>
                  </a:lnTo>
                  <a:lnTo>
                    <a:pt x="139458" y="28168"/>
                  </a:lnTo>
                  <a:lnTo>
                    <a:pt x="146329" y="28168"/>
                  </a:lnTo>
                  <a:lnTo>
                    <a:pt x="149390" y="29095"/>
                  </a:lnTo>
                  <a:lnTo>
                    <a:pt x="153441" y="32842"/>
                  </a:lnTo>
                  <a:lnTo>
                    <a:pt x="154457" y="35471"/>
                  </a:lnTo>
                  <a:lnTo>
                    <a:pt x="154457" y="39573"/>
                  </a:lnTo>
                  <a:lnTo>
                    <a:pt x="154457" y="47218"/>
                  </a:lnTo>
                  <a:lnTo>
                    <a:pt x="154457" y="52920"/>
                  </a:lnTo>
                  <a:lnTo>
                    <a:pt x="153466" y="55435"/>
                  </a:lnTo>
                  <a:lnTo>
                    <a:pt x="151866" y="57353"/>
                  </a:lnTo>
                  <a:lnTo>
                    <a:pt x="148005" y="59575"/>
                  </a:lnTo>
                  <a:lnTo>
                    <a:pt x="147294" y="59956"/>
                  </a:lnTo>
                  <a:lnTo>
                    <a:pt x="144843" y="60579"/>
                  </a:lnTo>
                  <a:lnTo>
                    <a:pt x="139077" y="60579"/>
                  </a:lnTo>
                  <a:lnTo>
                    <a:pt x="136791" y="59956"/>
                  </a:lnTo>
                  <a:lnTo>
                    <a:pt x="133464" y="57492"/>
                  </a:lnTo>
                  <a:lnTo>
                    <a:pt x="132638" y="55854"/>
                  </a:lnTo>
                  <a:lnTo>
                    <a:pt x="132638" y="51917"/>
                  </a:lnTo>
                  <a:lnTo>
                    <a:pt x="133311" y="50368"/>
                  </a:lnTo>
                  <a:lnTo>
                    <a:pt x="136017" y="47853"/>
                  </a:lnTo>
                  <a:lnTo>
                    <a:pt x="138645" y="47218"/>
                  </a:lnTo>
                  <a:lnTo>
                    <a:pt x="154457" y="47218"/>
                  </a:lnTo>
                  <a:lnTo>
                    <a:pt x="154457" y="39573"/>
                  </a:lnTo>
                  <a:lnTo>
                    <a:pt x="136791" y="39573"/>
                  </a:lnTo>
                  <a:lnTo>
                    <a:pt x="132791" y="40220"/>
                  </a:lnTo>
                  <a:lnTo>
                    <a:pt x="126784" y="42799"/>
                  </a:lnTo>
                  <a:lnTo>
                    <a:pt x="124625" y="44551"/>
                  </a:lnTo>
                  <a:lnTo>
                    <a:pt x="121983" y="48971"/>
                  </a:lnTo>
                  <a:lnTo>
                    <a:pt x="121323" y="51460"/>
                  </a:lnTo>
                  <a:lnTo>
                    <a:pt x="121424" y="57353"/>
                  </a:lnTo>
                  <a:lnTo>
                    <a:pt x="135953" y="68948"/>
                  </a:lnTo>
                  <a:lnTo>
                    <a:pt x="143992" y="68948"/>
                  </a:lnTo>
                  <a:lnTo>
                    <a:pt x="147599" y="68148"/>
                  </a:lnTo>
                  <a:lnTo>
                    <a:pt x="153301" y="64947"/>
                  </a:lnTo>
                  <a:lnTo>
                    <a:pt x="155105" y="62928"/>
                  </a:lnTo>
                  <a:lnTo>
                    <a:pt x="155105" y="68313"/>
                  </a:lnTo>
                  <a:lnTo>
                    <a:pt x="165963" y="68313"/>
                  </a:lnTo>
                  <a:lnTo>
                    <a:pt x="165963" y="47218"/>
                  </a:lnTo>
                  <a:lnTo>
                    <a:pt x="165963" y="39573"/>
                  </a:lnTo>
                  <a:lnTo>
                    <a:pt x="165963" y="32372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41007" y="34201"/>
                  </a:lnTo>
                  <a:lnTo>
                    <a:pt x="237604" y="28346"/>
                  </a:lnTo>
                  <a:lnTo>
                    <a:pt x="236664" y="26720"/>
                  </a:lnTo>
                  <a:lnTo>
                    <a:pt x="233705" y="23799"/>
                  </a:lnTo>
                  <a:lnTo>
                    <a:pt x="230428" y="21971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107" y="58470"/>
                  </a:lnTo>
                  <a:lnTo>
                    <a:pt x="218630" y="59093"/>
                  </a:lnTo>
                  <a:lnTo>
                    <a:pt x="213106" y="59093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30428" y="40525"/>
                  </a:lnTo>
                  <a:lnTo>
                    <a:pt x="230428" y="21971"/>
                  </a:lnTo>
                  <a:lnTo>
                    <a:pt x="226288" y="19634"/>
                  </a:lnTo>
                  <a:lnTo>
                    <a:pt x="222008" y="18592"/>
                  </a:lnTo>
                  <a:lnTo>
                    <a:pt x="213169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409" y="24752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63" y="68300"/>
                  </a:lnTo>
                  <a:lnTo>
                    <a:pt x="200863" y="62268"/>
                  </a:lnTo>
                  <a:lnTo>
                    <a:pt x="202768" y="64338"/>
                  </a:lnTo>
                  <a:lnTo>
                    <a:pt x="209270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26288" y="67881"/>
                  </a:lnTo>
                  <a:lnTo>
                    <a:pt x="233705" y="63639"/>
                  </a:lnTo>
                  <a:lnTo>
                    <a:pt x="236664" y="60718"/>
                  </a:lnTo>
                  <a:lnTo>
                    <a:pt x="237604" y="59093"/>
                  </a:lnTo>
                  <a:lnTo>
                    <a:pt x="241007" y="5322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0" name="object 170"/>
          <p:cNvPicPr/>
          <p:nvPr/>
        </p:nvPicPr>
        <p:blipFill>
          <a:blip r:embed="rId83" cstate="print"/>
          <a:stretch>
            <a:fillRect/>
          </a:stretch>
        </p:blipFill>
        <p:spPr>
          <a:xfrm>
            <a:off x="4766564" y="9584043"/>
            <a:ext cx="1520475" cy="86715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541697" y="9569441"/>
            <a:ext cx="94208" cy="152946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85" cstate="print"/>
          <a:stretch>
            <a:fillRect/>
          </a:stretch>
        </p:blipFill>
        <p:spPr>
          <a:xfrm>
            <a:off x="3262207" y="9572014"/>
            <a:ext cx="121838" cy="124675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4548724" y="9566631"/>
            <a:ext cx="72542" cy="135445"/>
          </a:xfrm>
          <a:prstGeom prst="rect">
            <a:avLst/>
          </a:prstGeom>
        </p:spPr>
      </p:pic>
      <p:sp>
        <p:nvSpPr>
          <p:cNvPr id="174" name="object 174"/>
          <p:cNvSpPr/>
          <p:nvPr/>
        </p:nvSpPr>
        <p:spPr>
          <a:xfrm>
            <a:off x="1607957" y="9284939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382750" y="9284939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4" name="object 194"/>
          <p:cNvGrpSpPr/>
          <p:nvPr/>
        </p:nvGrpSpPr>
        <p:grpSpPr>
          <a:xfrm>
            <a:off x="5192588" y="4617346"/>
            <a:ext cx="1518285" cy="279400"/>
            <a:chOff x="5192588" y="4617346"/>
            <a:chExt cx="1518285" cy="279400"/>
          </a:xfrm>
        </p:grpSpPr>
        <p:pic>
          <p:nvPicPr>
            <p:cNvPr id="195" name="object 195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192588" y="4617346"/>
              <a:ext cx="1330074" cy="278789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6544945" y="4786769"/>
              <a:ext cx="25400" cy="107950"/>
            </a:xfrm>
            <a:custGeom>
              <a:avLst/>
              <a:gdLst/>
              <a:ahLst/>
              <a:cxnLst/>
              <a:rect l="l" t="t" r="r" b="b"/>
              <a:pathLst>
                <a:path w="25400" h="107950">
                  <a:moveTo>
                    <a:pt x="24879" y="0"/>
                  </a:moveTo>
                  <a:lnTo>
                    <a:pt x="0" y="0"/>
                  </a:lnTo>
                  <a:lnTo>
                    <a:pt x="0" y="107518"/>
                  </a:lnTo>
                  <a:lnTo>
                    <a:pt x="24879" y="107518"/>
                  </a:lnTo>
                  <a:lnTo>
                    <a:pt x="24879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593158" y="4784921"/>
              <a:ext cx="117665" cy="111213"/>
            </a:xfrm>
            <a:prstGeom prst="rect">
              <a:avLst/>
            </a:prstGeom>
          </p:spPr>
        </p:pic>
      </p:grpSp>
      <p:grpSp>
        <p:nvGrpSpPr>
          <p:cNvPr id="199" name="object 199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200" name="object 200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7284660" y="9622996"/>
              <a:ext cx="193356" cy="133349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2" name="object 202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4575569" y="5125994"/>
            <a:ext cx="2518486" cy="2518484"/>
          </a:xfrm>
          <a:prstGeom prst="rect">
            <a:avLst/>
          </a:prstGeom>
        </p:spPr>
      </p:pic>
      <p:sp>
        <p:nvSpPr>
          <p:cNvPr id="203" name="object 203"/>
          <p:cNvSpPr/>
          <p:nvPr/>
        </p:nvSpPr>
        <p:spPr>
          <a:xfrm>
            <a:off x="4939094" y="7768263"/>
            <a:ext cx="1791970" cy="80010"/>
          </a:xfrm>
          <a:custGeom>
            <a:avLst/>
            <a:gdLst/>
            <a:ahLst/>
            <a:cxnLst/>
            <a:rect l="l" t="t" r="r" b="b"/>
            <a:pathLst>
              <a:path w="1791970" h="80009">
                <a:moveTo>
                  <a:pt x="895718" y="0"/>
                </a:moveTo>
                <a:lnTo>
                  <a:pt x="814189" y="162"/>
                </a:lnTo>
                <a:lnTo>
                  <a:pt x="734712" y="641"/>
                </a:lnTo>
                <a:lnTo>
                  <a:pt x="657601" y="1422"/>
                </a:lnTo>
                <a:lnTo>
                  <a:pt x="583173" y="2491"/>
                </a:lnTo>
                <a:lnTo>
                  <a:pt x="511745" y="3834"/>
                </a:lnTo>
                <a:lnTo>
                  <a:pt x="443632" y="5437"/>
                </a:lnTo>
                <a:lnTo>
                  <a:pt x="379151" y="7285"/>
                </a:lnTo>
                <a:lnTo>
                  <a:pt x="318618" y="9365"/>
                </a:lnTo>
                <a:lnTo>
                  <a:pt x="262350" y="11663"/>
                </a:lnTo>
                <a:lnTo>
                  <a:pt x="210662" y="14164"/>
                </a:lnTo>
                <a:lnTo>
                  <a:pt x="163870" y="16855"/>
                </a:lnTo>
                <a:lnTo>
                  <a:pt x="122292" y="19721"/>
                </a:lnTo>
                <a:lnTo>
                  <a:pt x="56038" y="25924"/>
                </a:lnTo>
                <a:lnTo>
                  <a:pt x="14431" y="32659"/>
                </a:lnTo>
                <a:lnTo>
                  <a:pt x="0" y="39814"/>
                </a:lnTo>
                <a:lnTo>
                  <a:pt x="3660" y="43437"/>
                </a:lnTo>
                <a:lnTo>
                  <a:pt x="56038" y="53704"/>
                </a:lnTo>
                <a:lnTo>
                  <a:pt x="122292" y="59907"/>
                </a:lnTo>
                <a:lnTo>
                  <a:pt x="163870" y="62773"/>
                </a:lnTo>
                <a:lnTo>
                  <a:pt x="210662" y="65464"/>
                </a:lnTo>
                <a:lnTo>
                  <a:pt x="262350" y="67965"/>
                </a:lnTo>
                <a:lnTo>
                  <a:pt x="318618" y="70263"/>
                </a:lnTo>
                <a:lnTo>
                  <a:pt x="379151" y="72343"/>
                </a:lnTo>
                <a:lnTo>
                  <a:pt x="443632" y="74191"/>
                </a:lnTo>
                <a:lnTo>
                  <a:pt x="511745" y="75794"/>
                </a:lnTo>
                <a:lnTo>
                  <a:pt x="583173" y="77137"/>
                </a:lnTo>
                <a:lnTo>
                  <a:pt x="657601" y="78206"/>
                </a:lnTo>
                <a:lnTo>
                  <a:pt x="734712" y="78987"/>
                </a:lnTo>
                <a:lnTo>
                  <a:pt x="814189" y="79466"/>
                </a:lnTo>
                <a:lnTo>
                  <a:pt x="895718" y="79628"/>
                </a:lnTo>
                <a:lnTo>
                  <a:pt x="977246" y="79466"/>
                </a:lnTo>
                <a:lnTo>
                  <a:pt x="1056724" y="78987"/>
                </a:lnTo>
                <a:lnTo>
                  <a:pt x="1133835" y="78206"/>
                </a:lnTo>
                <a:lnTo>
                  <a:pt x="1208262" y="77137"/>
                </a:lnTo>
                <a:lnTo>
                  <a:pt x="1279691" y="75794"/>
                </a:lnTo>
                <a:lnTo>
                  <a:pt x="1347803" y="74191"/>
                </a:lnTo>
                <a:lnTo>
                  <a:pt x="1412284" y="72343"/>
                </a:lnTo>
                <a:lnTo>
                  <a:pt x="1472817" y="70263"/>
                </a:lnTo>
                <a:lnTo>
                  <a:pt x="1529086" y="67965"/>
                </a:lnTo>
                <a:lnTo>
                  <a:pt x="1580774" y="65464"/>
                </a:lnTo>
                <a:lnTo>
                  <a:pt x="1627565" y="62773"/>
                </a:lnTo>
                <a:lnTo>
                  <a:pt x="1669144" y="59907"/>
                </a:lnTo>
                <a:lnTo>
                  <a:pt x="1735398" y="53704"/>
                </a:lnTo>
                <a:lnTo>
                  <a:pt x="1777005" y="46969"/>
                </a:lnTo>
                <a:lnTo>
                  <a:pt x="1791436" y="39814"/>
                </a:lnTo>
                <a:lnTo>
                  <a:pt x="1787776" y="36191"/>
                </a:lnTo>
                <a:lnTo>
                  <a:pt x="1735398" y="25924"/>
                </a:lnTo>
                <a:lnTo>
                  <a:pt x="1669144" y="19721"/>
                </a:lnTo>
                <a:lnTo>
                  <a:pt x="1627565" y="16855"/>
                </a:lnTo>
                <a:lnTo>
                  <a:pt x="1580774" y="14164"/>
                </a:lnTo>
                <a:lnTo>
                  <a:pt x="1529086" y="11663"/>
                </a:lnTo>
                <a:lnTo>
                  <a:pt x="1472817" y="9365"/>
                </a:lnTo>
                <a:lnTo>
                  <a:pt x="1412284" y="7285"/>
                </a:lnTo>
                <a:lnTo>
                  <a:pt x="1347803" y="5437"/>
                </a:lnTo>
                <a:lnTo>
                  <a:pt x="1279691" y="3834"/>
                </a:lnTo>
                <a:lnTo>
                  <a:pt x="1208262" y="2491"/>
                </a:lnTo>
                <a:lnTo>
                  <a:pt x="1133835" y="1422"/>
                </a:lnTo>
                <a:lnTo>
                  <a:pt x="1056724" y="641"/>
                </a:lnTo>
                <a:lnTo>
                  <a:pt x="977246" y="162"/>
                </a:lnTo>
                <a:lnTo>
                  <a:pt x="895718" y="0"/>
                </a:lnTo>
                <a:close/>
              </a:path>
            </a:pathLst>
          </a:custGeom>
          <a:solidFill>
            <a:srgbClr val="BCCCC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4" name="object 204"/>
          <p:cNvGrpSpPr/>
          <p:nvPr/>
        </p:nvGrpSpPr>
        <p:grpSpPr>
          <a:xfrm>
            <a:off x="1530348" y="4636782"/>
            <a:ext cx="1214120" cy="128905"/>
            <a:chOff x="1530348" y="4636782"/>
            <a:chExt cx="1214120" cy="128905"/>
          </a:xfrm>
        </p:grpSpPr>
        <p:pic>
          <p:nvPicPr>
            <p:cNvPr id="205" name="object 20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530348" y="4636782"/>
              <a:ext cx="1174017" cy="128609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2723349" y="4641735"/>
              <a:ext cx="20955" cy="122555"/>
            </a:xfrm>
            <a:custGeom>
              <a:avLst/>
              <a:gdLst/>
              <a:ahLst/>
              <a:cxnLst/>
              <a:rect l="l" t="t" r="r" b="b"/>
              <a:pathLst>
                <a:path w="20955" h="122554">
                  <a:moveTo>
                    <a:pt x="20637" y="0"/>
                  </a:moveTo>
                  <a:lnTo>
                    <a:pt x="0" y="0"/>
                  </a:lnTo>
                  <a:lnTo>
                    <a:pt x="0" y="122504"/>
                  </a:lnTo>
                  <a:lnTo>
                    <a:pt x="20637" y="122504"/>
                  </a:lnTo>
                  <a:lnTo>
                    <a:pt x="20637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7" name="object 207"/>
          <p:cNvGrpSpPr/>
          <p:nvPr/>
        </p:nvGrpSpPr>
        <p:grpSpPr>
          <a:xfrm>
            <a:off x="3328918" y="4675082"/>
            <a:ext cx="346075" cy="121285"/>
            <a:chOff x="3328918" y="4675082"/>
            <a:chExt cx="346075" cy="121285"/>
          </a:xfrm>
        </p:grpSpPr>
        <p:pic>
          <p:nvPicPr>
            <p:cNvPr id="208" name="object 20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328918" y="4675082"/>
              <a:ext cx="185078" cy="121185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539591" y="4675082"/>
              <a:ext cx="135214" cy="90309"/>
            </a:xfrm>
            <a:prstGeom prst="rect">
              <a:avLst/>
            </a:prstGeom>
          </p:spPr>
        </p:pic>
      </p:grpSp>
      <p:sp>
        <p:nvSpPr>
          <p:cNvPr id="210" name="object 210"/>
          <p:cNvSpPr/>
          <p:nvPr/>
        </p:nvSpPr>
        <p:spPr>
          <a:xfrm>
            <a:off x="3737876" y="4641735"/>
            <a:ext cx="130175" cy="123825"/>
          </a:xfrm>
          <a:custGeom>
            <a:avLst/>
            <a:gdLst/>
            <a:ahLst/>
            <a:cxnLst/>
            <a:rect l="l" t="t" r="r" b="b"/>
            <a:pathLst>
              <a:path w="130175" h="123825">
                <a:moveTo>
                  <a:pt x="90144" y="69672"/>
                </a:moveTo>
                <a:lnTo>
                  <a:pt x="88252" y="61836"/>
                </a:lnTo>
                <a:lnTo>
                  <a:pt x="88214" y="61645"/>
                </a:lnTo>
                <a:lnTo>
                  <a:pt x="81559" y="49860"/>
                </a:lnTo>
                <a:lnTo>
                  <a:pt x="80505" y="47993"/>
                </a:lnTo>
                <a:lnTo>
                  <a:pt x="75222" y="42710"/>
                </a:lnTo>
                <a:lnTo>
                  <a:pt x="70739" y="40220"/>
                </a:lnTo>
                <a:lnTo>
                  <a:pt x="70739" y="71323"/>
                </a:lnTo>
                <a:lnTo>
                  <a:pt x="20142" y="71323"/>
                </a:lnTo>
                <a:lnTo>
                  <a:pt x="40500" y="49860"/>
                </a:lnTo>
                <a:lnTo>
                  <a:pt x="50520" y="49860"/>
                </a:lnTo>
                <a:lnTo>
                  <a:pt x="70739" y="71323"/>
                </a:lnTo>
                <a:lnTo>
                  <a:pt x="70739" y="40220"/>
                </a:lnTo>
                <a:lnTo>
                  <a:pt x="61887" y="35280"/>
                </a:lnTo>
                <a:lnTo>
                  <a:pt x="54152" y="33350"/>
                </a:lnTo>
                <a:lnTo>
                  <a:pt x="36766" y="33350"/>
                </a:lnTo>
                <a:lnTo>
                  <a:pt x="2057" y="61645"/>
                </a:lnTo>
                <a:lnTo>
                  <a:pt x="0" y="69672"/>
                </a:lnTo>
                <a:lnTo>
                  <a:pt x="0" y="87122"/>
                </a:lnTo>
                <a:lnTo>
                  <a:pt x="23037" y="117805"/>
                </a:lnTo>
                <a:lnTo>
                  <a:pt x="48704" y="123659"/>
                </a:lnTo>
                <a:lnTo>
                  <a:pt x="56400" y="123659"/>
                </a:lnTo>
                <a:lnTo>
                  <a:pt x="63258" y="122428"/>
                </a:lnTo>
                <a:lnTo>
                  <a:pt x="75260" y="117475"/>
                </a:lnTo>
                <a:lnTo>
                  <a:pt x="80238" y="113919"/>
                </a:lnTo>
                <a:lnTo>
                  <a:pt x="84201" y="109296"/>
                </a:lnTo>
                <a:lnTo>
                  <a:pt x="81470" y="106159"/>
                </a:lnTo>
                <a:lnTo>
                  <a:pt x="73139" y="96583"/>
                </a:lnTo>
                <a:lnTo>
                  <a:pt x="70053" y="99885"/>
                </a:lnTo>
                <a:lnTo>
                  <a:pt x="66535" y="102311"/>
                </a:lnTo>
                <a:lnTo>
                  <a:pt x="58610" y="105397"/>
                </a:lnTo>
                <a:lnTo>
                  <a:pt x="54152" y="106159"/>
                </a:lnTo>
                <a:lnTo>
                  <a:pt x="43472" y="106159"/>
                </a:lnTo>
                <a:lnTo>
                  <a:pt x="20218" y="85026"/>
                </a:lnTo>
                <a:lnTo>
                  <a:pt x="89814" y="85026"/>
                </a:lnTo>
                <a:lnTo>
                  <a:pt x="89928" y="84035"/>
                </a:lnTo>
                <a:lnTo>
                  <a:pt x="90004" y="82994"/>
                </a:lnTo>
                <a:lnTo>
                  <a:pt x="90093" y="75615"/>
                </a:lnTo>
                <a:lnTo>
                  <a:pt x="90131" y="71323"/>
                </a:lnTo>
                <a:lnTo>
                  <a:pt x="90144" y="69672"/>
                </a:lnTo>
                <a:close/>
              </a:path>
              <a:path w="130175" h="123825">
                <a:moveTo>
                  <a:pt x="129768" y="0"/>
                </a:moveTo>
                <a:lnTo>
                  <a:pt x="109131" y="0"/>
                </a:lnTo>
                <a:lnTo>
                  <a:pt x="109131" y="122504"/>
                </a:lnTo>
                <a:lnTo>
                  <a:pt x="129768" y="122504"/>
                </a:lnTo>
                <a:lnTo>
                  <a:pt x="129768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1" name="object 211"/>
          <p:cNvGrpSpPr/>
          <p:nvPr/>
        </p:nvGrpSpPr>
        <p:grpSpPr>
          <a:xfrm>
            <a:off x="1518295" y="4656588"/>
            <a:ext cx="2044700" cy="356870"/>
            <a:chOff x="1518295" y="4656588"/>
            <a:chExt cx="2044700" cy="356870"/>
          </a:xfrm>
        </p:grpSpPr>
        <p:pic>
          <p:nvPicPr>
            <p:cNvPr id="212" name="object 212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518295" y="4656588"/>
              <a:ext cx="1951779" cy="356734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3495675" y="4857635"/>
              <a:ext cx="67310" cy="123825"/>
            </a:xfrm>
            <a:custGeom>
              <a:avLst/>
              <a:gdLst/>
              <a:ahLst/>
              <a:cxnLst/>
              <a:rect l="l" t="t" r="r" b="b"/>
              <a:pathLst>
                <a:path w="67310" h="123825">
                  <a:moveTo>
                    <a:pt x="20637" y="0"/>
                  </a:moveTo>
                  <a:lnTo>
                    <a:pt x="0" y="0"/>
                  </a:lnTo>
                  <a:lnTo>
                    <a:pt x="0" y="122504"/>
                  </a:lnTo>
                  <a:lnTo>
                    <a:pt x="20637" y="122504"/>
                  </a:lnTo>
                  <a:lnTo>
                    <a:pt x="20637" y="0"/>
                  </a:lnTo>
                  <a:close/>
                </a:path>
                <a:path w="67310" h="123825">
                  <a:moveTo>
                    <a:pt x="67017" y="105778"/>
                  </a:moveTo>
                  <a:lnTo>
                    <a:pt x="65697" y="102450"/>
                  </a:lnTo>
                  <a:lnTo>
                    <a:pt x="60413" y="97485"/>
                  </a:lnTo>
                  <a:lnTo>
                    <a:pt x="57213" y="96253"/>
                  </a:lnTo>
                  <a:lnTo>
                    <a:pt x="49745" y="96253"/>
                  </a:lnTo>
                  <a:lnTo>
                    <a:pt x="46545" y="97485"/>
                  </a:lnTo>
                  <a:lnTo>
                    <a:pt x="41262" y="102450"/>
                  </a:lnTo>
                  <a:lnTo>
                    <a:pt x="39941" y="105778"/>
                  </a:lnTo>
                  <a:lnTo>
                    <a:pt x="39941" y="113919"/>
                  </a:lnTo>
                  <a:lnTo>
                    <a:pt x="41262" y="117195"/>
                  </a:lnTo>
                  <a:lnTo>
                    <a:pt x="46545" y="122364"/>
                  </a:lnTo>
                  <a:lnTo>
                    <a:pt x="49745" y="123659"/>
                  </a:lnTo>
                  <a:lnTo>
                    <a:pt x="53479" y="123659"/>
                  </a:lnTo>
                  <a:lnTo>
                    <a:pt x="57213" y="123659"/>
                  </a:lnTo>
                  <a:lnTo>
                    <a:pt x="60413" y="122364"/>
                  </a:lnTo>
                  <a:lnTo>
                    <a:pt x="65697" y="117195"/>
                  </a:lnTo>
                  <a:lnTo>
                    <a:pt x="67017" y="113919"/>
                  </a:lnTo>
                  <a:lnTo>
                    <a:pt x="67017" y="105778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4" name="object 214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1528366" y="5284482"/>
            <a:ext cx="2852058" cy="376539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1530348" y="5932182"/>
            <a:ext cx="1434035" cy="159485"/>
          </a:xfrm>
          <a:prstGeom prst="rect">
            <a:avLst/>
          </a:prstGeom>
        </p:spPr>
      </p:pic>
      <p:sp>
        <p:nvSpPr>
          <p:cNvPr id="216" name="object 216"/>
          <p:cNvSpPr/>
          <p:nvPr/>
        </p:nvSpPr>
        <p:spPr>
          <a:xfrm>
            <a:off x="2980220" y="6368935"/>
            <a:ext cx="20955" cy="122555"/>
          </a:xfrm>
          <a:custGeom>
            <a:avLst/>
            <a:gdLst/>
            <a:ahLst/>
            <a:cxnLst/>
            <a:rect l="l" t="t" r="r" b="b"/>
            <a:pathLst>
              <a:path w="20955" h="122554">
                <a:moveTo>
                  <a:pt x="20637" y="0"/>
                </a:moveTo>
                <a:lnTo>
                  <a:pt x="0" y="0"/>
                </a:lnTo>
                <a:lnTo>
                  <a:pt x="0" y="122504"/>
                </a:lnTo>
                <a:lnTo>
                  <a:pt x="20637" y="122504"/>
                </a:lnTo>
                <a:lnTo>
                  <a:pt x="20637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7" name="object 217"/>
          <p:cNvGrpSpPr/>
          <p:nvPr/>
        </p:nvGrpSpPr>
        <p:grpSpPr>
          <a:xfrm>
            <a:off x="3064588" y="6368931"/>
            <a:ext cx="203200" cy="123825"/>
            <a:chOff x="3064588" y="6368931"/>
            <a:chExt cx="203200" cy="123825"/>
          </a:xfrm>
        </p:grpSpPr>
        <p:pic>
          <p:nvPicPr>
            <p:cNvPr id="218" name="object 21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3064588" y="6368931"/>
              <a:ext cx="93446" cy="123659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3177181" y="6402279"/>
              <a:ext cx="90144" cy="90309"/>
            </a:xfrm>
            <a:prstGeom prst="rect">
              <a:avLst/>
            </a:prstGeom>
          </p:spPr>
        </p:pic>
      </p:grpSp>
      <p:pic>
        <p:nvPicPr>
          <p:cNvPr id="220" name="object 220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3331052" y="6402279"/>
            <a:ext cx="349185" cy="90309"/>
          </a:xfrm>
          <a:prstGeom prst="rect">
            <a:avLst/>
          </a:prstGeom>
        </p:spPr>
      </p:pic>
      <p:pic>
        <p:nvPicPr>
          <p:cNvPr id="221" name="object 221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1521104" y="6363980"/>
            <a:ext cx="1634303" cy="344514"/>
          </a:xfrm>
          <a:prstGeom prst="rect">
            <a:avLst/>
          </a:prstGeom>
        </p:spPr>
      </p:pic>
      <p:pic>
        <p:nvPicPr>
          <p:cNvPr id="222" name="object 222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3706490" y="6402279"/>
            <a:ext cx="325568" cy="90314"/>
          </a:xfrm>
          <a:prstGeom prst="rect">
            <a:avLst/>
          </a:prstGeom>
        </p:spPr>
      </p:pic>
      <p:sp>
        <p:nvSpPr>
          <p:cNvPr id="223" name="object 223"/>
          <p:cNvSpPr/>
          <p:nvPr/>
        </p:nvSpPr>
        <p:spPr>
          <a:xfrm>
            <a:off x="3181007" y="6584835"/>
            <a:ext cx="67310" cy="123825"/>
          </a:xfrm>
          <a:custGeom>
            <a:avLst/>
            <a:gdLst/>
            <a:ahLst/>
            <a:cxnLst/>
            <a:rect l="l" t="t" r="r" b="b"/>
            <a:pathLst>
              <a:path w="67310" h="123825">
                <a:moveTo>
                  <a:pt x="20637" y="0"/>
                </a:moveTo>
                <a:lnTo>
                  <a:pt x="0" y="0"/>
                </a:lnTo>
                <a:lnTo>
                  <a:pt x="0" y="122504"/>
                </a:lnTo>
                <a:lnTo>
                  <a:pt x="20637" y="122504"/>
                </a:lnTo>
                <a:lnTo>
                  <a:pt x="20637" y="0"/>
                </a:lnTo>
                <a:close/>
              </a:path>
              <a:path w="67310" h="123825">
                <a:moveTo>
                  <a:pt x="67017" y="105778"/>
                </a:moveTo>
                <a:lnTo>
                  <a:pt x="65697" y="102450"/>
                </a:lnTo>
                <a:lnTo>
                  <a:pt x="60413" y="97485"/>
                </a:lnTo>
                <a:lnTo>
                  <a:pt x="57213" y="96253"/>
                </a:lnTo>
                <a:lnTo>
                  <a:pt x="49745" y="96253"/>
                </a:lnTo>
                <a:lnTo>
                  <a:pt x="46545" y="97485"/>
                </a:lnTo>
                <a:lnTo>
                  <a:pt x="41262" y="102450"/>
                </a:lnTo>
                <a:lnTo>
                  <a:pt x="39941" y="105778"/>
                </a:lnTo>
                <a:lnTo>
                  <a:pt x="39941" y="113919"/>
                </a:lnTo>
                <a:lnTo>
                  <a:pt x="41262" y="117195"/>
                </a:lnTo>
                <a:lnTo>
                  <a:pt x="46545" y="122364"/>
                </a:lnTo>
                <a:lnTo>
                  <a:pt x="49745" y="123659"/>
                </a:lnTo>
                <a:lnTo>
                  <a:pt x="53479" y="123659"/>
                </a:lnTo>
                <a:lnTo>
                  <a:pt x="57213" y="123659"/>
                </a:lnTo>
                <a:lnTo>
                  <a:pt x="60413" y="122364"/>
                </a:lnTo>
                <a:lnTo>
                  <a:pt x="65697" y="117195"/>
                </a:lnTo>
                <a:lnTo>
                  <a:pt x="67017" y="113919"/>
                </a:lnTo>
                <a:lnTo>
                  <a:pt x="67017" y="10577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4" name="object 224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1520606" y="7011682"/>
            <a:ext cx="2873857" cy="344511"/>
          </a:xfrm>
          <a:prstGeom prst="rect">
            <a:avLst/>
          </a:prstGeom>
        </p:spPr>
      </p:pic>
      <p:grpSp>
        <p:nvGrpSpPr>
          <p:cNvPr id="225" name="object 225"/>
          <p:cNvGrpSpPr/>
          <p:nvPr/>
        </p:nvGrpSpPr>
        <p:grpSpPr>
          <a:xfrm>
            <a:off x="1530350" y="7659382"/>
            <a:ext cx="1194435" cy="128905"/>
            <a:chOff x="1530350" y="7659382"/>
            <a:chExt cx="1194435" cy="128905"/>
          </a:xfrm>
        </p:grpSpPr>
        <p:pic>
          <p:nvPicPr>
            <p:cNvPr id="226" name="object 226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530350" y="7671270"/>
              <a:ext cx="271255" cy="116721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827199" y="7659382"/>
              <a:ext cx="857352" cy="128609"/>
            </a:xfrm>
            <a:prstGeom prst="rect">
              <a:avLst/>
            </a:prstGeom>
          </p:spPr>
        </p:pic>
        <p:sp>
          <p:nvSpPr>
            <p:cNvPr id="228" name="object 228"/>
            <p:cNvSpPr/>
            <p:nvPr/>
          </p:nvSpPr>
          <p:spPr>
            <a:xfrm>
              <a:off x="2703525" y="7664335"/>
              <a:ext cx="20955" cy="122555"/>
            </a:xfrm>
            <a:custGeom>
              <a:avLst/>
              <a:gdLst/>
              <a:ahLst/>
              <a:cxnLst/>
              <a:rect l="l" t="t" r="r" b="b"/>
              <a:pathLst>
                <a:path w="20955" h="122554">
                  <a:moveTo>
                    <a:pt x="20637" y="0"/>
                  </a:moveTo>
                  <a:lnTo>
                    <a:pt x="0" y="0"/>
                  </a:lnTo>
                  <a:lnTo>
                    <a:pt x="0" y="122504"/>
                  </a:lnTo>
                  <a:lnTo>
                    <a:pt x="20637" y="122504"/>
                  </a:lnTo>
                  <a:lnTo>
                    <a:pt x="20637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9" name="object 229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2787897" y="7659380"/>
            <a:ext cx="952950" cy="160642"/>
          </a:xfrm>
          <a:prstGeom prst="rect">
            <a:avLst/>
          </a:prstGeom>
        </p:spPr>
      </p:pic>
      <p:pic>
        <p:nvPicPr>
          <p:cNvPr id="230" name="object 230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3804577" y="7664336"/>
            <a:ext cx="219729" cy="123658"/>
          </a:xfrm>
          <a:prstGeom prst="rect">
            <a:avLst/>
          </a:prstGeom>
        </p:spPr>
      </p:pic>
      <p:pic>
        <p:nvPicPr>
          <p:cNvPr id="231" name="object 231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1528366" y="7913579"/>
            <a:ext cx="738150" cy="90314"/>
          </a:xfrm>
          <a:prstGeom prst="rect">
            <a:avLst/>
          </a:prstGeom>
        </p:spPr>
      </p:pic>
      <p:pic>
        <p:nvPicPr>
          <p:cNvPr id="232" name="object 232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1530344" y="8307082"/>
            <a:ext cx="1845301" cy="128609"/>
          </a:xfrm>
          <a:prstGeom prst="rect">
            <a:avLst/>
          </a:prstGeom>
        </p:spPr>
      </p:pic>
      <p:pic>
        <p:nvPicPr>
          <p:cNvPr id="233" name="object 233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1163687" y="4667628"/>
            <a:ext cx="92443" cy="214287"/>
          </a:xfrm>
          <a:prstGeom prst="rect">
            <a:avLst/>
          </a:prstGeom>
        </p:spPr>
      </p:pic>
      <p:pic>
        <p:nvPicPr>
          <p:cNvPr id="234" name="object 234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1132917" y="5374278"/>
            <a:ext cx="171716" cy="217957"/>
          </a:xfrm>
          <a:prstGeom prst="rect">
            <a:avLst/>
          </a:prstGeom>
        </p:spPr>
      </p:pic>
      <p:pic>
        <p:nvPicPr>
          <p:cNvPr id="235" name="object 235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1131385" y="5924117"/>
            <a:ext cx="170510" cy="217957"/>
          </a:xfrm>
          <a:prstGeom prst="rect">
            <a:avLst/>
          </a:prstGeom>
        </p:spPr>
      </p:pic>
      <p:pic>
        <p:nvPicPr>
          <p:cNvPr id="236" name="object 236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125871" y="6467326"/>
            <a:ext cx="198666" cy="214287"/>
          </a:xfrm>
          <a:prstGeom prst="rect">
            <a:avLst/>
          </a:prstGeom>
        </p:spPr>
      </p:pic>
      <p:pic>
        <p:nvPicPr>
          <p:cNvPr id="237" name="object 237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1133679" y="7101626"/>
            <a:ext cx="170815" cy="217957"/>
          </a:xfrm>
          <a:prstGeom prst="rect">
            <a:avLst/>
          </a:prstGeom>
        </p:spPr>
      </p:pic>
      <p:pic>
        <p:nvPicPr>
          <p:cNvPr id="238" name="object 238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1136124" y="7734072"/>
            <a:ext cx="176936" cy="221627"/>
          </a:xfrm>
          <a:prstGeom prst="rect">
            <a:avLst/>
          </a:prstGeom>
        </p:spPr>
      </p:pic>
      <p:pic>
        <p:nvPicPr>
          <p:cNvPr id="239" name="object 239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1134755" y="8278179"/>
            <a:ext cx="171729" cy="214287"/>
          </a:xfrm>
          <a:prstGeom prst="rect">
            <a:avLst/>
          </a:prstGeom>
        </p:spPr>
      </p:pic>
      <p:pic>
        <p:nvPicPr>
          <p:cNvPr id="240" name="Imagen 239">
            <a:extLst>
              <a:ext uri="{FF2B5EF4-FFF2-40B4-BE49-F238E27FC236}">
                <a16:creationId xmlns:a16="http://schemas.microsoft.com/office/drawing/2014/main" xmlns="" id="{E913E3A9-9E05-F1F5-550A-50FAEEDBB893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sp>
        <p:nvSpPr>
          <p:cNvPr id="241" name="CuadroTexto 240">
            <a:extLst>
              <a:ext uri="{FF2B5EF4-FFF2-40B4-BE49-F238E27FC236}">
                <a16:creationId xmlns:a16="http://schemas.microsoft.com/office/drawing/2014/main" xmlns="" id="{6DDCBCC4-0D97-5595-55E4-FEE6DC4C88AA}"/>
              </a:ext>
            </a:extLst>
          </p:cNvPr>
          <p:cNvSpPr txBox="1"/>
          <p:nvPr/>
        </p:nvSpPr>
        <p:spPr>
          <a:xfrm>
            <a:off x="1433598" y="1371600"/>
            <a:ext cx="4905205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¿QUÉ ES EL CICLO PRESUPUESTARIO?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242" name="Paralelogramo 241"/>
          <p:cNvSpPr/>
          <p:nvPr/>
        </p:nvSpPr>
        <p:spPr>
          <a:xfrm>
            <a:off x="2461786" y="2404305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2B84B675-76D3-8D0C-EB4E-E364599454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r="1"/>
          <a:stretch>
            <a:fillRect/>
          </a:stretch>
        </p:blipFill>
        <p:spPr>
          <a:xfrm>
            <a:off x="1848462" y="0"/>
            <a:ext cx="4075476" cy="100584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8229" y="2579703"/>
            <a:ext cx="7752400" cy="3114918"/>
            <a:chOff x="8229" y="2579703"/>
            <a:chExt cx="7752400" cy="3114918"/>
          </a:xfrm>
        </p:grpSpPr>
        <p:sp>
          <p:nvSpPr>
            <p:cNvPr id="4" name="object 4"/>
            <p:cNvSpPr/>
            <p:nvPr/>
          </p:nvSpPr>
          <p:spPr>
            <a:xfrm>
              <a:off x="202859" y="3413683"/>
              <a:ext cx="7557770" cy="2019935"/>
            </a:xfrm>
            <a:custGeom>
              <a:avLst/>
              <a:gdLst/>
              <a:ahLst/>
              <a:cxnLst/>
              <a:rect l="l" t="t" r="r" b="b"/>
              <a:pathLst>
                <a:path w="7557770" h="2019935">
                  <a:moveTo>
                    <a:pt x="7548930" y="0"/>
                  </a:moveTo>
                  <a:lnTo>
                    <a:pt x="0" y="0"/>
                  </a:lnTo>
                  <a:lnTo>
                    <a:pt x="806602" y="2019744"/>
                  </a:lnTo>
                  <a:lnTo>
                    <a:pt x="7557376" y="2019744"/>
                  </a:lnTo>
                  <a:lnTo>
                    <a:pt x="7557376" y="21145"/>
                  </a:lnTo>
                  <a:lnTo>
                    <a:pt x="754893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229" y="2771466"/>
              <a:ext cx="1167765" cy="2922905"/>
            </a:xfrm>
            <a:custGeom>
              <a:avLst/>
              <a:gdLst/>
              <a:ahLst/>
              <a:cxnLst/>
              <a:rect l="l" t="t" r="r" b="b"/>
              <a:pathLst>
                <a:path w="1167765" h="2922904">
                  <a:moveTo>
                    <a:pt x="0" y="0"/>
                  </a:moveTo>
                  <a:lnTo>
                    <a:pt x="0" y="133794"/>
                  </a:lnTo>
                  <a:lnTo>
                    <a:pt x="1113758" y="2922692"/>
                  </a:lnTo>
                  <a:lnTo>
                    <a:pt x="1167199" y="29226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229" y="2877126"/>
              <a:ext cx="1125220" cy="2817495"/>
            </a:xfrm>
            <a:custGeom>
              <a:avLst/>
              <a:gdLst/>
              <a:ahLst/>
              <a:cxnLst/>
              <a:rect l="l" t="t" r="r" b="b"/>
              <a:pathLst>
                <a:path w="1125220" h="2817495">
                  <a:moveTo>
                    <a:pt x="0" y="0"/>
                  </a:moveTo>
                  <a:lnTo>
                    <a:pt x="0" y="133807"/>
                  </a:lnTo>
                  <a:lnTo>
                    <a:pt x="1071562" y="2817025"/>
                  </a:lnTo>
                  <a:lnTo>
                    <a:pt x="1125004" y="2817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76104" y="2799749"/>
              <a:ext cx="1164890" cy="3432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10472" y="2579703"/>
              <a:ext cx="1271529" cy="60498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32173" y="2753474"/>
              <a:ext cx="6985" cy="431165"/>
            </a:xfrm>
            <a:custGeom>
              <a:avLst/>
              <a:gdLst/>
              <a:ahLst/>
              <a:cxnLst/>
              <a:rect l="l" t="t" r="r" b="b"/>
              <a:pathLst>
                <a:path w="6985" h="431164">
                  <a:moveTo>
                    <a:pt x="6807" y="0"/>
                  </a:moveTo>
                  <a:lnTo>
                    <a:pt x="0" y="0"/>
                  </a:lnTo>
                  <a:lnTo>
                    <a:pt x="0" y="430809"/>
                  </a:lnTo>
                  <a:lnTo>
                    <a:pt x="6807" y="430809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44137" y="3741251"/>
              <a:ext cx="199199" cy="2379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55513" y="3741251"/>
              <a:ext cx="203288" cy="23795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972014" y="3741419"/>
              <a:ext cx="179070" cy="237490"/>
            </a:xfrm>
            <a:custGeom>
              <a:avLst/>
              <a:gdLst/>
              <a:ahLst/>
              <a:cxnLst/>
              <a:rect l="l" t="t" r="r" b="b"/>
              <a:pathLst>
                <a:path w="179070" h="237489">
                  <a:moveTo>
                    <a:pt x="178473" y="200660"/>
                  </a:moveTo>
                  <a:lnTo>
                    <a:pt x="44183" y="200660"/>
                  </a:lnTo>
                  <a:lnTo>
                    <a:pt x="44183" y="135128"/>
                  </a:lnTo>
                  <a:lnTo>
                    <a:pt x="159080" y="135128"/>
                  </a:lnTo>
                  <a:lnTo>
                    <a:pt x="159080" y="98755"/>
                  </a:lnTo>
                  <a:lnTo>
                    <a:pt x="44183" y="98755"/>
                  </a:lnTo>
                  <a:lnTo>
                    <a:pt x="44183" y="36830"/>
                  </a:lnTo>
                  <a:lnTo>
                    <a:pt x="173710" y="36830"/>
                  </a:lnTo>
                  <a:lnTo>
                    <a:pt x="173710" y="0"/>
                  </a:lnTo>
                  <a:lnTo>
                    <a:pt x="0" y="0"/>
                  </a:lnTo>
                  <a:lnTo>
                    <a:pt x="0" y="36830"/>
                  </a:lnTo>
                  <a:lnTo>
                    <a:pt x="0" y="99060"/>
                  </a:lnTo>
                  <a:lnTo>
                    <a:pt x="0" y="134620"/>
                  </a:lnTo>
                  <a:lnTo>
                    <a:pt x="0" y="200660"/>
                  </a:lnTo>
                  <a:lnTo>
                    <a:pt x="0" y="237490"/>
                  </a:lnTo>
                  <a:lnTo>
                    <a:pt x="178473" y="237490"/>
                  </a:lnTo>
                  <a:lnTo>
                    <a:pt x="178473" y="200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47687" y="3737855"/>
              <a:ext cx="190030" cy="24475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47526" y="3741245"/>
              <a:ext cx="208381" cy="2413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85785" y="3741251"/>
              <a:ext cx="199199" cy="2379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95115" y="3741245"/>
              <a:ext cx="208381" cy="24136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533364" y="3741419"/>
              <a:ext cx="179070" cy="237490"/>
            </a:xfrm>
            <a:custGeom>
              <a:avLst/>
              <a:gdLst/>
              <a:ahLst/>
              <a:cxnLst/>
              <a:rect l="l" t="t" r="r" b="b"/>
              <a:pathLst>
                <a:path w="179070" h="237489">
                  <a:moveTo>
                    <a:pt x="178473" y="200660"/>
                  </a:moveTo>
                  <a:lnTo>
                    <a:pt x="44196" y="200660"/>
                  </a:lnTo>
                  <a:lnTo>
                    <a:pt x="44196" y="135128"/>
                  </a:lnTo>
                  <a:lnTo>
                    <a:pt x="159080" y="135128"/>
                  </a:lnTo>
                  <a:lnTo>
                    <a:pt x="159080" y="98755"/>
                  </a:lnTo>
                  <a:lnTo>
                    <a:pt x="44196" y="98755"/>
                  </a:lnTo>
                  <a:lnTo>
                    <a:pt x="44196" y="36830"/>
                  </a:lnTo>
                  <a:lnTo>
                    <a:pt x="173710" y="36830"/>
                  </a:lnTo>
                  <a:lnTo>
                    <a:pt x="173710" y="0"/>
                  </a:lnTo>
                  <a:lnTo>
                    <a:pt x="0" y="0"/>
                  </a:lnTo>
                  <a:lnTo>
                    <a:pt x="0" y="36830"/>
                  </a:lnTo>
                  <a:lnTo>
                    <a:pt x="0" y="99060"/>
                  </a:lnTo>
                  <a:lnTo>
                    <a:pt x="0" y="134620"/>
                  </a:lnTo>
                  <a:lnTo>
                    <a:pt x="0" y="200660"/>
                  </a:lnTo>
                  <a:lnTo>
                    <a:pt x="0" y="237490"/>
                  </a:lnTo>
                  <a:lnTo>
                    <a:pt x="178473" y="237490"/>
                  </a:lnTo>
                  <a:lnTo>
                    <a:pt x="178473" y="200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09054" y="3737855"/>
              <a:ext cx="190030" cy="24475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076937" y="3737850"/>
              <a:ext cx="539750" cy="245110"/>
            </a:xfrm>
            <a:custGeom>
              <a:avLst/>
              <a:gdLst/>
              <a:ahLst/>
              <a:cxnLst/>
              <a:rect l="l" t="t" r="r" b="b"/>
              <a:pathLst>
                <a:path w="539750" h="245110">
                  <a:moveTo>
                    <a:pt x="201917" y="3873"/>
                  </a:moveTo>
                  <a:lnTo>
                    <a:pt x="0" y="3873"/>
                  </a:lnTo>
                  <a:lnTo>
                    <a:pt x="0" y="40703"/>
                  </a:lnTo>
                  <a:lnTo>
                    <a:pt x="78867" y="40703"/>
                  </a:lnTo>
                  <a:lnTo>
                    <a:pt x="78867" y="241363"/>
                  </a:lnTo>
                  <a:lnTo>
                    <a:pt x="123050" y="241363"/>
                  </a:lnTo>
                  <a:lnTo>
                    <a:pt x="123050" y="40703"/>
                  </a:lnTo>
                  <a:lnTo>
                    <a:pt x="201917" y="40703"/>
                  </a:lnTo>
                  <a:lnTo>
                    <a:pt x="201917" y="3873"/>
                  </a:lnTo>
                  <a:close/>
                </a:path>
                <a:path w="539750" h="245110">
                  <a:moveTo>
                    <a:pt x="539153" y="122377"/>
                  </a:moveTo>
                  <a:lnTo>
                    <a:pt x="529640" y="73596"/>
                  </a:lnTo>
                  <a:lnTo>
                    <a:pt x="506488" y="38747"/>
                  </a:lnTo>
                  <a:lnTo>
                    <a:pt x="502780" y="34836"/>
                  </a:lnTo>
                  <a:lnTo>
                    <a:pt x="494614" y="27838"/>
                  </a:lnTo>
                  <a:lnTo>
                    <a:pt x="494614" y="122377"/>
                  </a:lnTo>
                  <a:lnTo>
                    <a:pt x="494220" y="131229"/>
                  </a:lnTo>
                  <a:lnTo>
                    <a:pt x="494220" y="131368"/>
                  </a:lnTo>
                  <a:lnTo>
                    <a:pt x="493064" y="139725"/>
                  </a:lnTo>
                  <a:lnTo>
                    <a:pt x="493039" y="139941"/>
                  </a:lnTo>
                  <a:lnTo>
                    <a:pt x="476123" y="176466"/>
                  </a:lnTo>
                  <a:lnTo>
                    <a:pt x="444309" y="199885"/>
                  </a:lnTo>
                  <a:lnTo>
                    <a:pt x="410997" y="206006"/>
                  </a:lnTo>
                  <a:lnTo>
                    <a:pt x="402158" y="205625"/>
                  </a:lnTo>
                  <a:lnTo>
                    <a:pt x="363397" y="192455"/>
                  </a:lnTo>
                  <a:lnTo>
                    <a:pt x="337159" y="163207"/>
                  </a:lnTo>
                  <a:lnTo>
                    <a:pt x="327367" y="122377"/>
                  </a:lnTo>
                  <a:lnTo>
                    <a:pt x="327761" y="113411"/>
                  </a:lnTo>
                  <a:lnTo>
                    <a:pt x="328930" y="104838"/>
                  </a:lnTo>
                  <a:lnTo>
                    <a:pt x="330835" y="96926"/>
                  </a:lnTo>
                  <a:lnTo>
                    <a:pt x="330898" y="96659"/>
                  </a:lnTo>
                  <a:lnTo>
                    <a:pt x="351332" y="62369"/>
                  </a:lnTo>
                  <a:lnTo>
                    <a:pt x="385597" y="42202"/>
                  </a:lnTo>
                  <a:lnTo>
                    <a:pt x="410997" y="38747"/>
                  </a:lnTo>
                  <a:lnTo>
                    <a:pt x="419823" y="39141"/>
                  </a:lnTo>
                  <a:lnTo>
                    <a:pt x="458584" y="52311"/>
                  </a:lnTo>
                  <a:lnTo>
                    <a:pt x="484873" y="81572"/>
                  </a:lnTo>
                  <a:lnTo>
                    <a:pt x="494614" y="122377"/>
                  </a:lnTo>
                  <a:lnTo>
                    <a:pt x="494614" y="27838"/>
                  </a:lnTo>
                  <a:lnTo>
                    <a:pt x="450227" y="5168"/>
                  </a:lnTo>
                  <a:lnTo>
                    <a:pt x="410997" y="0"/>
                  </a:lnTo>
                  <a:lnTo>
                    <a:pt x="397484" y="584"/>
                  </a:lnTo>
                  <a:lnTo>
                    <a:pt x="359994" y="9169"/>
                  </a:lnTo>
                  <a:lnTo>
                    <a:pt x="319201" y="34836"/>
                  </a:lnTo>
                  <a:lnTo>
                    <a:pt x="292354" y="73596"/>
                  </a:lnTo>
                  <a:lnTo>
                    <a:pt x="285280" y="96659"/>
                  </a:lnTo>
                  <a:lnTo>
                    <a:pt x="285203" y="96926"/>
                  </a:lnTo>
                  <a:lnTo>
                    <a:pt x="283425" y="109385"/>
                  </a:lnTo>
                  <a:lnTo>
                    <a:pt x="282829" y="122377"/>
                  </a:lnTo>
                  <a:lnTo>
                    <a:pt x="283425" y="135382"/>
                  </a:lnTo>
                  <a:lnTo>
                    <a:pt x="297599" y="181940"/>
                  </a:lnTo>
                  <a:lnTo>
                    <a:pt x="328396" y="217805"/>
                  </a:lnTo>
                  <a:lnTo>
                    <a:pt x="371995" y="239610"/>
                  </a:lnTo>
                  <a:lnTo>
                    <a:pt x="411327" y="244754"/>
                  </a:lnTo>
                  <a:lnTo>
                    <a:pt x="424827" y="244182"/>
                  </a:lnTo>
                  <a:lnTo>
                    <a:pt x="462153" y="235585"/>
                  </a:lnTo>
                  <a:lnTo>
                    <a:pt x="502780" y="210083"/>
                  </a:lnTo>
                  <a:lnTo>
                    <a:pt x="506679" y="206006"/>
                  </a:lnTo>
                  <a:lnTo>
                    <a:pt x="510959" y="201549"/>
                  </a:lnTo>
                  <a:lnTo>
                    <a:pt x="533793" y="159867"/>
                  </a:lnTo>
                  <a:lnTo>
                    <a:pt x="538556" y="135382"/>
                  </a:lnTo>
                  <a:lnTo>
                    <a:pt x="539153" y="1223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96216" y="4109559"/>
              <a:ext cx="233870" cy="23795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325114" y="4109719"/>
              <a:ext cx="3363595" cy="857885"/>
            </a:xfrm>
            <a:custGeom>
              <a:avLst/>
              <a:gdLst/>
              <a:ahLst/>
              <a:cxnLst/>
              <a:rect l="l" t="t" r="r" b="b"/>
              <a:pathLst>
                <a:path w="3363595" h="857885">
                  <a:moveTo>
                    <a:pt x="385495" y="742950"/>
                  </a:moveTo>
                  <a:lnTo>
                    <a:pt x="134442" y="742950"/>
                  </a:lnTo>
                  <a:lnTo>
                    <a:pt x="134442" y="655320"/>
                  </a:lnTo>
                  <a:lnTo>
                    <a:pt x="124841" y="655320"/>
                  </a:lnTo>
                  <a:lnTo>
                    <a:pt x="124841" y="655142"/>
                  </a:lnTo>
                  <a:lnTo>
                    <a:pt x="134442" y="655142"/>
                  </a:lnTo>
                  <a:lnTo>
                    <a:pt x="347764" y="655142"/>
                  </a:lnTo>
                  <a:lnTo>
                    <a:pt x="347764" y="553631"/>
                  </a:lnTo>
                  <a:lnTo>
                    <a:pt x="134442" y="553631"/>
                  </a:lnTo>
                  <a:lnTo>
                    <a:pt x="134442" y="472440"/>
                  </a:lnTo>
                  <a:lnTo>
                    <a:pt x="376593" y="472440"/>
                  </a:lnTo>
                  <a:lnTo>
                    <a:pt x="376593" y="368300"/>
                  </a:lnTo>
                  <a:lnTo>
                    <a:pt x="0" y="368300"/>
                  </a:lnTo>
                  <a:lnTo>
                    <a:pt x="0" y="472440"/>
                  </a:lnTo>
                  <a:lnTo>
                    <a:pt x="0" y="553720"/>
                  </a:lnTo>
                  <a:lnTo>
                    <a:pt x="0" y="655320"/>
                  </a:lnTo>
                  <a:lnTo>
                    <a:pt x="0" y="742950"/>
                  </a:lnTo>
                  <a:lnTo>
                    <a:pt x="0" y="848360"/>
                  </a:lnTo>
                  <a:lnTo>
                    <a:pt x="385495" y="848360"/>
                  </a:lnTo>
                  <a:lnTo>
                    <a:pt x="385495" y="742950"/>
                  </a:lnTo>
                  <a:close/>
                </a:path>
                <a:path w="3363595" h="857885">
                  <a:moveTo>
                    <a:pt x="913650" y="445935"/>
                  </a:moveTo>
                  <a:lnTo>
                    <a:pt x="874026" y="408393"/>
                  </a:lnTo>
                  <a:lnTo>
                    <a:pt x="825144" y="380784"/>
                  </a:lnTo>
                  <a:lnTo>
                    <a:pt x="768057" y="363804"/>
                  </a:lnTo>
                  <a:lnTo>
                    <a:pt x="703757" y="358140"/>
                  </a:lnTo>
                  <a:lnTo>
                    <a:pt x="675182" y="359283"/>
                  </a:lnTo>
                  <a:lnTo>
                    <a:pt x="621499" y="368376"/>
                  </a:lnTo>
                  <a:lnTo>
                    <a:pt x="572719" y="386384"/>
                  </a:lnTo>
                  <a:lnTo>
                    <a:pt x="530364" y="412267"/>
                  </a:lnTo>
                  <a:lnTo>
                    <a:pt x="494842" y="445668"/>
                  </a:lnTo>
                  <a:lnTo>
                    <a:pt x="467067" y="485279"/>
                  </a:lnTo>
                  <a:lnTo>
                    <a:pt x="447421" y="530720"/>
                  </a:lnTo>
                  <a:lnTo>
                    <a:pt x="437476" y="580961"/>
                  </a:lnTo>
                  <a:lnTo>
                    <a:pt x="436232" y="607809"/>
                  </a:lnTo>
                  <a:lnTo>
                    <a:pt x="437476" y="634682"/>
                  </a:lnTo>
                  <a:lnTo>
                    <a:pt x="447421" y="684923"/>
                  </a:lnTo>
                  <a:lnTo>
                    <a:pt x="467055" y="730377"/>
                  </a:lnTo>
                  <a:lnTo>
                    <a:pt x="494652" y="769975"/>
                  </a:lnTo>
                  <a:lnTo>
                    <a:pt x="529856" y="803376"/>
                  </a:lnTo>
                  <a:lnTo>
                    <a:pt x="571868" y="829259"/>
                  </a:lnTo>
                  <a:lnTo>
                    <a:pt x="620255" y="847267"/>
                  </a:lnTo>
                  <a:lnTo>
                    <a:pt x="673061" y="856361"/>
                  </a:lnTo>
                  <a:lnTo>
                    <a:pt x="701001" y="857491"/>
                  </a:lnTo>
                  <a:lnTo>
                    <a:pt x="727189" y="856513"/>
                  </a:lnTo>
                  <a:lnTo>
                    <a:pt x="780351" y="848626"/>
                  </a:lnTo>
                  <a:lnTo>
                    <a:pt x="833602" y="832980"/>
                  </a:lnTo>
                  <a:lnTo>
                    <a:pt x="881278" y="810348"/>
                  </a:lnTo>
                  <a:lnTo>
                    <a:pt x="902665" y="701103"/>
                  </a:lnTo>
                  <a:lnTo>
                    <a:pt x="902665" y="597522"/>
                  </a:lnTo>
                  <a:lnTo>
                    <a:pt x="782637" y="597522"/>
                  </a:lnTo>
                  <a:lnTo>
                    <a:pt x="782637" y="729234"/>
                  </a:lnTo>
                  <a:lnTo>
                    <a:pt x="768223" y="735063"/>
                  </a:lnTo>
                  <a:lnTo>
                    <a:pt x="753732" y="739406"/>
                  </a:lnTo>
                  <a:lnTo>
                    <a:pt x="739076" y="742518"/>
                  </a:lnTo>
                  <a:lnTo>
                    <a:pt x="724242" y="744385"/>
                  </a:lnTo>
                  <a:lnTo>
                    <a:pt x="709244" y="744994"/>
                  </a:lnTo>
                  <a:lnTo>
                    <a:pt x="694474" y="744385"/>
                  </a:lnTo>
                  <a:lnTo>
                    <a:pt x="654024" y="735063"/>
                  </a:lnTo>
                  <a:lnTo>
                    <a:pt x="620522" y="715518"/>
                  </a:lnTo>
                  <a:lnTo>
                    <a:pt x="595287" y="686968"/>
                  </a:lnTo>
                  <a:lnTo>
                    <a:pt x="579018" y="650392"/>
                  </a:lnTo>
                  <a:lnTo>
                    <a:pt x="573430" y="607809"/>
                  </a:lnTo>
                  <a:lnTo>
                    <a:pt x="574052" y="592455"/>
                  </a:lnTo>
                  <a:lnTo>
                    <a:pt x="583374" y="551230"/>
                  </a:lnTo>
                  <a:lnTo>
                    <a:pt x="602729" y="517550"/>
                  </a:lnTo>
                  <a:lnTo>
                    <a:pt x="642150" y="485584"/>
                  </a:lnTo>
                  <a:lnTo>
                    <a:pt x="681113" y="473036"/>
                  </a:lnTo>
                  <a:lnTo>
                    <a:pt x="710603" y="470636"/>
                  </a:lnTo>
                  <a:lnTo>
                    <a:pt x="727697" y="471474"/>
                  </a:lnTo>
                  <a:lnTo>
                    <a:pt x="774052" y="484009"/>
                  </a:lnTo>
                  <a:lnTo>
                    <a:pt x="814641" y="511606"/>
                  </a:lnTo>
                  <a:lnTo>
                    <a:pt x="827214" y="524141"/>
                  </a:lnTo>
                  <a:lnTo>
                    <a:pt x="886345" y="470636"/>
                  </a:lnTo>
                  <a:lnTo>
                    <a:pt x="913650" y="445935"/>
                  </a:lnTo>
                  <a:close/>
                </a:path>
                <a:path w="3363595" h="857885">
                  <a:moveTo>
                    <a:pt x="1431493" y="847890"/>
                  </a:moveTo>
                  <a:lnTo>
                    <a:pt x="1343939" y="720305"/>
                  </a:lnTo>
                  <a:lnTo>
                    <a:pt x="1327619" y="696531"/>
                  </a:lnTo>
                  <a:lnTo>
                    <a:pt x="1344574" y="687781"/>
                  </a:lnTo>
                  <a:lnTo>
                    <a:pt x="1364348" y="673849"/>
                  </a:lnTo>
                  <a:lnTo>
                    <a:pt x="1365250" y="672985"/>
                  </a:lnTo>
                  <a:lnTo>
                    <a:pt x="1381442" y="657593"/>
                  </a:lnTo>
                  <a:lnTo>
                    <a:pt x="1407236" y="618388"/>
                  </a:lnTo>
                  <a:lnTo>
                    <a:pt x="1420266" y="571576"/>
                  </a:lnTo>
                  <a:lnTo>
                    <a:pt x="1421892" y="545401"/>
                  </a:lnTo>
                  <a:lnTo>
                    <a:pt x="1418361" y="506412"/>
                  </a:lnTo>
                  <a:lnTo>
                    <a:pt x="1390053" y="441426"/>
                  </a:lnTo>
                  <a:lnTo>
                    <a:pt x="1360665" y="412330"/>
                  </a:lnTo>
                  <a:lnTo>
                    <a:pt x="1296631" y="379679"/>
                  </a:lnTo>
                  <a:lnTo>
                    <a:pt x="1284706" y="377228"/>
                  </a:lnTo>
                  <a:lnTo>
                    <a:pt x="1284706" y="545401"/>
                  </a:lnTo>
                  <a:lnTo>
                    <a:pt x="1283398" y="560971"/>
                  </a:lnTo>
                  <a:lnTo>
                    <a:pt x="1263789" y="596849"/>
                  </a:lnTo>
                  <a:lnTo>
                    <a:pt x="1220254" y="614210"/>
                  </a:lnTo>
                  <a:lnTo>
                    <a:pt x="1200340" y="615365"/>
                  </a:lnTo>
                  <a:lnTo>
                    <a:pt x="1124889" y="615365"/>
                  </a:lnTo>
                  <a:lnTo>
                    <a:pt x="1124889" y="474751"/>
                  </a:lnTo>
                  <a:lnTo>
                    <a:pt x="1200340" y="474751"/>
                  </a:lnTo>
                  <a:lnTo>
                    <a:pt x="1251978" y="485165"/>
                  </a:lnTo>
                  <a:lnTo>
                    <a:pt x="1279486" y="515569"/>
                  </a:lnTo>
                  <a:lnTo>
                    <a:pt x="1284706" y="545401"/>
                  </a:lnTo>
                  <a:lnTo>
                    <a:pt x="1284706" y="377228"/>
                  </a:lnTo>
                  <a:lnTo>
                    <a:pt x="1253223" y="370738"/>
                  </a:lnTo>
                  <a:lnTo>
                    <a:pt x="1203769" y="367753"/>
                  </a:lnTo>
                  <a:lnTo>
                    <a:pt x="989076" y="367753"/>
                  </a:lnTo>
                  <a:lnTo>
                    <a:pt x="989076" y="847890"/>
                  </a:lnTo>
                  <a:lnTo>
                    <a:pt x="1124889" y="847890"/>
                  </a:lnTo>
                  <a:lnTo>
                    <a:pt x="1124889" y="720305"/>
                  </a:lnTo>
                  <a:lnTo>
                    <a:pt x="1199019" y="720305"/>
                  </a:lnTo>
                  <a:lnTo>
                    <a:pt x="1286090" y="847890"/>
                  </a:lnTo>
                  <a:lnTo>
                    <a:pt x="1431493" y="847890"/>
                  </a:lnTo>
                  <a:close/>
                </a:path>
                <a:path w="3363595" h="857885">
                  <a:moveTo>
                    <a:pt x="1882152" y="742950"/>
                  </a:moveTo>
                  <a:lnTo>
                    <a:pt x="1631111" y="742950"/>
                  </a:lnTo>
                  <a:lnTo>
                    <a:pt x="1631111" y="655320"/>
                  </a:lnTo>
                  <a:lnTo>
                    <a:pt x="1621510" y="655320"/>
                  </a:lnTo>
                  <a:lnTo>
                    <a:pt x="1621510" y="655142"/>
                  </a:lnTo>
                  <a:lnTo>
                    <a:pt x="1631111" y="655142"/>
                  </a:lnTo>
                  <a:lnTo>
                    <a:pt x="1844433" y="655142"/>
                  </a:lnTo>
                  <a:lnTo>
                    <a:pt x="1844433" y="553631"/>
                  </a:lnTo>
                  <a:lnTo>
                    <a:pt x="1631111" y="553631"/>
                  </a:lnTo>
                  <a:lnTo>
                    <a:pt x="1631111" y="472440"/>
                  </a:lnTo>
                  <a:lnTo>
                    <a:pt x="1873224" y="472440"/>
                  </a:lnTo>
                  <a:lnTo>
                    <a:pt x="1873224" y="368300"/>
                  </a:lnTo>
                  <a:lnTo>
                    <a:pt x="1496669" y="368300"/>
                  </a:lnTo>
                  <a:lnTo>
                    <a:pt x="1496669" y="472440"/>
                  </a:lnTo>
                  <a:lnTo>
                    <a:pt x="1496669" y="553720"/>
                  </a:lnTo>
                  <a:lnTo>
                    <a:pt x="1496669" y="655320"/>
                  </a:lnTo>
                  <a:lnTo>
                    <a:pt x="1496669" y="742950"/>
                  </a:lnTo>
                  <a:lnTo>
                    <a:pt x="1496669" y="848360"/>
                  </a:lnTo>
                  <a:lnTo>
                    <a:pt x="1882152" y="848360"/>
                  </a:lnTo>
                  <a:lnTo>
                    <a:pt x="1882152" y="742950"/>
                  </a:lnTo>
                  <a:close/>
                </a:path>
                <a:path w="3363595" h="857885">
                  <a:moveTo>
                    <a:pt x="1998345" y="200660"/>
                  </a:moveTo>
                  <a:lnTo>
                    <a:pt x="1864067" y="200660"/>
                  </a:lnTo>
                  <a:lnTo>
                    <a:pt x="1864067" y="135140"/>
                  </a:lnTo>
                  <a:lnTo>
                    <a:pt x="1978952" y="135140"/>
                  </a:lnTo>
                  <a:lnTo>
                    <a:pt x="1978952" y="98767"/>
                  </a:lnTo>
                  <a:lnTo>
                    <a:pt x="1864067" y="98767"/>
                  </a:lnTo>
                  <a:lnTo>
                    <a:pt x="1864067" y="36830"/>
                  </a:lnTo>
                  <a:lnTo>
                    <a:pt x="1993582" y="36830"/>
                  </a:lnTo>
                  <a:lnTo>
                    <a:pt x="1993582" y="0"/>
                  </a:lnTo>
                  <a:lnTo>
                    <a:pt x="1819871" y="0"/>
                  </a:lnTo>
                  <a:lnTo>
                    <a:pt x="1819871" y="36830"/>
                  </a:lnTo>
                  <a:lnTo>
                    <a:pt x="1819871" y="99060"/>
                  </a:lnTo>
                  <a:lnTo>
                    <a:pt x="1819871" y="134620"/>
                  </a:lnTo>
                  <a:lnTo>
                    <a:pt x="1819871" y="200660"/>
                  </a:lnTo>
                  <a:lnTo>
                    <a:pt x="1819871" y="237490"/>
                  </a:lnTo>
                  <a:lnTo>
                    <a:pt x="1998345" y="237490"/>
                  </a:lnTo>
                  <a:lnTo>
                    <a:pt x="1998345" y="200660"/>
                  </a:lnTo>
                  <a:close/>
                </a:path>
                <a:path w="3363595" h="857885">
                  <a:moveTo>
                    <a:pt x="2338959" y="702487"/>
                  </a:moveTo>
                  <a:lnTo>
                    <a:pt x="2330666" y="653034"/>
                  </a:lnTo>
                  <a:lnTo>
                    <a:pt x="2307145" y="617093"/>
                  </a:lnTo>
                  <a:lnTo>
                    <a:pt x="2273135" y="591921"/>
                  </a:lnTo>
                  <a:lnTo>
                    <a:pt x="2232304" y="574560"/>
                  </a:lnTo>
                  <a:lnTo>
                    <a:pt x="2188578" y="562406"/>
                  </a:lnTo>
                  <a:lnTo>
                    <a:pt x="2159724" y="556056"/>
                  </a:lnTo>
                  <a:lnTo>
                    <a:pt x="2120506" y="547128"/>
                  </a:lnTo>
                  <a:lnTo>
                    <a:pt x="2081415" y="532041"/>
                  </a:lnTo>
                  <a:lnTo>
                    <a:pt x="2066658" y="506996"/>
                  </a:lnTo>
                  <a:lnTo>
                    <a:pt x="2066658" y="498767"/>
                  </a:lnTo>
                  <a:lnTo>
                    <a:pt x="2098903" y="469620"/>
                  </a:lnTo>
                  <a:lnTo>
                    <a:pt x="2144166" y="463791"/>
                  </a:lnTo>
                  <a:lnTo>
                    <a:pt x="2160066" y="464362"/>
                  </a:lnTo>
                  <a:lnTo>
                    <a:pt x="2209330" y="473049"/>
                  </a:lnTo>
                  <a:lnTo>
                    <a:pt x="2260117" y="492137"/>
                  </a:lnTo>
                  <a:lnTo>
                    <a:pt x="2277249" y="500824"/>
                  </a:lnTo>
                  <a:lnTo>
                    <a:pt x="2319070" y="399999"/>
                  </a:lnTo>
                  <a:lnTo>
                    <a:pt x="2280920" y="381901"/>
                  </a:lnTo>
                  <a:lnTo>
                    <a:pt x="2237803" y="368795"/>
                  </a:lnTo>
                  <a:lnTo>
                    <a:pt x="2191753" y="360807"/>
                  </a:lnTo>
                  <a:lnTo>
                    <a:pt x="2144865" y="358152"/>
                  </a:lnTo>
                  <a:lnTo>
                    <a:pt x="2110981" y="359473"/>
                  </a:lnTo>
                  <a:lnTo>
                    <a:pt x="2051989" y="370116"/>
                  </a:lnTo>
                  <a:lnTo>
                    <a:pt x="2004682" y="390906"/>
                  </a:lnTo>
                  <a:lnTo>
                    <a:pt x="1969185" y="419023"/>
                  </a:lnTo>
                  <a:lnTo>
                    <a:pt x="1945513" y="453669"/>
                  </a:lnTo>
                  <a:lnTo>
                    <a:pt x="1933689" y="492760"/>
                  </a:lnTo>
                  <a:lnTo>
                    <a:pt x="1932216" y="513854"/>
                  </a:lnTo>
                  <a:lnTo>
                    <a:pt x="1933155" y="532218"/>
                  </a:lnTo>
                  <a:lnTo>
                    <a:pt x="1947316" y="577303"/>
                  </a:lnTo>
                  <a:lnTo>
                    <a:pt x="1974951" y="609447"/>
                  </a:lnTo>
                  <a:lnTo>
                    <a:pt x="2011692" y="631748"/>
                  </a:lnTo>
                  <a:lnTo>
                    <a:pt x="2054136" y="647395"/>
                  </a:lnTo>
                  <a:lnTo>
                    <a:pt x="2125726" y="664756"/>
                  </a:lnTo>
                  <a:lnTo>
                    <a:pt x="2151011" y="670941"/>
                  </a:lnTo>
                  <a:lnTo>
                    <a:pt x="2190127" y="686714"/>
                  </a:lnTo>
                  <a:lnTo>
                    <a:pt x="2205215" y="712774"/>
                  </a:lnTo>
                  <a:lnTo>
                    <a:pt x="2205215" y="720547"/>
                  </a:lnTo>
                  <a:lnTo>
                    <a:pt x="2172297" y="746721"/>
                  </a:lnTo>
                  <a:lnTo>
                    <a:pt x="2127034" y="751878"/>
                  </a:lnTo>
                  <a:lnTo>
                    <a:pt x="2106079" y="751039"/>
                  </a:lnTo>
                  <a:lnTo>
                    <a:pt x="2064054" y="744347"/>
                  </a:lnTo>
                  <a:lnTo>
                    <a:pt x="2022513" y="731354"/>
                  </a:lnTo>
                  <a:lnTo>
                    <a:pt x="1985302" y="714375"/>
                  </a:lnTo>
                  <a:lnTo>
                    <a:pt x="1968576" y="704545"/>
                  </a:lnTo>
                  <a:lnTo>
                    <a:pt x="1923973" y="804684"/>
                  </a:lnTo>
                  <a:lnTo>
                    <a:pt x="1963331" y="825855"/>
                  </a:lnTo>
                  <a:lnTo>
                    <a:pt x="2012810" y="842746"/>
                  </a:lnTo>
                  <a:lnTo>
                    <a:pt x="2068449" y="853808"/>
                  </a:lnTo>
                  <a:lnTo>
                    <a:pt x="2126335" y="857504"/>
                  </a:lnTo>
                  <a:lnTo>
                    <a:pt x="2160473" y="856170"/>
                  </a:lnTo>
                  <a:lnTo>
                    <a:pt x="2219629" y="845540"/>
                  </a:lnTo>
                  <a:lnTo>
                    <a:pt x="2266683" y="824725"/>
                  </a:lnTo>
                  <a:lnTo>
                    <a:pt x="2302002" y="796429"/>
                  </a:lnTo>
                  <a:lnTo>
                    <a:pt x="2325649" y="761580"/>
                  </a:lnTo>
                  <a:lnTo>
                    <a:pt x="2337473" y="722998"/>
                  </a:lnTo>
                  <a:lnTo>
                    <a:pt x="2338959" y="702487"/>
                  </a:lnTo>
                  <a:close/>
                </a:path>
                <a:path w="3363595" h="857885">
                  <a:moveTo>
                    <a:pt x="2910306" y="607822"/>
                  </a:moveTo>
                  <a:lnTo>
                    <a:pt x="2905252" y="555866"/>
                  </a:lnTo>
                  <a:lnTo>
                    <a:pt x="2890062" y="508368"/>
                  </a:lnTo>
                  <a:lnTo>
                    <a:pt x="2868955" y="470636"/>
                  </a:lnTo>
                  <a:lnTo>
                    <a:pt x="2865983" y="465924"/>
                  </a:lnTo>
                  <a:lnTo>
                    <a:pt x="2834182" y="429145"/>
                  </a:lnTo>
                  <a:lnTo>
                    <a:pt x="2795333" y="399046"/>
                  </a:lnTo>
                  <a:lnTo>
                    <a:pt x="2773134" y="386740"/>
                  </a:lnTo>
                  <a:lnTo>
                    <a:pt x="2773134" y="607822"/>
                  </a:lnTo>
                  <a:lnTo>
                    <a:pt x="2772511" y="622909"/>
                  </a:lnTo>
                  <a:lnTo>
                    <a:pt x="2763189" y="664070"/>
                  </a:lnTo>
                  <a:lnTo>
                    <a:pt x="2744025" y="698093"/>
                  </a:lnTo>
                  <a:lnTo>
                    <a:pt x="2706027" y="730072"/>
                  </a:lnTo>
                  <a:lnTo>
                    <a:pt x="2669971" y="742607"/>
                  </a:lnTo>
                  <a:lnTo>
                    <a:pt x="2643479" y="745007"/>
                  </a:lnTo>
                  <a:lnTo>
                    <a:pt x="2630005" y="744410"/>
                  </a:lnTo>
                  <a:lnTo>
                    <a:pt x="2592387" y="735406"/>
                  </a:lnTo>
                  <a:lnTo>
                    <a:pt x="2551226" y="707631"/>
                  </a:lnTo>
                  <a:lnTo>
                    <a:pt x="2529243" y="676300"/>
                  </a:lnTo>
                  <a:lnTo>
                    <a:pt x="2516340" y="637324"/>
                  </a:lnTo>
                  <a:lnTo>
                    <a:pt x="2513850" y="607822"/>
                  </a:lnTo>
                  <a:lnTo>
                    <a:pt x="2514473" y="592455"/>
                  </a:lnTo>
                  <a:lnTo>
                    <a:pt x="2523794" y="551243"/>
                  </a:lnTo>
                  <a:lnTo>
                    <a:pt x="2542959" y="517537"/>
                  </a:lnTo>
                  <a:lnTo>
                    <a:pt x="2580932" y="485584"/>
                  </a:lnTo>
                  <a:lnTo>
                    <a:pt x="2617000" y="473036"/>
                  </a:lnTo>
                  <a:lnTo>
                    <a:pt x="2643479" y="470636"/>
                  </a:lnTo>
                  <a:lnTo>
                    <a:pt x="2656954" y="471233"/>
                  </a:lnTo>
                  <a:lnTo>
                    <a:pt x="2694571" y="480250"/>
                  </a:lnTo>
                  <a:lnTo>
                    <a:pt x="2735757" y="508025"/>
                  </a:lnTo>
                  <a:lnTo>
                    <a:pt x="2757741" y="539153"/>
                  </a:lnTo>
                  <a:lnTo>
                    <a:pt x="2770644" y="577900"/>
                  </a:lnTo>
                  <a:lnTo>
                    <a:pt x="2773134" y="607822"/>
                  </a:lnTo>
                  <a:lnTo>
                    <a:pt x="2773134" y="386740"/>
                  </a:lnTo>
                  <a:lnTo>
                    <a:pt x="2725343" y="368566"/>
                  </a:lnTo>
                  <a:lnTo>
                    <a:pt x="2672016" y="359308"/>
                  </a:lnTo>
                  <a:lnTo>
                    <a:pt x="2643479" y="358152"/>
                  </a:lnTo>
                  <a:lnTo>
                    <a:pt x="2615234" y="359308"/>
                  </a:lnTo>
                  <a:lnTo>
                    <a:pt x="2562085" y="368566"/>
                  </a:lnTo>
                  <a:lnTo>
                    <a:pt x="2513609" y="386905"/>
                  </a:lnTo>
                  <a:lnTo>
                    <a:pt x="2471267" y="413131"/>
                  </a:lnTo>
                  <a:lnTo>
                    <a:pt x="2435466" y="446824"/>
                  </a:lnTo>
                  <a:lnTo>
                    <a:pt x="2407513" y="486435"/>
                  </a:lnTo>
                  <a:lnTo>
                    <a:pt x="2387841" y="531558"/>
                  </a:lnTo>
                  <a:lnTo>
                    <a:pt x="2377897" y="581291"/>
                  </a:lnTo>
                  <a:lnTo>
                    <a:pt x="2376652" y="607822"/>
                  </a:lnTo>
                  <a:lnTo>
                    <a:pt x="2377897" y="634377"/>
                  </a:lnTo>
                  <a:lnTo>
                    <a:pt x="2387841" y="684085"/>
                  </a:lnTo>
                  <a:lnTo>
                    <a:pt x="2407513" y="729208"/>
                  </a:lnTo>
                  <a:lnTo>
                    <a:pt x="2435466" y="768819"/>
                  </a:lnTo>
                  <a:lnTo>
                    <a:pt x="2471267" y="802513"/>
                  </a:lnTo>
                  <a:lnTo>
                    <a:pt x="2513660" y="828776"/>
                  </a:lnTo>
                  <a:lnTo>
                    <a:pt x="2562085" y="847077"/>
                  </a:lnTo>
                  <a:lnTo>
                    <a:pt x="2615234" y="856348"/>
                  </a:lnTo>
                  <a:lnTo>
                    <a:pt x="2643479" y="857504"/>
                  </a:lnTo>
                  <a:lnTo>
                    <a:pt x="2672016" y="856348"/>
                  </a:lnTo>
                  <a:lnTo>
                    <a:pt x="2725343" y="847077"/>
                  </a:lnTo>
                  <a:lnTo>
                    <a:pt x="2773527" y="828776"/>
                  </a:lnTo>
                  <a:lnTo>
                    <a:pt x="2815552" y="802716"/>
                  </a:lnTo>
                  <a:lnTo>
                    <a:pt x="2851048" y="769302"/>
                  </a:lnTo>
                  <a:lnTo>
                    <a:pt x="2878988" y="729691"/>
                  </a:lnTo>
                  <a:lnTo>
                    <a:pt x="2898927" y="684288"/>
                  </a:lnTo>
                  <a:lnTo>
                    <a:pt x="2909049" y="634377"/>
                  </a:lnTo>
                  <a:lnTo>
                    <a:pt x="2910306" y="607822"/>
                  </a:lnTo>
                  <a:close/>
                </a:path>
                <a:path w="3363595" h="857885">
                  <a:moveTo>
                    <a:pt x="3363010" y="702487"/>
                  </a:moveTo>
                  <a:lnTo>
                    <a:pt x="3354705" y="653034"/>
                  </a:lnTo>
                  <a:lnTo>
                    <a:pt x="3331210" y="617093"/>
                  </a:lnTo>
                  <a:lnTo>
                    <a:pt x="3297186" y="591921"/>
                  </a:lnTo>
                  <a:lnTo>
                    <a:pt x="3256356" y="574560"/>
                  </a:lnTo>
                  <a:lnTo>
                    <a:pt x="3212617" y="562406"/>
                  </a:lnTo>
                  <a:lnTo>
                    <a:pt x="3183775" y="556056"/>
                  </a:lnTo>
                  <a:lnTo>
                    <a:pt x="3144532" y="547128"/>
                  </a:lnTo>
                  <a:lnTo>
                    <a:pt x="3105442" y="532041"/>
                  </a:lnTo>
                  <a:lnTo>
                    <a:pt x="3090710" y="506996"/>
                  </a:lnTo>
                  <a:lnTo>
                    <a:pt x="3090710" y="498767"/>
                  </a:lnTo>
                  <a:lnTo>
                    <a:pt x="3122930" y="469620"/>
                  </a:lnTo>
                  <a:lnTo>
                    <a:pt x="3168192" y="463791"/>
                  </a:lnTo>
                  <a:lnTo>
                    <a:pt x="3184106" y="464362"/>
                  </a:lnTo>
                  <a:lnTo>
                    <a:pt x="3233356" y="473049"/>
                  </a:lnTo>
                  <a:lnTo>
                    <a:pt x="3284169" y="492137"/>
                  </a:lnTo>
                  <a:lnTo>
                    <a:pt x="3301276" y="500824"/>
                  </a:lnTo>
                  <a:lnTo>
                    <a:pt x="3343122" y="399999"/>
                  </a:lnTo>
                  <a:lnTo>
                    <a:pt x="3304971" y="381901"/>
                  </a:lnTo>
                  <a:lnTo>
                    <a:pt x="3261830" y="368795"/>
                  </a:lnTo>
                  <a:lnTo>
                    <a:pt x="3215792" y="360807"/>
                  </a:lnTo>
                  <a:lnTo>
                    <a:pt x="3168891" y="358152"/>
                  </a:lnTo>
                  <a:lnTo>
                    <a:pt x="3135033" y="359473"/>
                  </a:lnTo>
                  <a:lnTo>
                    <a:pt x="3076041" y="370116"/>
                  </a:lnTo>
                  <a:lnTo>
                    <a:pt x="3028746" y="390906"/>
                  </a:lnTo>
                  <a:lnTo>
                    <a:pt x="2993237" y="419023"/>
                  </a:lnTo>
                  <a:lnTo>
                    <a:pt x="2969577" y="453669"/>
                  </a:lnTo>
                  <a:lnTo>
                    <a:pt x="2957753" y="492760"/>
                  </a:lnTo>
                  <a:lnTo>
                    <a:pt x="2956268" y="513854"/>
                  </a:lnTo>
                  <a:lnTo>
                    <a:pt x="2957207" y="532218"/>
                  </a:lnTo>
                  <a:lnTo>
                    <a:pt x="2971342" y="577303"/>
                  </a:lnTo>
                  <a:lnTo>
                    <a:pt x="2999003" y="609447"/>
                  </a:lnTo>
                  <a:lnTo>
                    <a:pt x="3035744" y="631748"/>
                  </a:lnTo>
                  <a:lnTo>
                    <a:pt x="3078175" y="647395"/>
                  </a:lnTo>
                  <a:lnTo>
                    <a:pt x="3149765" y="664756"/>
                  </a:lnTo>
                  <a:lnTo>
                    <a:pt x="3175063" y="670941"/>
                  </a:lnTo>
                  <a:lnTo>
                    <a:pt x="3214154" y="686714"/>
                  </a:lnTo>
                  <a:lnTo>
                    <a:pt x="3229267" y="712774"/>
                  </a:lnTo>
                  <a:lnTo>
                    <a:pt x="3229267" y="720547"/>
                  </a:lnTo>
                  <a:lnTo>
                    <a:pt x="3196323" y="746721"/>
                  </a:lnTo>
                  <a:lnTo>
                    <a:pt x="3151060" y="751878"/>
                  </a:lnTo>
                  <a:lnTo>
                    <a:pt x="3130118" y="751039"/>
                  </a:lnTo>
                  <a:lnTo>
                    <a:pt x="3088106" y="744347"/>
                  </a:lnTo>
                  <a:lnTo>
                    <a:pt x="3046577" y="731354"/>
                  </a:lnTo>
                  <a:lnTo>
                    <a:pt x="3009354" y="714375"/>
                  </a:lnTo>
                  <a:lnTo>
                    <a:pt x="2992602" y="704545"/>
                  </a:lnTo>
                  <a:lnTo>
                    <a:pt x="2948025" y="804684"/>
                  </a:lnTo>
                  <a:lnTo>
                    <a:pt x="2987383" y="825855"/>
                  </a:lnTo>
                  <a:lnTo>
                    <a:pt x="3036849" y="842746"/>
                  </a:lnTo>
                  <a:lnTo>
                    <a:pt x="3092500" y="853808"/>
                  </a:lnTo>
                  <a:lnTo>
                    <a:pt x="3150362" y="857504"/>
                  </a:lnTo>
                  <a:lnTo>
                    <a:pt x="3184525" y="856170"/>
                  </a:lnTo>
                  <a:lnTo>
                    <a:pt x="3243694" y="845540"/>
                  </a:lnTo>
                  <a:lnTo>
                    <a:pt x="3290735" y="824725"/>
                  </a:lnTo>
                  <a:lnTo>
                    <a:pt x="3326066" y="796429"/>
                  </a:lnTo>
                  <a:lnTo>
                    <a:pt x="3349701" y="761580"/>
                  </a:lnTo>
                  <a:lnTo>
                    <a:pt x="3361537" y="722998"/>
                  </a:lnTo>
                  <a:lnTo>
                    <a:pt x="3363010" y="70248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73454" y="3845267"/>
              <a:ext cx="1783714" cy="1069340"/>
            </a:xfrm>
            <a:custGeom>
              <a:avLst/>
              <a:gdLst/>
              <a:ahLst/>
              <a:cxnLst/>
              <a:rect l="l" t="t" r="r" b="b"/>
              <a:pathLst>
                <a:path w="1783714" h="1069339">
                  <a:moveTo>
                    <a:pt x="906246" y="534644"/>
                  </a:moveTo>
                  <a:lnTo>
                    <a:pt x="904735" y="483057"/>
                  </a:lnTo>
                  <a:lnTo>
                    <a:pt x="899718" y="426770"/>
                  </a:lnTo>
                  <a:lnTo>
                    <a:pt x="891552" y="377113"/>
                  </a:lnTo>
                  <a:lnTo>
                    <a:pt x="880135" y="330314"/>
                  </a:lnTo>
                  <a:lnTo>
                    <a:pt x="865441" y="286372"/>
                  </a:lnTo>
                  <a:lnTo>
                    <a:pt x="847496" y="245287"/>
                  </a:lnTo>
                  <a:lnTo>
                    <a:pt x="822261" y="199923"/>
                  </a:lnTo>
                  <a:lnTo>
                    <a:pt x="793559" y="159042"/>
                  </a:lnTo>
                  <a:lnTo>
                    <a:pt x="761390" y="122605"/>
                  </a:lnTo>
                  <a:lnTo>
                    <a:pt x="725754" y="90652"/>
                  </a:lnTo>
                  <a:lnTo>
                    <a:pt x="686663" y="63157"/>
                  </a:lnTo>
                  <a:lnTo>
                    <a:pt x="644677" y="40424"/>
                  </a:lnTo>
                  <a:lnTo>
                    <a:pt x="613943" y="28143"/>
                  </a:lnTo>
                  <a:lnTo>
                    <a:pt x="613943" y="534644"/>
                  </a:lnTo>
                  <a:lnTo>
                    <a:pt x="612660" y="585635"/>
                  </a:lnTo>
                  <a:lnTo>
                    <a:pt x="608799" y="631405"/>
                  </a:lnTo>
                  <a:lnTo>
                    <a:pt x="602373" y="671931"/>
                  </a:lnTo>
                  <a:lnTo>
                    <a:pt x="582142" y="737666"/>
                  </a:lnTo>
                  <a:lnTo>
                    <a:pt x="553872" y="785037"/>
                  </a:lnTo>
                  <a:lnTo>
                    <a:pt x="518160" y="814819"/>
                  </a:lnTo>
                  <a:lnTo>
                    <a:pt x="476656" y="829500"/>
                  </a:lnTo>
                  <a:lnTo>
                    <a:pt x="453847" y="831342"/>
                  </a:lnTo>
                  <a:lnTo>
                    <a:pt x="431038" y="829500"/>
                  </a:lnTo>
                  <a:lnTo>
                    <a:pt x="389547" y="814819"/>
                  </a:lnTo>
                  <a:lnTo>
                    <a:pt x="353783" y="785037"/>
                  </a:lnTo>
                  <a:lnTo>
                    <a:pt x="325145" y="737666"/>
                  </a:lnTo>
                  <a:lnTo>
                    <a:pt x="304266" y="671931"/>
                  </a:lnTo>
                  <a:lnTo>
                    <a:pt x="297611" y="631405"/>
                  </a:lnTo>
                  <a:lnTo>
                    <a:pt x="293611" y="585635"/>
                  </a:lnTo>
                  <a:lnTo>
                    <a:pt x="292277" y="534644"/>
                  </a:lnTo>
                  <a:lnTo>
                    <a:pt x="293611" y="483057"/>
                  </a:lnTo>
                  <a:lnTo>
                    <a:pt x="297611" y="436968"/>
                  </a:lnTo>
                  <a:lnTo>
                    <a:pt x="304266" y="396392"/>
                  </a:lnTo>
                  <a:lnTo>
                    <a:pt x="325145" y="331216"/>
                  </a:lnTo>
                  <a:lnTo>
                    <a:pt x="353783" y="284213"/>
                  </a:lnTo>
                  <a:lnTo>
                    <a:pt x="389547" y="254457"/>
                  </a:lnTo>
                  <a:lnTo>
                    <a:pt x="431038" y="239776"/>
                  </a:lnTo>
                  <a:lnTo>
                    <a:pt x="453847" y="237934"/>
                  </a:lnTo>
                  <a:lnTo>
                    <a:pt x="476656" y="239776"/>
                  </a:lnTo>
                  <a:lnTo>
                    <a:pt x="518160" y="254457"/>
                  </a:lnTo>
                  <a:lnTo>
                    <a:pt x="553872" y="284213"/>
                  </a:lnTo>
                  <a:lnTo>
                    <a:pt x="582142" y="331216"/>
                  </a:lnTo>
                  <a:lnTo>
                    <a:pt x="602373" y="396392"/>
                  </a:lnTo>
                  <a:lnTo>
                    <a:pt x="608799" y="436968"/>
                  </a:lnTo>
                  <a:lnTo>
                    <a:pt x="612660" y="483057"/>
                  </a:lnTo>
                  <a:lnTo>
                    <a:pt x="613943" y="534644"/>
                  </a:lnTo>
                  <a:lnTo>
                    <a:pt x="613943" y="28143"/>
                  </a:lnTo>
                  <a:lnTo>
                    <a:pt x="600405" y="22733"/>
                  </a:lnTo>
                  <a:lnTo>
                    <a:pt x="553847" y="10109"/>
                  </a:lnTo>
                  <a:lnTo>
                    <a:pt x="504990" y="2527"/>
                  </a:lnTo>
                  <a:lnTo>
                    <a:pt x="453847" y="0"/>
                  </a:lnTo>
                  <a:lnTo>
                    <a:pt x="402183" y="2527"/>
                  </a:lnTo>
                  <a:lnTo>
                    <a:pt x="352920" y="10109"/>
                  </a:lnTo>
                  <a:lnTo>
                    <a:pt x="306070" y="22733"/>
                  </a:lnTo>
                  <a:lnTo>
                    <a:pt x="261620" y="40424"/>
                  </a:lnTo>
                  <a:lnTo>
                    <a:pt x="219583" y="63157"/>
                  </a:lnTo>
                  <a:lnTo>
                    <a:pt x="180479" y="90652"/>
                  </a:lnTo>
                  <a:lnTo>
                    <a:pt x="144843" y="122605"/>
                  </a:lnTo>
                  <a:lnTo>
                    <a:pt x="112674" y="159042"/>
                  </a:lnTo>
                  <a:lnTo>
                    <a:pt x="83985" y="199923"/>
                  </a:lnTo>
                  <a:lnTo>
                    <a:pt x="58750" y="245287"/>
                  </a:lnTo>
                  <a:lnTo>
                    <a:pt x="40792" y="286372"/>
                  </a:lnTo>
                  <a:lnTo>
                    <a:pt x="26111" y="330314"/>
                  </a:lnTo>
                  <a:lnTo>
                    <a:pt x="14681" y="377113"/>
                  </a:lnTo>
                  <a:lnTo>
                    <a:pt x="6527" y="426770"/>
                  </a:lnTo>
                  <a:lnTo>
                    <a:pt x="1638" y="479272"/>
                  </a:lnTo>
                  <a:lnTo>
                    <a:pt x="0" y="534644"/>
                  </a:lnTo>
                  <a:lnTo>
                    <a:pt x="1638" y="590016"/>
                  </a:lnTo>
                  <a:lnTo>
                    <a:pt x="6527" y="642518"/>
                  </a:lnTo>
                  <a:lnTo>
                    <a:pt x="14681" y="692175"/>
                  </a:lnTo>
                  <a:lnTo>
                    <a:pt x="26111" y="738962"/>
                  </a:lnTo>
                  <a:lnTo>
                    <a:pt x="40792" y="782904"/>
                  </a:lnTo>
                  <a:lnTo>
                    <a:pt x="58762" y="824001"/>
                  </a:lnTo>
                  <a:lnTo>
                    <a:pt x="83985" y="869353"/>
                  </a:lnTo>
                  <a:lnTo>
                    <a:pt x="112674" y="910247"/>
                  </a:lnTo>
                  <a:lnTo>
                    <a:pt x="144843" y="946683"/>
                  </a:lnTo>
                  <a:lnTo>
                    <a:pt x="180479" y="978636"/>
                  </a:lnTo>
                  <a:lnTo>
                    <a:pt x="219583" y="1006132"/>
                  </a:lnTo>
                  <a:lnTo>
                    <a:pt x="261620" y="1028865"/>
                  </a:lnTo>
                  <a:lnTo>
                    <a:pt x="306070" y="1046556"/>
                  </a:lnTo>
                  <a:lnTo>
                    <a:pt x="352920" y="1059180"/>
                  </a:lnTo>
                  <a:lnTo>
                    <a:pt x="402183" y="1066761"/>
                  </a:lnTo>
                  <a:lnTo>
                    <a:pt x="453847" y="1069289"/>
                  </a:lnTo>
                  <a:lnTo>
                    <a:pt x="504990" y="1066761"/>
                  </a:lnTo>
                  <a:lnTo>
                    <a:pt x="553847" y="1059180"/>
                  </a:lnTo>
                  <a:lnTo>
                    <a:pt x="600405" y="1046556"/>
                  </a:lnTo>
                  <a:lnTo>
                    <a:pt x="644677" y="1028865"/>
                  </a:lnTo>
                  <a:lnTo>
                    <a:pt x="686663" y="1006132"/>
                  </a:lnTo>
                  <a:lnTo>
                    <a:pt x="725754" y="978636"/>
                  </a:lnTo>
                  <a:lnTo>
                    <a:pt x="761390" y="946683"/>
                  </a:lnTo>
                  <a:lnTo>
                    <a:pt x="793559" y="910247"/>
                  </a:lnTo>
                  <a:lnTo>
                    <a:pt x="822261" y="869353"/>
                  </a:lnTo>
                  <a:lnTo>
                    <a:pt x="843407" y="831342"/>
                  </a:lnTo>
                  <a:lnTo>
                    <a:pt x="847496" y="824001"/>
                  </a:lnTo>
                  <a:lnTo>
                    <a:pt x="865441" y="782904"/>
                  </a:lnTo>
                  <a:lnTo>
                    <a:pt x="880135" y="738962"/>
                  </a:lnTo>
                  <a:lnTo>
                    <a:pt x="891552" y="692175"/>
                  </a:lnTo>
                  <a:lnTo>
                    <a:pt x="899718" y="642518"/>
                  </a:lnTo>
                  <a:lnTo>
                    <a:pt x="904621" y="590016"/>
                  </a:lnTo>
                  <a:lnTo>
                    <a:pt x="906246" y="534644"/>
                  </a:lnTo>
                  <a:close/>
                </a:path>
                <a:path w="1783714" h="1069339">
                  <a:moveTo>
                    <a:pt x="1783130" y="727062"/>
                  </a:moveTo>
                  <a:lnTo>
                    <a:pt x="1779168" y="674966"/>
                  </a:lnTo>
                  <a:lnTo>
                    <a:pt x="1767357" y="627176"/>
                  </a:lnTo>
                  <a:lnTo>
                    <a:pt x="1747443" y="582612"/>
                  </a:lnTo>
                  <a:lnTo>
                    <a:pt x="1719681" y="542328"/>
                  </a:lnTo>
                  <a:lnTo>
                    <a:pt x="1683994" y="505993"/>
                  </a:lnTo>
                  <a:lnTo>
                    <a:pt x="1677022" y="500862"/>
                  </a:lnTo>
                  <a:lnTo>
                    <a:pt x="1648358" y="479742"/>
                  </a:lnTo>
                  <a:lnTo>
                    <a:pt x="1607527" y="458254"/>
                  </a:lnTo>
                  <a:lnTo>
                    <a:pt x="1561528" y="441553"/>
                  </a:lnTo>
                  <a:lnTo>
                    <a:pt x="1519567" y="431774"/>
                  </a:lnTo>
                  <a:lnTo>
                    <a:pt x="1530400" y="420077"/>
                  </a:lnTo>
                  <a:lnTo>
                    <a:pt x="1692287" y="245287"/>
                  </a:lnTo>
                  <a:lnTo>
                    <a:pt x="1731733" y="202692"/>
                  </a:lnTo>
                  <a:lnTo>
                    <a:pt x="1731733" y="145402"/>
                  </a:lnTo>
                  <a:lnTo>
                    <a:pt x="1731733" y="20561"/>
                  </a:lnTo>
                  <a:lnTo>
                    <a:pt x="988517" y="20561"/>
                  </a:lnTo>
                  <a:lnTo>
                    <a:pt x="988517" y="245287"/>
                  </a:lnTo>
                  <a:lnTo>
                    <a:pt x="1393939" y="245287"/>
                  </a:lnTo>
                  <a:lnTo>
                    <a:pt x="1210310" y="443572"/>
                  </a:lnTo>
                  <a:lnTo>
                    <a:pt x="1210310" y="627176"/>
                  </a:lnTo>
                  <a:lnTo>
                    <a:pt x="1332217" y="627176"/>
                  </a:lnTo>
                  <a:lnTo>
                    <a:pt x="1371142" y="628878"/>
                  </a:lnTo>
                  <a:lnTo>
                    <a:pt x="1431353" y="642467"/>
                  </a:lnTo>
                  <a:lnTo>
                    <a:pt x="1468716" y="669086"/>
                  </a:lnTo>
                  <a:lnTo>
                    <a:pt x="1487081" y="705446"/>
                  </a:lnTo>
                  <a:lnTo>
                    <a:pt x="1489379" y="727062"/>
                  </a:lnTo>
                  <a:lnTo>
                    <a:pt x="1486623" y="751293"/>
                  </a:lnTo>
                  <a:lnTo>
                    <a:pt x="1464589" y="790956"/>
                  </a:lnTo>
                  <a:lnTo>
                    <a:pt x="1421345" y="818578"/>
                  </a:lnTo>
                  <a:lnTo>
                    <a:pt x="1361871" y="832535"/>
                  </a:lnTo>
                  <a:lnTo>
                    <a:pt x="1326349" y="834275"/>
                  </a:lnTo>
                  <a:lnTo>
                    <a:pt x="1290116" y="832891"/>
                  </a:lnTo>
                  <a:lnTo>
                    <a:pt x="1216304" y="821880"/>
                  </a:lnTo>
                  <a:lnTo>
                    <a:pt x="1178725" y="812253"/>
                  </a:lnTo>
                  <a:lnTo>
                    <a:pt x="1141768" y="800036"/>
                  </a:lnTo>
                  <a:lnTo>
                    <a:pt x="1106563" y="785444"/>
                  </a:lnTo>
                  <a:lnTo>
                    <a:pt x="1041387" y="749096"/>
                  </a:lnTo>
                  <a:lnTo>
                    <a:pt x="935634" y="967943"/>
                  </a:lnTo>
                  <a:lnTo>
                    <a:pt x="976985" y="990790"/>
                  </a:lnTo>
                  <a:lnTo>
                    <a:pt x="1021740" y="1010894"/>
                  </a:lnTo>
                  <a:lnTo>
                    <a:pt x="1069886" y="1028242"/>
                  </a:lnTo>
                  <a:lnTo>
                    <a:pt x="1121448" y="1042847"/>
                  </a:lnTo>
                  <a:lnTo>
                    <a:pt x="1174724" y="1054417"/>
                  </a:lnTo>
                  <a:lnTo>
                    <a:pt x="1228102" y="1062672"/>
                  </a:lnTo>
                  <a:lnTo>
                    <a:pt x="1281582" y="1067638"/>
                  </a:lnTo>
                  <a:lnTo>
                    <a:pt x="1335151" y="1069289"/>
                  </a:lnTo>
                  <a:lnTo>
                    <a:pt x="1395133" y="1067320"/>
                  </a:lnTo>
                  <a:lnTo>
                    <a:pt x="1450530" y="1061415"/>
                  </a:lnTo>
                  <a:lnTo>
                    <a:pt x="1501355" y="1051572"/>
                  </a:lnTo>
                  <a:lnTo>
                    <a:pt x="1547596" y="1037793"/>
                  </a:lnTo>
                  <a:lnTo>
                    <a:pt x="1589265" y="1020076"/>
                  </a:lnTo>
                  <a:lnTo>
                    <a:pt x="1635290" y="993686"/>
                  </a:lnTo>
                  <a:lnTo>
                    <a:pt x="1674990" y="963726"/>
                  </a:lnTo>
                  <a:lnTo>
                    <a:pt x="1708365" y="930173"/>
                  </a:lnTo>
                  <a:lnTo>
                    <a:pt x="1735404" y="893038"/>
                  </a:lnTo>
                  <a:lnTo>
                    <a:pt x="1756283" y="853465"/>
                  </a:lnTo>
                  <a:lnTo>
                    <a:pt x="1771192" y="812622"/>
                  </a:lnTo>
                  <a:lnTo>
                    <a:pt x="1780146" y="770483"/>
                  </a:lnTo>
                  <a:lnTo>
                    <a:pt x="1783130" y="727062"/>
                  </a:lnTo>
                  <a:close/>
                </a:path>
              </a:pathLst>
            </a:custGeom>
            <a:solidFill>
              <a:srgbClr val="DCC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3752088" y="9125039"/>
            <a:ext cx="374650" cy="272415"/>
          </a:xfrm>
          <a:custGeom>
            <a:avLst/>
            <a:gdLst/>
            <a:ahLst/>
            <a:cxnLst/>
            <a:rect l="l" t="t" r="r" b="b"/>
            <a:pathLst>
              <a:path w="374650" h="272415">
                <a:moveTo>
                  <a:pt x="124955" y="0"/>
                </a:moveTo>
                <a:lnTo>
                  <a:pt x="0" y="0"/>
                </a:lnTo>
                <a:lnTo>
                  <a:pt x="0" y="58293"/>
                </a:lnTo>
                <a:lnTo>
                  <a:pt x="49530" y="58293"/>
                </a:lnTo>
                <a:lnTo>
                  <a:pt x="49530" y="266700"/>
                </a:lnTo>
                <a:lnTo>
                  <a:pt x="124955" y="266700"/>
                </a:lnTo>
                <a:lnTo>
                  <a:pt x="124955" y="58293"/>
                </a:lnTo>
                <a:lnTo>
                  <a:pt x="124955" y="27051"/>
                </a:lnTo>
                <a:lnTo>
                  <a:pt x="124955" y="0"/>
                </a:lnTo>
                <a:close/>
              </a:path>
              <a:path w="374650" h="272415">
                <a:moveTo>
                  <a:pt x="374523" y="180975"/>
                </a:moveTo>
                <a:lnTo>
                  <a:pt x="363474" y="138493"/>
                </a:lnTo>
                <a:lnTo>
                  <a:pt x="328434" y="108394"/>
                </a:lnTo>
                <a:lnTo>
                  <a:pt x="283629" y="97866"/>
                </a:lnTo>
                <a:lnTo>
                  <a:pt x="264795" y="97155"/>
                </a:lnTo>
                <a:lnTo>
                  <a:pt x="246976" y="97155"/>
                </a:lnTo>
                <a:lnTo>
                  <a:pt x="250215" y="58293"/>
                </a:lnTo>
                <a:lnTo>
                  <a:pt x="357759" y="58293"/>
                </a:lnTo>
                <a:lnTo>
                  <a:pt x="357759" y="25146"/>
                </a:lnTo>
                <a:lnTo>
                  <a:pt x="357759" y="0"/>
                </a:lnTo>
                <a:lnTo>
                  <a:pt x="187833" y="0"/>
                </a:lnTo>
                <a:lnTo>
                  <a:pt x="174498" y="155829"/>
                </a:lnTo>
                <a:lnTo>
                  <a:pt x="246900" y="155829"/>
                </a:lnTo>
                <a:lnTo>
                  <a:pt x="256578" y="156032"/>
                </a:lnTo>
                <a:lnTo>
                  <a:pt x="297192" y="172783"/>
                </a:lnTo>
                <a:lnTo>
                  <a:pt x="298704" y="177546"/>
                </a:lnTo>
                <a:lnTo>
                  <a:pt x="298704" y="191770"/>
                </a:lnTo>
                <a:lnTo>
                  <a:pt x="264477" y="210718"/>
                </a:lnTo>
                <a:lnTo>
                  <a:pt x="263004" y="210718"/>
                </a:lnTo>
                <a:lnTo>
                  <a:pt x="256032" y="211074"/>
                </a:lnTo>
                <a:lnTo>
                  <a:pt x="217741" y="205359"/>
                </a:lnTo>
                <a:lnTo>
                  <a:pt x="182118" y="188976"/>
                </a:lnTo>
                <a:lnTo>
                  <a:pt x="155067" y="245745"/>
                </a:lnTo>
                <a:lnTo>
                  <a:pt x="203073" y="265176"/>
                </a:lnTo>
                <a:lnTo>
                  <a:pt x="244576" y="271614"/>
                </a:lnTo>
                <a:lnTo>
                  <a:pt x="258318" y="272034"/>
                </a:lnTo>
                <a:lnTo>
                  <a:pt x="277583" y="271233"/>
                </a:lnTo>
                <a:lnTo>
                  <a:pt x="324231" y="259080"/>
                </a:lnTo>
                <a:lnTo>
                  <a:pt x="355130" y="235267"/>
                </a:lnTo>
                <a:lnTo>
                  <a:pt x="368871" y="211074"/>
                </a:lnTo>
                <a:lnTo>
                  <a:pt x="371424" y="203885"/>
                </a:lnTo>
                <a:lnTo>
                  <a:pt x="373748" y="192608"/>
                </a:lnTo>
                <a:lnTo>
                  <a:pt x="374523" y="180975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9380" y="2617938"/>
            <a:ext cx="493395" cy="200025"/>
            <a:chOff x="1299380" y="2617938"/>
            <a:chExt cx="493395" cy="200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9380" y="2617938"/>
              <a:ext cx="313880" cy="1997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2579" y="2620228"/>
              <a:ext cx="140131" cy="16230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1455" y="2575877"/>
            <a:ext cx="120015" cy="20436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02002" y="2617939"/>
            <a:ext cx="424180" cy="165100"/>
            <a:chOff x="2102002" y="2617939"/>
            <a:chExt cx="424180" cy="165100"/>
          </a:xfrm>
        </p:grpSpPr>
        <p:sp>
          <p:nvSpPr>
            <p:cNvPr id="7" name="object 7"/>
            <p:cNvSpPr/>
            <p:nvPr/>
          </p:nvSpPr>
          <p:spPr>
            <a:xfrm>
              <a:off x="2102002" y="2620009"/>
              <a:ext cx="120014" cy="160020"/>
            </a:xfrm>
            <a:custGeom>
              <a:avLst/>
              <a:gdLst/>
              <a:ahLst/>
              <a:cxnLst/>
              <a:rect l="l" t="t" r="r" b="b"/>
              <a:pathLst>
                <a:path w="120014" h="160019">
                  <a:moveTo>
                    <a:pt x="120002" y="135890"/>
                  </a:moveTo>
                  <a:lnTo>
                    <a:pt x="29718" y="135890"/>
                  </a:lnTo>
                  <a:lnTo>
                    <a:pt x="29718" y="91440"/>
                  </a:lnTo>
                  <a:lnTo>
                    <a:pt x="27419" y="91440"/>
                  </a:lnTo>
                  <a:lnTo>
                    <a:pt x="27419" y="91198"/>
                  </a:lnTo>
                  <a:lnTo>
                    <a:pt x="29718" y="91198"/>
                  </a:lnTo>
                  <a:lnTo>
                    <a:pt x="106972" y="91198"/>
                  </a:lnTo>
                  <a:lnTo>
                    <a:pt x="106972" y="66738"/>
                  </a:lnTo>
                  <a:lnTo>
                    <a:pt x="29718" y="66738"/>
                  </a:lnTo>
                  <a:lnTo>
                    <a:pt x="29718" y="25400"/>
                  </a:lnTo>
                  <a:lnTo>
                    <a:pt x="116801" y="25400"/>
                  </a:lnTo>
                  <a:lnTo>
                    <a:pt x="116801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67310"/>
                  </a:lnTo>
                  <a:lnTo>
                    <a:pt x="0" y="91440"/>
                  </a:lnTo>
                  <a:lnTo>
                    <a:pt x="0" y="135890"/>
                  </a:lnTo>
                  <a:lnTo>
                    <a:pt x="0" y="160020"/>
                  </a:lnTo>
                  <a:lnTo>
                    <a:pt x="120002" y="160020"/>
                  </a:lnTo>
                  <a:lnTo>
                    <a:pt x="120002" y="13589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58810" y="2617942"/>
              <a:ext cx="127800" cy="1645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08091" y="2617939"/>
              <a:ext cx="117957" cy="163906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1302258" y="4871707"/>
            <a:ext cx="29845" cy="160020"/>
          </a:xfrm>
          <a:custGeom>
            <a:avLst/>
            <a:gdLst/>
            <a:ahLst/>
            <a:cxnLst/>
            <a:rect l="l" t="t" r="r" b="b"/>
            <a:pathLst>
              <a:path w="29844" h="160020">
                <a:moveTo>
                  <a:pt x="29718" y="0"/>
                </a:moveTo>
                <a:lnTo>
                  <a:pt x="0" y="0"/>
                </a:lnTo>
                <a:lnTo>
                  <a:pt x="0" y="160020"/>
                </a:lnTo>
                <a:lnTo>
                  <a:pt x="29718" y="160020"/>
                </a:lnTo>
                <a:lnTo>
                  <a:pt x="29718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92323" y="4871710"/>
            <a:ext cx="175107" cy="16002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627780" y="4869422"/>
            <a:ext cx="344170" cy="165100"/>
            <a:chOff x="1627780" y="4869422"/>
            <a:chExt cx="344170" cy="16510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7780" y="4871711"/>
              <a:ext cx="133959" cy="16002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9458" y="4869422"/>
              <a:ext cx="172364" cy="164592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2020517" y="4871710"/>
            <a:ext cx="659765" cy="160020"/>
            <a:chOff x="2020517" y="4871710"/>
            <a:chExt cx="659765" cy="16002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20517" y="4871710"/>
              <a:ext cx="136702" cy="16002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81891" y="4871710"/>
              <a:ext cx="318225" cy="1600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37606" y="4871710"/>
              <a:ext cx="142176" cy="160020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728483" y="4869426"/>
            <a:ext cx="433705" cy="165100"/>
            <a:chOff x="2728483" y="4869426"/>
            <a:chExt cx="433705" cy="165100"/>
          </a:xfrm>
        </p:grpSpPr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728483" y="4869426"/>
              <a:ext cx="149047" cy="16459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921190" y="4871707"/>
              <a:ext cx="29845" cy="160020"/>
            </a:xfrm>
            <a:custGeom>
              <a:avLst/>
              <a:gdLst/>
              <a:ahLst/>
              <a:cxnLst/>
              <a:rect l="l" t="t" r="r" b="b"/>
              <a:pathLst>
                <a:path w="29844" h="160020">
                  <a:moveTo>
                    <a:pt x="29718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9718" y="160020"/>
                  </a:lnTo>
                  <a:lnTo>
                    <a:pt x="29718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88622" y="4871709"/>
              <a:ext cx="173507" cy="160020"/>
            </a:xfrm>
            <a:prstGeom prst="rect">
              <a:avLst/>
            </a:prstGeom>
          </p:spPr>
        </p:pic>
      </p:grpSp>
      <p:sp>
        <p:nvSpPr>
          <p:cNvPr id="23" name="object 23"/>
          <p:cNvSpPr/>
          <p:nvPr/>
        </p:nvSpPr>
        <p:spPr>
          <a:xfrm>
            <a:off x="1306017" y="2928251"/>
            <a:ext cx="133350" cy="132715"/>
          </a:xfrm>
          <a:custGeom>
            <a:avLst/>
            <a:gdLst/>
            <a:ahLst/>
            <a:cxnLst/>
            <a:rect l="l" t="t" r="r" b="b"/>
            <a:pathLst>
              <a:path w="133350" h="132714">
                <a:moveTo>
                  <a:pt x="89433" y="111785"/>
                </a:moveTo>
                <a:lnTo>
                  <a:pt x="20967" y="111785"/>
                </a:lnTo>
                <a:lnTo>
                  <a:pt x="20967" y="78765"/>
                </a:lnTo>
                <a:lnTo>
                  <a:pt x="80543" y="78765"/>
                </a:lnTo>
                <a:lnTo>
                  <a:pt x="80543" y="59715"/>
                </a:lnTo>
                <a:lnTo>
                  <a:pt x="20967" y="59715"/>
                </a:lnTo>
                <a:lnTo>
                  <a:pt x="20967" y="27965"/>
                </a:lnTo>
                <a:lnTo>
                  <a:pt x="87299" y="27965"/>
                </a:lnTo>
                <a:lnTo>
                  <a:pt x="87299" y="7645"/>
                </a:lnTo>
                <a:lnTo>
                  <a:pt x="0" y="7645"/>
                </a:lnTo>
                <a:lnTo>
                  <a:pt x="0" y="27965"/>
                </a:lnTo>
                <a:lnTo>
                  <a:pt x="0" y="59715"/>
                </a:lnTo>
                <a:lnTo>
                  <a:pt x="0" y="78765"/>
                </a:lnTo>
                <a:lnTo>
                  <a:pt x="0" y="111785"/>
                </a:lnTo>
                <a:lnTo>
                  <a:pt x="0" y="132105"/>
                </a:lnTo>
                <a:lnTo>
                  <a:pt x="89433" y="132105"/>
                </a:lnTo>
                <a:lnTo>
                  <a:pt x="89433" y="111785"/>
                </a:lnTo>
                <a:close/>
              </a:path>
              <a:path w="133350" h="132714">
                <a:moveTo>
                  <a:pt x="133350" y="0"/>
                </a:moveTo>
                <a:lnTo>
                  <a:pt x="113436" y="0"/>
                </a:lnTo>
                <a:lnTo>
                  <a:pt x="113436" y="131927"/>
                </a:lnTo>
                <a:lnTo>
                  <a:pt x="133350" y="131927"/>
                </a:lnTo>
                <a:lnTo>
                  <a:pt x="133350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01955" y="2935889"/>
            <a:ext cx="1105198" cy="158783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2854639" y="2928258"/>
            <a:ext cx="213995" cy="133350"/>
            <a:chOff x="2854639" y="2928258"/>
            <a:chExt cx="213995" cy="133350"/>
          </a:xfrm>
        </p:grpSpPr>
        <p:pic>
          <p:nvPicPr>
            <p:cNvPr id="26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54639" y="2928258"/>
              <a:ext cx="96723" cy="13335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74124" y="2964173"/>
              <a:ext cx="94056" cy="97434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3223827" y="2935895"/>
            <a:ext cx="683895" cy="162560"/>
            <a:chOff x="3223827" y="2935895"/>
            <a:chExt cx="683895" cy="162560"/>
          </a:xfrm>
        </p:grpSpPr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223827" y="2935895"/>
              <a:ext cx="200924" cy="16233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453547" y="2964169"/>
              <a:ext cx="453748" cy="97438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4054764" y="2928251"/>
            <a:ext cx="255904" cy="133985"/>
            <a:chOff x="4054764" y="2928251"/>
            <a:chExt cx="255904" cy="133985"/>
          </a:xfrm>
        </p:grpSpPr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054764" y="2928258"/>
              <a:ext cx="96723" cy="13335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74248" y="2964173"/>
              <a:ext cx="94056" cy="9743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290174" y="29282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4472682" y="2928258"/>
            <a:ext cx="594995" cy="133350"/>
            <a:chOff x="4472682" y="2928258"/>
            <a:chExt cx="594995" cy="133350"/>
          </a:xfrm>
        </p:grpSpPr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72682" y="2935890"/>
              <a:ext cx="354342" cy="125717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48725" y="2928258"/>
              <a:ext cx="96723" cy="13335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68023" y="2964169"/>
              <a:ext cx="99568" cy="97434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5215065" y="2928258"/>
            <a:ext cx="213995" cy="133350"/>
            <a:chOff x="5215065" y="2928258"/>
            <a:chExt cx="213995" cy="133350"/>
          </a:xfrm>
        </p:grpSpPr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15065" y="2928258"/>
              <a:ext cx="96723" cy="13335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34551" y="2964173"/>
              <a:ext cx="94056" cy="97434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5572511" y="2928251"/>
            <a:ext cx="715645" cy="133350"/>
            <a:chOff x="5572511" y="2928251"/>
            <a:chExt cx="715645" cy="133350"/>
          </a:xfrm>
        </p:grpSpPr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72511" y="2936055"/>
              <a:ext cx="179927" cy="12555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80175" y="2928251"/>
              <a:ext cx="196113" cy="13335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995485" y="2964169"/>
              <a:ext cx="292310" cy="97436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6435283" y="2964172"/>
            <a:ext cx="183314" cy="97435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6766066" y="2928251"/>
            <a:ext cx="135890" cy="133350"/>
            <a:chOff x="6766066" y="2928251"/>
            <a:chExt cx="135890" cy="133350"/>
          </a:xfrm>
        </p:grpSpPr>
        <p:pic>
          <p:nvPicPr>
            <p:cNvPr id="48" name="object 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766066" y="2964173"/>
              <a:ext cx="94056" cy="9743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881990" y="29282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1297128" y="3169558"/>
            <a:ext cx="1029969" cy="133350"/>
            <a:chOff x="1297128" y="3169558"/>
            <a:chExt cx="1029969" cy="133350"/>
          </a:xfrm>
        </p:grpSpPr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97128" y="3169558"/>
              <a:ext cx="96723" cy="13335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416427" y="3205469"/>
              <a:ext cx="203941" cy="9743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39911" y="3206889"/>
              <a:ext cx="87122" cy="9601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755841" y="3205477"/>
              <a:ext cx="152552" cy="9599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930095" y="3205473"/>
              <a:ext cx="94056" cy="9743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046019" y="3205477"/>
              <a:ext cx="87122" cy="9599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152337" y="3177190"/>
              <a:ext cx="174237" cy="125717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2415324" y="3166529"/>
            <a:ext cx="513715" cy="136525"/>
            <a:chOff x="2415324" y="3166529"/>
            <a:chExt cx="513715" cy="136525"/>
          </a:xfrm>
        </p:grpSpPr>
        <p:pic>
          <p:nvPicPr>
            <p:cNvPr id="59" name="object 5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415324" y="3166529"/>
              <a:ext cx="212115" cy="13637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47167" y="3166529"/>
              <a:ext cx="233978" cy="136378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2908884" y="31695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3023944" y="3205473"/>
            <a:ext cx="328930" cy="130810"/>
            <a:chOff x="3023944" y="3205473"/>
            <a:chExt cx="328930" cy="130810"/>
          </a:xfrm>
        </p:grpSpPr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023944" y="3205478"/>
              <a:ext cx="96723" cy="13049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148397" y="3206889"/>
              <a:ext cx="87122" cy="9601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8286" y="3205473"/>
              <a:ext cx="94056" cy="97434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3440552" y="3169551"/>
            <a:ext cx="588010" cy="133985"/>
            <a:chOff x="3440552" y="3169551"/>
            <a:chExt cx="588010" cy="133985"/>
          </a:xfrm>
        </p:grpSpPr>
        <p:pic>
          <p:nvPicPr>
            <p:cNvPr id="67" name="object 6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40552" y="3169558"/>
              <a:ext cx="96723" cy="13335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560036" y="3177190"/>
              <a:ext cx="266156" cy="125717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3853929" y="3169551"/>
              <a:ext cx="69215" cy="132080"/>
            </a:xfrm>
            <a:custGeom>
              <a:avLst/>
              <a:gdLst/>
              <a:ahLst/>
              <a:cxnLst/>
              <a:rect l="l" t="t" r="r" b="b"/>
              <a:pathLst>
                <a:path w="69214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  <a:path w="69214" h="132079">
                  <a:moveTo>
                    <a:pt x="68630" y="0"/>
                  </a:moveTo>
                  <a:lnTo>
                    <a:pt x="48717" y="0"/>
                  </a:lnTo>
                  <a:lnTo>
                    <a:pt x="48717" y="131927"/>
                  </a:lnTo>
                  <a:lnTo>
                    <a:pt x="68630" y="131927"/>
                  </a:lnTo>
                  <a:lnTo>
                    <a:pt x="6863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944260" y="3205473"/>
              <a:ext cx="83731" cy="97434"/>
            </a:xfrm>
            <a:prstGeom prst="rect">
              <a:avLst/>
            </a:prstGeom>
          </p:spPr>
        </p:pic>
      </p:grpSp>
      <p:grpSp>
        <p:nvGrpSpPr>
          <p:cNvPr id="71" name="object 71"/>
          <p:cNvGrpSpPr/>
          <p:nvPr/>
        </p:nvGrpSpPr>
        <p:grpSpPr>
          <a:xfrm>
            <a:off x="4128122" y="3169551"/>
            <a:ext cx="125730" cy="133985"/>
            <a:chOff x="4128122" y="3169551"/>
            <a:chExt cx="125730" cy="133985"/>
          </a:xfrm>
        </p:grpSpPr>
        <p:sp>
          <p:nvSpPr>
            <p:cNvPr id="72" name="object 72"/>
            <p:cNvSpPr/>
            <p:nvPr/>
          </p:nvSpPr>
          <p:spPr>
            <a:xfrm>
              <a:off x="4128122" y="31695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169735" y="3205473"/>
              <a:ext cx="83731" cy="97434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4346481" y="3166529"/>
            <a:ext cx="940435" cy="173355"/>
            <a:chOff x="4346481" y="3166529"/>
            <a:chExt cx="940435" cy="173355"/>
          </a:xfrm>
        </p:grpSpPr>
        <p:pic>
          <p:nvPicPr>
            <p:cNvPr id="75" name="object 7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449409" y="3205472"/>
              <a:ext cx="75933" cy="9743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346481" y="3205473"/>
              <a:ext cx="83731" cy="9743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4545431" y="3166529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10" y="1257"/>
                  </a:lnTo>
                  <a:lnTo>
                    <a:pt x="1244" y="6223"/>
                  </a:lnTo>
                  <a:lnTo>
                    <a:pt x="0" y="9194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210" y="24015"/>
                  </a:lnTo>
                  <a:lnTo>
                    <a:pt x="9182" y="25247"/>
                  </a:lnTo>
                  <a:lnTo>
                    <a:pt x="16052" y="25247"/>
                  </a:lnTo>
                  <a:lnTo>
                    <a:pt x="19011" y="24015"/>
                  </a:lnTo>
                  <a:lnTo>
                    <a:pt x="24002" y="19024"/>
                  </a:lnTo>
                  <a:lnTo>
                    <a:pt x="25247" y="16065"/>
                  </a:lnTo>
                  <a:lnTo>
                    <a:pt x="25247" y="9194"/>
                  </a:lnTo>
                  <a:lnTo>
                    <a:pt x="24002" y="6223"/>
                  </a:lnTo>
                  <a:lnTo>
                    <a:pt x="19011" y="1257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90765" y="3205469"/>
              <a:ext cx="93357" cy="134061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712920" y="3205477"/>
              <a:ext cx="87121" cy="9599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820672" y="3205473"/>
              <a:ext cx="83731" cy="9743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925912" y="3166529"/>
              <a:ext cx="131392" cy="136376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077033" y="3169025"/>
              <a:ext cx="99580" cy="133883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199190" y="3205477"/>
              <a:ext cx="87121" cy="95999"/>
            </a:xfrm>
            <a:prstGeom prst="rect">
              <a:avLst/>
            </a:prstGeom>
          </p:spPr>
        </p:pic>
      </p:grpSp>
      <p:pic>
        <p:nvPicPr>
          <p:cNvPr id="84" name="object 84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5373628" y="3206887"/>
            <a:ext cx="99212" cy="132283"/>
          </a:xfrm>
          <a:prstGeom prst="rect">
            <a:avLst/>
          </a:prstGeom>
        </p:spPr>
      </p:pic>
      <p:grpSp>
        <p:nvGrpSpPr>
          <p:cNvPr id="85" name="object 85"/>
          <p:cNvGrpSpPr/>
          <p:nvPr/>
        </p:nvGrpSpPr>
        <p:grpSpPr>
          <a:xfrm>
            <a:off x="5554828" y="3166529"/>
            <a:ext cx="1046480" cy="136525"/>
            <a:chOff x="5554828" y="3166529"/>
            <a:chExt cx="1046480" cy="136525"/>
          </a:xfrm>
        </p:grpSpPr>
        <p:pic>
          <p:nvPicPr>
            <p:cNvPr id="86" name="object 8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54828" y="3169557"/>
              <a:ext cx="96723" cy="13335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677865" y="3166529"/>
              <a:ext cx="308825" cy="13637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012644" y="3169551"/>
              <a:ext cx="96723" cy="13335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131060" y="3206889"/>
              <a:ext cx="87121" cy="9601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240759" y="3166529"/>
              <a:ext cx="131389" cy="136376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391879" y="3169025"/>
              <a:ext cx="99580" cy="133883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514038" y="3205477"/>
              <a:ext cx="87122" cy="95999"/>
            </a:xfrm>
            <a:prstGeom prst="rect">
              <a:avLst/>
            </a:prstGeom>
          </p:spPr>
        </p:pic>
      </p:grpSp>
      <p:grpSp>
        <p:nvGrpSpPr>
          <p:cNvPr id="93" name="object 93"/>
          <p:cNvGrpSpPr/>
          <p:nvPr/>
        </p:nvGrpSpPr>
        <p:grpSpPr>
          <a:xfrm>
            <a:off x="6695237" y="3169558"/>
            <a:ext cx="213995" cy="133350"/>
            <a:chOff x="6695237" y="3169558"/>
            <a:chExt cx="213995" cy="133350"/>
          </a:xfrm>
        </p:grpSpPr>
        <p:pic>
          <p:nvPicPr>
            <p:cNvPr id="94" name="object 9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95237" y="3169558"/>
              <a:ext cx="96723" cy="133350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814721" y="3205473"/>
              <a:ext cx="94056" cy="97434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1303172" y="3410851"/>
            <a:ext cx="232410" cy="133350"/>
            <a:chOff x="1303172" y="3410851"/>
            <a:chExt cx="232410" cy="133350"/>
          </a:xfrm>
        </p:grpSpPr>
        <p:sp>
          <p:nvSpPr>
            <p:cNvPr id="97" name="object 97"/>
            <p:cNvSpPr/>
            <p:nvPr/>
          </p:nvSpPr>
          <p:spPr>
            <a:xfrm>
              <a:off x="1303172" y="34108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345658" y="3446770"/>
              <a:ext cx="189539" cy="97436"/>
            </a:xfrm>
            <a:prstGeom prst="rect">
              <a:avLst/>
            </a:prstGeom>
          </p:spPr>
        </p:pic>
      </p:grpSp>
      <p:grpSp>
        <p:nvGrpSpPr>
          <p:cNvPr id="99" name="object 99"/>
          <p:cNvGrpSpPr/>
          <p:nvPr/>
        </p:nvGrpSpPr>
        <p:grpSpPr>
          <a:xfrm>
            <a:off x="1628120" y="3446769"/>
            <a:ext cx="741680" cy="97790"/>
            <a:chOff x="1628120" y="3446769"/>
            <a:chExt cx="741680" cy="97790"/>
          </a:xfrm>
        </p:grpSpPr>
        <p:pic>
          <p:nvPicPr>
            <p:cNvPr id="100" name="object 10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28120" y="3446771"/>
              <a:ext cx="262260" cy="9743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909923" y="3448189"/>
              <a:ext cx="87122" cy="9601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025851" y="3446769"/>
              <a:ext cx="343863" cy="97436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2455339" y="3407829"/>
            <a:ext cx="972185" cy="136525"/>
            <a:chOff x="2455339" y="3407829"/>
            <a:chExt cx="972185" cy="136525"/>
          </a:xfrm>
        </p:grpSpPr>
        <p:pic>
          <p:nvPicPr>
            <p:cNvPr id="104" name="object 10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455339" y="3407829"/>
              <a:ext cx="98681" cy="134950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79977" y="3446777"/>
              <a:ext cx="87122" cy="95999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687728" y="3446773"/>
              <a:ext cx="83731" cy="97434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799200" y="3446777"/>
              <a:ext cx="87122" cy="95999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907827" y="3407829"/>
              <a:ext cx="131396" cy="136376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059141" y="3446773"/>
              <a:ext cx="94056" cy="97434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175064" y="3446769"/>
              <a:ext cx="252124" cy="97436"/>
            </a:xfrm>
            <a:prstGeom prst="rect">
              <a:avLst/>
            </a:prstGeom>
          </p:spPr>
        </p:pic>
      </p:grpSp>
      <p:grpSp>
        <p:nvGrpSpPr>
          <p:cNvPr id="111" name="object 111"/>
          <p:cNvGrpSpPr/>
          <p:nvPr/>
        </p:nvGrpSpPr>
        <p:grpSpPr>
          <a:xfrm>
            <a:off x="3514072" y="3446773"/>
            <a:ext cx="328930" cy="130810"/>
            <a:chOff x="3514072" y="3446773"/>
            <a:chExt cx="328930" cy="130810"/>
          </a:xfrm>
        </p:grpSpPr>
        <p:pic>
          <p:nvPicPr>
            <p:cNvPr id="112" name="object 11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514072" y="3446778"/>
              <a:ext cx="96723" cy="130492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638524" y="3448189"/>
              <a:ext cx="87121" cy="96012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748415" y="3446773"/>
              <a:ext cx="94056" cy="97434"/>
            </a:xfrm>
            <a:prstGeom prst="rect">
              <a:avLst/>
            </a:prstGeom>
          </p:spPr>
        </p:pic>
      </p:grpSp>
      <p:grpSp>
        <p:nvGrpSpPr>
          <p:cNvPr id="115" name="object 115"/>
          <p:cNvGrpSpPr/>
          <p:nvPr/>
        </p:nvGrpSpPr>
        <p:grpSpPr>
          <a:xfrm>
            <a:off x="3928633" y="3410851"/>
            <a:ext cx="135890" cy="133350"/>
            <a:chOff x="3928633" y="3410851"/>
            <a:chExt cx="135890" cy="133350"/>
          </a:xfrm>
        </p:grpSpPr>
        <p:pic>
          <p:nvPicPr>
            <p:cNvPr id="116" name="object 11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928633" y="3446773"/>
              <a:ext cx="94056" cy="97434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4044556" y="34108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8" name="object 118"/>
          <p:cNvGrpSpPr/>
          <p:nvPr/>
        </p:nvGrpSpPr>
        <p:grpSpPr>
          <a:xfrm>
            <a:off x="4157750" y="3407829"/>
            <a:ext cx="795020" cy="173355"/>
            <a:chOff x="4157750" y="3407829"/>
            <a:chExt cx="795020" cy="173355"/>
          </a:xfrm>
        </p:grpSpPr>
        <p:pic>
          <p:nvPicPr>
            <p:cNvPr id="119" name="object 11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157750" y="3446769"/>
              <a:ext cx="93357" cy="134061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273679" y="3446769"/>
              <a:ext cx="99568" cy="97434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395825" y="3410851"/>
              <a:ext cx="96723" cy="133350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4512830" y="3407829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390" y="40360"/>
                  </a:moveTo>
                  <a:lnTo>
                    <a:pt x="2476" y="40360"/>
                  </a:lnTo>
                  <a:lnTo>
                    <a:pt x="2476" y="134950"/>
                  </a:lnTo>
                  <a:lnTo>
                    <a:pt x="22390" y="134950"/>
                  </a:lnTo>
                  <a:lnTo>
                    <a:pt x="22390" y="40360"/>
                  </a:lnTo>
                  <a:close/>
                </a:path>
                <a:path w="25400" h="135254">
                  <a:moveTo>
                    <a:pt x="16040" y="0"/>
                  </a:moveTo>
                  <a:lnTo>
                    <a:pt x="9169" y="0"/>
                  </a:lnTo>
                  <a:lnTo>
                    <a:pt x="6210" y="1257"/>
                  </a:lnTo>
                  <a:lnTo>
                    <a:pt x="1231" y="6223"/>
                  </a:lnTo>
                  <a:lnTo>
                    <a:pt x="0" y="9194"/>
                  </a:lnTo>
                  <a:lnTo>
                    <a:pt x="0" y="16065"/>
                  </a:lnTo>
                  <a:lnTo>
                    <a:pt x="1231" y="19024"/>
                  </a:lnTo>
                  <a:lnTo>
                    <a:pt x="3733" y="21513"/>
                  </a:lnTo>
                  <a:lnTo>
                    <a:pt x="6210" y="24015"/>
                  </a:lnTo>
                  <a:lnTo>
                    <a:pt x="9169" y="25247"/>
                  </a:lnTo>
                  <a:lnTo>
                    <a:pt x="16040" y="25247"/>
                  </a:lnTo>
                  <a:lnTo>
                    <a:pt x="19011" y="24015"/>
                  </a:lnTo>
                  <a:lnTo>
                    <a:pt x="23990" y="19024"/>
                  </a:lnTo>
                  <a:lnTo>
                    <a:pt x="25234" y="16065"/>
                  </a:lnTo>
                  <a:lnTo>
                    <a:pt x="25234" y="9194"/>
                  </a:lnTo>
                  <a:lnTo>
                    <a:pt x="23990" y="6223"/>
                  </a:lnTo>
                  <a:lnTo>
                    <a:pt x="19011" y="1257"/>
                  </a:lnTo>
                  <a:lnTo>
                    <a:pt x="1604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557990" y="3446773"/>
              <a:ext cx="94056" cy="97434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4673913" y="3446772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34"/>
                  </a:lnTo>
                  <a:lnTo>
                    <a:pt x="19913" y="1409"/>
                  </a:lnTo>
                  <a:lnTo>
                    <a:pt x="0" y="1409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744496" y="3446777"/>
              <a:ext cx="87121" cy="95999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853128" y="3446769"/>
              <a:ext cx="99568" cy="97434"/>
            </a:xfrm>
            <a:prstGeom prst="rect">
              <a:avLst/>
            </a:prstGeom>
          </p:spPr>
        </p:pic>
      </p:grpSp>
      <p:grpSp>
        <p:nvGrpSpPr>
          <p:cNvPr id="127" name="object 127"/>
          <p:cNvGrpSpPr/>
          <p:nvPr/>
        </p:nvGrpSpPr>
        <p:grpSpPr>
          <a:xfrm>
            <a:off x="5039586" y="3410858"/>
            <a:ext cx="213995" cy="133350"/>
            <a:chOff x="5039586" y="3410858"/>
            <a:chExt cx="213995" cy="133350"/>
          </a:xfrm>
        </p:grpSpPr>
        <p:pic>
          <p:nvPicPr>
            <p:cNvPr id="128" name="object 1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039586" y="3410858"/>
              <a:ext cx="96723" cy="13335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159070" y="3446773"/>
              <a:ext cx="94056" cy="97434"/>
            </a:xfrm>
            <a:prstGeom prst="rect">
              <a:avLst/>
            </a:prstGeom>
          </p:spPr>
        </p:pic>
      </p:grpSp>
      <p:grpSp>
        <p:nvGrpSpPr>
          <p:cNvPr id="130" name="object 130"/>
          <p:cNvGrpSpPr/>
          <p:nvPr/>
        </p:nvGrpSpPr>
        <p:grpSpPr>
          <a:xfrm>
            <a:off x="5345341" y="3410851"/>
            <a:ext cx="125730" cy="133985"/>
            <a:chOff x="5345341" y="3410851"/>
            <a:chExt cx="125730" cy="133985"/>
          </a:xfrm>
        </p:grpSpPr>
        <p:sp>
          <p:nvSpPr>
            <p:cNvPr id="131" name="object 131"/>
            <p:cNvSpPr/>
            <p:nvPr/>
          </p:nvSpPr>
          <p:spPr>
            <a:xfrm>
              <a:off x="5345341" y="34108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2" name="object 13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386950" y="3446773"/>
              <a:ext cx="83731" cy="97434"/>
            </a:xfrm>
            <a:prstGeom prst="rect">
              <a:avLst/>
            </a:prstGeom>
          </p:spPr>
        </p:pic>
      </p:grpSp>
      <p:grpSp>
        <p:nvGrpSpPr>
          <p:cNvPr id="133" name="object 133"/>
          <p:cNvGrpSpPr/>
          <p:nvPr/>
        </p:nvGrpSpPr>
        <p:grpSpPr>
          <a:xfrm>
            <a:off x="5562728" y="3407829"/>
            <a:ext cx="667385" cy="136525"/>
            <a:chOff x="5562728" y="3407829"/>
            <a:chExt cx="667385" cy="136525"/>
          </a:xfrm>
        </p:grpSpPr>
        <p:pic>
          <p:nvPicPr>
            <p:cNvPr id="134" name="object 13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678653" y="3446777"/>
              <a:ext cx="87121" cy="95999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562728" y="3446773"/>
              <a:ext cx="94056" cy="97434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784971" y="3407829"/>
              <a:ext cx="104373" cy="136378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09263" y="3410858"/>
              <a:ext cx="96723" cy="13335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027680" y="3446773"/>
              <a:ext cx="83731" cy="97434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33113" y="3410858"/>
              <a:ext cx="96723" cy="133350"/>
            </a:xfrm>
            <a:prstGeom prst="rect">
              <a:avLst/>
            </a:prstGeom>
          </p:spPr>
        </p:pic>
      </p:grpSp>
      <p:grpSp>
        <p:nvGrpSpPr>
          <p:cNvPr id="140" name="object 140"/>
          <p:cNvGrpSpPr/>
          <p:nvPr/>
        </p:nvGrpSpPr>
        <p:grpSpPr>
          <a:xfrm>
            <a:off x="6328978" y="3410851"/>
            <a:ext cx="574040" cy="167005"/>
            <a:chOff x="6328978" y="3410851"/>
            <a:chExt cx="574040" cy="167005"/>
          </a:xfrm>
        </p:grpSpPr>
        <p:pic>
          <p:nvPicPr>
            <p:cNvPr id="141" name="object 141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328978" y="3446767"/>
              <a:ext cx="96723" cy="130505"/>
            </a:xfrm>
            <a:prstGeom prst="rect">
              <a:avLst/>
            </a:prstGeom>
          </p:spPr>
        </p:pic>
        <p:sp>
          <p:nvSpPr>
            <p:cNvPr id="142" name="object 142"/>
            <p:cNvSpPr/>
            <p:nvPr/>
          </p:nvSpPr>
          <p:spPr>
            <a:xfrm>
              <a:off x="6448462" y="34108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490077" y="3446773"/>
              <a:ext cx="83731" cy="97434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601548" y="3446777"/>
              <a:ext cx="87122" cy="95999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710367" y="3446773"/>
              <a:ext cx="192548" cy="97434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1297298" y="3659790"/>
            <a:ext cx="546100" cy="162560"/>
            <a:chOff x="1297298" y="3659790"/>
            <a:chExt cx="546100" cy="162560"/>
          </a:xfrm>
        </p:grpSpPr>
        <p:pic>
          <p:nvPicPr>
            <p:cNvPr id="147" name="object 14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297298" y="3688069"/>
              <a:ext cx="93357" cy="134061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412346" y="3688073"/>
              <a:ext cx="83731" cy="97434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515275" y="3659790"/>
              <a:ext cx="249449" cy="125717"/>
            </a:xfrm>
            <a:prstGeom prst="rect">
              <a:avLst/>
            </a:prstGeom>
          </p:spPr>
        </p:pic>
        <p:sp>
          <p:nvSpPr>
            <p:cNvPr id="150" name="object 150"/>
            <p:cNvSpPr/>
            <p:nvPr/>
          </p:nvSpPr>
          <p:spPr>
            <a:xfrm>
              <a:off x="1792463" y="3688072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34"/>
                  </a:lnTo>
                  <a:lnTo>
                    <a:pt x="19913" y="1409"/>
                  </a:lnTo>
                  <a:lnTo>
                    <a:pt x="0" y="1409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1" name="object 151"/>
          <p:cNvGrpSpPr/>
          <p:nvPr/>
        </p:nvGrpSpPr>
        <p:grpSpPr>
          <a:xfrm>
            <a:off x="1971729" y="3652158"/>
            <a:ext cx="690880" cy="133350"/>
            <a:chOff x="1971729" y="3652158"/>
            <a:chExt cx="690880" cy="133350"/>
          </a:xfrm>
        </p:grpSpPr>
        <p:pic>
          <p:nvPicPr>
            <p:cNvPr id="152" name="object 15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971729" y="3652158"/>
              <a:ext cx="96723" cy="133350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096182" y="3689489"/>
              <a:ext cx="87122" cy="96012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212110" y="3688072"/>
              <a:ext cx="146315" cy="97435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386166" y="3688077"/>
              <a:ext cx="87122" cy="95999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492484" y="3659790"/>
              <a:ext cx="169631" cy="125717"/>
            </a:xfrm>
            <a:prstGeom prst="rect">
              <a:avLst/>
            </a:prstGeom>
          </p:spPr>
        </p:pic>
      </p:grpSp>
      <p:grpSp>
        <p:nvGrpSpPr>
          <p:cNvPr id="157" name="object 157"/>
          <p:cNvGrpSpPr/>
          <p:nvPr/>
        </p:nvGrpSpPr>
        <p:grpSpPr>
          <a:xfrm>
            <a:off x="2797633" y="3688077"/>
            <a:ext cx="203200" cy="97790"/>
            <a:chOff x="2797633" y="3688077"/>
            <a:chExt cx="203200" cy="97790"/>
          </a:xfrm>
        </p:grpSpPr>
        <p:pic>
          <p:nvPicPr>
            <p:cNvPr id="158" name="object 15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797633" y="3689489"/>
              <a:ext cx="87122" cy="96012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913562" y="3688077"/>
              <a:ext cx="87122" cy="95999"/>
            </a:xfrm>
            <a:prstGeom prst="rect">
              <a:avLst/>
            </a:prstGeom>
          </p:spPr>
        </p:pic>
      </p:grpSp>
      <p:grpSp>
        <p:nvGrpSpPr>
          <p:cNvPr id="160" name="object 160"/>
          <p:cNvGrpSpPr/>
          <p:nvPr/>
        </p:nvGrpSpPr>
        <p:grpSpPr>
          <a:xfrm>
            <a:off x="3136025" y="3654292"/>
            <a:ext cx="320040" cy="131445"/>
            <a:chOff x="3136025" y="3654292"/>
            <a:chExt cx="320040" cy="131445"/>
          </a:xfrm>
        </p:grpSpPr>
        <p:pic>
          <p:nvPicPr>
            <p:cNvPr id="161" name="object 1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136025" y="3688073"/>
              <a:ext cx="83731" cy="97434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247492" y="3654292"/>
              <a:ext cx="87122" cy="129781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356128" y="3688069"/>
              <a:ext cx="99568" cy="97434"/>
            </a:xfrm>
            <a:prstGeom prst="rect">
              <a:avLst/>
            </a:prstGeom>
          </p:spPr>
        </p:pic>
      </p:grpSp>
      <p:grpSp>
        <p:nvGrpSpPr>
          <p:cNvPr id="164" name="object 164"/>
          <p:cNvGrpSpPr/>
          <p:nvPr/>
        </p:nvGrpSpPr>
        <p:grpSpPr>
          <a:xfrm>
            <a:off x="3585701" y="3649129"/>
            <a:ext cx="493395" cy="136525"/>
            <a:chOff x="3585701" y="3649129"/>
            <a:chExt cx="493395" cy="136525"/>
          </a:xfrm>
        </p:grpSpPr>
        <p:pic>
          <p:nvPicPr>
            <p:cNvPr id="165" name="object 16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585701" y="3649129"/>
              <a:ext cx="392929" cy="136378"/>
            </a:xfrm>
            <a:prstGeom prst="rect">
              <a:avLst/>
            </a:prstGeom>
          </p:spPr>
        </p:pic>
        <p:sp>
          <p:nvSpPr>
            <p:cNvPr id="166" name="object 166"/>
            <p:cNvSpPr/>
            <p:nvPr/>
          </p:nvSpPr>
          <p:spPr>
            <a:xfrm>
              <a:off x="4006367" y="3652151"/>
              <a:ext cx="73025" cy="133985"/>
            </a:xfrm>
            <a:custGeom>
              <a:avLst/>
              <a:gdLst/>
              <a:ahLst/>
              <a:cxnLst/>
              <a:rect l="l" t="t" r="r" b="b"/>
              <a:pathLst>
                <a:path w="73025" h="133985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  <a:path w="73025" h="133985">
                  <a:moveTo>
                    <a:pt x="72529" y="116357"/>
                  </a:moveTo>
                  <a:lnTo>
                    <a:pt x="71234" y="113245"/>
                  </a:lnTo>
                  <a:lnTo>
                    <a:pt x="66014" y="108140"/>
                  </a:lnTo>
                  <a:lnTo>
                    <a:pt x="62865" y="106870"/>
                  </a:lnTo>
                  <a:lnTo>
                    <a:pt x="55524" y="106870"/>
                  </a:lnTo>
                  <a:lnTo>
                    <a:pt x="52412" y="108140"/>
                  </a:lnTo>
                  <a:lnTo>
                    <a:pt x="47320" y="113245"/>
                  </a:lnTo>
                  <a:lnTo>
                    <a:pt x="46037" y="116357"/>
                  </a:lnTo>
                  <a:lnTo>
                    <a:pt x="46037" y="123698"/>
                  </a:lnTo>
                  <a:lnTo>
                    <a:pt x="47320" y="126834"/>
                  </a:lnTo>
                  <a:lnTo>
                    <a:pt x="49860" y="129451"/>
                  </a:lnTo>
                  <a:lnTo>
                    <a:pt x="52412" y="132054"/>
                  </a:lnTo>
                  <a:lnTo>
                    <a:pt x="55524" y="133362"/>
                  </a:lnTo>
                  <a:lnTo>
                    <a:pt x="62865" y="133362"/>
                  </a:lnTo>
                  <a:lnTo>
                    <a:pt x="66014" y="132054"/>
                  </a:lnTo>
                  <a:lnTo>
                    <a:pt x="71234" y="126834"/>
                  </a:lnTo>
                  <a:lnTo>
                    <a:pt x="72529" y="123698"/>
                  </a:lnTo>
                  <a:lnTo>
                    <a:pt x="72529" y="116357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7" name="object 167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4222439" y="3659790"/>
            <a:ext cx="365734" cy="125717"/>
          </a:xfrm>
          <a:prstGeom prst="rect">
            <a:avLst/>
          </a:prstGeom>
        </p:spPr>
      </p:pic>
      <p:pic>
        <p:nvPicPr>
          <p:cNvPr id="168" name="object 168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4724760" y="3659790"/>
            <a:ext cx="1105923" cy="158781"/>
          </a:xfrm>
          <a:prstGeom prst="rect">
            <a:avLst/>
          </a:prstGeom>
        </p:spPr>
      </p:pic>
      <p:grpSp>
        <p:nvGrpSpPr>
          <p:cNvPr id="169" name="object 169"/>
          <p:cNvGrpSpPr/>
          <p:nvPr/>
        </p:nvGrpSpPr>
        <p:grpSpPr>
          <a:xfrm>
            <a:off x="5960869" y="3652151"/>
            <a:ext cx="584835" cy="133350"/>
            <a:chOff x="5960869" y="3652151"/>
            <a:chExt cx="584835" cy="133350"/>
          </a:xfrm>
        </p:grpSpPr>
        <p:pic>
          <p:nvPicPr>
            <p:cNvPr id="170" name="object 17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960869" y="3688073"/>
              <a:ext cx="83731" cy="97434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072337" y="3652151"/>
              <a:ext cx="196112" cy="133356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296188" y="3688071"/>
              <a:ext cx="248895" cy="97436"/>
            </a:xfrm>
            <a:prstGeom prst="rect">
              <a:avLst/>
            </a:prstGeom>
          </p:spPr>
        </p:pic>
      </p:grpSp>
      <p:grpSp>
        <p:nvGrpSpPr>
          <p:cNvPr id="173" name="object 173"/>
          <p:cNvGrpSpPr/>
          <p:nvPr/>
        </p:nvGrpSpPr>
        <p:grpSpPr>
          <a:xfrm>
            <a:off x="6687540" y="3652151"/>
            <a:ext cx="220979" cy="133350"/>
            <a:chOff x="6687540" y="3652151"/>
            <a:chExt cx="220979" cy="133350"/>
          </a:xfrm>
        </p:grpSpPr>
        <p:sp>
          <p:nvSpPr>
            <p:cNvPr id="174" name="object 174"/>
            <p:cNvSpPr/>
            <p:nvPr/>
          </p:nvSpPr>
          <p:spPr>
            <a:xfrm>
              <a:off x="6687540" y="36521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729157" y="3688073"/>
              <a:ext cx="83731" cy="97434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832085" y="3688072"/>
              <a:ext cx="75933" cy="97434"/>
            </a:xfrm>
            <a:prstGeom prst="rect">
              <a:avLst/>
            </a:prstGeom>
          </p:spPr>
        </p:pic>
      </p:grpSp>
      <p:pic>
        <p:nvPicPr>
          <p:cNvPr id="177" name="object 177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1297128" y="3890429"/>
            <a:ext cx="1080488" cy="173001"/>
          </a:xfrm>
          <a:prstGeom prst="rect">
            <a:avLst/>
          </a:prstGeom>
        </p:spPr>
      </p:pic>
      <p:pic>
        <p:nvPicPr>
          <p:cNvPr id="178" name="object 178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2468591" y="3890429"/>
            <a:ext cx="958870" cy="136378"/>
          </a:xfrm>
          <a:prstGeom prst="rect">
            <a:avLst/>
          </a:prstGeom>
        </p:spPr>
      </p:pic>
      <p:pic>
        <p:nvPicPr>
          <p:cNvPr id="179" name="object 17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517371" y="3929373"/>
            <a:ext cx="83731" cy="97434"/>
          </a:xfrm>
          <a:prstGeom prst="rect">
            <a:avLst/>
          </a:prstGeom>
        </p:spPr>
      </p:pic>
      <p:grpSp>
        <p:nvGrpSpPr>
          <p:cNvPr id="180" name="object 180"/>
          <p:cNvGrpSpPr/>
          <p:nvPr/>
        </p:nvGrpSpPr>
        <p:grpSpPr>
          <a:xfrm>
            <a:off x="3703281" y="3893451"/>
            <a:ext cx="232410" cy="133350"/>
            <a:chOff x="3703281" y="3893451"/>
            <a:chExt cx="232410" cy="133350"/>
          </a:xfrm>
        </p:grpSpPr>
        <p:sp>
          <p:nvSpPr>
            <p:cNvPr id="181" name="object 181"/>
            <p:cNvSpPr/>
            <p:nvPr/>
          </p:nvSpPr>
          <p:spPr>
            <a:xfrm>
              <a:off x="3703281" y="38934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745773" y="3929370"/>
              <a:ext cx="189539" cy="97436"/>
            </a:xfrm>
            <a:prstGeom prst="rect">
              <a:avLst/>
            </a:prstGeom>
          </p:spPr>
        </p:pic>
      </p:grpSp>
      <p:grpSp>
        <p:nvGrpSpPr>
          <p:cNvPr id="183" name="object 183"/>
          <p:cNvGrpSpPr/>
          <p:nvPr/>
        </p:nvGrpSpPr>
        <p:grpSpPr>
          <a:xfrm>
            <a:off x="4032324" y="3893458"/>
            <a:ext cx="713105" cy="167005"/>
            <a:chOff x="4032324" y="3893458"/>
            <a:chExt cx="713105" cy="167005"/>
          </a:xfrm>
        </p:grpSpPr>
        <p:pic>
          <p:nvPicPr>
            <p:cNvPr id="184" name="object 18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032324" y="3893458"/>
              <a:ext cx="326096" cy="166414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381182" y="3929373"/>
              <a:ext cx="94056" cy="97434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497105" y="3929372"/>
              <a:ext cx="247857" cy="97435"/>
            </a:xfrm>
            <a:prstGeom prst="rect">
              <a:avLst/>
            </a:prstGeom>
          </p:spPr>
        </p:pic>
      </p:grpSp>
      <p:grpSp>
        <p:nvGrpSpPr>
          <p:cNvPr id="187" name="object 187"/>
          <p:cNvGrpSpPr/>
          <p:nvPr/>
        </p:nvGrpSpPr>
        <p:grpSpPr>
          <a:xfrm>
            <a:off x="4844839" y="3890429"/>
            <a:ext cx="852805" cy="172720"/>
            <a:chOff x="4844839" y="3890429"/>
            <a:chExt cx="852805" cy="172720"/>
          </a:xfrm>
        </p:grpSpPr>
        <p:pic>
          <p:nvPicPr>
            <p:cNvPr id="188" name="object 18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844839" y="3890433"/>
              <a:ext cx="135839" cy="172631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000952" y="3929371"/>
              <a:ext cx="197716" cy="97436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218211" y="3930789"/>
              <a:ext cx="87121" cy="96012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326842" y="3890429"/>
              <a:ext cx="323771" cy="136378"/>
            </a:xfrm>
            <a:prstGeom prst="rect">
              <a:avLst/>
            </a:prstGeom>
          </p:spPr>
        </p:pic>
        <p:sp>
          <p:nvSpPr>
            <p:cNvPr id="192" name="object 192"/>
            <p:cNvSpPr/>
            <p:nvPr/>
          </p:nvSpPr>
          <p:spPr>
            <a:xfrm>
              <a:off x="5670524" y="4000484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35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82"/>
                  </a:lnTo>
                  <a:lnTo>
                    <a:pt x="723" y="43573"/>
                  </a:lnTo>
                  <a:lnTo>
                    <a:pt x="11023" y="43573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3" name="object 193"/>
          <p:cNvGrpSpPr/>
          <p:nvPr/>
        </p:nvGrpSpPr>
        <p:grpSpPr>
          <a:xfrm>
            <a:off x="5800439" y="3890429"/>
            <a:ext cx="931544" cy="173355"/>
            <a:chOff x="5800439" y="3890429"/>
            <a:chExt cx="931544" cy="173355"/>
          </a:xfrm>
        </p:grpSpPr>
        <p:pic>
          <p:nvPicPr>
            <p:cNvPr id="194" name="object 194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800439" y="3900919"/>
              <a:ext cx="295156" cy="162511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121908" y="3890429"/>
              <a:ext cx="118591" cy="136377"/>
            </a:xfrm>
            <a:prstGeom prst="rect">
              <a:avLst/>
            </a:prstGeom>
          </p:spPr>
        </p:pic>
        <p:sp>
          <p:nvSpPr>
            <p:cNvPr id="196" name="object 196"/>
            <p:cNvSpPr/>
            <p:nvPr/>
          </p:nvSpPr>
          <p:spPr>
            <a:xfrm>
              <a:off x="6263081" y="38934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304686" y="3929373"/>
              <a:ext cx="83731" cy="97434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407792" y="3890429"/>
              <a:ext cx="323772" cy="136378"/>
            </a:xfrm>
            <a:prstGeom prst="rect">
              <a:avLst/>
            </a:prstGeom>
          </p:spPr>
        </p:pic>
      </p:grpSp>
      <p:pic>
        <p:nvPicPr>
          <p:cNvPr id="199" name="object 19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6815786" y="3930787"/>
            <a:ext cx="99212" cy="132283"/>
          </a:xfrm>
          <a:prstGeom prst="rect">
            <a:avLst/>
          </a:prstGeom>
        </p:spPr>
      </p:pic>
      <p:grpSp>
        <p:nvGrpSpPr>
          <p:cNvPr id="200" name="object 200"/>
          <p:cNvGrpSpPr/>
          <p:nvPr/>
        </p:nvGrpSpPr>
        <p:grpSpPr>
          <a:xfrm>
            <a:off x="1294272" y="4131729"/>
            <a:ext cx="716915" cy="153670"/>
            <a:chOff x="1294272" y="4131729"/>
            <a:chExt cx="716915" cy="153670"/>
          </a:xfrm>
        </p:grpSpPr>
        <p:pic>
          <p:nvPicPr>
            <p:cNvPr id="201" name="object 20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294272" y="4142399"/>
              <a:ext cx="76288" cy="125349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98996" y="4172089"/>
              <a:ext cx="87122" cy="96012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08887" y="4134758"/>
              <a:ext cx="96723" cy="133350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1631924" y="4131729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10" y="1257"/>
                  </a:lnTo>
                  <a:lnTo>
                    <a:pt x="1244" y="6222"/>
                  </a:lnTo>
                  <a:lnTo>
                    <a:pt x="0" y="9194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210" y="24015"/>
                  </a:lnTo>
                  <a:lnTo>
                    <a:pt x="9182" y="25247"/>
                  </a:lnTo>
                  <a:lnTo>
                    <a:pt x="16052" y="25247"/>
                  </a:lnTo>
                  <a:lnTo>
                    <a:pt x="19011" y="24015"/>
                  </a:lnTo>
                  <a:lnTo>
                    <a:pt x="24003" y="19024"/>
                  </a:lnTo>
                  <a:lnTo>
                    <a:pt x="25234" y="16065"/>
                  </a:lnTo>
                  <a:lnTo>
                    <a:pt x="25234" y="9194"/>
                  </a:lnTo>
                  <a:lnTo>
                    <a:pt x="24003" y="6222"/>
                  </a:lnTo>
                  <a:lnTo>
                    <a:pt x="19011" y="1257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676895" y="4131729"/>
              <a:ext cx="233978" cy="136378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1938616" y="4134751"/>
              <a:ext cx="73025" cy="151130"/>
            </a:xfrm>
            <a:custGeom>
              <a:avLst/>
              <a:gdLst/>
              <a:ahLst/>
              <a:cxnLst/>
              <a:rect l="l" t="t" r="r" b="b"/>
              <a:pathLst>
                <a:path w="73025" h="15112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  <a:path w="73025" h="151129">
                  <a:moveTo>
                    <a:pt x="72529" y="116459"/>
                  </a:moveTo>
                  <a:lnTo>
                    <a:pt x="71196" y="113411"/>
                  </a:lnTo>
                  <a:lnTo>
                    <a:pt x="65874" y="108318"/>
                  </a:lnTo>
                  <a:lnTo>
                    <a:pt x="62750" y="107035"/>
                  </a:lnTo>
                  <a:lnTo>
                    <a:pt x="55638" y="107035"/>
                  </a:lnTo>
                  <a:lnTo>
                    <a:pt x="52565" y="108318"/>
                  </a:lnTo>
                  <a:lnTo>
                    <a:pt x="47345" y="113411"/>
                  </a:lnTo>
                  <a:lnTo>
                    <a:pt x="46037" y="116586"/>
                  </a:lnTo>
                  <a:lnTo>
                    <a:pt x="46037" y="120370"/>
                  </a:lnTo>
                  <a:lnTo>
                    <a:pt x="46037" y="125945"/>
                  </a:lnTo>
                  <a:lnTo>
                    <a:pt x="48463" y="129857"/>
                  </a:lnTo>
                  <a:lnTo>
                    <a:pt x="53327" y="132118"/>
                  </a:lnTo>
                  <a:lnTo>
                    <a:pt x="46761" y="150609"/>
                  </a:lnTo>
                  <a:lnTo>
                    <a:pt x="57061" y="150609"/>
                  </a:lnTo>
                  <a:lnTo>
                    <a:pt x="67729" y="132994"/>
                  </a:lnTo>
                  <a:lnTo>
                    <a:pt x="70929" y="127901"/>
                  </a:lnTo>
                  <a:lnTo>
                    <a:pt x="72529" y="123571"/>
                  </a:lnTo>
                  <a:lnTo>
                    <a:pt x="72529" y="116459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7" name="object 207"/>
          <p:cNvGrpSpPr/>
          <p:nvPr/>
        </p:nvGrpSpPr>
        <p:grpSpPr>
          <a:xfrm>
            <a:off x="2131942" y="4135115"/>
            <a:ext cx="242570" cy="133350"/>
            <a:chOff x="2131942" y="4135115"/>
            <a:chExt cx="242570" cy="133350"/>
          </a:xfrm>
        </p:grpSpPr>
        <p:pic>
          <p:nvPicPr>
            <p:cNvPr id="208" name="object 20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131942" y="4170673"/>
              <a:ext cx="83731" cy="97434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234871" y="4170672"/>
              <a:ext cx="75933" cy="97434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2333381" y="4135115"/>
              <a:ext cx="41275" cy="132080"/>
            </a:xfrm>
            <a:custGeom>
              <a:avLst/>
              <a:gdLst/>
              <a:ahLst/>
              <a:cxnLst/>
              <a:rect l="l" t="t" r="r" b="b"/>
              <a:pathLst>
                <a:path w="41275" h="132079">
                  <a:moveTo>
                    <a:pt x="21513" y="0"/>
                  </a:moveTo>
                  <a:lnTo>
                    <a:pt x="2667" y="24891"/>
                  </a:lnTo>
                  <a:lnTo>
                    <a:pt x="19380" y="24891"/>
                  </a:lnTo>
                  <a:lnTo>
                    <a:pt x="41071" y="8712"/>
                  </a:lnTo>
                  <a:lnTo>
                    <a:pt x="21513" y="0"/>
                  </a:lnTo>
                  <a:close/>
                </a:path>
                <a:path w="41275" h="132079">
                  <a:moveTo>
                    <a:pt x="19913" y="36969"/>
                  </a:moveTo>
                  <a:lnTo>
                    <a:pt x="0" y="36969"/>
                  </a:lnTo>
                  <a:lnTo>
                    <a:pt x="0" y="131559"/>
                  </a:lnTo>
                  <a:lnTo>
                    <a:pt x="19913" y="131559"/>
                  </a:lnTo>
                  <a:lnTo>
                    <a:pt x="19913" y="36969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1" name="object 211"/>
          <p:cNvGrpSpPr/>
          <p:nvPr/>
        </p:nvGrpSpPr>
        <p:grpSpPr>
          <a:xfrm>
            <a:off x="2477615" y="4170669"/>
            <a:ext cx="496570" cy="97790"/>
            <a:chOff x="2477615" y="4170669"/>
            <a:chExt cx="496570" cy="97790"/>
          </a:xfrm>
        </p:grpSpPr>
        <p:pic>
          <p:nvPicPr>
            <p:cNvPr id="212" name="object 212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477615" y="4170669"/>
              <a:ext cx="200032" cy="97435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700230" y="4170677"/>
              <a:ext cx="152552" cy="95999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874298" y="4170669"/>
              <a:ext cx="99568" cy="97434"/>
            </a:xfrm>
            <a:prstGeom prst="rect">
              <a:avLst/>
            </a:prstGeom>
          </p:spPr>
        </p:pic>
      </p:grpSp>
      <p:pic>
        <p:nvPicPr>
          <p:cNvPr id="215" name="object 215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3091102" y="4170673"/>
            <a:ext cx="83731" cy="97434"/>
          </a:xfrm>
          <a:prstGeom prst="rect">
            <a:avLst/>
          </a:prstGeom>
        </p:spPr>
      </p:pic>
      <p:grpSp>
        <p:nvGrpSpPr>
          <p:cNvPr id="216" name="object 216"/>
          <p:cNvGrpSpPr/>
          <p:nvPr/>
        </p:nvGrpSpPr>
        <p:grpSpPr>
          <a:xfrm>
            <a:off x="3304324" y="4134751"/>
            <a:ext cx="232410" cy="133350"/>
            <a:chOff x="3304324" y="4134751"/>
            <a:chExt cx="232410" cy="133350"/>
          </a:xfrm>
        </p:grpSpPr>
        <p:sp>
          <p:nvSpPr>
            <p:cNvPr id="217" name="object 217"/>
            <p:cNvSpPr/>
            <p:nvPr/>
          </p:nvSpPr>
          <p:spPr>
            <a:xfrm>
              <a:off x="3304324" y="41347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" name="object 21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3346814" y="4170670"/>
              <a:ext cx="189539" cy="97436"/>
            </a:xfrm>
            <a:prstGeom prst="rect">
              <a:avLst/>
            </a:prstGeom>
          </p:spPr>
        </p:pic>
      </p:grpSp>
      <p:grpSp>
        <p:nvGrpSpPr>
          <p:cNvPr id="219" name="object 219"/>
          <p:cNvGrpSpPr/>
          <p:nvPr/>
        </p:nvGrpSpPr>
        <p:grpSpPr>
          <a:xfrm>
            <a:off x="3654459" y="4134225"/>
            <a:ext cx="711835" cy="170815"/>
            <a:chOff x="3654459" y="4134225"/>
            <a:chExt cx="711835" cy="170815"/>
          </a:xfrm>
        </p:grpSpPr>
        <p:pic>
          <p:nvPicPr>
            <p:cNvPr id="220" name="object 220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3654459" y="4134225"/>
              <a:ext cx="99580" cy="133883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3776615" y="4170669"/>
              <a:ext cx="158070" cy="134061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956377" y="4170673"/>
              <a:ext cx="83731" cy="97434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067849" y="4170677"/>
              <a:ext cx="87121" cy="95999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176481" y="4170669"/>
              <a:ext cx="189539" cy="97436"/>
            </a:xfrm>
            <a:prstGeom prst="rect">
              <a:avLst/>
            </a:prstGeom>
          </p:spPr>
        </p:pic>
      </p:grpSp>
      <p:grpSp>
        <p:nvGrpSpPr>
          <p:cNvPr id="225" name="object 225"/>
          <p:cNvGrpSpPr/>
          <p:nvPr/>
        </p:nvGrpSpPr>
        <p:grpSpPr>
          <a:xfrm>
            <a:off x="4483241" y="4134225"/>
            <a:ext cx="1011555" cy="133985"/>
            <a:chOff x="4483241" y="4134225"/>
            <a:chExt cx="1011555" cy="133985"/>
          </a:xfrm>
        </p:grpSpPr>
        <p:pic>
          <p:nvPicPr>
            <p:cNvPr id="226" name="object 22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483241" y="4170673"/>
              <a:ext cx="83731" cy="97434"/>
            </a:xfrm>
            <a:prstGeom prst="rect">
              <a:avLst/>
            </a:prstGeom>
          </p:spPr>
        </p:pic>
        <p:pic>
          <p:nvPicPr>
            <p:cNvPr id="227" name="object 22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593642" y="4172089"/>
              <a:ext cx="87121" cy="96012"/>
            </a:xfrm>
            <a:prstGeom prst="rect">
              <a:avLst/>
            </a:prstGeom>
          </p:spPr>
        </p:pic>
        <p:pic>
          <p:nvPicPr>
            <p:cNvPr id="228" name="object 228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702271" y="4134225"/>
              <a:ext cx="174961" cy="133883"/>
            </a:xfrm>
            <a:prstGeom prst="rect">
              <a:avLst/>
            </a:prstGeom>
          </p:spPr>
        </p:pic>
        <p:pic>
          <p:nvPicPr>
            <p:cNvPr id="229" name="object 22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899811" y="4170677"/>
              <a:ext cx="87121" cy="95999"/>
            </a:xfrm>
            <a:prstGeom prst="rect">
              <a:avLst/>
            </a:prstGeom>
          </p:spPr>
        </p:pic>
        <p:pic>
          <p:nvPicPr>
            <p:cNvPr id="230" name="object 23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008443" y="4170669"/>
              <a:ext cx="99568" cy="97434"/>
            </a:xfrm>
            <a:prstGeom prst="rect">
              <a:avLst/>
            </a:prstGeom>
          </p:spPr>
        </p:pic>
        <p:pic>
          <p:nvPicPr>
            <p:cNvPr id="231" name="object 231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5130594" y="4170677"/>
              <a:ext cx="152552" cy="95999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304661" y="4170669"/>
              <a:ext cx="189539" cy="97436"/>
            </a:xfrm>
            <a:prstGeom prst="rect">
              <a:avLst/>
            </a:prstGeom>
          </p:spPr>
        </p:pic>
      </p:grpSp>
      <p:pic>
        <p:nvPicPr>
          <p:cNvPr id="233" name="object 23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5605739" y="4172087"/>
            <a:ext cx="99212" cy="132283"/>
          </a:xfrm>
          <a:prstGeom prst="rect">
            <a:avLst/>
          </a:prstGeom>
        </p:spPr>
      </p:pic>
      <p:grpSp>
        <p:nvGrpSpPr>
          <p:cNvPr id="234" name="object 234"/>
          <p:cNvGrpSpPr/>
          <p:nvPr/>
        </p:nvGrpSpPr>
        <p:grpSpPr>
          <a:xfrm>
            <a:off x="5822353" y="4134751"/>
            <a:ext cx="220979" cy="133350"/>
            <a:chOff x="5822353" y="4134751"/>
            <a:chExt cx="220979" cy="133350"/>
          </a:xfrm>
        </p:grpSpPr>
        <p:sp>
          <p:nvSpPr>
            <p:cNvPr id="235" name="object 235"/>
            <p:cNvSpPr/>
            <p:nvPr/>
          </p:nvSpPr>
          <p:spPr>
            <a:xfrm>
              <a:off x="5822353" y="41347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863957" y="4170673"/>
              <a:ext cx="83731" cy="97434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966885" y="4170672"/>
              <a:ext cx="75933" cy="97434"/>
            </a:xfrm>
            <a:prstGeom prst="rect">
              <a:avLst/>
            </a:prstGeom>
          </p:spPr>
        </p:pic>
      </p:grpSp>
      <p:grpSp>
        <p:nvGrpSpPr>
          <p:cNvPr id="238" name="object 238"/>
          <p:cNvGrpSpPr/>
          <p:nvPr/>
        </p:nvGrpSpPr>
        <p:grpSpPr>
          <a:xfrm>
            <a:off x="6161116" y="4131729"/>
            <a:ext cx="747395" cy="136525"/>
            <a:chOff x="6161116" y="4131729"/>
            <a:chExt cx="747395" cy="136525"/>
          </a:xfrm>
        </p:grpSpPr>
        <p:pic>
          <p:nvPicPr>
            <p:cNvPr id="239" name="object 2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61116" y="4134758"/>
              <a:ext cx="96723" cy="133350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6284150" y="4131729"/>
              <a:ext cx="238239" cy="136378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548354" y="4170677"/>
              <a:ext cx="87122" cy="95999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6654661" y="4142390"/>
              <a:ext cx="158239" cy="125717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6832098" y="4170672"/>
              <a:ext cx="75933" cy="97434"/>
            </a:xfrm>
            <a:prstGeom prst="rect">
              <a:avLst/>
            </a:prstGeom>
          </p:spPr>
        </p:pic>
      </p:grpSp>
      <p:pic>
        <p:nvPicPr>
          <p:cNvPr id="244" name="object 244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1297128" y="4373029"/>
            <a:ext cx="2335951" cy="172641"/>
          </a:xfrm>
          <a:prstGeom prst="rect">
            <a:avLst/>
          </a:prstGeom>
        </p:spPr>
      </p:pic>
      <p:grpSp>
        <p:nvGrpSpPr>
          <p:cNvPr id="245" name="object 245"/>
          <p:cNvGrpSpPr/>
          <p:nvPr/>
        </p:nvGrpSpPr>
        <p:grpSpPr>
          <a:xfrm>
            <a:off x="3698333" y="4376058"/>
            <a:ext cx="213995" cy="133350"/>
            <a:chOff x="3698333" y="4376058"/>
            <a:chExt cx="213995" cy="133350"/>
          </a:xfrm>
        </p:grpSpPr>
        <p:pic>
          <p:nvPicPr>
            <p:cNvPr id="246" name="object 2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98333" y="4376058"/>
              <a:ext cx="96723" cy="133350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3817818" y="4411973"/>
              <a:ext cx="94056" cy="97434"/>
            </a:xfrm>
            <a:prstGeom prst="rect">
              <a:avLst/>
            </a:prstGeom>
          </p:spPr>
        </p:pic>
      </p:grpSp>
      <p:grpSp>
        <p:nvGrpSpPr>
          <p:cNvPr id="248" name="object 248"/>
          <p:cNvGrpSpPr/>
          <p:nvPr/>
        </p:nvGrpSpPr>
        <p:grpSpPr>
          <a:xfrm>
            <a:off x="3982453" y="4376051"/>
            <a:ext cx="125730" cy="133350"/>
            <a:chOff x="3982453" y="4376051"/>
            <a:chExt cx="125730" cy="133350"/>
          </a:xfrm>
        </p:grpSpPr>
        <p:sp>
          <p:nvSpPr>
            <p:cNvPr id="249" name="object 249"/>
            <p:cNvSpPr/>
            <p:nvPr/>
          </p:nvSpPr>
          <p:spPr>
            <a:xfrm>
              <a:off x="3982453" y="437605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0" name="object 2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024070" y="4411973"/>
              <a:ext cx="83731" cy="97434"/>
            </a:xfrm>
            <a:prstGeom prst="rect">
              <a:avLst/>
            </a:prstGeom>
          </p:spPr>
        </p:pic>
      </p:grpSp>
      <p:pic>
        <p:nvPicPr>
          <p:cNvPr id="251" name="object 251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4177152" y="4373029"/>
            <a:ext cx="1316045" cy="136380"/>
          </a:xfrm>
          <a:prstGeom prst="rect">
            <a:avLst/>
          </a:prstGeom>
        </p:spPr>
      </p:pic>
      <p:grpSp>
        <p:nvGrpSpPr>
          <p:cNvPr id="252" name="object 252"/>
          <p:cNvGrpSpPr/>
          <p:nvPr/>
        </p:nvGrpSpPr>
        <p:grpSpPr>
          <a:xfrm>
            <a:off x="5569644" y="4373029"/>
            <a:ext cx="629920" cy="169545"/>
            <a:chOff x="5569644" y="4373029"/>
            <a:chExt cx="629920" cy="169545"/>
          </a:xfrm>
        </p:grpSpPr>
        <p:pic>
          <p:nvPicPr>
            <p:cNvPr id="253" name="object 25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569644" y="4411967"/>
              <a:ext cx="96723" cy="130505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5688056" y="4375166"/>
              <a:ext cx="87134" cy="134238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803987" y="4376051"/>
              <a:ext cx="96723" cy="133350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5923470" y="4373028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4" h="135254">
                  <a:moveTo>
                    <a:pt x="19913" y="3022"/>
                  </a:moveTo>
                  <a:lnTo>
                    <a:pt x="0" y="3022"/>
                  </a:lnTo>
                  <a:lnTo>
                    <a:pt x="0" y="134950"/>
                  </a:lnTo>
                  <a:lnTo>
                    <a:pt x="19913" y="134950"/>
                  </a:lnTo>
                  <a:lnTo>
                    <a:pt x="19913" y="3022"/>
                  </a:lnTo>
                  <a:close/>
                </a:path>
                <a:path w="71754" h="135254">
                  <a:moveTo>
                    <a:pt x="68630" y="40360"/>
                  </a:moveTo>
                  <a:lnTo>
                    <a:pt x="48717" y="40360"/>
                  </a:lnTo>
                  <a:lnTo>
                    <a:pt x="48717" y="134950"/>
                  </a:lnTo>
                  <a:lnTo>
                    <a:pt x="68630" y="134950"/>
                  </a:lnTo>
                  <a:lnTo>
                    <a:pt x="68630" y="40360"/>
                  </a:lnTo>
                  <a:close/>
                </a:path>
                <a:path w="71754" h="135254">
                  <a:moveTo>
                    <a:pt x="71475" y="9194"/>
                  </a:moveTo>
                  <a:lnTo>
                    <a:pt x="70231" y="6223"/>
                  </a:lnTo>
                  <a:lnTo>
                    <a:pt x="65252" y="1257"/>
                  </a:lnTo>
                  <a:lnTo>
                    <a:pt x="62280" y="0"/>
                  </a:lnTo>
                  <a:lnTo>
                    <a:pt x="55410" y="0"/>
                  </a:lnTo>
                  <a:lnTo>
                    <a:pt x="52451" y="1257"/>
                  </a:lnTo>
                  <a:lnTo>
                    <a:pt x="47472" y="6223"/>
                  </a:lnTo>
                  <a:lnTo>
                    <a:pt x="46240" y="9194"/>
                  </a:lnTo>
                  <a:lnTo>
                    <a:pt x="46240" y="16065"/>
                  </a:lnTo>
                  <a:lnTo>
                    <a:pt x="47472" y="19024"/>
                  </a:lnTo>
                  <a:lnTo>
                    <a:pt x="49974" y="21513"/>
                  </a:lnTo>
                  <a:lnTo>
                    <a:pt x="52451" y="24015"/>
                  </a:lnTo>
                  <a:lnTo>
                    <a:pt x="55410" y="25247"/>
                  </a:lnTo>
                  <a:lnTo>
                    <a:pt x="62280" y="25247"/>
                  </a:lnTo>
                  <a:lnTo>
                    <a:pt x="65252" y="24015"/>
                  </a:lnTo>
                  <a:lnTo>
                    <a:pt x="70231" y="19024"/>
                  </a:lnTo>
                  <a:lnTo>
                    <a:pt x="71475" y="16065"/>
                  </a:lnTo>
                  <a:lnTo>
                    <a:pt x="71475" y="9194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6014676" y="4411971"/>
              <a:ext cx="184555" cy="97436"/>
            </a:xfrm>
            <a:prstGeom prst="rect">
              <a:avLst/>
            </a:prstGeom>
          </p:spPr>
        </p:pic>
      </p:grpSp>
      <p:grpSp>
        <p:nvGrpSpPr>
          <p:cNvPr id="258" name="object 258"/>
          <p:cNvGrpSpPr/>
          <p:nvPr/>
        </p:nvGrpSpPr>
        <p:grpSpPr>
          <a:xfrm>
            <a:off x="6269649" y="4376051"/>
            <a:ext cx="635000" cy="133985"/>
            <a:chOff x="6269649" y="4376051"/>
            <a:chExt cx="635000" cy="133985"/>
          </a:xfrm>
        </p:grpSpPr>
        <p:pic>
          <p:nvPicPr>
            <p:cNvPr id="259" name="object 259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6269649" y="4383690"/>
              <a:ext cx="356830" cy="125717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6645855" y="4383690"/>
              <a:ext cx="158239" cy="125717"/>
            </a:xfrm>
            <a:prstGeom prst="rect">
              <a:avLst/>
            </a:prstGeom>
          </p:spPr>
        </p:pic>
        <p:sp>
          <p:nvSpPr>
            <p:cNvPr id="261" name="object 261"/>
            <p:cNvSpPr/>
            <p:nvPr/>
          </p:nvSpPr>
          <p:spPr>
            <a:xfrm>
              <a:off x="6831838" y="4376051"/>
              <a:ext cx="73025" cy="133985"/>
            </a:xfrm>
            <a:custGeom>
              <a:avLst/>
              <a:gdLst/>
              <a:ahLst/>
              <a:cxnLst/>
              <a:rect l="l" t="t" r="r" b="b"/>
              <a:pathLst>
                <a:path w="73025" h="133985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  <a:path w="73025" h="133985">
                  <a:moveTo>
                    <a:pt x="72529" y="116357"/>
                  </a:moveTo>
                  <a:lnTo>
                    <a:pt x="71234" y="113245"/>
                  </a:lnTo>
                  <a:lnTo>
                    <a:pt x="66014" y="108140"/>
                  </a:lnTo>
                  <a:lnTo>
                    <a:pt x="62865" y="106870"/>
                  </a:lnTo>
                  <a:lnTo>
                    <a:pt x="55524" y="106870"/>
                  </a:lnTo>
                  <a:lnTo>
                    <a:pt x="52412" y="108140"/>
                  </a:lnTo>
                  <a:lnTo>
                    <a:pt x="47320" y="113245"/>
                  </a:lnTo>
                  <a:lnTo>
                    <a:pt x="46037" y="116357"/>
                  </a:lnTo>
                  <a:lnTo>
                    <a:pt x="46037" y="123698"/>
                  </a:lnTo>
                  <a:lnTo>
                    <a:pt x="47320" y="126834"/>
                  </a:lnTo>
                  <a:lnTo>
                    <a:pt x="49860" y="129451"/>
                  </a:lnTo>
                  <a:lnTo>
                    <a:pt x="52412" y="132054"/>
                  </a:lnTo>
                  <a:lnTo>
                    <a:pt x="55524" y="133362"/>
                  </a:lnTo>
                  <a:lnTo>
                    <a:pt x="62865" y="133362"/>
                  </a:lnTo>
                  <a:lnTo>
                    <a:pt x="66014" y="132054"/>
                  </a:lnTo>
                  <a:lnTo>
                    <a:pt x="71234" y="126834"/>
                  </a:lnTo>
                  <a:lnTo>
                    <a:pt x="72529" y="123698"/>
                  </a:lnTo>
                  <a:lnTo>
                    <a:pt x="72529" y="116357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2" name="object 262"/>
          <p:cNvSpPr/>
          <p:nvPr/>
        </p:nvSpPr>
        <p:spPr>
          <a:xfrm>
            <a:off x="1306004" y="5209920"/>
            <a:ext cx="133350" cy="132715"/>
          </a:xfrm>
          <a:custGeom>
            <a:avLst/>
            <a:gdLst/>
            <a:ahLst/>
            <a:cxnLst/>
            <a:rect l="l" t="t" r="r" b="b"/>
            <a:pathLst>
              <a:path w="133350" h="132714">
                <a:moveTo>
                  <a:pt x="89433" y="111785"/>
                </a:moveTo>
                <a:lnTo>
                  <a:pt x="20967" y="111785"/>
                </a:lnTo>
                <a:lnTo>
                  <a:pt x="20967" y="78765"/>
                </a:lnTo>
                <a:lnTo>
                  <a:pt x="80543" y="78765"/>
                </a:lnTo>
                <a:lnTo>
                  <a:pt x="80543" y="59715"/>
                </a:lnTo>
                <a:lnTo>
                  <a:pt x="20967" y="59715"/>
                </a:lnTo>
                <a:lnTo>
                  <a:pt x="20967" y="27965"/>
                </a:lnTo>
                <a:lnTo>
                  <a:pt x="87299" y="27965"/>
                </a:lnTo>
                <a:lnTo>
                  <a:pt x="87299" y="7645"/>
                </a:lnTo>
                <a:lnTo>
                  <a:pt x="0" y="7645"/>
                </a:lnTo>
                <a:lnTo>
                  <a:pt x="0" y="27965"/>
                </a:lnTo>
                <a:lnTo>
                  <a:pt x="0" y="59715"/>
                </a:lnTo>
                <a:lnTo>
                  <a:pt x="0" y="78765"/>
                </a:lnTo>
                <a:lnTo>
                  <a:pt x="0" y="111785"/>
                </a:lnTo>
                <a:lnTo>
                  <a:pt x="0" y="132105"/>
                </a:lnTo>
                <a:lnTo>
                  <a:pt x="89433" y="132105"/>
                </a:lnTo>
                <a:lnTo>
                  <a:pt x="89433" y="111785"/>
                </a:lnTo>
                <a:close/>
              </a:path>
              <a:path w="133350" h="132714">
                <a:moveTo>
                  <a:pt x="133350" y="0"/>
                </a:moveTo>
                <a:lnTo>
                  <a:pt x="113436" y="0"/>
                </a:lnTo>
                <a:lnTo>
                  <a:pt x="113436" y="131927"/>
                </a:lnTo>
                <a:lnTo>
                  <a:pt x="133350" y="131927"/>
                </a:lnTo>
                <a:lnTo>
                  <a:pt x="133350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3" name="object 263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1546752" y="5217567"/>
            <a:ext cx="1105198" cy="158776"/>
          </a:xfrm>
          <a:prstGeom prst="rect">
            <a:avLst/>
          </a:prstGeom>
        </p:spPr>
      </p:pic>
      <p:grpSp>
        <p:nvGrpSpPr>
          <p:cNvPr id="264" name="object 264"/>
          <p:cNvGrpSpPr/>
          <p:nvPr/>
        </p:nvGrpSpPr>
        <p:grpSpPr>
          <a:xfrm>
            <a:off x="2744246" y="5209923"/>
            <a:ext cx="213995" cy="133350"/>
            <a:chOff x="2744246" y="5209923"/>
            <a:chExt cx="213995" cy="133350"/>
          </a:xfrm>
        </p:grpSpPr>
        <p:pic>
          <p:nvPicPr>
            <p:cNvPr id="265" name="object 265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2863730" y="5245837"/>
              <a:ext cx="94056" cy="97434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2744246" y="5209923"/>
              <a:ext cx="96723" cy="133350"/>
            </a:xfrm>
            <a:prstGeom prst="rect">
              <a:avLst/>
            </a:prstGeom>
          </p:spPr>
        </p:pic>
      </p:grpSp>
      <p:grpSp>
        <p:nvGrpSpPr>
          <p:cNvPr id="267" name="object 267"/>
          <p:cNvGrpSpPr/>
          <p:nvPr/>
        </p:nvGrpSpPr>
        <p:grpSpPr>
          <a:xfrm>
            <a:off x="3058245" y="5217566"/>
            <a:ext cx="683895" cy="162560"/>
            <a:chOff x="3058245" y="5217566"/>
            <a:chExt cx="683895" cy="162560"/>
          </a:xfrm>
        </p:grpSpPr>
        <p:pic>
          <p:nvPicPr>
            <p:cNvPr id="268" name="object 26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3058245" y="5217566"/>
              <a:ext cx="200922" cy="162330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287963" y="5245837"/>
              <a:ext cx="453748" cy="97438"/>
            </a:xfrm>
            <a:prstGeom prst="rect">
              <a:avLst/>
            </a:prstGeom>
          </p:spPr>
        </p:pic>
      </p:grpSp>
      <p:pic>
        <p:nvPicPr>
          <p:cNvPr id="270" name="object 270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3833991" y="5245837"/>
            <a:ext cx="183313" cy="97434"/>
          </a:xfrm>
          <a:prstGeom prst="rect">
            <a:avLst/>
          </a:prstGeom>
        </p:spPr>
      </p:pic>
      <p:grpSp>
        <p:nvGrpSpPr>
          <p:cNvPr id="271" name="object 271"/>
          <p:cNvGrpSpPr/>
          <p:nvPr/>
        </p:nvGrpSpPr>
        <p:grpSpPr>
          <a:xfrm>
            <a:off x="4108335" y="5207434"/>
            <a:ext cx="1132205" cy="135890"/>
            <a:chOff x="4108335" y="5207434"/>
            <a:chExt cx="1132205" cy="135890"/>
          </a:xfrm>
        </p:grpSpPr>
        <p:pic>
          <p:nvPicPr>
            <p:cNvPr id="272" name="object 272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4108335" y="5207434"/>
              <a:ext cx="161984" cy="135837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4299127" y="5245835"/>
              <a:ext cx="87121" cy="96012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4407946" y="5209923"/>
              <a:ext cx="96723" cy="133350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4526363" y="5245839"/>
              <a:ext cx="83731" cy="97434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4637836" y="5245835"/>
              <a:ext cx="152552" cy="96012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4812089" y="5245838"/>
              <a:ext cx="94056" cy="97434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4928014" y="5245835"/>
              <a:ext cx="87121" cy="96012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5034332" y="5217569"/>
              <a:ext cx="158239" cy="125704"/>
            </a:xfrm>
            <a:prstGeom prst="rect">
              <a:avLst/>
            </a:prstGeom>
          </p:spPr>
        </p:pic>
        <p:sp>
          <p:nvSpPr>
            <p:cNvPr id="280" name="object 280"/>
            <p:cNvSpPr/>
            <p:nvPr/>
          </p:nvSpPr>
          <p:spPr>
            <a:xfrm>
              <a:off x="5220296" y="520992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1" name="object 281"/>
          <p:cNvGrpSpPr/>
          <p:nvPr/>
        </p:nvGrpSpPr>
        <p:grpSpPr>
          <a:xfrm>
            <a:off x="5344753" y="5245836"/>
            <a:ext cx="628650" cy="130810"/>
            <a:chOff x="5344753" y="5245836"/>
            <a:chExt cx="628650" cy="130810"/>
          </a:xfrm>
        </p:grpSpPr>
        <p:pic>
          <p:nvPicPr>
            <p:cNvPr id="282" name="object 28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5344753" y="5245839"/>
              <a:ext cx="212830" cy="130505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5580176" y="5245836"/>
              <a:ext cx="161254" cy="130505"/>
            </a:xfrm>
            <a:prstGeom prst="rect">
              <a:avLst/>
            </a:prstGeom>
          </p:spPr>
        </p:pic>
        <p:pic>
          <p:nvPicPr>
            <p:cNvPr id="284" name="object 284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5769160" y="5247260"/>
              <a:ext cx="87121" cy="96012"/>
            </a:xfrm>
            <a:prstGeom prst="rect">
              <a:avLst/>
            </a:prstGeom>
          </p:spPr>
        </p:pic>
        <p:pic>
          <p:nvPicPr>
            <p:cNvPr id="285" name="object 285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879063" y="5245838"/>
              <a:ext cx="94056" cy="97434"/>
            </a:xfrm>
            <a:prstGeom prst="rect">
              <a:avLst/>
            </a:prstGeom>
          </p:spPr>
        </p:pic>
      </p:grpSp>
      <p:grpSp>
        <p:nvGrpSpPr>
          <p:cNvPr id="286" name="object 286"/>
          <p:cNvGrpSpPr/>
          <p:nvPr/>
        </p:nvGrpSpPr>
        <p:grpSpPr>
          <a:xfrm>
            <a:off x="6064689" y="5206898"/>
            <a:ext cx="910590" cy="136525"/>
            <a:chOff x="6064689" y="5206898"/>
            <a:chExt cx="910590" cy="136525"/>
          </a:xfrm>
        </p:grpSpPr>
        <p:pic>
          <p:nvPicPr>
            <p:cNvPr id="287" name="object 287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6064689" y="5209923"/>
              <a:ext cx="96723" cy="133350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184173" y="5217568"/>
              <a:ext cx="277535" cy="125704"/>
            </a:xfrm>
            <a:prstGeom prst="rect">
              <a:avLst/>
            </a:prstGeom>
          </p:spPr>
        </p:pic>
        <p:sp>
          <p:nvSpPr>
            <p:cNvPr id="289" name="object 289"/>
            <p:cNvSpPr/>
            <p:nvPr/>
          </p:nvSpPr>
          <p:spPr>
            <a:xfrm>
              <a:off x="6483576" y="5245837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0" name="object 290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6554160" y="5245835"/>
              <a:ext cx="152552" cy="96012"/>
            </a:xfrm>
            <a:prstGeom prst="rect">
              <a:avLst/>
            </a:prstGeom>
          </p:spPr>
        </p:pic>
        <p:sp>
          <p:nvSpPr>
            <p:cNvPr id="291" name="object 291"/>
            <p:cNvSpPr/>
            <p:nvPr/>
          </p:nvSpPr>
          <p:spPr>
            <a:xfrm>
              <a:off x="6731965" y="5206898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10" y="1244"/>
                  </a:lnTo>
                  <a:lnTo>
                    <a:pt x="1244" y="6223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210" y="24002"/>
                  </a:lnTo>
                  <a:lnTo>
                    <a:pt x="9182" y="25247"/>
                  </a:lnTo>
                  <a:lnTo>
                    <a:pt x="16052" y="25247"/>
                  </a:lnTo>
                  <a:lnTo>
                    <a:pt x="19011" y="24002"/>
                  </a:lnTo>
                  <a:lnTo>
                    <a:pt x="24002" y="19024"/>
                  </a:lnTo>
                  <a:lnTo>
                    <a:pt x="25234" y="16065"/>
                  </a:lnTo>
                  <a:lnTo>
                    <a:pt x="25234" y="9182"/>
                  </a:lnTo>
                  <a:lnTo>
                    <a:pt x="24002" y="6223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2" name="object 292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6783169" y="5245835"/>
              <a:ext cx="87122" cy="96012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6890921" y="5245839"/>
              <a:ext cx="83731" cy="97434"/>
            </a:xfrm>
            <a:prstGeom prst="rect">
              <a:avLst/>
            </a:prstGeom>
          </p:spPr>
        </p:pic>
      </p:grpSp>
      <p:grpSp>
        <p:nvGrpSpPr>
          <p:cNvPr id="294" name="object 294"/>
          <p:cNvGrpSpPr/>
          <p:nvPr/>
        </p:nvGrpSpPr>
        <p:grpSpPr>
          <a:xfrm>
            <a:off x="1296924" y="5450691"/>
            <a:ext cx="498475" cy="133985"/>
            <a:chOff x="1296924" y="5450691"/>
            <a:chExt cx="498475" cy="133985"/>
          </a:xfrm>
        </p:grpSpPr>
        <p:pic>
          <p:nvPicPr>
            <p:cNvPr id="295" name="object 295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296924" y="5450691"/>
              <a:ext cx="201985" cy="133883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521486" y="5487135"/>
              <a:ext cx="152552" cy="96012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695554" y="5487141"/>
              <a:ext cx="99568" cy="97434"/>
            </a:xfrm>
            <a:prstGeom prst="rect">
              <a:avLst/>
            </a:prstGeom>
          </p:spPr>
        </p:pic>
      </p:grpSp>
      <p:pic>
        <p:nvPicPr>
          <p:cNvPr id="298" name="object 298"/>
          <p:cNvPicPr/>
          <p:nvPr/>
        </p:nvPicPr>
        <p:blipFill>
          <a:blip r:embed="rId133" cstate="print"/>
          <a:stretch>
            <a:fillRect/>
          </a:stretch>
        </p:blipFill>
        <p:spPr>
          <a:xfrm>
            <a:off x="1864053" y="5487137"/>
            <a:ext cx="186526" cy="97434"/>
          </a:xfrm>
          <a:prstGeom prst="rect">
            <a:avLst/>
          </a:prstGeom>
        </p:spPr>
      </p:pic>
      <p:pic>
        <p:nvPicPr>
          <p:cNvPr id="299" name="object 299"/>
          <p:cNvPicPr/>
          <p:nvPr/>
        </p:nvPicPr>
        <p:blipFill>
          <a:blip r:embed="rId134" cstate="print"/>
          <a:stretch>
            <a:fillRect/>
          </a:stretch>
        </p:blipFill>
        <p:spPr>
          <a:xfrm>
            <a:off x="2120247" y="5448198"/>
            <a:ext cx="1223945" cy="136376"/>
          </a:xfrm>
          <a:prstGeom prst="rect">
            <a:avLst/>
          </a:prstGeom>
        </p:spPr>
      </p:pic>
      <p:pic>
        <p:nvPicPr>
          <p:cNvPr id="300" name="object 300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3414021" y="5488557"/>
            <a:ext cx="99212" cy="132283"/>
          </a:xfrm>
          <a:prstGeom prst="rect">
            <a:avLst/>
          </a:prstGeom>
        </p:spPr>
      </p:pic>
      <p:grpSp>
        <p:nvGrpSpPr>
          <p:cNvPr id="301" name="object 301"/>
          <p:cNvGrpSpPr/>
          <p:nvPr/>
        </p:nvGrpSpPr>
        <p:grpSpPr>
          <a:xfrm>
            <a:off x="3577746" y="5448198"/>
            <a:ext cx="1003300" cy="136525"/>
            <a:chOff x="3577746" y="5448198"/>
            <a:chExt cx="1003300" cy="136525"/>
          </a:xfrm>
        </p:grpSpPr>
        <p:pic>
          <p:nvPicPr>
            <p:cNvPr id="302" name="object 302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3577746" y="5451223"/>
              <a:ext cx="96723" cy="133350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3700780" y="5448198"/>
              <a:ext cx="308825" cy="136375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4035562" y="5451223"/>
              <a:ext cx="96723" cy="133350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4153979" y="5488560"/>
              <a:ext cx="87121" cy="96012"/>
            </a:xfrm>
            <a:prstGeom prst="rect">
              <a:avLst/>
            </a:prstGeom>
          </p:spPr>
        </p:pic>
        <p:sp>
          <p:nvSpPr>
            <p:cNvPr id="306" name="object 306"/>
            <p:cNvSpPr/>
            <p:nvPr/>
          </p:nvSpPr>
          <p:spPr>
            <a:xfrm>
              <a:off x="4267428" y="5448198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390" y="40360"/>
                  </a:moveTo>
                  <a:lnTo>
                    <a:pt x="2476" y="40360"/>
                  </a:lnTo>
                  <a:lnTo>
                    <a:pt x="2476" y="134950"/>
                  </a:lnTo>
                  <a:lnTo>
                    <a:pt x="22390" y="134950"/>
                  </a:lnTo>
                  <a:lnTo>
                    <a:pt x="22390" y="40360"/>
                  </a:lnTo>
                  <a:close/>
                </a:path>
                <a:path w="25400" h="135254">
                  <a:moveTo>
                    <a:pt x="16040" y="0"/>
                  </a:moveTo>
                  <a:lnTo>
                    <a:pt x="9169" y="0"/>
                  </a:lnTo>
                  <a:lnTo>
                    <a:pt x="6210" y="1244"/>
                  </a:lnTo>
                  <a:lnTo>
                    <a:pt x="1231" y="6223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31" y="19024"/>
                  </a:lnTo>
                  <a:lnTo>
                    <a:pt x="6210" y="24002"/>
                  </a:lnTo>
                  <a:lnTo>
                    <a:pt x="9169" y="25247"/>
                  </a:lnTo>
                  <a:lnTo>
                    <a:pt x="16040" y="25247"/>
                  </a:lnTo>
                  <a:lnTo>
                    <a:pt x="19011" y="24002"/>
                  </a:lnTo>
                  <a:lnTo>
                    <a:pt x="23990" y="19024"/>
                  </a:lnTo>
                  <a:lnTo>
                    <a:pt x="25234" y="16065"/>
                  </a:lnTo>
                  <a:lnTo>
                    <a:pt x="25234" y="9182"/>
                  </a:lnTo>
                  <a:lnTo>
                    <a:pt x="23990" y="6223"/>
                  </a:lnTo>
                  <a:lnTo>
                    <a:pt x="19011" y="1244"/>
                  </a:lnTo>
                  <a:lnTo>
                    <a:pt x="1604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7" name="object 307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4318623" y="5450691"/>
              <a:ext cx="147213" cy="133883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4493572" y="5487135"/>
              <a:ext cx="87121" cy="96012"/>
            </a:xfrm>
            <a:prstGeom prst="rect">
              <a:avLst/>
            </a:prstGeom>
          </p:spPr>
        </p:pic>
      </p:grpSp>
      <p:grpSp>
        <p:nvGrpSpPr>
          <p:cNvPr id="309" name="object 309"/>
          <p:cNvGrpSpPr/>
          <p:nvPr/>
        </p:nvGrpSpPr>
        <p:grpSpPr>
          <a:xfrm>
            <a:off x="4663325" y="5451221"/>
            <a:ext cx="232410" cy="133350"/>
            <a:chOff x="4663325" y="5451221"/>
            <a:chExt cx="232410" cy="133350"/>
          </a:xfrm>
        </p:grpSpPr>
        <p:sp>
          <p:nvSpPr>
            <p:cNvPr id="310" name="object 310"/>
            <p:cNvSpPr/>
            <p:nvPr/>
          </p:nvSpPr>
          <p:spPr>
            <a:xfrm>
              <a:off x="4663325" y="545122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1" name="object 311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4705813" y="5487138"/>
              <a:ext cx="189539" cy="97438"/>
            </a:xfrm>
            <a:prstGeom prst="rect">
              <a:avLst/>
            </a:prstGeom>
          </p:spPr>
        </p:pic>
      </p:grpSp>
      <p:grpSp>
        <p:nvGrpSpPr>
          <p:cNvPr id="312" name="object 312"/>
          <p:cNvGrpSpPr/>
          <p:nvPr/>
        </p:nvGrpSpPr>
        <p:grpSpPr>
          <a:xfrm>
            <a:off x="4972834" y="5487136"/>
            <a:ext cx="741680" cy="97790"/>
            <a:chOff x="4972834" y="5487136"/>
            <a:chExt cx="741680" cy="97790"/>
          </a:xfrm>
        </p:grpSpPr>
        <p:pic>
          <p:nvPicPr>
            <p:cNvPr id="313" name="object 313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4972834" y="5487136"/>
              <a:ext cx="262260" cy="97435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5254637" y="5488560"/>
              <a:ext cx="87121" cy="96012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5370565" y="5487138"/>
              <a:ext cx="343863" cy="97438"/>
            </a:xfrm>
            <a:prstGeom prst="rect">
              <a:avLst/>
            </a:prstGeom>
          </p:spPr>
        </p:pic>
      </p:grpSp>
      <p:grpSp>
        <p:nvGrpSpPr>
          <p:cNvPr id="316" name="object 316"/>
          <p:cNvGrpSpPr/>
          <p:nvPr/>
        </p:nvGrpSpPr>
        <p:grpSpPr>
          <a:xfrm>
            <a:off x="5791894" y="5448198"/>
            <a:ext cx="735330" cy="169545"/>
            <a:chOff x="5791894" y="5448198"/>
            <a:chExt cx="735330" cy="169545"/>
          </a:xfrm>
        </p:grpSpPr>
        <p:pic>
          <p:nvPicPr>
            <p:cNvPr id="317" name="object 317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5791894" y="5487139"/>
              <a:ext cx="96723" cy="130505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5910306" y="5450330"/>
              <a:ext cx="87134" cy="134238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026237" y="5451223"/>
              <a:ext cx="96723" cy="133350"/>
            </a:xfrm>
            <a:prstGeom prst="rect">
              <a:avLst/>
            </a:prstGeom>
          </p:spPr>
        </p:pic>
        <p:sp>
          <p:nvSpPr>
            <p:cNvPr id="320" name="object 320"/>
            <p:cNvSpPr/>
            <p:nvPr/>
          </p:nvSpPr>
          <p:spPr>
            <a:xfrm>
              <a:off x="6145720" y="5448198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4" h="135254">
                  <a:moveTo>
                    <a:pt x="19913" y="3022"/>
                  </a:moveTo>
                  <a:lnTo>
                    <a:pt x="0" y="3022"/>
                  </a:lnTo>
                  <a:lnTo>
                    <a:pt x="0" y="134950"/>
                  </a:lnTo>
                  <a:lnTo>
                    <a:pt x="19913" y="134950"/>
                  </a:lnTo>
                  <a:lnTo>
                    <a:pt x="19913" y="3022"/>
                  </a:lnTo>
                  <a:close/>
                </a:path>
                <a:path w="71754" h="135254">
                  <a:moveTo>
                    <a:pt x="68630" y="40360"/>
                  </a:moveTo>
                  <a:lnTo>
                    <a:pt x="48717" y="40360"/>
                  </a:lnTo>
                  <a:lnTo>
                    <a:pt x="48717" y="134950"/>
                  </a:lnTo>
                  <a:lnTo>
                    <a:pt x="68630" y="134950"/>
                  </a:lnTo>
                  <a:lnTo>
                    <a:pt x="68630" y="40360"/>
                  </a:lnTo>
                  <a:close/>
                </a:path>
                <a:path w="71754" h="135254">
                  <a:moveTo>
                    <a:pt x="71475" y="9182"/>
                  </a:moveTo>
                  <a:lnTo>
                    <a:pt x="70231" y="6223"/>
                  </a:lnTo>
                  <a:lnTo>
                    <a:pt x="65252" y="1244"/>
                  </a:lnTo>
                  <a:lnTo>
                    <a:pt x="62280" y="0"/>
                  </a:lnTo>
                  <a:lnTo>
                    <a:pt x="55410" y="0"/>
                  </a:lnTo>
                  <a:lnTo>
                    <a:pt x="52451" y="1244"/>
                  </a:lnTo>
                  <a:lnTo>
                    <a:pt x="47472" y="6223"/>
                  </a:lnTo>
                  <a:lnTo>
                    <a:pt x="46240" y="9182"/>
                  </a:lnTo>
                  <a:lnTo>
                    <a:pt x="46240" y="16065"/>
                  </a:lnTo>
                  <a:lnTo>
                    <a:pt x="47472" y="19024"/>
                  </a:lnTo>
                  <a:lnTo>
                    <a:pt x="52451" y="24003"/>
                  </a:lnTo>
                  <a:lnTo>
                    <a:pt x="55410" y="25247"/>
                  </a:lnTo>
                  <a:lnTo>
                    <a:pt x="62280" y="25247"/>
                  </a:lnTo>
                  <a:lnTo>
                    <a:pt x="65252" y="24003"/>
                  </a:lnTo>
                  <a:lnTo>
                    <a:pt x="70231" y="19024"/>
                  </a:lnTo>
                  <a:lnTo>
                    <a:pt x="71475" y="16065"/>
                  </a:lnTo>
                  <a:lnTo>
                    <a:pt x="71475" y="9182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1" name="object 321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6236926" y="5487136"/>
              <a:ext cx="290004" cy="97439"/>
            </a:xfrm>
            <a:prstGeom prst="rect">
              <a:avLst/>
            </a:prstGeom>
          </p:spPr>
        </p:pic>
      </p:grpSp>
      <p:grpSp>
        <p:nvGrpSpPr>
          <p:cNvPr id="322" name="object 322"/>
          <p:cNvGrpSpPr/>
          <p:nvPr/>
        </p:nvGrpSpPr>
        <p:grpSpPr>
          <a:xfrm>
            <a:off x="6604410" y="5487137"/>
            <a:ext cx="370205" cy="130810"/>
            <a:chOff x="6604410" y="5487137"/>
            <a:chExt cx="370205" cy="130810"/>
          </a:xfrm>
        </p:grpSpPr>
        <p:pic>
          <p:nvPicPr>
            <p:cNvPr id="323" name="object 323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6604410" y="5487139"/>
              <a:ext cx="196112" cy="130505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6828262" y="5487137"/>
              <a:ext cx="146314" cy="97435"/>
            </a:xfrm>
            <a:prstGeom prst="rect">
              <a:avLst/>
            </a:prstGeom>
          </p:spPr>
        </p:pic>
      </p:grpSp>
      <p:grpSp>
        <p:nvGrpSpPr>
          <p:cNvPr id="325" name="object 325"/>
          <p:cNvGrpSpPr/>
          <p:nvPr/>
        </p:nvGrpSpPr>
        <p:grpSpPr>
          <a:xfrm>
            <a:off x="1296050" y="5692523"/>
            <a:ext cx="689610" cy="133350"/>
            <a:chOff x="1296050" y="5692523"/>
            <a:chExt cx="689610" cy="133350"/>
          </a:xfrm>
        </p:grpSpPr>
        <p:pic>
          <p:nvPicPr>
            <p:cNvPr id="326" name="object 326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296050" y="5728439"/>
              <a:ext cx="83731" cy="97434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1399156" y="5700168"/>
              <a:ext cx="169630" cy="125704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590654" y="5728435"/>
              <a:ext cx="87121" cy="96012"/>
            </a:xfrm>
            <a:prstGeom prst="rect">
              <a:avLst/>
            </a:prstGeom>
          </p:spPr>
        </p:pic>
        <p:pic>
          <p:nvPicPr>
            <p:cNvPr id="329" name="object 329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699473" y="5692523"/>
              <a:ext cx="96723" cy="133350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1818957" y="5728437"/>
              <a:ext cx="94056" cy="97434"/>
            </a:xfrm>
            <a:prstGeom prst="rect">
              <a:avLst/>
            </a:prstGeom>
          </p:spPr>
        </p:pic>
        <p:sp>
          <p:nvSpPr>
            <p:cNvPr id="331" name="object 331"/>
            <p:cNvSpPr/>
            <p:nvPr/>
          </p:nvSpPr>
          <p:spPr>
            <a:xfrm>
              <a:off x="1934880" y="5728437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2" name="object 332"/>
          <p:cNvGrpSpPr/>
          <p:nvPr/>
        </p:nvGrpSpPr>
        <p:grpSpPr>
          <a:xfrm>
            <a:off x="2108961" y="5692521"/>
            <a:ext cx="220979" cy="133350"/>
            <a:chOff x="2108961" y="5692521"/>
            <a:chExt cx="220979" cy="133350"/>
          </a:xfrm>
        </p:grpSpPr>
        <p:sp>
          <p:nvSpPr>
            <p:cNvPr id="333" name="object 333"/>
            <p:cNvSpPr/>
            <p:nvPr/>
          </p:nvSpPr>
          <p:spPr>
            <a:xfrm>
              <a:off x="2108961" y="569252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4" name="object 334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2150570" y="5728439"/>
              <a:ext cx="83731" cy="97434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2253499" y="5728438"/>
              <a:ext cx="75933" cy="97434"/>
            </a:xfrm>
            <a:prstGeom prst="rect">
              <a:avLst/>
            </a:prstGeom>
          </p:spPr>
        </p:pic>
      </p:grpSp>
      <p:pic>
        <p:nvPicPr>
          <p:cNvPr id="336" name="object 336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2455519" y="5689498"/>
            <a:ext cx="1096326" cy="136375"/>
          </a:xfrm>
          <a:prstGeom prst="rect">
            <a:avLst/>
          </a:prstGeom>
        </p:spPr>
      </p:pic>
      <p:grpSp>
        <p:nvGrpSpPr>
          <p:cNvPr id="337" name="object 337"/>
          <p:cNvGrpSpPr/>
          <p:nvPr/>
        </p:nvGrpSpPr>
        <p:grpSpPr>
          <a:xfrm>
            <a:off x="3671879" y="5692523"/>
            <a:ext cx="213995" cy="133350"/>
            <a:chOff x="3671879" y="5692523"/>
            <a:chExt cx="213995" cy="133350"/>
          </a:xfrm>
        </p:grpSpPr>
        <p:pic>
          <p:nvPicPr>
            <p:cNvPr id="338" name="object 338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3671879" y="5692523"/>
              <a:ext cx="96723" cy="133350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791363" y="5728437"/>
              <a:ext cx="94056" cy="97434"/>
            </a:xfrm>
            <a:prstGeom prst="rect">
              <a:avLst/>
            </a:prstGeom>
          </p:spPr>
        </p:pic>
      </p:grpSp>
      <p:grpSp>
        <p:nvGrpSpPr>
          <p:cNvPr id="340" name="object 340"/>
          <p:cNvGrpSpPr/>
          <p:nvPr/>
        </p:nvGrpSpPr>
        <p:grpSpPr>
          <a:xfrm>
            <a:off x="4010799" y="5692521"/>
            <a:ext cx="125730" cy="133350"/>
            <a:chOff x="4010799" y="5692521"/>
            <a:chExt cx="125730" cy="133350"/>
          </a:xfrm>
        </p:grpSpPr>
        <p:sp>
          <p:nvSpPr>
            <p:cNvPr id="341" name="object 341"/>
            <p:cNvSpPr/>
            <p:nvPr/>
          </p:nvSpPr>
          <p:spPr>
            <a:xfrm>
              <a:off x="4010799" y="569252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2" name="object 342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4052408" y="5728439"/>
              <a:ext cx="83731" cy="97434"/>
            </a:xfrm>
            <a:prstGeom prst="rect">
              <a:avLst/>
            </a:prstGeom>
          </p:spPr>
        </p:pic>
      </p:grpSp>
      <p:grpSp>
        <p:nvGrpSpPr>
          <p:cNvPr id="343" name="object 343"/>
          <p:cNvGrpSpPr/>
          <p:nvPr/>
        </p:nvGrpSpPr>
        <p:grpSpPr>
          <a:xfrm>
            <a:off x="4267374" y="5689498"/>
            <a:ext cx="862330" cy="169545"/>
            <a:chOff x="4267374" y="5689498"/>
            <a:chExt cx="862330" cy="169545"/>
          </a:xfrm>
        </p:grpSpPr>
        <p:pic>
          <p:nvPicPr>
            <p:cNvPr id="344" name="object 344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4267374" y="5728439"/>
              <a:ext cx="212830" cy="130505"/>
            </a:xfrm>
            <a:prstGeom prst="rect">
              <a:avLst/>
            </a:prstGeom>
          </p:spPr>
        </p:pic>
        <p:pic>
          <p:nvPicPr>
            <p:cNvPr id="345" name="object 345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4502782" y="5692523"/>
              <a:ext cx="96723" cy="133350"/>
            </a:xfrm>
            <a:prstGeom prst="rect">
              <a:avLst/>
            </a:prstGeom>
          </p:spPr>
        </p:pic>
        <p:sp>
          <p:nvSpPr>
            <p:cNvPr id="346" name="object 346"/>
            <p:cNvSpPr/>
            <p:nvPr/>
          </p:nvSpPr>
          <p:spPr>
            <a:xfrm>
              <a:off x="4622266" y="569252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7" name="object 347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4663881" y="5728439"/>
              <a:ext cx="83731" cy="97434"/>
            </a:xfrm>
            <a:prstGeom prst="rect">
              <a:avLst/>
            </a:prstGeom>
          </p:spPr>
        </p:pic>
        <p:pic>
          <p:nvPicPr>
            <p:cNvPr id="348" name="object 348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4769121" y="5689498"/>
              <a:ext cx="131389" cy="136372"/>
            </a:xfrm>
            <a:prstGeom prst="rect">
              <a:avLst/>
            </a:prstGeom>
          </p:spPr>
        </p:pic>
        <p:pic>
          <p:nvPicPr>
            <p:cNvPr id="349" name="object 349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4920242" y="5691991"/>
              <a:ext cx="99580" cy="133883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5042400" y="5728435"/>
              <a:ext cx="87121" cy="96012"/>
            </a:xfrm>
            <a:prstGeom prst="rect">
              <a:avLst/>
            </a:prstGeom>
          </p:spPr>
        </p:pic>
      </p:grpSp>
      <p:pic>
        <p:nvPicPr>
          <p:cNvPr id="351" name="object 351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5247968" y="5729857"/>
            <a:ext cx="99212" cy="132283"/>
          </a:xfrm>
          <a:prstGeom prst="rect">
            <a:avLst/>
          </a:prstGeom>
        </p:spPr>
      </p:pic>
      <p:grpSp>
        <p:nvGrpSpPr>
          <p:cNvPr id="352" name="object 352"/>
          <p:cNvGrpSpPr/>
          <p:nvPr/>
        </p:nvGrpSpPr>
        <p:grpSpPr>
          <a:xfrm>
            <a:off x="5460284" y="5692521"/>
            <a:ext cx="135890" cy="133350"/>
            <a:chOff x="5460284" y="5692521"/>
            <a:chExt cx="135890" cy="133350"/>
          </a:xfrm>
        </p:grpSpPr>
        <p:pic>
          <p:nvPicPr>
            <p:cNvPr id="353" name="object 353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5460284" y="5728438"/>
              <a:ext cx="94056" cy="97434"/>
            </a:xfrm>
            <a:prstGeom prst="rect">
              <a:avLst/>
            </a:prstGeom>
          </p:spPr>
        </p:pic>
        <p:sp>
          <p:nvSpPr>
            <p:cNvPr id="354" name="object 354"/>
            <p:cNvSpPr/>
            <p:nvPr/>
          </p:nvSpPr>
          <p:spPr>
            <a:xfrm>
              <a:off x="5576214" y="569252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5" name="object 355"/>
          <p:cNvGrpSpPr/>
          <p:nvPr/>
        </p:nvGrpSpPr>
        <p:grpSpPr>
          <a:xfrm>
            <a:off x="5722383" y="5692521"/>
            <a:ext cx="876300" cy="133350"/>
            <a:chOff x="5722383" y="5692521"/>
            <a:chExt cx="876300" cy="133350"/>
          </a:xfrm>
        </p:grpSpPr>
        <p:pic>
          <p:nvPicPr>
            <p:cNvPr id="356" name="object 356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5722383" y="5692523"/>
              <a:ext cx="96723" cy="133350"/>
            </a:xfrm>
            <a:prstGeom prst="rect">
              <a:avLst/>
            </a:prstGeom>
          </p:spPr>
        </p:pic>
        <p:pic>
          <p:nvPicPr>
            <p:cNvPr id="357" name="object 357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5841867" y="5728438"/>
              <a:ext cx="282516" cy="97435"/>
            </a:xfrm>
            <a:prstGeom prst="rect">
              <a:avLst/>
            </a:prstGeom>
          </p:spPr>
        </p:pic>
        <p:sp>
          <p:nvSpPr>
            <p:cNvPr id="358" name="object 358"/>
            <p:cNvSpPr/>
            <p:nvPr/>
          </p:nvSpPr>
          <p:spPr>
            <a:xfrm>
              <a:off x="6152123" y="5728438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9" name="object 359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6222705" y="5728438"/>
              <a:ext cx="162152" cy="97438"/>
            </a:xfrm>
            <a:prstGeom prst="rect">
              <a:avLst/>
            </a:prstGeom>
          </p:spPr>
        </p:pic>
        <p:sp>
          <p:nvSpPr>
            <p:cNvPr id="360" name="object 360"/>
            <p:cNvSpPr/>
            <p:nvPr/>
          </p:nvSpPr>
          <p:spPr>
            <a:xfrm>
              <a:off x="6407442" y="5692520"/>
              <a:ext cx="69215" cy="132080"/>
            </a:xfrm>
            <a:custGeom>
              <a:avLst/>
              <a:gdLst/>
              <a:ahLst/>
              <a:cxnLst/>
              <a:rect l="l" t="t" r="r" b="b"/>
              <a:pathLst>
                <a:path w="69214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  <a:path w="69214" h="132079">
                  <a:moveTo>
                    <a:pt x="68630" y="0"/>
                  </a:moveTo>
                  <a:lnTo>
                    <a:pt x="48717" y="0"/>
                  </a:lnTo>
                  <a:lnTo>
                    <a:pt x="48717" y="131927"/>
                  </a:lnTo>
                  <a:lnTo>
                    <a:pt x="68630" y="131927"/>
                  </a:lnTo>
                  <a:lnTo>
                    <a:pt x="6863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1" name="object 361"/>
            <p:cNvPicPr/>
            <p:nvPr/>
          </p:nvPicPr>
          <p:blipFill>
            <a:blip r:embed="rId162" cstate="print"/>
            <a:stretch>
              <a:fillRect/>
            </a:stretch>
          </p:blipFill>
          <p:spPr>
            <a:xfrm>
              <a:off x="6498647" y="5728441"/>
              <a:ext cx="99567" cy="97434"/>
            </a:xfrm>
            <a:prstGeom prst="rect">
              <a:avLst/>
            </a:prstGeom>
          </p:spPr>
        </p:pic>
      </p:grpSp>
      <p:grpSp>
        <p:nvGrpSpPr>
          <p:cNvPr id="362" name="object 362"/>
          <p:cNvGrpSpPr/>
          <p:nvPr/>
        </p:nvGrpSpPr>
        <p:grpSpPr>
          <a:xfrm>
            <a:off x="6718268" y="5692521"/>
            <a:ext cx="255904" cy="133350"/>
            <a:chOff x="6718268" y="5692521"/>
            <a:chExt cx="255904" cy="133350"/>
          </a:xfrm>
        </p:grpSpPr>
        <p:pic>
          <p:nvPicPr>
            <p:cNvPr id="363" name="object 363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6718268" y="5692523"/>
              <a:ext cx="96723" cy="133350"/>
            </a:xfrm>
            <a:prstGeom prst="rect">
              <a:avLst/>
            </a:prstGeom>
          </p:spPr>
        </p:pic>
        <p:pic>
          <p:nvPicPr>
            <p:cNvPr id="364" name="object 364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6837752" y="5728438"/>
              <a:ext cx="94056" cy="97434"/>
            </a:xfrm>
            <a:prstGeom prst="rect">
              <a:avLst/>
            </a:prstGeom>
          </p:spPr>
        </p:pic>
        <p:sp>
          <p:nvSpPr>
            <p:cNvPr id="365" name="object 365"/>
            <p:cNvSpPr/>
            <p:nvPr/>
          </p:nvSpPr>
          <p:spPr>
            <a:xfrm>
              <a:off x="6953681" y="569252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6" name="object 366"/>
          <p:cNvGrpSpPr/>
          <p:nvPr/>
        </p:nvGrpSpPr>
        <p:grpSpPr>
          <a:xfrm>
            <a:off x="1297115" y="5933823"/>
            <a:ext cx="643890" cy="133350"/>
            <a:chOff x="1297115" y="5933823"/>
            <a:chExt cx="643890" cy="133350"/>
          </a:xfrm>
        </p:grpSpPr>
        <p:pic>
          <p:nvPicPr>
            <p:cNvPr id="367" name="object 367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297115" y="5941468"/>
              <a:ext cx="356831" cy="125704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1675648" y="5933823"/>
              <a:ext cx="96723" cy="133350"/>
            </a:xfrm>
            <a:prstGeom prst="rect">
              <a:avLst/>
            </a:prstGeom>
          </p:spPr>
        </p:pic>
        <p:pic>
          <p:nvPicPr>
            <p:cNvPr id="369" name="object 369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794946" y="5969741"/>
              <a:ext cx="99568" cy="97434"/>
            </a:xfrm>
            <a:prstGeom prst="rect">
              <a:avLst/>
            </a:prstGeom>
          </p:spPr>
        </p:pic>
        <p:sp>
          <p:nvSpPr>
            <p:cNvPr id="370" name="object 370"/>
            <p:cNvSpPr/>
            <p:nvPr/>
          </p:nvSpPr>
          <p:spPr>
            <a:xfrm>
              <a:off x="1914423" y="6040683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69" h="26670">
                  <a:moveTo>
                    <a:pt x="16827" y="0"/>
                  </a:moveTo>
                  <a:lnTo>
                    <a:pt x="9486" y="0"/>
                  </a:lnTo>
                  <a:lnTo>
                    <a:pt x="6375" y="1270"/>
                  </a:lnTo>
                  <a:lnTo>
                    <a:pt x="1282" y="6375"/>
                  </a:lnTo>
                  <a:lnTo>
                    <a:pt x="0" y="9486"/>
                  </a:lnTo>
                  <a:lnTo>
                    <a:pt x="0" y="16827"/>
                  </a:lnTo>
                  <a:lnTo>
                    <a:pt x="1282" y="19964"/>
                  </a:lnTo>
                  <a:lnTo>
                    <a:pt x="3822" y="22580"/>
                  </a:lnTo>
                  <a:lnTo>
                    <a:pt x="6375" y="25184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84"/>
                  </a:lnTo>
                  <a:lnTo>
                    <a:pt x="25196" y="19964"/>
                  </a:lnTo>
                  <a:lnTo>
                    <a:pt x="26492" y="16827"/>
                  </a:lnTo>
                  <a:lnTo>
                    <a:pt x="26492" y="9486"/>
                  </a:lnTo>
                  <a:lnTo>
                    <a:pt x="25196" y="6375"/>
                  </a:lnTo>
                  <a:lnTo>
                    <a:pt x="19977" y="1270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1" name="object 371"/>
          <p:cNvGrpSpPr/>
          <p:nvPr/>
        </p:nvGrpSpPr>
        <p:grpSpPr>
          <a:xfrm>
            <a:off x="2008296" y="5938444"/>
            <a:ext cx="204470" cy="128905"/>
            <a:chOff x="2008296" y="5938444"/>
            <a:chExt cx="204470" cy="128905"/>
          </a:xfrm>
        </p:grpSpPr>
        <p:pic>
          <p:nvPicPr>
            <p:cNvPr id="372" name="object 372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2008296" y="5938444"/>
              <a:ext cx="96189" cy="128727"/>
            </a:xfrm>
            <a:prstGeom prst="rect">
              <a:avLst/>
            </a:prstGeom>
          </p:spPr>
        </p:pic>
        <p:pic>
          <p:nvPicPr>
            <p:cNvPr id="373" name="object 373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125475" y="5971160"/>
              <a:ext cx="87122" cy="96012"/>
            </a:xfrm>
            <a:prstGeom prst="rect">
              <a:avLst/>
            </a:prstGeom>
          </p:spPr>
        </p:pic>
      </p:grpSp>
      <p:grpSp>
        <p:nvGrpSpPr>
          <p:cNvPr id="374" name="object 374"/>
          <p:cNvGrpSpPr/>
          <p:nvPr/>
        </p:nvGrpSpPr>
        <p:grpSpPr>
          <a:xfrm>
            <a:off x="2287638" y="5930798"/>
            <a:ext cx="1059180" cy="169545"/>
            <a:chOff x="2287638" y="5930798"/>
            <a:chExt cx="1059180" cy="169545"/>
          </a:xfrm>
        </p:grpSpPr>
        <p:sp>
          <p:nvSpPr>
            <p:cNvPr id="375" name="object 375"/>
            <p:cNvSpPr/>
            <p:nvPr/>
          </p:nvSpPr>
          <p:spPr>
            <a:xfrm>
              <a:off x="2287638" y="5930798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10" y="1244"/>
                  </a:lnTo>
                  <a:lnTo>
                    <a:pt x="1244" y="6223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210" y="24002"/>
                  </a:lnTo>
                  <a:lnTo>
                    <a:pt x="9182" y="25247"/>
                  </a:lnTo>
                  <a:lnTo>
                    <a:pt x="16052" y="25247"/>
                  </a:lnTo>
                  <a:lnTo>
                    <a:pt x="19011" y="24002"/>
                  </a:lnTo>
                  <a:lnTo>
                    <a:pt x="24003" y="19024"/>
                  </a:lnTo>
                  <a:lnTo>
                    <a:pt x="25234" y="16065"/>
                  </a:lnTo>
                  <a:lnTo>
                    <a:pt x="25234" y="9182"/>
                  </a:lnTo>
                  <a:lnTo>
                    <a:pt x="24003" y="6223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6" name="object 376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338838" y="5969735"/>
              <a:ext cx="152552" cy="96012"/>
            </a:xfrm>
            <a:prstGeom prst="rect">
              <a:avLst/>
            </a:prstGeom>
          </p:spPr>
        </p:pic>
        <p:pic>
          <p:nvPicPr>
            <p:cNvPr id="377" name="object 377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519127" y="5969739"/>
              <a:ext cx="212830" cy="130505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2754538" y="5941468"/>
              <a:ext cx="221523" cy="125704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3003802" y="5969735"/>
              <a:ext cx="87122" cy="96012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3112429" y="5930798"/>
              <a:ext cx="233978" cy="136375"/>
            </a:xfrm>
            <a:prstGeom prst="rect">
              <a:avLst/>
            </a:prstGeom>
          </p:spPr>
        </p:pic>
      </p:grpSp>
      <p:grpSp>
        <p:nvGrpSpPr>
          <p:cNvPr id="381" name="object 381"/>
          <p:cNvGrpSpPr/>
          <p:nvPr/>
        </p:nvGrpSpPr>
        <p:grpSpPr>
          <a:xfrm>
            <a:off x="3422864" y="5930798"/>
            <a:ext cx="520700" cy="136525"/>
            <a:chOff x="3422864" y="5930798"/>
            <a:chExt cx="520700" cy="136525"/>
          </a:xfrm>
        </p:grpSpPr>
        <p:pic>
          <p:nvPicPr>
            <p:cNvPr id="382" name="object 382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3422864" y="5969737"/>
              <a:ext cx="146326" cy="97435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3590880" y="5933823"/>
              <a:ext cx="96723" cy="133350"/>
            </a:xfrm>
            <a:prstGeom prst="rect">
              <a:avLst/>
            </a:prstGeom>
          </p:spPr>
        </p:pic>
        <p:sp>
          <p:nvSpPr>
            <p:cNvPr id="384" name="object 384"/>
            <p:cNvSpPr/>
            <p:nvPr/>
          </p:nvSpPr>
          <p:spPr>
            <a:xfrm>
              <a:off x="3713924" y="5930798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390" y="40360"/>
                  </a:moveTo>
                  <a:lnTo>
                    <a:pt x="2476" y="40360"/>
                  </a:lnTo>
                  <a:lnTo>
                    <a:pt x="2476" y="134950"/>
                  </a:lnTo>
                  <a:lnTo>
                    <a:pt x="22390" y="134950"/>
                  </a:lnTo>
                  <a:lnTo>
                    <a:pt x="22390" y="40360"/>
                  </a:lnTo>
                  <a:close/>
                </a:path>
                <a:path w="25400" h="135254">
                  <a:moveTo>
                    <a:pt x="16040" y="0"/>
                  </a:moveTo>
                  <a:lnTo>
                    <a:pt x="9169" y="0"/>
                  </a:lnTo>
                  <a:lnTo>
                    <a:pt x="6210" y="1244"/>
                  </a:lnTo>
                  <a:lnTo>
                    <a:pt x="1231" y="6223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31" y="19024"/>
                  </a:lnTo>
                  <a:lnTo>
                    <a:pt x="6210" y="24002"/>
                  </a:lnTo>
                  <a:lnTo>
                    <a:pt x="9169" y="25247"/>
                  </a:lnTo>
                  <a:lnTo>
                    <a:pt x="16040" y="25247"/>
                  </a:lnTo>
                  <a:lnTo>
                    <a:pt x="19011" y="24002"/>
                  </a:lnTo>
                  <a:lnTo>
                    <a:pt x="23990" y="19024"/>
                  </a:lnTo>
                  <a:lnTo>
                    <a:pt x="25234" y="16065"/>
                  </a:lnTo>
                  <a:lnTo>
                    <a:pt x="25234" y="9182"/>
                  </a:lnTo>
                  <a:lnTo>
                    <a:pt x="23990" y="6223"/>
                  </a:lnTo>
                  <a:lnTo>
                    <a:pt x="19011" y="1244"/>
                  </a:lnTo>
                  <a:lnTo>
                    <a:pt x="1604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5" name="object 385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3758888" y="5969736"/>
              <a:ext cx="184556" cy="97436"/>
            </a:xfrm>
            <a:prstGeom prst="rect">
              <a:avLst/>
            </a:prstGeom>
          </p:spPr>
        </p:pic>
      </p:grpSp>
      <p:grpSp>
        <p:nvGrpSpPr>
          <p:cNvPr id="386" name="object 386"/>
          <p:cNvGrpSpPr/>
          <p:nvPr/>
        </p:nvGrpSpPr>
        <p:grpSpPr>
          <a:xfrm>
            <a:off x="4013861" y="5969735"/>
            <a:ext cx="203200" cy="97790"/>
            <a:chOff x="4013861" y="5969735"/>
            <a:chExt cx="203200" cy="97790"/>
          </a:xfrm>
        </p:grpSpPr>
        <p:pic>
          <p:nvPicPr>
            <p:cNvPr id="387" name="object 387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4013861" y="5969737"/>
              <a:ext cx="94056" cy="97434"/>
            </a:xfrm>
            <a:prstGeom prst="rect">
              <a:avLst/>
            </a:prstGeom>
          </p:spPr>
        </p:pic>
        <p:pic>
          <p:nvPicPr>
            <p:cNvPr id="388" name="object 388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4129785" y="5969735"/>
              <a:ext cx="87121" cy="96012"/>
            </a:xfrm>
            <a:prstGeom prst="rect">
              <a:avLst/>
            </a:prstGeom>
          </p:spPr>
        </p:pic>
      </p:grpSp>
      <p:grpSp>
        <p:nvGrpSpPr>
          <p:cNvPr id="389" name="object 389"/>
          <p:cNvGrpSpPr/>
          <p:nvPr/>
        </p:nvGrpSpPr>
        <p:grpSpPr>
          <a:xfrm>
            <a:off x="4280385" y="5930798"/>
            <a:ext cx="520700" cy="136525"/>
            <a:chOff x="4280385" y="5930798"/>
            <a:chExt cx="520700" cy="136525"/>
          </a:xfrm>
        </p:grpSpPr>
        <p:pic>
          <p:nvPicPr>
            <p:cNvPr id="390" name="object 390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4280385" y="5969739"/>
              <a:ext cx="190059" cy="97434"/>
            </a:xfrm>
            <a:prstGeom prst="rect">
              <a:avLst/>
            </a:prstGeom>
          </p:spPr>
        </p:pic>
        <p:pic>
          <p:nvPicPr>
            <p:cNvPr id="391" name="object 391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4498183" y="5930798"/>
              <a:ext cx="93336" cy="134951"/>
            </a:xfrm>
            <a:prstGeom prst="rect">
              <a:avLst/>
            </a:prstGeom>
          </p:spPr>
        </p:pic>
        <p:pic>
          <p:nvPicPr>
            <p:cNvPr id="392" name="object 392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4611258" y="5969737"/>
              <a:ext cx="189539" cy="97438"/>
            </a:xfrm>
            <a:prstGeom prst="rect">
              <a:avLst/>
            </a:prstGeom>
          </p:spPr>
        </p:pic>
      </p:grpSp>
      <p:grpSp>
        <p:nvGrpSpPr>
          <p:cNvPr id="393" name="object 393"/>
          <p:cNvGrpSpPr/>
          <p:nvPr/>
        </p:nvGrpSpPr>
        <p:grpSpPr>
          <a:xfrm>
            <a:off x="4864985" y="5941469"/>
            <a:ext cx="790575" cy="159385"/>
            <a:chOff x="4864985" y="5941469"/>
            <a:chExt cx="790575" cy="159385"/>
          </a:xfrm>
        </p:grpSpPr>
        <p:pic>
          <p:nvPicPr>
            <p:cNvPr id="394" name="object 394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4864985" y="5969739"/>
              <a:ext cx="83731" cy="97434"/>
            </a:xfrm>
            <a:prstGeom prst="rect">
              <a:avLst/>
            </a:prstGeom>
          </p:spPr>
        </p:pic>
        <p:pic>
          <p:nvPicPr>
            <p:cNvPr id="395" name="object 395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4967913" y="5969738"/>
              <a:ext cx="75933" cy="97434"/>
            </a:xfrm>
            <a:prstGeom prst="rect">
              <a:avLst/>
            </a:prstGeom>
          </p:spPr>
        </p:pic>
        <p:sp>
          <p:nvSpPr>
            <p:cNvPr id="396" name="object 396"/>
            <p:cNvSpPr/>
            <p:nvPr/>
          </p:nvSpPr>
          <p:spPr>
            <a:xfrm>
              <a:off x="5066411" y="5941479"/>
              <a:ext cx="589280" cy="159385"/>
            </a:xfrm>
            <a:custGeom>
              <a:avLst/>
              <a:gdLst/>
              <a:ahLst/>
              <a:cxnLst/>
              <a:rect l="l" t="t" r="r" b="b"/>
              <a:pathLst>
                <a:path w="589279" h="159385">
                  <a:moveTo>
                    <a:pt x="96723" y="76454"/>
                  </a:moveTo>
                  <a:lnTo>
                    <a:pt x="86753" y="45694"/>
                  </a:lnTo>
                  <a:lnTo>
                    <a:pt x="83210" y="41427"/>
                  </a:lnTo>
                  <a:lnTo>
                    <a:pt x="76809" y="36245"/>
                  </a:lnTo>
                  <a:lnTo>
                    <a:pt x="76809" y="68186"/>
                  </a:lnTo>
                  <a:lnTo>
                    <a:pt x="76809" y="86321"/>
                  </a:lnTo>
                  <a:lnTo>
                    <a:pt x="73964" y="93560"/>
                  </a:lnTo>
                  <a:lnTo>
                    <a:pt x="73901" y="93700"/>
                  </a:lnTo>
                  <a:lnTo>
                    <a:pt x="62293" y="105079"/>
                  </a:lnTo>
                  <a:lnTo>
                    <a:pt x="55473" y="107924"/>
                  </a:lnTo>
                  <a:lnTo>
                    <a:pt x="39827" y="107924"/>
                  </a:lnTo>
                  <a:lnTo>
                    <a:pt x="19558" y="68186"/>
                  </a:lnTo>
                  <a:lnTo>
                    <a:pt x="22288" y="60655"/>
                  </a:lnTo>
                  <a:lnTo>
                    <a:pt x="33185" y="48691"/>
                  </a:lnTo>
                  <a:lnTo>
                    <a:pt x="38696" y="46228"/>
                  </a:lnTo>
                  <a:lnTo>
                    <a:pt x="39890" y="45694"/>
                  </a:lnTo>
                  <a:lnTo>
                    <a:pt x="55778" y="45694"/>
                  </a:lnTo>
                  <a:lnTo>
                    <a:pt x="62585" y="48691"/>
                  </a:lnTo>
                  <a:lnTo>
                    <a:pt x="73964" y="60655"/>
                  </a:lnTo>
                  <a:lnTo>
                    <a:pt x="76809" y="68186"/>
                  </a:lnTo>
                  <a:lnTo>
                    <a:pt x="76809" y="36245"/>
                  </a:lnTo>
                  <a:lnTo>
                    <a:pt x="76111" y="35674"/>
                  </a:lnTo>
                  <a:lnTo>
                    <a:pt x="68326" y="31559"/>
                  </a:lnTo>
                  <a:lnTo>
                    <a:pt x="59842" y="29095"/>
                  </a:lnTo>
                  <a:lnTo>
                    <a:pt x="50673" y="28270"/>
                  </a:lnTo>
                  <a:lnTo>
                    <a:pt x="41617" y="29387"/>
                  </a:lnTo>
                  <a:lnTo>
                    <a:pt x="33477" y="32753"/>
                  </a:lnTo>
                  <a:lnTo>
                    <a:pt x="26238" y="38366"/>
                  </a:lnTo>
                  <a:lnTo>
                    <a:pt x="19913" y="46228"/>
                  </a:lnTo>
                  <a:lnTo>
                    <a:pt x="19913" y="29692"/>
                  </a:lnTo>
                  <a:lnTo>
                    <a:pt x="0" y="29692"/>
                  </a:lnTo>
                  <a:lnTo>
                    <a:pt x="0" y="158775"/>
                  </a:lnTo>
                  <a:lnTo>
                    <a:pt x="19913" y="158775"/>
                  </a:lnTo>
                  <a:lnTo>
                    <a:pt x="19913" y="110058"/>
                  </a:lnTo>
                  <a:lnTo>
                    <a:pt x="27254" y="116903"/>
                  </a:lnTo>
                  <a:lnTo>
                    <a:pt x="35052" y="121793"/>
                  </a:lnTo>
                  <a:lnTo>
                    <a:pt x="43649" y="124841"/>
                  </a:lnTo>
                  <a:lnTo>
                    <a:pt x="44399" y="124841"/>
                  </a:lnTo>
                  <a:lnTo>
                    <a:pt x="52006" y="125704"/>
                  </a:lnTo>
                  <a:lnTo>
                    <a:pt x="86575" y="107924"/>
                  </a:lnTo>
                  <a:lnTo>
                    <a:pt x="96672" y="77165"/>
                  </a:lnTo>
                  <a:lnTo>
                    <a:pt x="96723" y="76454"/>
                  </a:lnTo>
                  <a:close/>
                </a:path>
                <a:path w="589279" h="159385">
                  <a:moveTo>
                    <a:pt x="207505" y="72009"/>
                  </a:moveTo>
                  <a:lnTo>
                    <a:pt x="199009" y="45339"/>
                  </a:lnTo>
                  <a:lnTo>
                    <a:pt x="193979" y="39916"/>
                  </a:lnTo>
                  <a:lnTo>
                    <a:pt x="187591" y="35344"/>
                  </a:lnTo>
                  <a:lnTo>
                    <a:pt x="187591" y="62115"/>
                  </a:lnTo>
                  <a:lnTo>
                    <a:pt x="187591" y="70053"/>
                  </a:lnTo>
                  <a:lnTo>
                    <a:pt x="133350" y="70053"/>
                  </a:lnTo>
                  <a:lnTo>
                    <a:pt x="133413" y="62331"/>
                  </a:lnTo>
                  <a:lnTo>
                    <a:pt x="136258" y="56451"/>
                  </a:lnTo>
                  <a:lnTo>
                    <a:pt x="147878" y="47561"/>
                  </a:lnTo>
                  <a:lnTo>
                    <a:pt x="154419" y="45339"/>
                  </a:lnTo>
                  <a:lnTo>
                    <a:pt x="169011" y="45339"/>
                  </a:lnTo>
                  <a:lnTo>
                    <a:pt x="175387" y="47561"/>
                  </a:lnTo>
                  <a:lnTo>
                    <a:pt x="175234" y="47561"/>
                  </a:lnTo>
                  <a:lnTo>
                    <a:pt x="185089" y="56007"/>
                  </a:lnTo>
                  <a:lnTo>
                    <a:pt x="187591" y="62115"/>
                  </a:lnTo>
                  <a:lnTo>
                    <a:pt x="187591" y="35344"/>
                  </a:lnTo>
                  <a:lnTo>
                    <a:pt x="186867" y="34823"/>
                  </a:lnTo>
                  <a:lnTo>
                    <a:pt x="179031" y="31178"/>
                  </a:lnTo>
                  <a:lnTo>
                    <a:pt x="170840" y="29083"/>
                  </a:lnTo>
                  <a:lnTo>
                    <a:pt x="171678" y="29083"/>
                  </a:lnTo>
                  <a:lnTo>
                    <a:pt x="161175" y="28270"/>
                  </a:lnTo>
                  <a:lnTo>
                    <a:pt x="151853" y="29083"/>
                  </a:lnTo>
                  <a:lnTo>
                    <a:pt x="143154" y="31559"/>
                  </a:lnTo>
                  <a:lnTo>
                    <a:pt x="114338" y="66306"/>
                  </a:lnTo>
                  <a:lnTo>
                    <a:pt x="113449" y="76898"/>
                  </a:lnTo>
                  <a:lnTo>
                    <a:pt x="114325" y="87477"/>
                  </a:lnTo>
                  <a:lnTo>
                    <a:pt x="142849" y="122389"/>
                  </a:lnTo>
                  <a:lnTo>
                    <a:pt x="161264" y="125704"/>
                  </a:lnTo>
                  <a:lnTo>
                    <a:pt x="172961" y="124714"/>
                  </a:lnTo>
                  <a:lnTo>
                    <a:pt x="183489" y="121742"/>
                  </a:lnTo>
                  <a:lnTo>
                    <a:pt x="192874" y="116801"/>
                  </a:lnTo>
                  <a:lnTo>
                    <a:pt x="201091" y="109880"/>
                  </a:lnTo>
                  <a:lnTo>
                    <a:pt x="199961" y="108635"/>
                  </a:lnTo>
                  <a:lnTo>
                    <a:pt x="189712" y="97434"/>
                  </a:lnTo>
                  <a:lnTo>
                    <a:pt x="184556" y="102323"/>
                  </a:lnTo>
                  <a:lnTo>
                    <a:pt x="178333" y="105829"/>
                  </a:lnTo>
                  <a:lnTo>
                    <a:pt x="171056" y="107924"/>
                  </a:lnTo>
                  <a:lnTo>
                    <a:pt x="162699" y="108635"/>
                  </a:lnTo>
                  <a:lnTo>
                    <a:pt x="155232" y="108635"/>
                  </a:lnTo>
                  <a:lnTo>
                    <a:pt x="148577" y="106540"/>
                  </a:lnTo>
                  <a:lnTo>
                    <a:pt x="136969" y="98120"/>
                  </a:lnTo>
                  <a:lnTo>
                    <a:pt x="133832" y="92570"/>
                  </a:lnTo>
                  <a:lnTo>
                    <a:pt x="133477" y="87477"/>
                  </a:lnTo>
                  <a:lnTo>
                    <a:pt x="133350" y="85699"/>
                  </a:lnTo>
                  <a:lnTo>
                    <a:pt x="207505" y="85699"/>
                  </a:lnTo>
                  <a:lnTo>
                    <a:pt x="207505" y="72009"/>
                  </a:lnTo>
                  <a:close/>
                </a:path>
                <a:path w="589279" h="159385">
                  <a:moveTo>
                    <a:pt x="311162" y="108267"/>
                  </a:moveTo>
                  <a:lnTo>
                    <a:pt x="299427" y="95465"/>
                  </a:lnTo>
                  <a:lnTo>
                    <a:pt x="293471" y="100761"/>
                  </a:lnTo>
                  <a:lnTo>
                    <a:pt x="287312" y="104546"/>
                  </a:lnTo>
                  <a:lnTo>
                    <a:pt x="280962" y="106807"/>
                  </a:lnTo>
                  <a:lnTo>
                    <a:pt x="274434" y="107556"/>
                  </a:lnTo>
                  <a:lnTo>
                    <a:pt x="265607" y="107556"/>
                  </a:lnTo>
                  <a:lnTo>
                    <a:pt x="258178" y="104533"/>
                  </a:lnTo>
                  <a:lnTo>
                    <a:pt x="246087" y="92443"/>
                  </a:lnTo>
                  <a:lnTo>
                    <a:pt x="243052" y="85064"/>
                  </a:lnTo>
                  <a:lnTo>
                    <a:pt x="243052" y="67640"/>
                  </a:lnTo>
                  <a:lnTo>
                    <a:pt x="246113" y="60528"/>
                  </a:lnTo>
                  <a:lnTo>
                    <a:pt x="258330" y="49504"/>
                  </a:lnTo>
                  <a:lnTo>
                    <a:pt x="265518" y="46748"/>
                  </a:lnTo>
                  <a:lnTo>
                    <a:pt x="273812" y="46748"/>
                  </a:lnTo>
                  <a:lnTo>
                    <a:pt x="280035" y="47421"/>
                  </a:lnTo>
                  <a:lnTo>
                    <a:pt x="286219" y="49415"/>
                  </a:lnTo>
                  <a:lnTo>
                    <a:pt x="292392" y="52755"/>
                  </a:lnTo>
                  <a:lnTo>
                    <a:pt x="298538" y="57416"/>
                  </a:lnTo>
                  <a:lnTo>
                    <a:pt x="310261" y="43014"/>
                  </a:lnTo>
                  <a:lnTo>
                    <a:pt x="302475" y="36563"/>
                  </a:lnTo>
                  <a:lnTo>
                    <a:pt x="293878" y="31953"/>
                  </a:lnTo>
                  <a:lnTo>
                    <a:pt x="284441" y="29184"/>
                  </a:lnTo>
                  <a:lnTo>
                    <a:pt x="274180" y="28257"/>
                  </a:lnTo>
                  <a:lnTo>
                    <a:pt x="263918" y="29108"/>
                  </a:lnTo>
                  <a:lnTo>
                    <a:pt x="231508" y="49174"/>
                  </a:lnTo>
                  <a:lnTo>
                    <a:pt x="223139" y="77152"/>
                  </a:lnTo>
                  <a:lnTo>
                    <a:pt x="224028" y="87490"/>
                  </a:lnTo>
                  <a:lnTo>
                    <a:pt x="252984" y="122339"/>
                  </a:lnTo>
                  <a:lnTo>
                    <a:pt x="271335" y="125691"/>
                  </a:lnTo>
                  <a:lnTo>
                    <a:pt x="282295" y="124612"/>
                  </a:lnTo>
                  <a:lnTo>
                    <a:pt x="292582" y="121348"/>
                  </a:lnTo>
                  <a:lnTo>
                    <a:pt x="302209" y="115900"/>
                  </a:lnTo>
                  <a:lnTo>
                    <a:pt x="311162" y="108267"/>
                  </a:lnTo>
                  <a:close/>
                </a:path>
                <a:path w="589279" h="159385">
                  <a:moveTo>
                    <a:pt x="390283" y="116281"/>
                  </a:moveTo>
                  <a:lnTo>
                    <a:pt x="382092" y="102235"/>
                  </a:lnTo>
                  <a:lnTo>
                    <a:pt x="378193" y="106387"/>
                  </a:lnTo>
                  <a:lnTo>
                    <a:pt x="374091" y="108458"/>
                  </a:lnTo>
                  <a:lnTo>
                    <a:pt x="365569" y="108458"/>
                  </a:lnTo>
                  <a:lnTo>
                    <a:pt x="362242" y="107124"/>
                  </a:lnTo>
                  <a:lnTo>
                    <a:pt x="357505" y="101790"/>
                  </a:lnTo>
                  <a:lnTo>
                    <a:pt x="356323" y="98209"/>
                  </a:lnTo>
                  <a:lnTo>
                    <a:pt x="356323" y="45694"/>
                  </a:lnTo>
                  <a:lnTo>
                    <a:pt x="381215" y="45694"/>
                  </a:lnTo>
                  <a:lnTo>
                    <a:pt x="381215" y="29692"/>
                  </a:lnTo>
                  <a:lnTo>
                    <a:pt x="356323" y="29692"/>
                  </a:lnTo>
                  <a:lnTo>
                    <a:pt x="356323" y="0"/>
                  </a:lnTo>
                  <a:lnTo>
                    <a:pt x="336410" y="0"/>
                  </a:lnTo>
                  <a:lnTo>
                    <a:pt x="336410" y="29692"/>
                  </a:lnTo>
                  <a:lnTo>
                    <a:pt x="324485" y="29692"/>
                  </a:lnTo>
                  <a:lnTo>
                    <a:pt x="324485" y="45694"/>
                  </a:lnTo>
                  <a:lnTo>
                    <a:pt x="336410" y="45694"/>
                  </a:lnTo>
                  <a:lnTo>
                    <a:pt x="336410" y="103124"/>
                  </a:lnTo>
                  <a:lnTo>
                    <a:pt x="339394" y="111036"/>
                  </a:lnTo>
                  <a:lnTo>
                    <a:pt x="351358" y="122770"/>
                  </a:lnTo>
                  <a:lnTo>
                    <a:pt x="358597" y="125704"/>
                  </a:lnTo>
                  <a:lnTo>
                    <a:pt x="375551" y="125704"/>
                  </a:lnTo>
                  <a:lnTo>
                    <a:pt x="383286" y="122567"/>
                  </a:lnTo>
                  <a:lnTo>
                    <a:pt x="390283" y="116281"/>
                  </a:lnTo>
                  <a:close/>
                </a:path>
                <a:path w="589279" h="159385">
                  <a:moveTo>
                    <a:pt x="498729" y="76987"/>
                  </a:moveTo>
                  <a:lnTo>
                    <a:pt x="487540" y="46050"/>
                  </a:lnTo>
                  <a:lnTo>
                    <a:pt x="484505" y="42405"/>
                  </a:lnTo>
                  <a:lnTo>
                    <a:pt x="478815" y="37757"/>
                  </a:lnTo>
                  <a:lnTo>
                    <a:pt x="478815" y="67856"/>
                  </a:lnTo>
                  <a:lnTo>
                    <a:pt x="478815" y="86106"/>
                  </a:lnTo>
                  <a:lnTo>
                    <a:pt x="475996" y="93548"/>
                  </a:lnTo>
                  <a:lnTo>
                    <a:pt x="464743" y="105054"/>
                  </a:lnTo>
                  <a:lnTo>
                    <a:pt x="457593" y="107924"/>
                  </a:lnTo>
                  <a:lnTo>
                    <a:pt x="440296" y="107924"/>
                  </a:lnTo>
                  <a:lnTo>
                    <a:pt x="433146" y="105054"/>
                  </a:lnTo>
                  <a:lnTo>
                    <a:pt x="421894" y="93548"/>
                  </a:lnTo>
                  <a:lnTo>
                    <a:pt x="419074" y="86106"/>
                  </a:lnTo>
                  <a:lnTo>
                    <a:pt x="419074" y="67856"/>
                  </a:lnTo>
                  <a:lnTo>
                    <a:pt x="421894" y="60413"/>
                  </a:lnTo>
                  <a:lnTo>
                    <a:pt x="433146" y="48920"/>
                  </a:lnTo>
                  <a:lnTo>
                    <a:pt x="440296" y="46050"/>
                  </a:lnTo>
                  <a:lnTo>
                    <a:pt x="457593" y="46050"/>
                  </a:lnTo>
                  <a:lnTo>
                    <a:pt x="464743" y="48920"/>
                  </a:lnTo>
                  <a:lnTo>
                    <a:pt x="475996" y="60413"/>
                  </a:lnTo>
                  <a:lnTo>
                    <a:pt x="478815" y="67856"/>
                  </a:lnTo>
                  <a:lnTo>
                    <a:pt x="478815" y="37757"/>
                  </a:lnTo>
                  <a:lnTo>
                    <a:pt x="476948" y="36220"/>
                  </a:lnTo>
                  <a:lnTo>
                    <a:pt x="468503" y="31800"/>
                  </a:lnTo>
                  <a:lnTo>
                    <a:pt x="459168" y="29146"/>
                  </a:lnTo>
                  <a:lnTo>
                    <a:pt x="448945" y="28270"/>
                  </a:lnTo>
                  <a:lnTo>
                    <a:pt x="438721" y="29146"/>
                  </a:lnTo>
                  <a:lnTo>
                    <a:pt x="402717" y="58115"/>
                  </a:lnTo>
                  <a:lnTo>
                    <a:pt x="399161" y="76987"/>
                  </a:lnTo>
                  <a:lnTo>
                    <a:pt x="399986" y="86106"/>
                  </a:lnTo>
                  <a:lnTo>
                    <a:pt x="400050" y="86817"/>
                  </a:lnTo>
                  <a:lnTo>
                    <a:pt x="429387" y="122174"/>
                  </a:lnTo>
                  <a:lnTo>
                    <a:pt x="448945" y="125704"/>
                  </a:lnTo>
                  <a:lnTo>
                    <a:pt x="459168" y="124815"/>
                  </a:lnTo>
                  <a:lnTo>
                    <a:pt x="468503" y="122174"/>
                  </a:lnTo>
                  <a:lnTo>
                    <a:pt x="476948" y="117754"/>
                  </a:lnTo>
                  <a:lnTo>
                    <a:pt x="484505" y="111569"/>
                  </a:lnTo>
                  <a:lnTo>
                    <a:pt x="487540" y="107924"/>
                  </a:lnTo>
                  <a:lnTo>
                    <a:pt x="490728" y="104101"/>
                  </a:lnTo>
                  <a:lnTo>
                    <a:pt x="495173" y="95859"/>
                  </a:lnTo>
                  <a:lnTo>
                    <a:pt x="497840" y="86817"/>
                  </a:lnTo>
                  <a:lnTo>
                    <a:pt x="498729" y="76987"/>
                  </a:lnTo>
                  <a:close/>
                </a:path>
                <a:path w="589279" h="159385">
                  <a:moveTo>
                    <a:pt x="588708" y="87007"/>
                  </a:moveTo>
                  <a:lnTo>
                    <a:pt x="547420" y="64122"/>
                  </a:lnTo>
                  <a:lnTo>
                    <a:pt x="544436" y="63119"/>
                  </a:lnTo>
                  <a:lnTo>
                    <a:pt x="539216" y="60629"/>
                  </a:lnTo>
                  <a:lnTo>
                    <a:pt x="537667" y="58381"/>
                  </a:lnTo>
                  <a:lnTo>
                    <a:pt x="537667" y="51854"/>
                  </a:lnTo>
                  <a:lnTo>
                    <a:pt x="539165" y="49276"/>
                  </a:lnTo>
                  <a:lnTo>
                    <a:pt x="545071" y="45847"/>
                  </a:lnTo>
                  <a:lnTo>
                    <a:pt x="548932" y="44983"/>
                  </a:lnTo>
                  <a:lnTo>
                    <a:pt x="553669" y="44983"/>
                  </a:lnTo>
                  <a:lnTo>
                    <a:pt x="560298" y="45453"/>
                  </a:lnTo>
                  <a:lnTo>
                    <a:pt x="566686" y="46888"/>
                  </a:lnTo>
                  <a:lnTo>
                    <a:pt x="572833" y="49276"/>
                  </a:lnTo>
                  <a:lnTo>
                    <a:pt x="578751" y="52628"/>
                  </a:lnTo>
                  <a:lnTo>
                    <a:pt x="586219" y="37871"/>
                  </a:lnTo>
                  <a:lnTo>
                    <a:pt x="578815" y="33667"/>
                  </a:lnTo>
                  <a:lnTo>
                    <a:pt x="571182" y="30670"/>
                  </a:lnTo>
                  <a:lnTo>
                    <a:pt x="563346" y="28867"/>
                  </a:lnTo>
                  <a:lnTo>
                    <a:pt x="555269" y="28270"/>
                  </a:lnTo>
                  <a:lnTo>
                    <a:pt x="547471" y="28765"/>
                  </a:lnTo>
                  <a:lnTo>
                    <a:pt x="518477" y="48475"/>
                  </a:lnTo>
                  <a:lnTo>
                    <a:pt x="518477" y="57251"/>
                  </a:lnTo>
                  <a:lnTo>
                    <a:pt x="547992" y="83921"/>
                  </a:lnTo>
                  <a:lnTo>
                    <a:pt x="562686" y="88430"/>
                  </a:lnTo>
                  <a:lnTo>
                    <a:pt x="568960" y="92697"/>
                  </a:lnTo>
                  <a:lnTo>
                    <a:pt x="568960" y="100634"/>
                  </a:lnTo>
                  <a:lnTo>
                    <a:pt x="567664" y="103276"/>
                  </a:lnTo>
                  <a:lnTo>
                    <a:pt x="562457" y="107416"/>
                  </a:lnTo>
                  <a:lnTo>
                    <a:pt x="558888" y="108458"/>
                  </a:lnTo>
                  <a:lnTo>
                    <a:pt x="554393" y="108458"/>
                  </a:lnTo>
                  <a:lnTo>
                    <a:pt x="546582" y="107670"/>
                  </a:lnTo>
                  <a:lnTo>
                    <a:pt x="538645" y="105333"/>
                  </a:lnTo>
                  <a:lnTo>
                    <a:pt x="530580" y="101447"/>
                  </a:lnTo>
                  <a:lnTo>
                    <a:pt x="522376" y="96012"/>
                  </a:lnTo>
                  <a:lnTo>
                    <a:pt x="512775" y="111480"/>
                  </a:lnTo>
                  <a:lnTo>
                    <a:pt x="518477" y="115989"/>
                  </a:lnTo>
                  <a:lnTo>
                    <a:pt x="525018" y="119481"/>
                  </a:lnTo>
                  <a:lnTo>
                    <a:pt x="539826" y="124460"/>
                  </a:lnTo>
                  <a:lnTo>
                    <a:pt x="546976" y="125704"/>
                  </a:lnTo>
                  <a:lnTo>
                    <a:pt x="553859" y="125704"/>
                  </a:lnTo>
                  <a:lnTo>
                    <a:pt x="588708" y="105016"/>
                  </a:lnTo>
                  <a:lnTo>
                    <a:pt x="588708" y="96012"/>
                  </a:lnTo>
                  <a:lnTo>
                    <a:pt x="588708" y="87007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7" name="object 397"/>
          <p:cNvGrpSpPr/>
          <p:nvPr/>
        </p:nvGrpSpPr>
        <p:grpSpPr>
          <a:xfrm>
            <a:off x="5720183" y="5933821"/>
            <a:ext cx="497205" cy="133350"/>
            <a:chOff x="5720183" y="5933821"/>
            <a:chExt cx="497205" cy="133350"/>
          </a:xfrm>
        </p:grpSpPr>
        <p:pic>
          <p:nvPicPr>
            <p:cNvPr id="398" name="object 398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5720183" y="5969736"/>
              <a:ext cx="88023" cy="97434"/>
            </a:xfrm>
            <a:prstGeom prst="rect">
              <a:avLst/>
            </a:prstGeom>
          </p:spPr>
        </p:pic>
        <p:sp>
          <p:nvSpPr>
            <p:cNvPr id="399" name="object 399"/>
            <p:cNvSpPr/>
            <p:nvPr/>
          </p:nvSpPr>
          <p:spPr>
            <a:xfrm>
              <a:off x="5828817" y="5933821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0" name="object 400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5870431" y="5969738"/>
              <a:ext cx="300120" cy="97435"/>
            </a:xfrm>
            <a:prstGeom prst="rect">
              <a:avLst/>
            </a:prstGeom>
          </p:spPr>
        </p:pic>
        <p:sp>
          <p:nvSpPr>
            <p:cNvPr id="401" name="object 401"/>
            <p:cNvSpPr/>
            <p:nvPr/>
          </p:nvSpPr>
          <p:spPr>
            <a:xfrm>
              <a:off x="6190813" y="5997123"/>
              <a:ext cx="26670" cy="70485"/>
            </a:xfrm>
            <a:custGeom>
              <a:avLst/>
              <a:gdLst/>
              <a:ahLst/>
              <a:cxnLst/>
              <a:rect l="l" t="t" r="r" b="b"/>
              <a:pathLst>
                <a:path w="26670" h="70485">
                  <a:moveTo>
                    <a:pt x="16827" y="43561"/>
                  </a:moveTo>
                  <a:lnTo>
                    <a:pt x="9486" y="43561"/>
                  </a:lnTo>
                  <a:lnTo>
                    <a:pt x="6375" y="44831"/>
                  </a:lnTo>
                  <a:lnTo>
                    <a:pt x="1282" y="49936"/>
                  </a:lnTo>
                  <a:lnTo>
                    <a:pt x="0" y="53047"/>
                  </a:lnTo>
                  <a:lnTo>
                    <a:pt x="0" y="60388"/>
                  </a:lnTo>
                  <a:lnTo>
                    <a:pt x="1282" y="63525"/>
                  </a:lnTo>
                  <a:lnTo>
                    <a:pt x="6375" y="68745"/>
                  </a:lnTo>
                  <a:lnTo>
                    <a:pt x="9486" y="70053"/>
                  </a:lnTo>
                  <a:lnTo>
                    <a:pt x="16827" y="70053"/>
                  </a:lnTo>
                  <a:lnTo>
                    <a:pt x="19977" y="68745"/>
                  </a:lnTo>
                  <a:lnTo>
                    <a:pt x="25196" y="63525"/>
                  </a:lnTo>
                  <a:lnTo>
                    <a:pt x="26492" y="60388"/>
                  </a:lnTo>
                  <a:lnTo>
                    <a:pt x="26492" y="53047"/>
                  </a:lnTo>
                  <a:lnTo>
                    <a:pt x="25196" y="49936"/>
                  </a:lnTo>
                  <a:lnTo>
                    <a:pt x="19977" y="44831"/>
                  </a:lnTo>
                  <a:lnTo>
                    <a:pt x="16827" y="43561"/>
                  </a:lnTo>
                  <a:close/>
                </a:path>
                <a:path w="26670" h="70485">
                  <a:moveTo>
                    <a:pt x="16827" y="0"/>
                  </a:moveTo>
                  <a:lnTo>
                    <a:pt x="9486" y="0"/>
                  </a:lnTo>
                  <a:lnTo>
                    <a:pt x="6375" y="1270"/>
                  </a:lnTo>
                  <a:lnTo>
                    <a:pt x="1282" y="6362"/>
                  </a:lnTo>
                  <a:lnTo>
                    <a:pt x="0" y="9486"/>
                  </a:lnTo>
                  <a:lnTo>
                    <a:pt x="0" y="16827"/>
                  </a:lnTo>
                  <a:lnTo>
                    <a:pt x="1282" y="19977"/>
                  </a:lnTo>
                  <a:lnTo>
                    <a:pt x="6375" y="25184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84"/>
                  </a:lnTo>
                  <a:lnTo>
                    <a:pt x="25196" y="19977"/>
                  </a:lnTo>
                  <a:lnTo>
                    <a:pt x="26492" y="16827"/>
                  </a:lnTo>
                  <a:lnTo>
                    <a:pt x="26492" y="9486"/>
                  </a:lnTo>
                  <a:lnTo>
                    <a:pt x="25196" y="6362"/>
                  </a:lnTo>
                  <a:lnTo>
                    <a:pt x="19977" y="1270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2" name="object 402"/>
          <p:cNvPicPr/>
          <p:nvPr/>
        </p:nvPicPr>
        <p:blipFill>
          <a:blip r:embed="rId175" cstate="print"/>
          <a:stretch>
            <a:fillRect/>
          </a:stretch>
        </p:blipFill>
        <p:spPr>
          <a:xfrm>
            <a:off x="622" y="83178"/>
            <a:ext cx="1066976" cy="9964396"/>
          </a:xfrm>
          <a:prstGeom prst="rect">
            <a:avLst/>
          </a:prstGeom>
        </p:spPr>
      </p:pic>
      <p:pic>
        <p:nvPicPr>
          <p:cNvPr id="403" name="object 403"/>
          <p:cNvPicPr/>
          <p:nvPr/>
        </p:nvPicPr>
        <p:blipFill>
          <a:blip r:embed="rId176" cstate="print"/>
          <a:stretch>
            <a:fillRect/>
          </a:stretch>
        </p:blipFill>
        <p:spPr>
          <a:xfrm>
            <a:off x="3962270" y="771317"/>
            <a:ext cx="937527" cy="276266"/>
          </a:xfrm>
          <a:prstGeom prst="rect">
            <a:avLst/>
          </a:prstGeom>
        </p:spPr>
      </p:pic>
      <p:pic>
        <p:nvPicPr>
          <p:cNvPr id="404" name="object 404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2702225" y="594222"/>
            <a:ext cx="1023349" cy="486895"/>
          </a:xfrm>
          <a:prstGeom prst="rect">
            <a:avLst/>
          </a:prstGeom>
        </p:spPr>
      </p:pic>
      <p:sp>
        <p:nvSpPr>
          <p:cNvPr id="405" name="object 405"/>
          <p:cNvSpPr/>
          <p:nvPr/>
        </p:nvSpPr>
        <p:spPr>
          <a:xfrm>
            <a:off x="3846436" y="734072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6" name="object 406"/>
          <p:cNvGrpSpPr/>
          <p:nvPr/>
        </p:nvGrpSpPr>
        <p:grpSpPr>
          <a:xfrm>
            <a:off x="2456055" y="9251928"/>
            <a:ext cx="1129665" cy="107314"/>
            <a:chOff x="2456055" y="9251928"/>
            <a:chExt cx="1129665" cy="107314"/>
          </a:xfrm>
        </p:grpSpPr>
        <p:pic>
          <p:nvPicPr>
            <p:cNvPr id="407" name="object 407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2456055" y="9253133"/>
              <a:ext cx="84289" cy="104444"/>
            </a:xfrm>
            <a:prstGeom prst="rect">
              <a:avLst/>
            </a:prstGeom>
          </p:spPr>
        </p:pic>
        <p:pic>
          <p:nvPicPr>
            <p:cNvPr id="408" name="object 408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2562287" y="9253141"/>
              <a:ext cx="86093" cy="104432"/>
            </a:xfrm>
            <a:prstGeom prst="rect">
              <a:avLst/>
            </a:prstGeom>
          </p:spPr>
        </p:pic>
        <p:pic>
          <p:nvPicPr>
            <p:cNvPr id="409" name="object 409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2670742" y="9251928"/>
              <a:ext cx="170848" cy="106832"/>
            </a:xfrm>
            <a:prstGeom prst="rect">
              <a:avLst/>
            </a:prstGeom>
          </p:spPr>
        </p:pic>
        <p:pic>
          <p:nvPicPr>
            <p:cNvPr id="410" name="object 410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2862468" y="9253133"/>
              <a:ext cx="88328" cy="105625"/>
            </a:xfrm>
            <a:prstGeom prst="rect">
              <a:avLst/>
            </a:prstGeom>
          </p:spPr>
        </p:pic>
        <p:pic>
          <p:nvPicPr>
            <p:cNvPr id="411" name="object 411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2981412" y="9253133"/>
              <a:ext cx="84289" cy="104444"/>
            </a:xfrm>
            <a:prstGeom prst="rect">
              <a:avLst/>
            </a:prstGeom>
          </p:spPr>
        </p:pic>
        <p:pic>
          <p:nvPicPr>
            <p:cNvPr id="412" name="object 412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3087034" y="9253133"/>
              <a:ext cx="88328" cy="105625"/>
            </a:xfrm>
            <a:prstGeom prst="rect">
              <a:avLst/>
            </a:prstGeom>
          </p:spPr>
        </p:pic>
        <p:pic>
          <p:nvPicPr>
            <p:cNvPr id="413" name="object 413"/>
            <p:cNvPicPr/>
            <p:nvPr/>
          </p:nvPicPr>
          <p:blipFill>
            <a:blip r:embed="rId183" cstate="print"/>
            <a:stretch>
              <a:fillRect/>
            </a:stretch>
          </p:blipFill>
          <p:spPr>
            <a:xfrm>
              <a:off x="3205962" y="9251928"/>
              <a:ext cx="379723" cy="106834"/>
            </a:xfrm>
            <a:prstGeom prst="rect">
              <a:avLst/>
            </a:prstGeom>
          </p:spPr>
        </p:pic>
      </p:grpSp>
      <p:grpSp>
        <p:nvGrpSpPr>
          <p:cNvPr id="414" name="object 414"/>
          <p:cNvGrpSpPr/>
          <p:nvPr/>
        </p:nvGrpSpPr>
        <p:grpSpPr>
          <a:xfrm>
            <a:off x="3634162" y="9219392"/>
            <a:ext cx="1684020" cy="146050"/>
            <a:chOff x="3634162" y="9219392"/>
            <a:chExt cx="1684020" cy="146050"/>
          </a:xfrm>
        </p:grpSpPr>
        <p:sp>
          <p:nvSpPr>
            <p:cNvPr id="415" name="object 415"/>
            <p:cNvSpPr/>
            <p:nvPr/>
          </p:nvSpPr>
          <p:spPr>
            <a:xfrm>
              <a:off x="3634162" y="9241610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6" name="object 416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3757701" y="9219392"/>
              <a:ext cx="1559881" cy="145533"/>
            </a:xfrm>
            <a:prstGeom prst="rect">
              <a:avLst/>
            </a:prstGeom>
          </p:spPr>
        </p:pic>
      </p:grpSp>
      <p:pic>
        <p:nvPicPr>
          <p:cNvPr id="417" name="object 417"/>
          <p:cNvPicPr/>
          <p:nvPr/>
        </p:nvPicPr>
        <p:blipFill>
          <a:blip r:embed="rId185" cstate="print"/>
          <a:stretch>
            <a:fillRect/>
          </a:stretch>
        </p:blipFill>
        <p:spPr>
          <a:xfrm>
            <a:off x="1725372" y="9603154"/>
            <a:ext cx="1367029" cy="96012"/>
          </a:xfrm>
          <a:prstGeom prst="rect">
            <a:avLst/>
          </a:prstGeom>
        </p:spPr>
      </p:pic>
      <p:grpSp>
        <p:nvGrpSpPr>
          <p:cNvPr id="418" name="object 418"/>
          <p:cNvGrpSpPr/>
          <p:nvPr/>
        </p:nvGrpSpPr>
        <p:grpSpPr>
          <a:xfrm>
            <a:off x="3485554" y="9603154"/>
            <a:ext cx="888365" cy="86995"/>
            <a:chOff x="3485554" y="9603154"/>
            <a:chExt cx="888365" cy="86995"/>
          </a:xfrm>
        </p:grpSpPr>
        <p:pic>
          <p:nvPicPr>
            <p:cNvPr id="419" name="object 419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3485554" y="9603154"/>
              <a:ext cx="629574" cy="86715"/>
            </a:xfrm>
            <a:prstGeom prst="rect">
              <a:avLst/>
            </a:prstGeom>
          </p:spPr>
        </p:pic>
        <p:sp>
          <p:nvSpPr>
            <p:cNvPr id="420" name="object 420"/>
            <p:cNvSpPr/>
            <p:nvPr/>
          </p:nvSpPr>
          <p:spPr>
            <a:xfrm>
              <a:off x="4131424" y="9612375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60"/>
                  </a:moveTo>
                  <a:lnTo>
                    <a:pt x="55587" y="3860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300"/>
                  </a:lnTo>
                  <a:lnTo>
                    <a:pt x="88912" y="68300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60"/>
                  </a:lnTo>
                  <a:close/>
                </a:path>
                <a:path w="242570" h="75565">
                  <a:moveTo>
                    <a:pt x="165963" y="32372"/>
                  </a:moveTo>
                  <a:lnTo>
                    <a:pt x="164401" y="28168"/>
                  </a:lnTo>
                  <a:lnTo>
                    <a:pt x="164007" y="27101"/>
                  </a:lnTo>
                  <a:lnTo>
                    <a:pt x="156222" y="20294"/>
                  </a:lnTo>
                  <a:lnTo>
                    <a:pt x="150710" y="18592"/>
                  </a:lnTo>
                  <a:lnTo>
                    <a:pt x="139661" y="18592"/>
                  </a:lnTo>
                  <a:lnTo>
                    <a:pt x="135877" y="19100"/>
                  </a:lnTo>
                  <a:lnTo>
                    <a:pt x="128574" y="21120"/>
                  </a:lnTo>
                  <a:lnTo>
                    <a:pt x="125425" y="22631"/>
                  </a:lnTo>
                  <a:lnTo>
                    <a:pt x="122783" y="24663"/>
                  </a:lnTo>
                  <a:lnTo>
                    <a:pt x="127190" y="32842"/>
                  </a:lnTo>
                  <a:lnTo>
                    <a:pt x="127304" y="33045"/>
                  </a:lnTo>
                  <a:lnTo>
                    <a:pt x="129146" y="31521"/>
                  </a:lnTo>
                  <a:lnTo>
                    <a:pt x="131394" y="30314"/>
                  </a:lnTo>
                  <a:lnTo>
                    <a:pt x="136740" y="28587"/>
                  </a:lnTo>
                  <a:lnTo>
                    <a:pt x="139458" y="28168"/>
                  </a:lnTo>
                  <a:lnTo>
                    <a:pt x="146329" y="28168"/>
                  </a:lnTo>
                  <a:lnTo>
                    <a:pt x="149390" y="29095"/>
                  </a:lnTo>
                  <a:lnTo>
                    <a:pt x="153441" y="32842"/>
                  </a:lnTo>
                  <a:lnTo>
                    <a:pt x="154457" y="35471"/>
                  </a:lnTo>
                  <a:lnTo>
                    <a:pt x="154457" y="39573"/>
                  </a:lnTo>
                  <a:lnTo>
                    <a:pt x="154457" y="47218"/>
                  </a:lnTo>
                  <a:lnTo>
                    <a:pt x="154457" y="52920"/>
                  </a:lnTo>
                  <a:lnTo>
                    <a:pt x="153466" y="55435"/>
                  </a:lnTo>
                  <a:lnTo>
                    <a:pt x="151866" y="57353"/>
                  </a:lnTo>
                  <a:lnTo>
                    <a:pt x="148005" y="59575"/>
                  </a:lnTo>
                  <a:lnTo>
                    <a:pt x="147281" y="59956"/>
                  </a:lnTo>
                  <a:lnTo>
                    <a:pt x="144843" y="60579"/>
                  </a:lnTo>
                  <a:lnTo>
                    <a:pt x="139077" y="60579"/>
                  </a:lnTo>
                  <a:lnTo>
                    <a:pt x="136791" y="59956"/>
                  </a:lnTo>
                  <a:lnTo>
                    <a:pt x="133464" y="57492"/>
                  </a:lnTo>
                  <a:lnTo>
                    <a:pt x="132638" y="55854"/>
                  </a:lnTo>
                  <a:lnTo>
                    <a:pt x="132638" y="51917"/>
                  </a:lnTo>
                  <a:lnTo>
                    <a:pt x="133311" y="50368"/>
                  </a:lnTo>
                  <a:lnTo>
                    <a:pt x="136017" y="47853"/>
                  </a:lnTo>
                  <a:lnTo>
                    <a:pt x="138645" y="47218"/>
                  </a:lnTo>
                  <a:lnTo>
                    <a:pt x="154457" y="47218"/>
                  </a:lnTo>
                  <a:lnTo>
                    <a:pt x="154457" y="39573"/>
                  </a:lnTo>
                  <a:lnTo>
                    <a:pt x="136791" y="39573"/>
                  </a:lnTo>
                  <a:lnTo>
                    <a:pt x="132791" y="40220"/>
                  </a:lnTo>
                  <a:lnTo>
                    <a:pt x="126784" y="42799"/>
                  </a:lnTo>
                  <a:lnTo>
                    <a:pt x="124625" y="44551"/>
                  </a:lnTo>
                  <a:lnTo>
                    <a:pt x="121983" y="48971"/>
                  </a:lnTo>
                  <a:lnTo>
                    <a:pt x="121323" y="51460"/>
                  </a:lnTo>
                  <a:lnTo>
                    <a:pt x="121412" y="57353"/>
                  </a:lnTo>
                  <a:lnTo>
                    <a:pt x="135953" y="68948"/>
                  </a:lnTo>
                  <a:lnTo>
                    <a:pt x="143992" y="68948"/>
                  </a:lnTo>
                  <a:lnTo>
                    <a:pt x="147599" y="68148"/>
                  </a:lnTo>
                  <a:lnTo>
                    <a:pt x="153301" y="64947"/>
                  </a:lnTo>
                  <a:lnTo>
                    <a:pt x="155105" y="62928"/>
                  </a:lnTo>
                  <a:lnTo>
                    <a:pt x="155105" y="68313"/>
                  </a:lnTo>
                  <a:lnTo>
                    <a:pt x="165963" y="68313"/>
                  </a:lnTo>
                  <a:lnTo>
                    <a:pt x="165963" y="47218"/>
                  </a:lnTo>
                  <a:lnTo>
                    <a:pt x="165963" y="39573"/>
                  </a:lnTo>
                  <a:lnTo>
                    <a:pt x="165963" y="32372"/>
                  </a:lnTo>
                  <a:close/>
                </a:path>
                <a:path w="242570" h="75565">
                  <a:moveTo>
                    <a:pt x="242087" y="38633"/>
                  </a:moveTo>
                  <a:lnTo>
                    <a:pt x="230416" y="21971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29806" y="49415"/>
                  </a:lnTo>
                  <a:lnTo>
                    <a:pt x="229768" y="49580"/>
                  </a:lnTo>
                  <a:lnTo>
                    <a:pt x="227190" y="54241"/>
                  </a:lnTo>
                  <a:lnTo>
                    <a:pt x="225450" y="56019"/>
                  </a:lnTo>
                  <a:lnTo>
                    <a:pt x="221094" y="58470"/>
                  </a:lnTo>
                  <a:lnTo>
                    <a:pt x="218617" y="59093"/>
                  </a:lnTo>
                  <a:lnTo>
                    <a:pt x="213093" y="59093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19" y="33223"/>
                  </a:lnTo>
                  <a:lnTo>
                    <a:pt x="206184" y="31407"/>
                  </a:lnTo>
                  <a:lnTo>
                    <a:pt x="210616" y="28956"/>
                  </a:lnTo>
                  <a:lnTo>
                    <a:pt x="213093" y="28346"/>
                  </a:lnTo>
                  <a:lnTo>
                    <a:pt x="218617" y="28346"/>
                  </a:lnTo>
                  <a:lnTo>
                    <a:pt x="230416" y="40525"/>
                  </a:lnTo>
                  <a:lnTo>
                    <a:pt x="230416" y="21971"/>
                  </a:lnTo>
                  <a:lnTo>
                    <a:pt x="226275" y="19634"/>
                  </a:lnTo>
                  <a:lnTo>
                    <a:pt x="221996" y="18592"/>
                  </a:lnTo>
                  <a:lnTo>
                    <a:pt x="213156" y="18592"/>
                  </a:lnTo>
                  <a:lnTo>
                    <a:pt x="209524" y="19494"/>
                  </a:lnTo>
                  <a:lnTo>
                    <a:pt x="202946" y="23114"/>
                  </a:lnTo>
                  <a:lnTo>
                    <a:pt x="201396" y="24752"/>
                  </a:lnTo>
                  <a:lnTo>
                    <a:pt x="201396" y="0"/>
                  </a:lnTo>
                  <a:lnTo>
                    <a:pt x="200748" y="0"/>
                  </a:lnTo>
                  <a:lnTo>
                    <a:pt x="200748" y="53225"/>
                  </a:lnTo>
                  <a:lnTo>
                    <a:pt x="200634" y="48806"/>
                  </a:lnTo>
                  <a:lnTo>
                    <a:pt x="200571" y="46850"/>
                  </a:lnTo>
                  <a:lnTo>
                    <a:pt x="200482" y="43624"/>
                  </a:lnTo>
                  <a:lnTo>
                    <a:pt x="200698" y="40525"/>
                  </a:lnTo>
                  <a:lnTo>
                    <a:pt x="200748" y="53225"/>
                  </a:lnTo>
                  <a:lnTo>
                    <a:pt x="200748" y="0"/>
                  </a:lnTo>
                  <a:lnTo>
                    <a:pt x="189903" y="0"/>
                  </a:lnTo>
                  <a:lnTo>
                    <a:pt x="189903" y="68300"/>
                  </a:lnTo>
                  <a:lnTo>
                    <a:pt x="200850" y="68300"/>
                  </a:lnTo>
                  <a:lnTo>
                    <a:pt x="200850" y="62268"/>
                  </a:lnTo>
                  <a:lnTo>
                    <a:pt x="202755" y="64338"/>
                  </a:lnTo>
                  <a:lnTo>
                    <a:pt x="209257" y="68021"/>
                  </a:lnTo>
                  <a:lnTo>
                    <a:pt x="212966" y="68935"/>
                  </a:lnTo>
                  <a:lnTo>
                    <a:pt x="221996" y="68935"/>
                  </a:lnTo>
                  <a:lnTo>
                    <a:pt x="226275" y="67881"/>
                  </a:lnTo>
                  <a:lnTo>
                    <a:pt x="233692" y="63639"/>
                  </a:lnTo>
                  <a:lnTo>
                    <a:pt x="236651" y="60718"/>
                  </a:lnTo>
                  <a:lnTo>
                    <a:pt x="237591" y="59093"/>
                  </a:lnTo>
                  <a:lnTo>
                    <a:pt x="240995" y="53225"/>
                  </a:lnTo>
                  <a:lnTo>
                    <a:pt x="242087" y="48806"/>
                  </a:lnTo>
                  <a:lnTo>
                    <a:pt x="242087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21" name="object 421"/>
          <p:cNvPicPr/>
          <p:nvPr/>
        </p:nvPicPr>
        <p:blipFill>
          <a:blip r:embed="rId187" cstate="print"/>
          <a:stretch>
            <a:fillRect/>
          </a:stretch>
        </p:blipFill>
        <p:spPr>
          <a:xfrm>
            <a:off x="4767878" y="9603154"/>
            <a:ext cx="1520477" cy="86715"/>
          </a:xfrm>
          <a:prstGeom prst="rect">
            <a:avLst/>
          </a:prstGeom>
        </p:spPr>
      </p:pic>
      <p:pic>
        <p:nvPicPr>
          <p:cNvPr id="422" name="object 422"/>
          <p:cNvPicPr/>
          <p:nvPr/>
        </p:nvPicPr>
        <p:blipFill>
          <a:blip r:embed="rId188" cstate="print"/>
          <a:stretch>
            <a:fillRect/>
          </a:stretch>
        </p:blipFill>
        <p:spPr>
          <a:xfrm>
            <a:off x="1542990" y="9588554"/>
            <a:ext cx="94208" cy="152946"/>
          </a:xfrm>
          <a:prstGeom prst="rect">
            <a:avLst/>
          </a:prstGeom>
        </p:spPr>
      </p:pic>
      <p:pic>
        <p:nvPicPr>
          <p:cNvPr id="423" name="object 423"/>
          <p:cNvPicPr/>
          <p:nvPr/>
        </p:nvPicPr>
        <p:blipFill>
          <a:blip r:embed="rId189" cstate="print"/>
          <a:stretch>
            <a:fillRect/>
          </a:stretch>
        </p:blipFill>
        <p:spPr>
          <a:xfrm>
            <a:off x="3263501" y="9591128"/>
            <a:ext cx="121838" cy="124675"/>
          </a:xfrm>
          <a:prstGeom prst="rect">
            <a:avLst/>
          </a:prstGeom>
        </p:spPr>
      </p:pic>
      <p:pic>
        <p:nvPicPr>
          <p:cNvPr id="424" name="object 424"/>
          <p:cNvPicPr/>
          <p:nvPr/>
        </p:nvPicPr>
        <p:blipFill>
          <a:blip r:embed="rId190" cstate="print"/>
          <a:stretch>
            <a:fillRect/>
          </a:stretch>
        </p:blipFill>
        <p:spPr>
          <a:xfrm>
            <a:off x="4550018" y="9585746"/>
            <a:ext cx="72542" cy="135445"/>
          </a:xfrm>
          <a:prstGeom prst="rect">
            <a:avLst/>
          </a:prstGeom>
        </p:spPr>
      </p:pic>
      <p:sp>
        <p:nvSpPr>
          <p:cNvPr id="425" name="object 425"/>
          <p:cNvSpPr/>
          <p:nvPr/>
        </p:nvSpPr>
        <p:spPr>
          <a:xfrm>
            <a:off x="1609251" y="9304054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5384044" y="9304054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0" name="object 450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451" name="object 451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7284660" y="9620713"/>
              <a:ext cx="181347" cy="137922"/>
            </a:xfrm>
            <a:prstGeom prst="rect">
              <a:avLst/>
            </a:prstGeom>
          </p:spPr>
        </p:pic>
        <p:sp>
          <p:nvSpPr>
            <p:cNvPr id="452" name="object 452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3" name="object 453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4787179" y="6259583"/>
            <a:ext cx="2536327" cy="2498239"/>
          </a:xfrm>
          <a:prstGeom prst="rect">
            <a:avLst/>
          </a:prstGeom>
        </p:spPr>
      </p:pic>
      <p:grpSp>
        <p:nvGrpSpPr>
          <p:cNvPr id="454" name="object 454"/>
          <p:cNvGrpSpPr/>
          <p:nvPr/>
        </p:nvGrpSpPr>
        <p:grpSpPr>
          <a:xfrm>
            <a:off x="1034707" y="6475945"/>
            <a:ext cx="3504565" cy="2199640"/>
            <a:chOff x="1034707" y="6475945"/>
            <a:chExt cx="3504565" cy="2199640"/>
          </a:xfrm>
        </p:grpSpPr>
        <p:sp>
          <p:nvSpPr>
            <p:cNvPr id="455" name="object 455"/>
            <p:cNvSpPr/>
            <p:nvPr/>
          </p:nvSpPr>
          <p:spPr>
            <a:xfrm>
              <a:off x="1034707" y="6475945"/>
              <a:ext cx="3504565" cy="2199640"/>
            </a:xfrm>
            <a:custGeom>
              <a:avLst/>
              <a:gdLst/>
              <a:ahLst/>
              <a:cxnLst/>
              <a:rect l="l" t="t" r="r" b="b"/>
              <a:pathLst>
                <a:path w="3504565" h="2199640">
                  <a:moveTo>
                    <a:pt x="3504539" y="0"/>
                  </a:moveTo>
                  <a:lnTo>
                    <a:pt x="0" y="0"/>
                  </a:lnTo>
                  <a:lnTo>
                    <a:pt x="0" y="2199424"/>
                  </a:lnTo>
                  <a:lnTo>
                    <a:pt x="3504539" y="2199424"/>
                  </a:lnTo>
                  <a:lnTo>
                    <a:pt x="3504539" y="0"/>
                  </a:lnTo>
                  <a:close/>
                </a:path>
              </a:pathLst>
            </a:custGeom>
            <a:solidFill>
              <a:srgbClr val="DCC8A0">
                <a:alpha val="2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1326959" y="6685940"/>
              <a:ext cx="150495" cy="116839"/>
            </a:xfrm>
            <a:custGeom>
              <a:avLst/>
              <a:gdLst/>
              <a:ahLst/>
              <a:cxnLst/>
              <a:rect l="l" t="t" r="r" b="b"/>
              <a:pathLst>
                <a:path w="150494" h="116840">
                  <a:moveTo>
                    <a:pt x="42443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0" y="13970"/>
                  </a:lnTo>
                  <a:lnTo>
                    <a:pt x="26098" y="13970"/>
                  </a:lnTo>
                  <a:lnTo>
                    <a:pt x="26098" y="115570"/>
                  </a:lnTo>
                  <a:lnTo>
                    <a:pt x="42443" y="115570"/>
                  </a:lnTo>
                  <a:lnTo>
                    <a:pt x="42443" y="14363"/>
                  </a:lnTo>
                  <a:lnTo>
                    <a:pt x="42443" y="13970"/>
                  </a:lnTo>
                  <a:lnTo>
                    <a:pt x="42443" y="6604"/>
                  </a:lnTo>
                  <a:lnTo>
                    <a:pt x="32829" y="6604"/>
                  </a:lnTo>
                  <a:lnTo>
                    <a:pt x="32829" y="13970"/>
                  </a:lnTo>
                  <a:lnTo>
                    <a:pt x="29349" y="13970"/>
                  </a:lnTo>
                  <a:lnTo>
                    <a:pt x="29349" y="10160"/>
                  </a:lnTo>
                  <a:lnTo>
                    <a:pt x="32829" y="13970"/>
                  </a:lnTo>
                  <a:lnTo>
                    <a:pt x="32829" y="6604"/>
                  </a:lnTo>
                  <a:lnTo>
                    <a:pt x="29349" y="6604"/>
                  </a:lnTo>
                  <a:lnTo>
                    <a:pt x="29349" y="6350"/>
                  </a:lnTo>
                  <a:lnTo>
                    <a:pt x="42443" y="6350"/>
                  </a:lnTo>
                  <a:lnTo>
                    <a:pt x="42443" y="0"/>
                  </a:lnTo>
                  <a:close/>
                </a:path>
                <a:path w="150494" h="116840">
                  <a:moveTo>
                    <a:pt x="89471" y="101866"/>
                  </a:moveTo>
                  <a:lnTo>
                    <a:pt x="88404" y="99161"/>
                  </a:lnTo>
                  <a:lnTo>
                    <a:pt x="84124" y="94983"/>
                  </a:lnTo>
                  <a:lnTo>
                    <a:pt x="81546" y="93941"/>
                  </a:lnTo>
                  <a:lnTo>
                    <a:pt x="75501" y="93941"/>
                  </a:lnTo>
                  <a:lnTo>
                    <a:pt x="72859" y="94983"/>
                  </a:lnTo>
                  <a:lnTo>
                    <a:pt x="68453" y="99161"/>
                  </a:lnTo>
                  <a:lnTo>
                    <a:pt x="67348" y="101866"/>
                  </a:lnTo>
                  <a:lnTo>
                    <a:pt x="67348" y="108470"/>
                  </a:lnTo>
                  <a:lnTo>
                    <a:pt x="68453" y="111188"/>
                  </a:lnTo>
                  <a:lnTo>
                    <a:pt x="72859" y="115493"/>
                  </a:lnTo>
                  <a:lnTo>
                    <a:pt x="75501" y="116560"/>
                  </a:lnTo>
                  <a:lnTo>
                    <a:pt x="78587" y="116560"/>
                  </a:lnTo>
                  <a:lnTo>
                    <a:pt x="81546" y="116560"/>
                  </a:lnTo>
                  <a:lnTo>
                    <a:pt x="84124" y="115493"/>
                  </a:lnTo>
                  <a:lnTo>
                    <a:pt x="88404" y="111188"/>
                  </a:lnTo>
                  <a:lnTo>
                    <a:pt x="89471" y="108470"/>
                  </a:lnTo>
                  <a:lnTo>
                    <a:pt x="89471" y="101866"/>
                  </a:lnTo>
                  <a:close/>
                </a:path>
                <a:path w="150494" h="116840">
                  <a:moveTo>
                    <a:pt x="149923" y="63411"/>
                  </a:moveTo>
                  <a:lnTo>
                    <a:pt x="105511" y="63411"/>
                  </a:lnTo>
                  <a:lnTo>
                    <a:pt x="105511" y="77114"/>
                  </a:lnTo>
                  <a:lnTo>
                    <a:pt x="149923" y="77114"/>
                  </a:lnTo>
                  <a:lnTo>
                    <a:pt x="149923" y="63411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7" name="object 457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1592446" y="6676528"/>
              <a:ext cx="1890019" cy="158000"/>
            </a:xfrm>
            <a:prstGeom prst="rect">
              <a:avLst/>
            </a:prstGeom>
          </p:spPr>
        </p:pic>
        <p:pic>
          <p:nvPicPr>
            <p:cNvPr id="458" name="object 458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3548179" y="6679003"/>
              <a:ext cx="90627" cy="123494"/>
            </a:xfrm>
            <a:prstGeom prst="rect">
              <a:avLst/>
            </a:prstGeom>
          </p:spPr>
        </p:pic>
        <p:pic>
          <p:nvPicPr>
            <p:cNvPr id="459" name="object 459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3660776" y="6713180"/>
              <a:ext cx="87153" cy="89319"/>
            </a:xfrm>
            <a:prstGeom prst="rect">
              <a:avLst/>
            </a:prstGeom>
          </p:spPr>
        </p:pic>
        <p:sp>
          <p:nvSpPr>
            <p:cNvPr id="460" name="object 460"/>
            <p:cNvSpPr/>
            <p:nvPr/>
          </p:nvSpPr>
          <p:spPr>
            <a:xfrm>
              <a:off x="3769906" y="6679006"/>
              <a:ext cx="15875" cy="122555"/>
            </a:xfrm>
            <a:custGeom>
              <a:avLst/>
              <a:gdLst/>
              <a:ahLst/>
              <a:cxnLst/>
              <a:rect l="l" t="t" r="r" b="b"/>
              <a:pathLst>
                <a:path w="15875" h="122554">
                  <a:moveTo>
                    <a:pt x="15849" y="0"/>
                  </a:moveTo>
                  <a:lnTo>
                    <a:pt x="0" y="0"/>
                  </a:lnTo>
                  <a:lnTo>
                    <a:pt x="0" y="122504"/>
                  </a:lnTo>
                  <a:lnTo>
                    <a:pt x="15849" y="122504"/>
                  </a:lnTo>
                  <a:lnTo>
                    <a:pt x="15849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1" name="object 461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3852287" y="6713179"/>
              <a:ext cx="91808" cy="121348"/>
            </a:xfrm>
            <a:prstGeom prst="rect">
              <a:avLst/>
            </a:prstGeom>
          </p:spPr>
        </p:pic>
        <p:pic>
          <p:nvPicPr>
            <p:cNvPr id="462" name="object 462"/>
            <p:cNvPicPr/>
            <p:nvPr/>
          </p:nvPicPr>
          <p:blipFill>
            <a:blip r:embed="rId197" cstate="print"/>
            <a:stretch>
              <a:fillRect/>
            </a:stretch>
          </p:blipFill>
          <p:spPr>
            <a:xfrm>
              <a:off x="3967529" y="6694854"/>
              <a:ext cx="336466" cy="107645"/>
            </a:xfrm>
            <a:prstGeom prst="rect">
              <a:avLst/>
            </a:prstGeom>
          </p:spPr>
        </p:pic>
        <p:pic>
          <p:nvPicPr>
            <p:cNvPr id="463" name="object 463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1340666" y="6954476"/>
              <a:ext cx="90652" cy="120357"/>
            </a:xfrm>
            <a:prstGeom prst="rect">
              <a:avLst/>
            </a:prstGeom>
          </p:spPr>
        </p:pic>
        <p:pic>
          <p:nvPicPr>
            <p:cNvPr id="464" name="object 464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1452455" y="6921126"/>
              <a:ext cx="82384" cy="122669"/>
            </a:xfrm>
            <a:prstGeom prst="rect">
              <a:avLst/>
            </a:prstGeom>
          </p:spPr>
        </p:pic>
        <p:pic>
          <p:nvPicPr>
            <p:cNvPr id="465" name="object 465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1565037" y="6920301"/>
              <a:ext cx="90652" cy="123494"/>
            </a:xfrm>
            <a:prstGeom prst="rect">
              <a:avLst/>
            </a:prstGeom>
          </p:spPr>
        </p:pic>
        <p:sp>
          <p:nvSpPr>
            <p:cNvPr id="466" name="object 466"/>
            <p:cNvSpPr/>
            <p:nvPr/>
          </p:nvSpPr>
          <p:spPr>
            <a:xfrm>
              <a:off x="1677644" y="6917829"/>
              <a:ext cx="64769" cy="125095"/>
            </a:xfrm>
            <a:custGeom>
              <a:avLst/>
              <a:gdLst/>
              <a:ahLst/>
              <a:cxnLst/>
              <a:rect l="l" t="t" r="r" b="b"/>
              <a:pathLst>
                <a:path w="64769" h="125095">
                  <a:moveTo>
                    <a:pt x="15849" y="2476"/>
                  </a:moveTo>
                  <a:lnTo>
                    <a:pt x="0" y="2476"/>
                  </a:lnTo>
                  <a:lnTo>
                    <a:pt x="0" y="124993"/>
                  </a:lnTo>
                  <a:lnTo>
                    <a:pt x="15849" y="124993"/>
                  </a:lnTo>
                  <a:lnTo>
                    <a:pt x="15849" y="2476"/>
                  </a:lnTo>
                  <a:close/>
                </a:path>
                <a:path w="64769" h="125095">
                  <a:moveTo>
                    <a:pt x="61899" y="37477"/>
                  </a:moveTo>
                  <a:lnTo>
                    <a:pt x="46062" y="37477"/>
                  </a:lnTo>
                  <a:lnTo>
                    <a:pt x="46062" y="124980"/>
                  </a:lnTo>
                  <a:lnTo>
                    <a:pt x="61899" y="124980"/>
                  </a:lnTo>
                  <a:lnTo>
                    <a:pt x="61899" y="37477"/>
                  </a:lnTo>
                  <a:close/>
                </a:path>
                <a:path w="64769" h="125095">
                  <a:moveTo>
                    <a:pt x="64719" y="7200"/>
                  </a:moveTo>
                  <a:lnTo>
                    <a:pt x="63741" y="4953"/>
                  </a:lnTo>
                  <a:lnTo>
                    <a:pt x="63690" y="4813"/>
                  </a:lnTo>
                  <a:lnTo>
                    <a:pt x="59651" y="990"/>
                  </a:lnTo>
                  <a:lnTo>
                    <a:pt x="57073" y="0"/>
                  </a:lnTo>
                  <a:lnTo>
                    <a:pt x="50901" y="0"/>
                  </a:lnTo>
                  <a:lnTo>
                    <a:pt x="48336" y="990"/>
                  </a:lnTo>
                  <a:lnTo>
                    <a:pt x="44272" y="4953"/>
                  </a:lnTo>
                  <a:lnTo>
                    <a:pt x="43345" y="7200"/>
                  </a:lnTo>
                  <a:lnTo>
                    <a:pt x="43256" y="13258"/>
                  </a:lnTo>
                  <a:lnTo>
                    <a:pt x="44208" y="15544"/>
                  </a:lnTo>
                  <a:lnTo>
                    <a:pt x="44272" y="15684"/>
                  </a:lnTo>
                  <a:lnTo>
                    <a:pt x="48336" y="19646"/>
                  </a:lnTo>
                  <a:lnTo>
                    <a:pt x="50901" y="20637"/>
                  </a:lnTo>
                  <a:lnTo>
                    <a:pt x="57188" y="20637"/>
                  </a:lnTo>
                  <a:lnTo>
                    <a:pt x="59690" y="19646"/>
                  </a:lnTo>
                  <a:lnTo>
                    <a:pt x="63728" y="15544"/>
                  </a:lnTo>
                  <a:lnTo>
                    <a:pt x="64630" y="13258"/>
                  </a:lnTo>
                  <a:lnTo>
                    <a:pt x="64719" y="720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7" name="object 467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1761674" y="6954476"/>
              <a:ext cx="218589" cy="89322"/>
            </a:xfrm>
            <a:prstGeom prst="rect">
              <a:avLst/>
            </a:prstGeom>
          </p:spPr>
        </p:pic>
        <p:pic>
          <p:nvPicPr>
            <p:cNvPr id="468" name="object 468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1327953" y="7167216"/>
              <a:ext cx="184260" cy="117882"/>
            </a:xfrm>
            <a:prstGeom prst="rect">
              <a:avLst/>
            </a:prstGeom>
          </p:spPr>
        </p:pic>
        <p:pic>
          <p:nvPicPr>
            <p:cNvPr id="469" name="object 469"/>
            <p:cNvPicPr/>
            <p:nvPr/>
          </p:nvPicPr>
          <p:blipFill>
            <a:blip r:embed="rId203" cstate="print"/>
            <a:stretch>
              <a:fillRect/>
            </a:stretch>
          </p:blipFill>
          <p:spPr>
            <a:xfrm>
              <a:off x="1611102" y="7159129"/>
              <a:ext cx="2137182" cy="157999"/>
            </a:xfrm>
            <a:prstGeom prst="rect">
              <a:avLst/>
            </a:prstGeom>
          </p:spPr>
        </p:pic>
        <p:pic>
          <p:nvPicPr>
            <p:cNvPr id="470" name="object 470"/>
            <p:cNvPicPr/>
            <p:nvPr/>
          </p:nvPicPr>
          <p:blipFill>
            <a:blip r:embed="rId194" cstate="print"/>
            <a:stretch>
              <a:fillRect/>
            </a:stretch>
          </p:blipFill>
          <p:spPr>
            <a:xfrm>
              <a:off x="3813999" y="7161603"/>
              <a:ext cx="90627" cy="123494"/>
            </a:xfrm>
            <a:prstGeom prst="rect">
              <a:avLst/>
            </a:prstGeom>
          </p:spPr>
        </p:pic>
        <p:pic>
          <p:nvPicPr>
            <p:cNvPr id="471" name="object 471"/>
            <p:cNvPicPr/>
            <p:nvPr/>
          </p:nvPicPr>
          <p:blipFill>
            <a:blip r:embed="rId204" cstate="print"/>
            <a:stretch>
              <a:fillRect/>
            </a:stretch>
          </p:blipFill>
          <p:spPr>
            <a:xfrm>
              <a:off x="3926594" y="7195780"/>
              <a:ext cx="87153" cy="89319"/>
            </a:xfrm>
            <a:prstGeom prst="rect">
              <a:avLst/>
            </a:prstGeom>
          </p:spPr>
        </p:pic>
        <p:pic>
          <p:nvPicPr>
            <p:cNvPr id="472" name="object 472"/>
            <p:cNvPicPr/>
            <p:nvPr/>
          </p:nvPicPr>
          <p:blipFill>
            <a:blip r:embed="rId205" cstate="print"/>
            <a:stretch>
              <a:fillRect/>
            </a:stretch>
          </p:blipFill>
          <p:spPr>
            <a:xfrm>
              <a:off x="1332577" y="7437080"/>
              <a:ext cx="81902" cy="89319"/>
            </a:xfrm>
            <a:prstGeom prst="rect">
              <a:avLst/>
            </a:prstGeom>
          </p:spPr>
        </p:pic>
        <p:pic>
          <p:nvPicPr>
            <p:cNvPr id="473" name="object 473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1434118" y="7437906"/>
              <a:ext cx="82384" cy="88493"/>
            </a:xfrm>
            <a:prstGeom prst="rect">
              <a:avLst/>
            </a:prstGeom>
          </p:spPr>
        </p:pic>
        <p:pic>
          <p:nvPicPr>
            <p:cNvPr id="474" name="object 474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1538622" y="7437080"/>
              <a:ext cx="87153" cy="89319"/>
            </a:xfrm>
            <a:prstGeom prst="rect">
              <a:avLst/>
            </a:prstGeom>
          </p:spPr>
        </p:pic>
        <p:pic>
          <p:nvPicPr>
            <p:cNvPr id="475" name="object 475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1647750" y="7418754"/>
              <a:ext cx="373603" cy="107645"/>
            </a:xfrm>
            <a:prstGeom prst="rect">
              <a:avLst/>
            </a:prstGeom>
          </p:spPr>
        </p:pic>
        <p:pic>
          <p:nvPicPr>
            <p:cNvPr id="476" name="object 476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1326478" y="7651137"/>
              <a:ext cx="183755" cy="116890"/>
            </a:xfrm>
            <a:prstGeom prst="rect">
              <a:avLst/>
            </a:prstGeom>
          </p:spPr>
        </p:pic>
        <p:pic>
          <p:nvPicPr>
            <p:cNvPr id="477" name="object 477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625795" y="7651138"/>
              <a:ext cx="387159" cy="116560"/>
            </a:xfrm>
            <a:prstGeom prst="rect">
              <a:avLst/>
            </a:prstGeom>
          </p:spPr>
        </p:pic>
        <p:sp>
          <p:nvSpPr>
            <p:cNvPr id="478" name="object 478"/>
            <p:cNvSpPr/>
            <p:nvPr/>
          </p:nvSpPr>
          <p:spPr>
            <a:xfrm>
              <a:off x="2042331" y="7678379"/>
              <a:ext cx="47625" cy="88900"/>
            </a:xfrm>
            <a:custGeom>
              <a:avLst/>
              <a:gdLst/>
              <a:ahLst/>
              <a:cxnLst/>
              <a:rect l="l" t="t" r="r" b="b"/>
              <a:pathLst>
                <a:path w="47625" h="88900">
                  <a:moveTo>
                    <a:pt x="15189" y="825"/>
                  </a:moveTo>
                  <a:lnTo>
                    <a:pt x="0" y="825"/>
                  </a:lnTo>
                  <a:lnTo>
                    <a:pt x="0" y="88328"/>
                  </a:lnTo>
                  <a:lnTo>
                    <a:pt x="15849" y="88328"/>
                  </a:lnTo>
                  <a:lnTo>
                    <a:pt x="15849" y="35166"/>
                  </a:lnTo>
                  <a:lnTo>
                    <a:pt x="18326" y="27851"/>
                  </a:lnTo>
                  <a:lnTo>
                    <a:pt x="21508" y="24599"/>
                  </a:lnTo>
                  <a:lnTo>
                    <a:pt x="15189" y="24599"/>
                  </a:lnTo>
                  <a:lnTo>
                    <a:pt x="13703" y="18656"/>
                  </a:lnTo>
                  <a:lnTo>
                    <a:pt x="15189" y="14953"/>
                  </a:lnTo>
                  <a:lnTo>
                    <a:pt x="15189" y="825"/>
                  </a:lnTo>
                  <a:close/>
                </a:path>
                <a:path w="47625" h="88900">
                  <a:moveTo>
                    <a:pt x="15189" y="14953"/>
                  </a:moveTo>
                  <a:lnTo>
                    <a:pt x="13703" y="18656"/>
                  </a:lnTo>
                  <a:lnTo>
                    <a:pt x="15189" y="24599"/>
                  </a:lnTo>
                  <a:lnTo>
                    <a:pt x="15189" y="14953"/>
                  </a:lnTo>
                  <a:close/>
                </a:path>
                <a:path w="47625" h="88900">
                  <a:moveTo>
                    <a:pt x="47053" y="0"/>
                  </a:moveTo>
                  <a:lnTo>
                    <a:pt x="38696" y="0"/>
                  </a:lnTo>
                  <a:lnTo>
                    <a:pt x="31648" y="1600"/>
                  </a:lnTo>
                  <a:lnTo>
                    <a:pt x="20205" y="7975"/>
                  </a:lnTo>
                  <a:lnTo>
                    <a:pt x="16129" y="12611"/>
                  </a:lnTo>
                  <a:lnTo>
                    <a:pt x="15189" y="14953"/>
                  </a:lnTo>
                  <a:lnTo>
                    <a:pt x="15189" y="24599"/>
                  </a:lnTo>
                  <a:lnTo>
                    <a:pt x="21508" y="24599"/>
                  </a:lnTo>
                  <a:lnTo>
                    <a:pt x="28244" y="17716"/>
                  </a:lnTo>
                  <a:lnTo>
                    <a:pt x="34512" y="15354"/>
                  </a:lnTo>
                  <a:lnTo>
                    <a:pt x="47053" y="15354"/>
                  </a:lnTo>
                  <a:lnTo>
                    <a:pt x="4705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9" name="object 479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2108869" y="7678376"/>
              <a:ext cx="148589" cy="89319"/>
            </a:xfrm>
            <a:prstGeom prst="rect">
              <a:avLst/>
            </a:prstGeom>
          </p:spPr>
        </p:pic>
        <p:pic>
          <p:nvPicPr>
            <p:cNvPr id="480" name="object 480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2279408" y="7641729"/>
              <a:ext cx="1753020" cy="157999"/>
            </a:xfrm>
            <a:prstGeom prst="rect">
              <a:avLst/>
            </a:prstGeom>
          </p:spPr>
        </p:pic>
        <p:sp>
          <p:nvSpPr>
            <p:cNvPr id="481" name="object 481"/>
            <p:cNvSpPr/>
            <p:nvPr/>
          </p:nvSpPr>
          <p:spPr>
            <a:xfrm>
              <a:off x="4061803" y="7644205"/>
              <a:ext cx="60960" cy="123825"/>
            </a:xfrm>
            <a:custGeom>
              <a:avLst/>
              <a:gdLst/>
              <a:ahLst/>
              <a:cxnLst/>
              <a:rect l="l" t="t" r="r" b="b"/>
              <a:pathLst>
                <a:path w="60960" h="123825">
                  <a:moveTo>
                    <a:pt x="15849" y="0"/>
                  </a:moveTo>
                  <a:lnTo>
                    <a:pt x="0" y="0"/>
                  </a:lnTo>
                  <a:lnTo>
                    <a:pt x="0" y="122516"/>
                  </a:lnTo>
                  <a:lnTo>
                    <a:pt x="15849" y="122516"/>
                  </a:lnTo>
                  <a:lnTo>
                    <a:pt x="15849" y="0"/>
                  </a:lnTo>
                  <a:close/>
                </a:path>
                <a:path w="60960" h="123825">
                  <a:moveTo>
                    <a:pt x="60744" y="108800"/>
                  </a:moveTo>
                  <a:lnTo>
                    <a:pt x="59677" y="106095"/>
                  </a:lnTo>
                  <a:lnTo>
                    <a:pt x="55397" y="101917"/>
                  </a:lnTo>
                  <a:lnTo>
                    <a:pt x="52819" y="100876"/>
                  </a:lnTo>
                  <a:lnTo>
                    <a:pt x="46774" y="100876"/>
                  </a:lnTo>
                  <a:lnTo>
                    <a:pt x="44132" y="101917"/>
                  </a:lnTo>
                  <a:lnTo>
                    <a:pt x="39725" y="106095"/>
                  </a:lnTo>
                  <a:lnTo>
                    <a:pt x="38620" y="108800"/>
                  </a:lnTo>
                  <a:lnTo>
                    <a:pt x="38620" y="115404"/>
                  </a:lnTo>
                  <a:lnTo>
                    <a:pt x="39725" y="118122"/>
                  </a:lnTo>
                  <a:lnTo>
                    <a:pt x="44132" y="122428"/>
                  </a:lnTo>
                  <a:lnTo>
                    <a:pt x="46774" y="123494"/>
                  </a:lnTo>
                  <a:lnTo>
                    <a:pt x="49860" y="123494"/>
                  </a:lnTo>
                  <a:lnTo>
                    <a:pt x="52819" y="123494"/>
                  </a:lnTo>
                  <a:lnTo>
                    <a:pt x="55397" y="122428"/>
                  </a:lnTo>
                  <a:lnTo>
                    <a:pt x="59677" y="118122"/>
                  </a:lnTo>
                  <a:lnTo>
                    <a:pt x="60744" y="115404"/>
                  </a:lnTo>
                  <a:lnTo>
                    <a:pt x="60744" y="10880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2" name="object 482"/>
            <p:cNvPicPr/>
            <p:nvPr/>
          </p:nvPicPr>
          <p:blipFill>
            <a:blip r:embed="rId213" cstate="print"/>
            <a:stretch>
              <a:fillRect/>
            </a:stretch>
          </p:blipFill>
          <p:spPr>
            <a:xfrm>
              <a:off x="1331920" y="7892437"/>
              <a:ext cx="197629" cy="116561"/>
            </a:xfrm>
            <a:prstGeom prst="rect">
              <a:avLst/>
            </a:prstGeom>
          </p:spPr>
        </p:pic>
        <p:pic>
          <p:nvPicPr>
            <p:cNvPr id="483" name="object 483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1645119" y="7892440"/>
              <a:ext cx="189694" cy="147595"/>
            </a:xfrm>
            <a:prstGeom prst="rect">
              <a:avLst/>
            </a:prstGeom>
          </p:spPr>
        </p:pic>
        <p:pic>
          <p:nvPicPr>
            <p:cNvPr id="484" name="object 484"/>
            <p:cNvPicPr/>
            <p:nvPr/>
          </p:nvPicPr>
          <p:blipFill>
            <a:blip r:embed="rId215" cstate="print"/>
            <a:stretch>
              <a:fillRect/>
            </a:stretch>
          </p:blipFill>
          <p:spPr>
            <a:xfrm>
              <a:off x="1864046" y="7920506"/>
              <a:ext cx="82384" cy="88493"/>
            </a:xfrm>
            <a:prstGeom prst="rect">
              <a:avLst/>
            </a:prstGeom>
          </p:spPr>
        </p:pic>
        <p:pic>
          <p:nvPicPr>
            <p:cNvPr id="485" name="object 485"/>
            <p:cNvPicPr/>
            <p:nvPr/>
          </p:nvPicPr>
          <p:blipFill>
            <a:blip r:embed="rId216" cstate="print"/>
            <a:stretch>
              <a:fillRect/>
            </a:stretch>
          </p:blipFill>
          <p:spPr>
            <a:xfrm>
              <a:off x="1973833" y="7883029"/>
              <a:ext cx="1366843" cy="125970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217" cstate="print"/>
            <a:stretch>
              <a:fillRect/>
            </a:stretch>
          </p:blipFill>
          <p:spPr>
            <a:xfrm>
              <a:off x="1328450" y="8133737"/>
              <a:ext cx="182112" cy="116890"/>
            </a:xfrm>
            <a:prstGeom prst="rect">
              <a:avLst/>
            </a:prstGeom>
          </p:spPr>
        </p:pic>
        <p:pic>
          <p:nvPicPr>
            <p:cNvPr id="487" name="object 487"/>
            <p:cNvPicPr/>
            <p:nvPr/>
          </p:nvPicPr>
          <p:blipFill>
            <a:blip r:embed="rId218" cstate="print"/>
            <a:stretch>
              <a:fillRect/>
            </a:stretch>
          </p:blipFill>
          <p:spPr>
            <a:xfrm>
              <a:off x="1626130" y="8124329"/>
              <a:ext cx="1187542" cy="125970"/>
            </a:xfrm>
            <a:prstGeom prst="rect">
              <a:avLst/>
            </a:prstGeom>
          </p:spPr>
        </p:pic>
        <p:sp>
          <p:nvSpPr>
            <p:cNvPr id="488" name="object 488"/>
            <p:cNvSpPr/>
            <p:nvPr/>
          </p:nvSpPr>
          <p:spPr>
            <a:xfrm>
              <a:off x="2835643" y="8126806"/>
              <a:ext cx="15875" cy="122555"/>
            </a:xfrm>
            <a:custGeom>
              <a:avLst/>
              <a:gdLst/>
              <a:ahLst/>
              <a:cxnLst/>
              <a:rect l="l" t="t" r="r" b="b"/>
              <a:pathLst>
                <a:path w="15875" h="122554">
                  <a:moveTo>
                    <a:pt x="15849" y="0"/>
                  </a:moveTo>
                  <a:lnTo>
                    <a:pt x="0" y="0"/>
                  </a:lnTo>
                  <a:lnTo>
                    <a:pt x="0" y="122504"/>
                  </a:lnTo>
                  <a:lnTo>
                    <a:pt x="15849" y="122504"/>
                  </a:lnTo>
                  <a:lnTo>
                    <a:pt x="15849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9" name="object 489"/>
            <p:cNvPicPr/>
            <p:nvPr/>
          </p:nvPicPr>
          <p:blipFill>
            <a:blip r:embed="rId196" cstate="print"/>
            <a:stretch>
              <a:fillRect/>
            </a:stretch>
          </p:blipFill>
          <p:spPr>
            <a:xfrm>
              <a:off x="2918030" y="8160979"/>
              <a:ext cx="91808" cy="121348"/>
            </a:xfrm>
            <a:prstGeom prst="rect">
              <a:avLst/>
            </a:prstGeom>
          </p:spPr>
        </p:pic>
        <p:pic>
          <p:nvPicPr>
            <p:cNvPr id="490" name="object 490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3031949" y="8160976"/>
              <a:ext cx="90970" cy="89319"/>
            </a:xfrm>
            <a:prstGeom prst="rect">
              <a:avLst/>
            </a:prstGeom>
          </p:spPr>
        </p:pic>
        <p:pic>
          <p:nvPicPr>
            <p:cNvPr id="491" name="object 491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3144871" y="8126801"/>
              <a:ext cx="90652" cy="123494"/>
            </a:xfrm>
            <a:prstGeom prst="rect">
              <a:avLst/>
            </a:prstGeom>
          </p:spPr>
        </p:pic>
        <p:sp>
          <p:nvSpPr>
            <p:cNvPr id="492" name="object 492"/>
            <p:cNvSpPr/>
            <p:nvPr/>
          </p:nvSpPr>
          <p:spPr>
            <a:xfrm>
              <a:off x="3254667" y="8124329"/>
              <a:ext cx="21590" cy="125095"/>
            </a:xfrm>
            <a:custGeom>
              <a:avLst/>
              <a:gdLst/>
              <a:ahLst/>
              <a:cxnLst/>
              <a:rect l="l" t="t" r="r" b="b"/>
              <a:pathLst>
                <a:path w="21589" h="125095">
                  <a:moveTo>
                    <a:pt x="18656" y="37477"/>
                  </a:moveTo>
                  <a:lnTo>
                    <a:pt x="2806" y="37477"/>
                  </a:lnTo>
                  <a:lnTo>
                    <a:pt x="2806" y="124980"/>
                  </a:lnTo>
                  <a:lnTo>
                    <a:pt x="18656" y="124980"/>
                  </a:lnTo>
                  <a:lnTo>
                    <a:pt x="18656" y="37477"/>
                  </a:lnTo>
                  <a:close/>
                </a:path>
                <a:path w="21589" h="125095">
                  <a:moveTo>
                    <a:pt x="13817" y="0"/>
                  </a:moveTo>
                  <a:lnTo>
                    <a:pt x="7658" y="0"/>
                  </a:lnTo>
                  <a:lnTo>
                    <a:pt x="5092" y="990"/>
                  </a:lnTo>
                  <a:lnTo>
                    <a:pt x="1028" y="4952"/>
                  </a:lnTo>
                  <a:lnTo>
                    <a:pt x="94" y="7200"/>
                  </a:lnTo>
                  <a:lnTo>
                    <a:pt x="0" y="13258"/>
                  </a:lnTo>
                  <a:lnTo>
                    <a:pt x="969" y="15544"/>
                  </a:lnTo>
                  <a:lnTo>
                    <a:pt x="1028" y="15684"/>
                  </a:lnTo>
                  <a:lnTo>
                    <a:pt x="5092" y="19646"/>
                  </a:lnTo>
                  <a:lnTo>
                    <a:pt x="7658" y="20637"/>
                  </a:lnTo>
                  <a:lnTo>
                    <a:pt x="13931" y="20637"/>
                  </a:lnTo>
                  <a:lnTo>
                    <a:pt x="16445" y="19646"/>
                  </a:lnTo>
                  <a:lnTo>
                    <a:pt x="20485" y="15544"/>
                  </a:lnTo>
                  <a:lnTo>
                    <a:pt x="21390" y="13258"/>
                  </a:lnTo>
                  <a:lnTo>
                    <a:pt x="21475" y="7200"/>
                  </a:lnTo>
                  <a:lnTo>
                    <a:pt x="20507" y="4952"/>
                  </a:lnTo>
                  <a:lnTo>
                    <a:pt x="20446" y="4813"/>
                  </a:lnTo>
                  <a:lnTo>
                    <a:pt x="16397" y="990"/>
                  </a:lnTo>
                  <a:lnTo>
                    <a:pt x="1381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3" name="object 493"/>
            <p:cNvPicPr/>
            <p:nvPr/>
          </p:nvPicPr>
          <p:blipFill>
            <a:blip r:embed="rId195" cstate="print"/>
            <a:stretch>
              <a:fillRect/>
            </a:stretch>
          </p:blipFill>
          <p:spPr>
            <a:xfrm>
              <a:off x="3295453" y="8160980"/>
              <a:ext cx="87153" cy="89319"/>
            </a:xfrm>
            <a:prstGeom prst="rect">
              <a:avLst/>
            </a:prstGeom>
          </p:spPr>
        </p:pic>
        <p:sp>
          <p:nvSpPr>
            <p:cNvPr id="494" name="object 494"/>
            <p:cNvSpPr/>
            <p:nvPr/>
          </p:nvSpPr>
          <p:spPr>
            <a:xfrm>
              <a:off x="3404579" y="8160979"/>
              <a:ext cx="47625" cy="88900"/>
            </a:xfrm>
            <a:custGeom>
              <a:avLst/>
              <a:gdLst/>
              <a:ahLst/>
              <a:cxnLst/>
              <a:rect l="l" t="t" r="r" b="b"/>
              <a:pathLst>
                <a:path w="47625" h="88900">
                  <a:moveTo>
                    <a:pt x="15189" y="825"/>
                  </a:moveTo>
                  <a:lnTo>
                    <a:pt x="0" y="825"/>
                  </a:lnTo>
                  <a:lnTo>
                    <a:pt x="0" y="88328"/>
                  </a:lnTo>
                  <a:lnTo>
                    <a:pt x="15849" y="88328"/>
                  </a:lnTo>
                  <a:lnTo>
                    <a:pt x="15849" y="35166"/>
                  </a:lnTo>
                  <a:lnTo>
                    <a:pt x="18326" y="27851"/>
                  </a:lnTo>
                  <a:lnTo>
                    <a:pt x="21508" y="24599"/>
                  </a:lnTo>
                  <a:lnTo>
                    <a:pt x="15189" y="24599"/>
                  </a:lnTo>
                  <a:lnTo>
                    <a:pt x="13703" y="18656"/>
                  </a:lnTo>
                  <a:lnTo>
                    <a:pt x="15189" y="14953"/>
                  </a:lnTo>
                  <a:lnTo>
                    <a:pt x="15189" y="825"/>
                  </a:lnTo>
                  <a:close/>
                </a:path>
                <a:path w="47625" h="88900">
                  <a:moveTo>
                    <a:pt x="15189" y="14953"/>
                  </a:moveTo>
                  <a:lnTo>
                    <a:pt x="13703" y="18656"/>
                  </a:lnTo>
                  <a:lnTo>
                    <a:pt x="15189" y="24599"/>
                  </a:lnTo>
                  <a:lnTo>
                    <a:pt x="15189" y="14953"/>
                  </a:lnTo>
                  <a:close/>
                </a:path>
                <a:path w="47625" h="88900">
                  <a:moveTo>
                    <a:pt x="47053" y="0"/>
                  </a:moveTo>
                  <a:lnTo>
                    <a:pt x="38696" y="0"/>
                  </a:lnTo>
                  <a:lnTo>
                    <a:pt x="31648" y="1600"/>
                  </a:lnTo>
                  <a:lnTo>
                    <a:pt x="20205" y="7975"/>
                  </a:lnTo>
                  <a:lnTo>
                    <a:pt x="16129" y="12611"/>
                  </a:lnTo>
                  <a:lnTo>
                    <a:pt x="15189" y="14953"/>
                  </a:lnTo>
                  <a:lnTo>
                    <a:pt x="15189" y="24599"/>
                  </a:lnTo>
                  <a:lnTo>
                    <a:pt x="21508" y="24599"/>
                  </a:lnTo>
                  <a:lnTo>
                    <a:pt x="28244" y="17716"/>
                  </a:lnTo>
                  <a:lnTo>
                    <a:pt x="34512" y="15354"/>
                  </a:lnTo>
                  <a:lnTo>
                    <a:pt x="47053" y="15354"/>
                  </a:lnTo>
                  <a:lnTo>
                    <a:pt x="4705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5" name="object 495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3471118" y="8160979"/>
              <a:ext cx="83045" cy="88328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3575457" y="8160976"/>
              <a:ext cx="125632" cy="89322"/>
            </a:xfrm>
            <a:prstGeom prst="rect">
              <a:avLst/>
            </a:prstGeom>
          </p:spPr>
        </p:pic>
      </p:grpSp>
      <p:pic>
        <p:nvPicPr>
          <p:cNvPr id="497" name="Imagen 496">
            <a:extLst>
              <a:ext uri="{FF2B5EF4-FFF2-40B4-BE49-F238E27FC236}">
                <a16:creationId xmlns:a16="http://schemas.microsoft.com/office/drawing/2014/main" xmlns="" id="{66400114-2E4D-3CD0-EBAF-C89FF9573365}"/>
              </a:ext>
            </a:extLst>
          </p:cNvPr>
          <p:cNvPicPr>
            <a:picLocks noChangeAspect="1"/>
          </p:cNvPicPr>
          <p:nvPr/>
        </p:nvPicPr>
        <p:blipFill>
          <a:blip r:embed="rId2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sp>
        <p:nvSpPr>
          <p:cNvPr id="499" name="CuadroTexto 498">
            <a:extLst>
              <a:ext uri="{FF2B5EF4-FFF2-40B4-BE49-F238E27FC236}">
                <a16:creationId xmlns:a16="http://schemas.microsoft.com/office/drawing/2014/main" xmlns="" id="{55AE52FE-E748-A8E6-E8B5-3A26525F9688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498" name="Paralelogramo 497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1226" y="3007016"/>
            <a:ext cx="133985" cy="132715"/>
          </a:xfrm>
          <a:custGeom>
            <a:avLst/>
            <a:gdLst/>
            <a:ahLst/>
            <a:cxnLst/>
            <a:rect l="l" t="t" r="r" b="b"/>
            <a:pathLst>
              <a:path w="133984" h="132714">
                <a:moveTo>
                  <a:pt x="89433" y="111785"/>
                </a:moveTo>
                <a:lnTo>
                  <a:pt x="20967" y="111785"/>
                </a:lnTo>
                <a:lnTo>
                  <a:pt x="20967" y="78765"/>
                </a:lnTo>
                <a:lnTo>
                  <a:pt x="80543" y="78765"/>
                </a:lnTo>
                <a:lnTo>
                  <a:pt x="80543" y="59715"/>
                </a:lnTo>
                <a:lnTo>
                  <a:pt x="20967" y="59715"/>
                </a:lnTo>
                <a:lnTo>
                  <a:pt x="20967" y="27965"/>
                </a:lnTo>
                <a:lnTo>
                  <a:pt x="87299" y="27965"/>
                </a:lnTo>
                <a:lnTo>
                  <a:pt x="87299" y="7645"/>
                </a:lnTo>
                <a:lnTo>
                  <a:pt x="0" y="7645"/>
                </a:lnTo>
                <a:lnTo>
                  <a:pt x="0" y="27965"/>
                </a:lnTo>
                <a:lnTo>
                  <a:pt x="0" y="59715"/>
                </a:lnTo>
                <a:lnTo>
                  <a:pt x="0" y="78765"/>
                </a:lnTo>
                <a:lnTo>
                  <a:pt x="0" y="111785"/>
                </a:lnTo>
                <a:lnTo>
                  <a:pt x="0" y="132105"/>
                </a:lnTo>
                <a:lnTo>
                  <a:pt x="89433" y="132105"/>
                </a:lnTo>
                <a:lnTo>
                  <a:pt x="89433" y="111785"/>
                </a:lnTo>
                <a:close/>
              </a:path>
              <a:path w="133984" h="132714">
                <a:moveTo>
                  <a:pt x="133362" y="0"/>
                </a:moveTo>
                <a:lnTo>
                  <a:pt x="113449" y="0"/>
                </a:lnTo>
                <a:lnTo>
                  <a:pt x="113449" y="131927"/>
                </a:lnTo>
                <a:lnTo>
                  <a:pt x="133362" y="131927"/>
                </a:lnTo>
                <a:lnTo>
                  <a:pt x="133362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1798" y="3014657"/>
            <a:ext cx="1105198" cy="15877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819095" y="3007013"/>
            <a:ext cx="213995" cy="133350"/>
            <a:chOff x="2819095" y="3007013"/>
            <a:chExt cx="213995" cy="1333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9095" y="3007013"/>
              <a:ext cx="96723" cy="1333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8579" y="3042927"/>
              <a:ext cx="94056" cy="97434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132918" y="3014656"/>
            <a:ext cx="683895" cy="162560"/>
            <a:chOff x="3132918" y="3014656"/>
            <a:chExt cx="683895" cy="1625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32918" y="3014656"/>
              <a:ext cx="200924" cy="1623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62638" y="3042927"/>
              <a:ext cx="453748" cy="97436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3908479" y="3007013"/>
            <a:ext cx="255904" cy="133350"/>
            <a:chOff x="3908479" y="3007013"/>
            <a:chExt cx="255904" cy="13335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8479" y="3007013"/>
              <a:ext cx="96723" cy="1333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27963" y="3042927"/>
              <a:ext cx="94056" cy="9743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143883" y="3007017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4271007" y="3007013"/>
            <a:ext cx="594995" cy="133350"/>
            <a:chOff x="4271007" y="3007013"/>
            <a:chExt cx="594995" cy="13335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71007" y="3014656"/>
              <a:ext cx="354342" cy="12570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7051" y="3007013"/>
              <a:ext cx="96723" cy="1333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66349" y="3042930"/>
              <a:ext cx="99568" cy="97434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4958015" y="3007013"/>
            <a:ext cx="213995" cy="133350"/>
            <a:chOff x="4958015" y="3007013"/>
            <a:chExt cx="213995" cy="13335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58015" y="3007013"/>
              <a:ext cx="96723" cy="13335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7499" y="3042927"/>
              <a:ext cx="94056" cy="9743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5260095" y="3007013"/>
            <a:ext cx="715645" cy="133350"/>
            <a:chOff x="5260095" y="3007013"/>
            <a:chExt cx="715645" cy="133350"/>
          </a:xfrm>
        </p:grpSpPr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60095" y="3014811"/>
              <a:ext cx="179927" cy="12555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67760" y="3007013"/>
              <a:ext cx="196112" cy="1333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83069" y="3042926"/>
              <a:ext cx="292312" cy="97438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064975" y="3042927"/>
            <a:ext cx="186527" cy="97434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372349" y="3245294"/>
            <a:ext cx="640080" cy="136525"/>
            <a:chOff x="1372349" y="3245294"/>
            <a:chExt cx="640080" cy="136525"/>
          </a:xfrm>
        </p:grpSpPr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2349" y="3248313"/>
              <a:ext cx="96723" cy="13335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91833" y="3245294"/>
              <a:ext cx="302955" cy="13636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20755" y="3284225"/>
              <a:ext cx="87122" cy="960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28507" y="3284228"/>
              <a:ext cx="83731" cy="97434"/>
            </a:xfrm>
            <a:prstGeom prst="rect">
              <a:avLst/>
            </a:prstGeom>
          </p:spPr>
        </p:pic>
      </p:grpSp>
      <p:pic>
        <p:nvPicPr>
          <p:cNvPr id="31" name="object 3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137970" y="3284228"/>
            <a:ext cx="83731" cy="97434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2347240" y="3245294"/>
            <a:ext cx="765175" cy="136525"/>
            <a:chOff x="2347240" y="3245294"/>
            <a:chExt cx="765175" cy="136525"/>
          </a:xfrm>
        </p:grpSpPr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47240" y="3245294"/>
              <a:ext cx="98677" cy="1349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71878" y="3284225"/>
              <a:ext cx="87122" cy="9601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79630" y="3284228"/>
              <a:ext cx="83731" cy="9743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91102" y="3284225"/>
              <a:ext cx="87122" cy="9601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99728" y="3245294"/>
              <a:ext cx="233978" cy="13636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061446" y="3284227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3237141" y="3248317"/>
            <a:ext cx="220979" cy="133350"/>
            <a:chOff x="3237141" y="3248317"/>
            <a:chExt cx="220979" cy="133350"/>
          </a:xfrm>
        </p:grpSpPr>
        <p:sp>
          <p:nvSpPr>
            <p:cNvPr id="40" name="object 40"/>
            <p:cNvSpPr/>
            <p:nvPr/>
          </p:nvSpPr>
          <p:spPr>
            <a:xfrm>
              <a:off x="3237141" y="3248317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78750" y="3284228"/>
              <a:ext cx="83731" cy="9743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81678" y="3284227"/>
              <a:ext cx="75933" cy="97434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578180" y="3245294"/>
            <a:ext cx="1007932" cy="136368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4700987" y="3285647"/>
            <a:ext cx="99212" cy="13228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4920939" y="3284225"/>
            <a:ext cx="946608" cy="134061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5989182" y="3248313"/>
            <a:ext cx="255904" cy="133350"/>
            <a:chOff x="5989182" y="3248313"/>
            <a:chExt cx="255904" cy="133350"/>
          </a:xfrm>
        </p:grpSpPr>
        <p:pic>
          <p:nvPicPr>
            <p:cNvPr id="47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89182" y="3248313"/>
              <a:ext cx="96723" cy="13335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108668" y="3284227"/>
              <a:ext cx="94056" cy="9743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6224587" y="3248317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1372518" y="3486594"/>
            <a:ext cx="795020" cy="173355"/>
            <a:chOff x="1372518" y="3486594"/>
            <a:chExt cx="795020" cy="173355"/>
          </a:xfrm>
        </p:grpSpPr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72518" y="3525525"/>
              <a:ext cx="93357" cy="13406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488447" y="3525530"/>
              <a:ext cx="99568" cy="9743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610593" y="3489613"/>
              <a:ext cx="96723" cy="133350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727593" y="3486594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22" y="1244"/>
                  </a:lnTo>
                  <a:lnTo>
                    <a:pt x="1244" y="6210"/>
                  </a:lnTo>
                  <a:lnTo>
                    <a:pt x="0" y="9182"/>
                  </a:lnTo>
                  <a:lnTo>
                    <a:pt x="0" y="16052"/>
                  </a:lnTo>
                  <a:lnTo>
                    <a:pt x="1244" y="19024"/>
                  </a:lnTo>
                  <a:lnTo>
                    <a:pt x="6222" y="24002"/>
                  </a:lnTo>
                  <a:lnTo>
                    <a:pt x="9182" y="25234"/>
                  </a:lnTo>
                  <a:lnTo>
                    <a:pt x="16052" y="25234"/>
                  </a:lnTo>
                  <a:lnTo>
                    <a:pt x="19011" y="24002"/>
                  </a:lnTo>
                  <a:lnTo>
                    <a:pt x="24002" y="19024"/>
                  </a:lnTo>
                  <a:lnTo>
                    <a:pt x="25247" y="16052"/>
                  </a:lnTo>
                  <a:lnTo>
                    <a:pt x="25247" y="9182"/>
                  </a:lnTo>
                  <a:lnTo>
                    <a:pt x="24002" y="6210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72758" y="3525527"/>
              <a:ext cx="94056" cy="9743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888681" y="3525527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59264" y="3525525"/>
              <a:ext cx="87122" cy="9601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067897" y="3525530"/>
              <a:ext cx="99568" cy="97434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2239372" y="3489613"/>
            <a:ext cx="213995" cy="133350"/>
            <a:chOff x="2239372" y="3489613"/>
            <a:chExt cx="213995" cy="133350"/>
          </a:xfrm>
        </p:grpSpPr>
        <p:pic>
          <p:nvPicPr>
            <p:cNvPr id="60" name="object 6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39372" y="3489613"/>
              <a:ext cx="96723" cy="13335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358856" y="3525527"/>
              <a:ext cx="94056" cy="97434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2530157" y="3489617"/>
            <a:ext cx="125730" cy="133350"/>
            <a:chOff x="2530157" y="3489617"/>
            <a:chExt cx="125730" cy="133350"/>
          </a:xfrm>
        </p:grpSpPr>
        <p:sp>
          <p:nvSpPr>
            <p:cNvPr id="63" name="object 63"/>
            <p:cNvSpPr/>
            <p:nvPr/>
          </p:nvSpPr>
          <p:spPr>
            <a:xfrm>
              <a:off x="2530157" y="3489617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71767" y="3525529"/>
              <a:ext cx="83731" cy="97434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2732563" y="3486594"/>
            <a:ext cx="667385" cy="136525"/>
            <a:chOff x="2732563" y="3486594"/>
            <a:chExt cx="667385" cy="136525"/>
          </a:xfrm>
        </p:grpSpPr>
        <p:pic>
          <p:nvPicPr>
            <p:cNvPr id="66" name="object 6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32563" y="3525527"/>
              <a:ext cx="94056" cy="9743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48488" y="3525525"/>
              <a:ext cx="87122" cy="9601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954806" y="3486594"/>
              <a:ext cx="104369" cy="13636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9097" y="3489613"/>
              <a:ext cx="96723" cy="13335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97515" y="3525528"/>
              <a:ext cx="83731" cy="9743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2947" y="3489613"/>
              <a:ext cx="96723" cy="133350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3477604" y="3525525"/>
            <a:ext cx="309880" cy="97790"/>
            <a:chOff x="3477604" y="3525525"/>
            <a:chExt cx="309880" cy="97790"/>
          </a:xfrm>
        </p:grpSpPr>
        <p:pic>
          <p:nvPicPr>
            <p:cNvPr id="73" name="object 7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477604" y="3525526"/>
              <a:ext cx="200019" cy="9743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00207" y="3525525"/>
              <a:ext cx="87121" cy="96011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3864401" y="3489617"/>
            <a:ext cx="135890" cy="133350"/>
            <a:chOff x="3864401" y="3489617"/>
            <a:chExt cx="135890" cy="133350"/>
          </a:xfrm>
        </p:grpSpPr>
        <p:pic>
          <p:nvPicPr>
            <p:cNvPr id="76" name="object 7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864401" y="3525527"/>
              <a:ext cx="94056" cy="9743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3980319" y="3489617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4078180" y="3486587"/>
            <a:ext cx="716280" cy="172720"/>
            <a:chOff x="4078180" y="3486587"/>
            <a:chExt cx="716280" cy="172720"/>
          </a:xfrm>
        </p:grpSpPr>
        <p:pic>
          <p:nvPicPr>
            <p:cNvPr id="79" name="object 7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078180" y="3525529"/>
              <a:ext cx="99568" cy="97434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200326" y="3486587"/>
              <a:ext cx="141890" cy="17264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362492" y="3486594"/>
              <a:ext cx="431690" cy="136370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4866088" y="3489613"/>
            <a:ext cx="213995" cy="133350"/>
            <a:chOff x="4866088" y="3489613"/>
            <a:chExt cx="213995" cy="133350"/>
          </a:xfrm>
        </p:grpSpPr>
        <p:pic>
          <p:nvPicPr>
            <p:cNvPr id="83" name="object 8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66088" y="3489613"/>
              <a:ext cx="96723" cy="13335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85572" y="3525527"/>
              <a:ext cx="94056" cy="97434"/>
            </a:xfrm>
            <a:prstGeom prst="rect">
              <a:avLst/>
            </a:prstGeom>
          </p:spPr>
        </p:pic>
      </p:grpSp>
      <p:grpSp>
        <p:nvGrpSpPr>
          <p:cNvPr id="85" name="object 85"/>
          <p:cNvGrpSpPr/>
          <p:nvPr/>
        </p:nvGrpSpPr>
        <p:grpSpPr>
          <a:xfrm>
            <a:off x="5151004" y="3486594"/>
            <a:ext cx="889000" cy="173355"/>
            <a:chOff x="5151004" y="3486594"/>
            <a:chExt cx="889000" cy="173355"/>
          </a:xfrm>
        </p:grpSpPr>
        <p:pic>
          <p:nvPicPr>
            <p:cNvPr id="86" name="object 8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151004" y="3525525"/>
              <a:ext cx="93357" cy="13406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266052" y="3525528"/>
              <a:ext cx="83731" cy="97434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377523" y="3525527"/>
              <a:ext cx="146328" cy="97435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51591" y="3525525"/>
              <a:ext cx="87121" cy="96011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57897" y="3486594"/>
              <a:ext cx="104372" cy="136368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781653" y="3525528"/>
              <a:ext cx="179392" cy="97434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5988785" y="3525527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6108692" y="3489617"/>
            <a:ext cx="135890" cy="133350"/>
            <a:chOff x="6108692" y="3489617"/>
            <a:chExt cx="135890" cy="133350"/>
          </a:xfrm>
        </p:grpSpPr>
        <p:pic>
          <p:nvPicPr>
            <p:cNvPr id="94" name="object 9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108692" y="3525527"/>
              <a:ext cx="94056" cy="97434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6224612" y="3489617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6" name="object 9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378384" y="3727894"/>
            <a:ext cx="1098278" cy="136368"/>
          </a:xfrm>
          <a:prstGeom prst="rect">
            <a:avLst/>
          </a:prstGeom>
        </p:spPr>
      </p:pic>
      <p:grpSp>
        <p:nvGrpSpPr>
          <p:cNvPr id="97" name="object 97"/>
          <p:cNvGrpSpPr/>
          <p:nvPr/>
        </p:nvGrpSpPr>
        <p:grpSpPr>
          <a:xfrm>
            <a:off x="2547251" y="3730917"/>
            <a:ext cx="125730" cy="133350"/>
            <a:chOff x="2547251" y="3730917"/>
            <a:chExt cx="125730" cy="133350"/>
          </a:xfrm>
        </p:grpSpPr>
        <p:sp>
          <p:nvSpPr>
            <p:cNvPr id="98" name="object 98"/>
            <p:cNvSpPr/>
            <p:nvPr/>
          </p:nvSpPr>
          <p:spPr>
            <a:xfrm>
              <a:off x="2547251" y="3730917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588858" y="3766829"/>
              <a:ext cx="83731" cy="97434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2749042" y="3727894"/>
            <a:ext cx="862330" cy="169545"/>
            <a:chOff x="2749042" y="3727894"/>
            <a:chExt cx="862330" cy="169545"/>
          </a:xfrm>
        </p:grpSpPr>
        <p:pic>
          <p:nvPicPr>
            <p:cNvPr id="101" name="object 10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749042" y="3766828"/>
              <a:ext cx="212830" cy="130505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84450" y="3730913"/>
              <a:ext cx="96723" cy="133350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3103943" y="3730917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145550" y="3766828"/>
              <a:ext cx="83731" cy="97434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50789" y="3727894"/>
              <a:ext cx="131385" cy="136366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401911" y="3730379"/>
              <a:ext cx="99580" cy="133883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24068" y="3766825"/>
              <a:ext cx="87121" cy="96012"/>
            </a:xfrm>
            <a:prstGeom prst="rect">
              <a:avLst/>
            </a:prstGeom>
          </p:spPr>
        </p:pic>
      </p:grpSp>
      <p:pic>
        <p:nvPicPr>
          <p:cNvPr id="108" name="object 10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674842" y="3768247"/>
            <a:ext cx="99212" cy="132283"/>
          </a:xfrm>
          <a:prstGeom prst="rect">
            <a:avLst/>
          </a:prstGeom>
        </p:spPr>
      </p:pic>
      <p:grpSp>
        <p:nvGrpSpPr>
          <p:cNvPr id="109" name="object 109"/>
          <p:cNvGrpSpPr/>
          <p:nvPr/>
        </p:nvGrpSpPr>
        <p:grpSpPr>
          <a:xfrm>
            <a:off x="3832378" y="3730917"/>
            <a:ext cx="135890" cy="133350"/>
            <a:chOff x="3832378" y="3730917"/>
            <a:chExt cx="135890" cy="133350"/>
          </a:xfrm>
        </p:grpSpPr>
        <p:pic>
          <p:nvPicPr>
            <p:cNvPr id="110" name="object 11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832378" y="3766827"/>
              <a:ext cx="94056" cy="97434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3948302" y="3730917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2"/>
          <p:cNvGrpSpPr/>
          <p:nvPr/>
        </p:nvGrpSpPr>
        <p:grpSpPr>
          <a:xfrm>
            <a:off x="4039696" y="3730913"/>
            <a:ext cx="922655" cy="133350"/>
            <a:chOff x="4039696" y="3730913"/>
            <a:chExt cx="922655" cy="133350"/>
          </a:xfrm>
        </p:grpSpPr>
        <p:pic>
          <p:nvPicPr>
            <p:cNvPr id="113" name="object 11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039696" y="3730913"/>
              <a:ext cx="96723" cy="13335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159180" y="3766827"/>
              <a:ext cx="282516" cy="97435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4469436" y="3766827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540017" y="3766827"/>
              <a:ext cx="162152" cy="97436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4724755" y="3730916"/>
              <a:ext cx="69215" cy="132080"/>
            </a:xfrm>
            <a:custGeom>
              <a:avLst/>
              <a:gdLst/>
              <a:ahLst/>
              <a:cxnLst/>
              <a:rect l="l" t="t" r="r" b="b"/>
              <a:pathLst>
                <a:path w="69214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  <a:path w="69214" h="132079">
                  <a:moveTo>
                    <a:pt x="68630" y="0"/>
                  </a:moveTo>
                  <a:lnTo>
                    <a:pt x="48717" y="0"/>
                  </a:lnTo>
                  <a:lnTo>
                    <a:pt x="48717" y="131927"/>
                  </a:lnTo>
                  <a:lnTo>
                    <a:pt x="68630" y="131927"/>
                  </a:lnTo>
                  <a:lnTo>
                    <a:pt x="6863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5959" y="3766830"/>
              <a:ext cx="99568" cy="97434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4935435" y="3837772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16827" y="0"/>
                  </a:moveTo>
                  <a:lnTo>
                    <a:pt x="9486" y="0"/>
                  </a:lnTo>
                  <a:lnTo>
                    <a:pt x="6375" y="1270"/>
                  </a:lnTo>
                  <a:lnTo>
                    <a:pt x="1282" y="6375"/>
                  </a:lnTo>
                  <a:lnTo>
                    <a:pt x="0" y="9486"/>
                  </a:lnTo>
                  <a:lnTo>
                    <a:pt x="0" y="16827"/>
                  </a:lnTo>
                  <a:lnTo>
                    <a:pt x="1282" y="19964"/>
                  </a:lnTo>
                  <a:lnTo>
                    <a:pt x="3822" y="22580"/>
                  </a:lnTo>
                  <a:lnTo>
                    <a:pt x="6375" y="25184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84"/>
                  </a:lnTo>
                  <a:lnTo>
                    <a:pt x="25196" y="19964"/>
                  </a:lnTo>
                  <a:lnTo>
                    <a:pt x="26492" y="16827"/>
                  </a:lnTo>
                  <a:lnTo>
                    <a:pt x="26492" y="9486"/>
                  </a:lnTo>
                  <a:lnTo>
                    <a:pt x="25196" y="6375"/>
                  </a:lnTo>
                  <a:lnTo>
                    <a:pt x="19977" y="1270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0" name="object 120"/>
          <p:cNvSpPr/>
          <p:nvPr/>
        </p:nvSpPr>
        <p:spPr>
          <a:xfrm>
            <a:off x="1381226" y="3972216"/>
            <a:ext cx="133985" cy="132715"/>
          </a:xfrm>
          <a:custGeom>
            <a:avLst/>
            <a:gdLst/>
            <a:ahLst/>
            <a:cxnLst/>
            <a:rect l="l" t="t" r="r" b="b"/>
            <a:pathLst>
              <a:path w="133984" h="132714">
                <a:moveTo>
                  <a:pt x="89433" y="111785"/>
                </a:moveTo>
                <a:lnTo>
                  <a:pt x="20967" y="111785"/>
                </a:lnTo>
                <a:lnTo>
                  <a:pt x="20967" y="78765"/>
                </a:lnTo>
                <a:lnTo>
                  <a:pt x="80543" y="78765"/>
                </a:lnTo>
                <a:lnTo>
                  <a:pt x="80543" y="59715"/>
                </a:lnTo>
                <a:lnTo>
                  <a:pt x="20967" y="59715"/>
                </a:lnTo>
                <a:lnTo>
                  <a:pt x="20967" y="27965"/>
                </a:lnTo>
                <a:lnTo>
                  <a:pt x="87299" y="27965"/>
                </a:lnTo>
                <a:lnTo>
                  <a:pt x="87299" y="7645"/>
                </a:lnTo>
                <a:lnTo>
                  <a:pt x="0" y="7645"/>
                </a:lnTo>
                <a:lnTo>
                  <a:pt x="0" y="27965"/>
                </a:lnTo>
                <a:lnTo>
                  <a:pt x="0" y="59715"/>
                </a:lnTo>
                <a:lnTo>
                  <a:pt x="0" y="78765"/>
                </a:lnTo>
                <a:lnTo>
                  <a:pt x="0" y="111785"/>
                </a:lnTo>
                <a:lnTo>
                  <a:pt x="0" y="132105"/>
                </a:lnTo>
                <a:lnTo>
                  <a:pt x="89433" y="132105"/>
                </a:lnTo>
                <a:lnTo>
                  <a:pt x="89433" y="111785"/>
                </a:lnTo>
                <a:close/>
              </a:path>
              <a:path w="133984" h="132714">
                <a:moveTo>
                  <a:pt x="133362" y="0"/>
                </a:moveTo>
                <a:lnTo>
                  <a:pt x="113449" y="0"/>
                </a:lnTo>
                <a:lnTo>
                  <a:pt x="113449" y="131927"/>
                </a:lnTo>
                <a:lnTo>
                  <a:pt x="133362" y="131927"/>
                </a:lnTo>
                <a:lnTo>
                  <a:pt x="133362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1" name="object 121"/>
          <p:cNvGrpSpPr/>
          <p:nvPr/>
        </p:nvGrpSpPr>
        <p:grpSpPr>
          <a:xfrm>
            <a:off x="1608137" y="3979858"/>
            <a:ext cx="483870" cy="162560"/>
            <a:chOff x="1608137" y="3979858"/>
            <a:chExt cx="483870" cy="162560"/>
          </a:xfrm>
        </p:grpSpPr>
        <p:pic>
          <p:nvPicPr>
            <p:cNvPr id="122" name="object 12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08137" y="4008125"/>
              <a:ext cx="93357" cy="134061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23186" y="4008128"/>
              <a:ext cx="83731" cy="97434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826115" y="3979858"/>
              <a:ext cx="265460" cy="125705"/>
            </a:xfrm>
            <a:prstGeom prst="rect">
              <a:avLst/>
            </a:prstGeom>
          </p:spPr>
        </p:pic>
      </p:grpSp>
      <p:pic>
        <p:nvPicPr>
          <p:cNvPr id="125" name="object 125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2176232" y="4008127"/>
            <a:ext cx="186527" cy="97434"/>
          </a:xfrm>
          <a:prstGeom prst="rect">
            <a:avLst/>
          </a:prstGeom>
        </p:spPr>
      </p:pic>
      <p:grpSp>
        <p:nvGrpSpPr>
          <p:cNvPr id="126" name="object 126"/>
          <p:cNvGrpSpPr/>
          <p:nvPr/>
        </p:nvGrpSpPr>
        <p:grpSpPr>
          <a:xfrm>
            <a:off x="2449207" y="3969194"/>
            <a:ext cx="532765" cy="136525"/>
            <a:chOff x="2449207" y="3969194"/>
            <a:chExt cx="532765" cy="136525"/>
          </a:xfrm>
        </p:grpSpPr>
        <p:pic>
          <p:nvPicPr>
            <p:cNvPr id="127" name="object 12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449207" y="3972213"/>
              <a:ext cx="96723" cy="13335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572245" y="3969194"/>
              <a:ext cx="175653" cy="13495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67824" y="3972213"/>
              <a:ext cx="96723" cy="133350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887308" y="4008127"/>
              <a:ext cx="94056" cy="97434"/>
            </a:xfrm>
            <a:prstGeom prst="rect">
              <a:avLst/>
            </a:prstGeom>
          </p:spPr>
        </p:pic>
      </p:grpSp>
      <p:grpSp>
        <p:nvGrpSpPr>
          <p:cNvPr id="131" name="object 131"/>
          <p:cNvGrpSpPr/>
          <p:nvPr/>
        </p:nvGrpSpPr>
        <p:grpSpPr>
          <a:xfrm>
            <a:off x="3067811" y="4008125"/>
            <a:ext cx="203200" cy="97790"/>
            <a:chOff x="3067811" y="4008125"/>
            <a:chExt cx="203200" cy="97790"/>
          </a:xfrm>
        </p:grpSpPr>
        <p:pic>
          <p:nvPicPr>
            <p:cNvPr id="132" name="object 132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067811" y="4008127"/>
              <a:ext cx="94056" cy="97434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83736" y="4008125"/>
              <a:ext cx="87121" cy="96012"/>
            </a:xfrm>
            <a:prstGeom prst="rect">
              <a:avLst/>
            </a:prstGeom>
          </p:spPr>
        </p:pic>
      </p:grpSp>
      <p:grpSp>
        <p:nvGrpSpPr>
          <p:cNvPr id="134" name="object 134"/>
          <p:cNvGrpSpPr/>
          <p:nvPr/>
        </p:nvGrpSpPr>
        <p:grpSpPr>
          <a:xfrm>
            <a:off x="3363186" y="3969194"/>
            <a:ext cx="898525" cy="136525"/>
            <a:chOff x="3363186" y="3969194"/>
            <a:chExt cx="898525" cy="136525"/>
          </a:xfrm>
        </p:grpSpPr>
        <p:pic>
          <p:nvPicPr>
            <p:cNvPr id="135" name="object 13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3186" y="3972213"/>
              <a:ext cx="96723" cy="133350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486226" y="3969194"/>
              <a:ext cx="207838" cy="136367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715931" y="4008127"/>
              <a:ext cx="158600" cy="97434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896399" y="4008125"/>
              <a:ext cx="87121" cy="96012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002706" y="3979858"/>
              <a:ext cx="258888" cy="125704"/>
            </a:xfrm>
            <a:prstGeom prst="rect">
              <a:avLst/>
            </a:prstGeom>
          </p:spPr>
        </p:pic>
      </p:grpSp>
      <p:grpSp>
        <p:nvGrpSpPr>
          <p:cNvPr id="140" name="object 140"/>
          <p:cNvGrpSpPr/>
          <p:nvPr/>
        </p:nvGrpSpPr>
        <p:grpSpPr>
          <a:xfrm>
            <a:off x="4354788" y="3972213"/>
            <a:ext cx="603885" cy="151130"/>
            <a:chOff x="4354788" y="3972213"/>
            <a:chExt cx="603885" cy="151130"/>
          </a:xfrm>
        </p:grpSpPr>
        <p:pic>
          <p:nvPicPr>
            <p:cNvPr id="141" name="object 14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354788" y="4008127"/>
              <a:ext cx="156646" cy="97434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540225" y="3972213"/>
              <a:ext cx="96723" cy="133350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659712" y="4008127"/>
              <a:ext cx="252124" cy="97436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4931742" y="4079246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35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5" name="object 145"/>
          <p:cNvGrpSpPr/>
          <p:nvPr/>
        </p:nvGrpSpPr>
        <p:grpSpPr>
          <a:xfrm>
            <a:off x="5048949" y="3979858"/>
            <a:ext cx="462915" cy="125730"/>
            <a:chOff x="5048949" y="3979858"/>
            <a:chExt cx="462915" cy="125730"/>
          </a:xfrm>
        </p:grpSpPr>
        <p:pic>
          <p:nvPicPr>
            <p:cNvPr id="146" name="object 14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048949" y="4008127"/>
              <a:ext cx="94056" cy="97434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64874" y="4008125"/>
              <a:ext cx="87121" cy="96012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271192" y="3979858"/>
              <a:ext cx="240212" cy="125704"/>
            </a:xfrm>
            <a:prstGeom prst="rect">
              <a:avLst/>
            </a:prstGeom>
          </p:spPr>
        </p:pic>
      </p:grpSp>
      <p:grpSp>
        <p:nvGrpSpPr>
          <p:cNvPr id="149" name="object 149"/>
          <p:cNvGrpSpPr/>
          <p:nvPr/>
        </p:nvGrpSpPr>
        <p:grpSpPr>
          <a:xfrm>
            <a:off x="5603887" y="3972217"/>
            <a:ext cx="232410" cy="133350"/>
            <a:chOff x="5603887" y="3972217"/>
            <a:chExt cx="232410" cy="133350"/>
          </a:xfrm>
        </p:grpSpPr>
        <p:sp>
          <p:nvSpPr>
            <p:cNvPr id="150" name="object 150"/>
            <p:cNvSpPr/>
            <p:nvPr/>
          </p:nvSpPr>
          <p:spPr>
            <a:xfrm>
              <a:off x="5603887" y="3972217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1" name="object 15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646383" y="4008127"/>
              <a:ext cx="189539" cy="97436"/>
            </a:xfrm>
            <a:prstGeom prst="rect">
              <a:avLst/>
            </a:prstGeom>
          </p:spPr>
        </p:pic>
      </p:grpSp>
      <p:grpSp>
        <p:nvGrpSpPr>
          <p:cNvPr id="152" name="object 152"/>
          <p:cNvGrpSpPr/>
          <p:nvPr/>
        </p:nvGrpSpPr>
        <p:grpSpPr>
          <a:xfrm>
            <a:off x="5923079" y="4008126"/>
            <a:ext cx="328930" cy="130810"/>
            <a:chOff x="5923079" y="4008126"/>
            <a:chExt cx="328930" cy="130810"/>
          </a:xfrm>
        </p:grpSpPr>
        <p:pic>
          <p:nvPicPr>
            <p:cNvPr id="153" name="object 15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923079" y="4008126"/>
              <a:ext cx="96723" cy="130505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047531" y="4009549"/>
              <a:ext cx="87121" cy="96012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6157420" y="4008127"/>
              <a:ext cx="94056" cy="97434"/>
            </a:xfrm>
            <a:prstGeom prst="rect">
              <a:avLst/>
            </a:prstGeom>
          </p:spPr>
        </p:pic>
      </p:grpSp>
      <p:grpSp>
        <p:nvGrpSpPr>
          <p:cNvPr id="156" name="object 156"/>
          <p:cNvGrpSpPr/>
          <p:nvPr/>
        </p:nvGrpSpPr>
        <p:grpSpPr>
          <a:xfrm>
            <a:off x="1372349" y="4213513"/>
            <a:ext cx="850265" cy="133350"/>
            <a:chOff x="1372349" y="4213513"/>
            <a:chExt cx="850265" cy="133350"/>
          </a:xfrm>
        </p:grpSpPr>
        <p:pic>
          <p:nvPicPr>
            <p:cNvPr id="157" name="object 15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2349" y="4213513"/>
              <a:ext cx="96723" cy="133350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491833" y="4221158"/>
              <a:ext cx="356830" cy="125704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870172" y="4249426"/>
              <a:ext cx="184556" cy="97436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082469" y="4249425"/>
              <a:ext cx="87122" cy="96012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2195720" y="4276811"/>
              <a:ext cx="26670" cy="70485"/>
            </a:xfrm>
            <a:custGeom>
              <a:avLst/>
              <a:gdLst/>
              <a:ahLst/>
              <a:cxnLst/>
              <a:rect l="l" t="t" r="r" b="b"/>
              <a:pathLst>
                <a:path w="26669" h="70485">
                  <a:moveTo>
                    <a:pt x="16827" y="43561"/>
                  </a:moveTo>
                  <a:lnTo>
                    <a:pt x="9486" y="43561"/>
                  </a:lnTo>
                  <a:lnTo>
                    <a:pt x="6375" y="44831"/>
                  </a:lnTo>
                  <a:lnTo>
                    <a:pt x="1282" y="49936"/>
                  </a:lnTo>
                  <a:lnTo>
                    <a:pt x="0" y="53047"/>
                  </a:lnTo>
                  <a:lnTo>
                    <a:pt x="0" y="60388"/>
                  </a:lnTo>
                  <a:lnTo>
                    <a:pt x="1282" y="63525"/>
                  </a:lnTo>
                  <a:lnTo>
                    <a:pt x="6375" y="68745"/>
                  </a:lnTo>
                  <a:lnTo>
                    <a:pt x="9486" y="70053"/>
                  </a:lnTo>
                  <a:lnTo>
                    <a:pt x="16827" y="70053"/>
                  </a:lnTo>
                  <a:lnTo>
                    <a:pt x="19977" y="68745"/>
                  </a:lnTo>
                  <a:lnTo>
                    <a:pt x="25196" y="63525"/>
                  </a:lnTo>
                  <a:lnTo>
                    <a:pt x="26492" y="60388"/>
                  </a:lnTo>
                  <a:lnTo>
                    <a:pt x="26492" y="53047"/>
                  </a:lnTo>
                  <a:lnTo>
                    <a:pt x="25196" y="49936"/>
                  </a:lnTo>
                  <a:lnTo>
                    <a:pt x="19977" y="44831"/>
                  </a:lnTo>
                  <a:lnTo>
                    <a:pt x="16827" y="43561"/>
                  </a:lnTo>
                  <a:close/>
                </a:path>
                <a:path w="26669" h="70485">
                  <a:moveTo>
                    <a:pt x="16827" y="0"/>
                  </a:moveTo>
                  <a:lnTo>
                    <a:pt x="9486" y="0"/>
                  </a:lnTo>
                  <a:lnTo>
                    <a:pt x="6375" y="1270"/>
                  </a:lnTo>
                  <a:lnTo>
                    <a:pt x="1282" y="6362"/>
                  </a:lnTo>
                  <a:lnTo>
                    <a:pt x="0" y="9486"/>
                  </a:lnTo>
                  <a:lnTo>
                    <a:pt x="0" y="16827"/>
                  </a:lnTo>
                  <a:lnTo>
                    <a:pt x="1282" y="19977"/>
                  </a:lnTo>
                  <a:lnTo>
                    <a:pt x="6375" y="25184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84"/>
                  </a:lnTo>
                  <a:lnTo>
                    <a:pt x="25196" y="19977"/>
                  </a:lnTo>
                  <a:lnTo>
                    <a:pt x="26492" y="16827"/>
                  </a:lnTo>
                  <a:lnTo>
                    <a:pt x="26492" y="9486"/>
                  </a:lnTo>
                  <a:lnTo>
                    <a:pt x="25196" y="6362"/>
                  </a:lnTo>
                  <a:lnTo>
                    <a:pt x="19977" y="1270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2" name="object 162"/>
          <p:cNvGrpSpPr/>
          <p:nvPr/>
        </p:nvGrpSpPr>
        <p:grpSpPr>
          <a:xfrm>
            <a:off x="2410710" y="4210494"/>
            <a:ext cx="681990" cy="136525"/>
            <a:chOff x="2410710" y="4210494"/>
            <a:chExt cx="681990" cy="136525"/>
          </a:xfrm>
        </p:grpSpPr>
        <p:pic>
          <p:nvPicPr>
            <p:cNvPr id="163" name="object 16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410710" y="4213513"/>
              <a:ext cx="206608" cy="133350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645048" y="4250850"/>
              <a:ext cx="87122" cy="96012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754745" y="4249426"/>
              <a:ext cx="184543" cy="97436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960798" y="4210494"/>
              <a:ext cx="131385" cy="136366"/>
            </a:xfrm>
            <a:prstGeom prst="rect">
              <a:avLst/>
            </a:prstGeom>
          </p:spPr>
        </p:pic>
      </p:grpSp>
      <p:grpSp>
        <p:nvGrpSpPr>
          <p:cNvPr id="167" name="object 167"/>
          <p:cNvGrpSpPr/>
          <p:nvPr/>
        </p:nvGrpSpPr>
        <p:grpSpPr>
          <a:xfrm>
            <a:off x="3111919" y="4212980"/>
            <a:ext cx="260985" cy="151130"/>
            <a:chOff x="3111919" y="4212980"/>
            <a:chExt cx="260985" cy="151130"/>
          </a:xfrm>
        </p:grpSpPr>
        <p:pic>
          <p:nvPicPr>
            <p:cNvPr id="168" name="object 16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34076" y="4249425"/>
              <a:ext cx="87121" cy="96012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111919" y="4212980"/>
              <a:ext cx="99580" cy="133883"/>
            </a:xfrm>
            <a:prstGeom prst="rect">
              <a:avLst/>
            </a:prstGeom>
          </p:spPr>
        </p:pic>
        <p:sp>
          <p:nvSpPr>
            <p:cNvPr id="170" name="object 170"/>
            <p:cNvSpPr/>
            <p:nvPr/>
          </p:nvSpPr>
          <p:spPr>
            <a:xfrm>
              <a:off x="3346264" y="4320546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35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1" name="object 171"/>
          <p:cNvGrpSpPr/>
          <p:nvPr/>
        </p:nvGrpSpPr>
        <p:grpSpPr>
          <a:xfrm>
            <a:off x="3557692" y="4213513"/>
            <a:ext cx="509905" cy="151130"/>
            <a:chOff x="3557692" y="4213513"/>
            <a:chExt cx="509905" cy="151130"/>
          </a:xfrm>
        </p:grpSpPr>
        <p:pic>
          <p:nvPicPr>
            <p:cNvPr id="172" name="object 172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557692" y="4249427"/>
              <a:ext cx="175135" cy="97435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3760571" y="4213517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808214" y="4250850"/>
              <a:ext cx="87121" cy="96012"/>
            </a:xfrm>
            <a:prstGeom prst="rect">
              <a:avLst/>
            </a:prstGeom>
          </p:spPr>
        </p:pic>
        <p:pic>
          <p:nvPicPr>
            <p:cNvPr id="175" name="object 17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18103" y="4213513"/>
              <a:ext cx="96723" cy="133350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4040955" y="4320546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35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7" name="object 177"/>
          <p:cNvGrpSpPr/>
          <p:nvPr/>
        </p:nvGrpSpPr>
        <p:grpSpPr>
          <a:xfrm>
            <a:off x="4252372" y="4210494"/>
            <a:ext cx="873760" cy="173355"/>
            <a:chOff x="4252372" y="4210494"/>
            <a:chExt cx="873760" cy="173355"/>
          </a:xfrm>
        </p:grpSpPr>
        <p:pic>
          <p:nvPicPr>
            <p:cNvPr id="178" name="object 17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252372" y="4249425"/>
              <a:ext cx="295882" cy="134061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575981" y="4250850"/>
              <a:ext cx="87121" cy="96012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691909" y="4210494"/>
              <a:ext cx="93336" cy="134950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5169" y="4213513"/>
              <a:ext cx="96723" cy="133350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923586" y="4249428"/>
              <a:ext cx="83731" cy="97434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9018" y="4213513"/>
              <a:ext cx="96723" cy="133350"/>
            </a:xfrm>
            <a:prstGeom prst="rect">
              <a:avLst/>
            </a:prstGeom>
          </p:spPr>
        </p:pic>
      </p:grpSp>
      <p:pic>
        <p:nvPicPr>
          <p:cNvPr id="184" name="object 184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5309087" y="4250847"/>
            <a:ext cx="99212" cy="132283"/>
          </a:xfrm>
          <a:prstGeom prst="rect">
            <a:avLst/>
          </a:prstGeom>
        </p:spPr>
      </p:pic>
      <p:grpSp>
        <p:nvGrpSpPr>
          <p:cNvPr id="185" name="object 185"/>
          <p:cNvGrpSpPr/>
          <p:nvPr/>
        </p:nvGrpSpPr>
        <p:grpSpPr>
          <a:xfrm>
            <a:off x="5557318" y="4210487"/>
            <a:ext cx="690245" cy="172720"/>
            <a:chOff x="5557318" y="4210487"/>
            <a:chExt cx="690245" cy="172720"/>
          </a:xfrm>
        </p:grpSpPr>
        <p:sp>
          <p:nvSpPr>
            <p:cNvPr id="186" name="object 186"/>
            <p:cNvSpPr/>
            <p:nvPr/>
          </p:nvSpPr>
          <p:spPr>
            <a:xfrm>
              <a:off x="5557318" y="4210487"/>
              <a:ext cx="56515" cy="172720"/>
            </a:xfrm>
            <a:custGeom>
              <a:avLst/>
              <a:gdLst/>
              <a:ahLst/>
              <a:cxnLst/>
              <a:rect l="l" t="t" r="r" b="b"/>
              <a:pathLst>
                <a:path w="56514" h="172720">
                  <a:moveTo>
                    <a:pt x="47180" y="0"/>
                  </a:moveTo>
                  <a:lnTo>
                    <a:pt x="40297" y="0"/>
                  </a:lnTo>
                  <a:lnTo>
                    <a:pt x="37337" y="1244"/>
                  </a:lnTo>
                  <a:lnTo>
                    <a:pt x="32359" y="6223"/>
                  </a:lnTo>
                  <a:lnTo>
                    <a:pt x="31114" y="9182"/>
                  </a:lnTo>
                  <a:lnTo>
                    <a:pt x="31114" y="16065"/>
                  </a:lnTo>
                  <a:lnTo>
                    <a:pt x="32359" y="19024"/>
                  </a:lnTo>
                  <a:lnTo>
                    <a:pt x="37337" y="24003"/>
                  </a:lnTo>
                  <a:lnTo>
                    <a:pt x="40297" y="25247"/>
                  </a:lnTo>
                  <a:lnTo>
                    <a:pt x="47180" y="25247"/>
                  </a:lnTo>
                  <a:lnTo>
                    <a:pt x="50139" y="24003"/>
                  </a:lnTo>
                  <a:lnTo>
                    <a:pt x="55117" y="19024"/>
                  </a:lnTo>
                  <a:lnTo>
                    <a:pt x="56362" y="16065"/>
                  </a:lnTo>
                  <a:lnTo>
                    <a:pt x="56362" y="9182"/>
                  </a:lnTo>
                  <a:lnTo>
                    <a:pt x="55117" y="6223"/>
                  </a:lnTo>
                  <a:lnTo>
                    <a:pt x="50139" y="1244"/>
                  </a:lnTo>
                  <a:lnTo>
                    <a:pt x="47180" y="0"/>
                  </a:lnTo>
                  <a:close/>
                </a:path>
                <a:path w="56514" h="172720">
                  <a:moveTo>
                    <a:pt x="9245" y="148285"/>
                  </a:moveTo>
                  <a:lnTo>
                    <a:pt x="0" y="163220"/>
                  </a:lnTo>
                  <a:lnTo>
                    <a:pt x="6997" y="169506"/>
                  </a:lnTo>
                  <a:lnTo>
                    <a:pt x="14731" y="172643"/>
                  </a:lnTo>
                  <a:lnTo>
                    <a:pt x="31673" y="172643"/>
                  </a:lnTo>
                  <a:lnTo>
                    <a:pt x="38900" y="169710"/>
                  </a:lnTo>
                  <a:lnTo>
                    <a:pt x="50876" y="157975"/>
                  </a:lnTo>
                  <a:lnTo>
                    <a:pt x="52324" y="154152"/>
                  </a:lnTo>
                  <a:lnTo>
                    <a:pt x="17335" y="154152"/>
                  </a:lnTo>
                  <a:lnTo>
                    <a:pt x="13284" y="152196"/>
                  </a:lnTo>
                  <a:lnTo>
                    <a:pt x="9245" y="148285"/>
                  </a:lnTo>
                  <a:close/>
                </a:path>
                <a:path w="56514" h="172720">
                  <a:moveTo>
                    <a:pt x="53873" y="40360"/>
                  </a:moveTo>
                  <a:lnTo>
                    <a:pt x="33959" y="40360"/>
                  </a:lnTo>
                  <a:lnTo>
                    <a:pt x="33959" y="144018"/>
                  </a:lnTo>
                  <a:lnTo>
                    <a:pt x="32892" y="147637"/>
                  </a:lnTo>
                  <a:lnTo>
                    <a:pt x="28625" y="152844"/>
                  </a:lnTo>
                  <a:lnTo>
                    <a:pt x="25514" y="154152"/>
                  </a:lnTo>
                  <a:lnTo>
                    <a:pt x="52324" y="154152"/>
                  </a:lnTo>
                  <a:lnTo>
                    <a:pt x="53873" y="150063"/>
                  </a:lnTo>
                  <a:lnTo>
                    <a:pt x="53873" y="4036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" name="object 18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638924" y="4250849"/>
              <a:ext cx="87121" cy="96012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746309" y="4210494"/>
              <a:ext cx="195576" cy="136368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961620" y="4210494"/>
              <a:ext cx="233978" cy="136368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6220668" y="4320546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35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1" name="object 191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1375905" y="4451794"/>
            <a:ext cx="1305352" cy="136368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2773564" y="4492147"/>
            <a:ext cx="99212" cy="132283"/>
          </a:xfrm>
          <a:prstGeom prst="rect">
            <a:avLst/>
          </a:prstGeom>
        </p:spPr>
      </p:pic>
      <p:grpSp>
        <p:nvGrpSpPr>
          <p:cNvPr id="193" name="object 193"/>
          <p:cNvGrpSpPr/>
          <p:nvPr/>
        </p:nvGrpSpPr>
        <p:grpSpPr>
          <a:xfrm>
            <a:off x="2958490" y="4462458"/>
            <a:ext cx="974725" cy="159385"/>
            <a:chOff x="2958490" y="4462458"/>
            <a:chExt cx="974725" cy="159385"/>
          </a:xfrm>
        </p:grpSpPr>
        <p:pic>
          <p:nvPicPr>
            <p:cNvPr id="194" name="object 19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958490" y="4462458"/>
              <a:ext cx="227939" cy="125704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14170" y="4490725"/>
              <a:ext cx="87122" cy="96012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320486" y="4490727"/>
              <a:ext cx="75933" cy="97434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3418992" y="4490728"/>
              <a:ext cx="212830" cy="130505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654403" y="4462458"/>
              <a:ext cx="232914" cy="125704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3906514" y="4561846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35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0" name="object 200"/>
          <p:cNvGrpSpPr/>
          <p:nvPr/>
        </p:nvGrpSpPr>
        <p:grpSpPr>
          <a:xfrm>
            <a:off x="4030469" y="4454813"/>
            <a:ext cx="876300" cy="133350"/>
            <a:chOff x="4030469" y="4454813"/>
            <a:chExt cx="876300" cy="133350"/>
          </a:xfrm>
        </p:grpSpPr>
        <p:pic>
          <p:nvPicPr>
            <p:cNvPr id="201" name="object 20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030469" y="4454813"/>
              <a:ext cx="96723" cy="133350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149953" y="4490727"/>
              <a:ext cx="282515" cy="97435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4460208" y="4490727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4" name="object 20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530789" y="4490727"/>
              <a:ext cx="162152" cy="97436"/>
            </a:xfrm>
            <a:prstGeom prst="rect">
              <a:avLst/>
            </a:prstGeom>
          </p:spPr>
        </p:pic>
        <p:sp>
          <p:nvSpPr>
            <p:cNvPr id="205" name="object 205"/>
            <p:cNvSpPr/>
            <p:nvPr/>
          </p:nvSpPr>
          <p:spPr>
            <a:xfrm>
              <a:off x="4715522" y="4454816"/>
              <a:ext cx="69215" cy="132080"/>
            </a:xfrm>
            <a:custGeom>
              <a:avLst/>
              <a:gdLst/>
              <a:ahLst/>
              <a:cxnLst/>
              <a:rect l="l" t="t" r="r" b="b"/>
              <a:pathLst>
                <a:path w="69214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  <a:path w="69214" h="132079">
                  <a:moveTo>
                    <a:pt x="68630" y="0"/>
                  </a:moveTo>
                  <a:lnTo>
                    <a:pt x="48717" y="0"/>
                  </a:lnTo>
                  <a:lnTo>
                    <a:pt x="48717" y="131927"/>
                  </a:lnTo>
                  <a:lnTo>
                    <a:pt x="68630" y="131927"/>
                  </a:lnTo>
                  <a:lnTo>
                    <a:pt x="6863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6" name="object 20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06731" y="4490730"/>
              <a:ext cx="99568" cy="97434"/>
            </a:xfrm>
            <a:prstGeom prst="rect">
              <a:avLst/>
            </a:prstGeom>
          </p:spPr>
        </p:pic>
      </p:grpSp>
      <p:grpSp>
        <p:nvGrpSpPr>
          <p:cNvPr id="207" name="object 207"/>
          <p:cNvGrpSpPr/>
          <p:nvPr/>
        </p:nvGrpSpPr>
        <p:grpSpPr>
          <a:xfrm>
            <a:off x="4997691" y="4451794"/>
            <a:ext cx="490220" cy="136525"/>
            <a:chOff x="4997691" y="4451794"/>
            <a:chExt cx="490220" cy="136525"/>
          </a:xfrm>
        </p:grpSpPr>
        <p:pic>
          <p:nvPicPr>
            <p:cNvPr id="208" name="object 20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997691" y="4451794"/>
              <a:ext cx="442183" cy="136370"/>
            </a:xfrm>
            <a:prstGeom prst="rect">
              <a:avLst/>
            </a:prstGeom>
          </p:spPr>
        </p:pic>
        <p:sp>
          <p:nvSpPr>
            <p:cNvPr id="209" name="object 209"/>
            <p:cNvSpPr/>
            <p:nvPr/>
          </p:nvSpPr>
          <p:spPr>
            <a:xfrm>
              <a:off x="5467616" y="4454817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0" name="object 210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5580896" y="4492147"/>
            <a:ext cx="99212" cy="132283"/>
          </a:xfrm>
          <a:prstGeom prst="rect">
            <a:avLst/>
          </a:prstGeom>
        </p:spPr>
      </p:pic>
      <p:grpSp>
        <p:nvGrpSpPr>
          <p:cNvPr id="211" name="object 211"/>
          <p:cNvGrpSpPr/>
          <p:nvPr/>
        </p:nvGrpSpPr>
        <p:grpSpPr>
          <a:xfrm>
            <a:off x="5767251" y="4462458"/>
            <a:ext cx="483870" cy="162560"/>
            <a:chOff x="5767251" y="4462458"/>
            <a:chExt cx="483870" cy="162560"/>
          </a:xfrm>
        </p:grpSpPr>
        <p:pic>
          <p:nvPicPr>
            <p:cNvPr id="212" name="object 21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67251" y="4490725"/>
              <a:ext cx="93357" cy="134061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882299" y="4490728"/>
              <a:ext cx="83731" cy="97434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985227" y="4462458"/>
              <a:ext cx="265449" cy="125705"/>
            </a:xfrm>
            <a:prstGeom prst="rect">
              <a:avLst/>
            </a:prstGeom>
          </p:spPr>
        </p:pic>
      </p:grpSp>
      <p:pic>
        <p:nvPicPr>
          <p:cNvPr id="215" name="object 215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1371282" y="4693094"/>
            <a:ext cx="1323695" cy="136370"/>
          </a:xfrm>
          <a:prstGeom prst="rect">
            <a:avLst/>
          </a:prstGeom>
        </p:spPr>
      </p:pic>
      <p:sp>
        <p:nvSpPr>
          <p:cNvPr id="216" name="object 216"/>
          <p:cNvSpPr/>
          <p:nvPr/>
        </p:nvSpPr>
        <p:spPr>
          <a:xfrm>
            <a:off x="1381213" y="5598248"/>
            <a:ext cx="133985" cy="132715"/>
          </a:xfrm>
          <a:custGeom>
            <a:avLst/>
            <a:gdLst/>
            <a:ahLst/>
            <a:cxnLst/>
            <a:rect l="l" t="t" r="r" b="b"/>
            <a:pathLst>
              <a:path w="133984" h="132714">
                <a:moveTo>
                  <a:pt x="89446" y="111785"/>
                </a:moveTo>
                <a:lnTo>
                  <a:pt x="20980" y="111785"/>
                </a:lnTo>
                <a:lnTo>
                  <a:pt x="20980" y="78765"/>
                </a:lnTo>
                <a:lnTo>
                  <a:pt x="80543" y="78765"/>
                </a:lnTo>
                <a:lnTo>
                  <a:pt x="80543" y="59715"/>
                </a:lnTo>
                <a:lnTo>
                  <a:pt x="20980" y="59715"/>
                </a:lnTo>
                <a:lnTo>
                  <a:pt x="20980" y="27965"/>
                </a:lnTo>
                <a:lnTo>
                  <a:pt x="87312" y="27965"/>
                </a:lnTo>
                <a:lnTo>
                  <a:pt x="87312" y="7645"/>
                </a:lnTo>
                <a:lnTo>
                  <a:pt x="0" y="7645"/>
                </a:lnTo>
                <a:lnTo>
                  <a:pt x="0" y="27965"/>
                </a:lnTo>
                <a:lnTo>
                  <a:pt x="0" y="59715"/>
                </a:lnTo>
                <a:lnTo>
                  <a:pt x="0" y="78765"/>
                </a:lnTo>
                <a:lnTo>
                  <a:pt x="0" y="111785"/>
                </a:lnTo>
                <a:lnTo>
                  <a:pt x="0" y="132105"/>
                </a:lnTo>
                <a:lnTo>
                  <a:pt x="89446" y="132105"/>
                </a:lnTo>
                <a:lnTo>
                  <a:pt x="89446" y="111785"/>
                </a:lnTo>
                <a:close/>
              </a:path>
              <a:path w="133984" h="132714">
                <a:moveTo>
                  <a:pt x="133362" y="0"/>
                </a:moveTo>
                <a:lnTo>
                  <a:pt x="113449" y="0"/>
                </a:lnTo>
                <a:lnTo>
                  <a:pt x="113449" y="131927"/>
                </a:lnTo>
                <a:lnTo>
                  <a:pt x="133362" y="131927"/>
                </a:lnTo>
                <a:lnTo>
                  <a:pt x="133362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7" name="object 217"/>
          <p:cNvGrpSpPr/>
          <p:nvPr/>
        </p:nvGrpSpPr>
        <p:grpSpPr>
          <a:xfrm>
            <a:off x="1586236" y="5605891"/>
            <a:ext cx="483870" cy="162560"/>
            <a:chOff x="1586236" y="5605891"/>
            <a:chExt cx="483870" cy="162560"/>
          </a:xfrm>
        </p:grpSpPr>
        <p:pic>
          <p:nvPicPr>
            <p:cNvPr id="218" name="object 21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1586236" y="5634159"/>
              <a:ext cx="93344" cy="134061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1701284" y="5634163"/>
              <a:ext cx="83731" cy="97434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1804212" y="5605891"/>
              <a:ext cx="265460" cy="125707"/>
            </a:xfrm>
            <a:prstGeom prst="rect">
              <a:avLst/>
            </a:prstGeom>
          </p:spPr>
        </p:pic>
      </p:grpSp>
      <p:grpSp>
        <p:nvGrpSpPr>
          <p:cNvPr id="221" name="object 221"/>
          <p:cNvGrpSpPr/>
          <p:nvPr/>
        </p:nvGrpSpPr>
        <p:grpSpPr>
          <a:xfrm>
            <a:off x="2140967" y="5595226"/>
            <a:ext cx="645160" cy="169545"/>
            <a:chOff x="2140967" y="5595226"/>
            <a:chExt cx="645160" cy="169545"/>
          </a:xfrm>
        </p:grpSpPr>
        <p:pic>
          <p:nvPicPr>
            <p:cNvPr id="222" name="object 222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140967" y="5634163"/>
              <a:ext cx="96710" cy="130505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259379" y="5597354"/>
              <a:ext cx="87121" cy="134238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375297" y="5598247"/>
              <a:ext cx="96735" cy="133350"/>
            </a:xfrm>
            <a:prstGeom prst="rect">
              <a:avLst/>
            </a:prstGeom>
          </p:spPr>
        </p:pic>
        <p:sp>
          <p:nvSpPr>
            <p:cNvPr id="225" name="object 225"/>
            <p:cNvSpPr/>
            <p:nvPr/>
          </p:nvSpPr>
          <p:spPr>
            <a:xfrm>
              <a:off x="2494788" y="5595226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5" h="135254">
                  <a:moveTo>
                    <a:pt x="19913" y="3022"/>
                  </a:moveTo>
                  <a:lnTo>
                    <a:pt x="0" y="3022"/>
                  </a:lnTo>
                  <a:lnTo>
                    <a:pt x="0" y="134950"/>
                  </a:lnTo>
                  <a:lnTo>
                    <a:pt x="19913" y="134950"/>
                  </a:lnTo>
                  <a:lnTo>
                    <a:pt x="19913" y="3022"/>
                  </a:lnTo>
                  <a:close/>
                </a:path>
                <a:path w="71755" h="135254">
                  <a:moveTo>
                    <a:pt x="68630" y="40360"/>
                  </a:moveTo>
                  <a:lnTo>
                    <a:pt x="48704" y="40360"/>
                  </a:lnTo>
                  <a:lnTo>
                    <a:pt x="48704" y="134950"/>
                  </a:lnTo>
                  <a:lnTo>
                    <a:pt x="68630" y="134950"/>
                  </a:lnTo>
                  <a:lnTo>
                    <a:pt x="68630" y="40360"/>
                  </a:lnTo>
                  <a:close/>
                </a:path>
                <a:path w="71755" h="135254">
                  <a:moveTo>
                    <a:pt x="71475" y="9182"/>
                  </a:moveTo>
                  <a:lnTo>
                    <a:pt x="70243" y="6223"/>
                  </a:lnTo>
                  <a:lnTo>
                    <a:pt x="67729" y="3733"/>
                  </a:lnTo>
                  <a:lnTo>
                    <a:pt x="65252" y="1244"/>
                  </a:lnTo>
                  <a:lnTo>
                    <a:pt x="62280" y="0"/>
                  </a:lnTo>
                  <a:lnTo>
                    <a:pt x="55410" y="0"/>
                  </a:lnTo>
                  <a:lnTo>
                    <a:pt x="52451" y="1244"/>
                  </a:lnTo>
                  <a:lnTo>
                    <a:pt x="47472" y="6223"/>
                  </a:lnTo>
                  <a:lnTo>
                    <a:pt x="46228" y="9182"/>
                  </a:lnTo>
                  <a:lnTo>
                    <a:pt x="46228" y="16052"/>
                  </a:lnTo>
                  <a:lnTo>
                    <a:pt x="47472" y="19024"/>
                  </a:lnTo>
                  <a:lnTo>
                    <a:pt x="52451" y="24003"/>
                  </a:lnTo>
                  <a:lnTo>
                    <a:pt x="55410" y="25247"/>
                  </a:lnTo>
                  <a:lnTo>
                    <a:pt x="62280" y="25247"/>
                  </a:lnTo>
                  <a:lnTo>
                    <a:pt x="65252" y="24003"/>
                  </a:lnTo>
                  <a:lnTo>
                    <a:pt x="67729" y="21513"/>
                  </a:lnTo>
                  <a:lnTo>
                    <a:pt x="70243" y="19024"/>
                  </a:lnTo>
                  <a:lnTo>
                    <a:pt x="71475" y="16052"/>
                  </a:lnTo>
                  <a:lnTo>
                    <a:pt x="71475" y="9182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6" name="object 226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585986" y="5634159"/>
              <a:ext cx="200021" cy="97439"/>
            </a:xfrm>
            <a:prstGeom prst="rect">
              <a:avLst/>
            </a:prstGeom>
          </p:spPr>
        </p:pic>
      </p:grpSp>
      <p:pic>
        <p:nvPicPr>
          <p:cNvPr id="227" name="object 227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2848762" y="5634161"/>
            <a:ext cx="186540" cy="97434"/>
          </a:xfrm>
          <a:prstGeom prst="rect">
            <a:avLst/>
          </a:prstGeom>
        </p:spPr>
      </p:pic>
      <p:grpSp>
        <p:nvGrpSpPr>
          <p:cNvPr id="228" name="object 228"/>
          <p:cNvGrpSpPr/>
          <p:nvPr/>
        </p:nvGrpSpPr>
        <p:grpSpPr>
          <a:xfrm>
            <a:off x="1372144" y="5836526"/>
            <a:ext cx="696595" cy="136525"/>
            <a:chOff x="1372144" y="5836526"/>
            <a:chExt cx="696595" cy="136525"/>
          </a:xfrm>
        </p:grpSpPr>
        <p:pic>
          <p:nvPicPr>
            <p:cNvPr id="229" name="object 229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1372144" y="5875459"/>
              <a:ext cx="88036" cy="97434"/>
            </a:xfrm>
            <a:prstGeom prst="rect">
              <a:avLst/>
            </a:prstGeom>
          </p:spPr>
        </p:pic>
        <p:sp>
          <p:nvSpPr>
            <p:cNvPr id="230" name="object 230"/>
            <p:cNvSpPr/>
            <p:nvPr/>
          </p:nvSpPr>
          <p:spPr>
            <a:xfrm>
              <a:off x="1480794" y="583954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1" name="object 231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1522392" y="5875463"/>
              <a:ext cx="83731" cy="97434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1625320" y="5875461"/>
              <a:ext cx="75933" cy="97434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721345" y="5836526"/>
              <a:ext cx="142582" cy="134950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883666" y="5875459"/>
              <a:ext cx="184543" cy="97438"/>
            </a:xfrm>
            <a:prstGeom prst="rect">
              <a:avLst/>
            </a:prstGeom>
          </p:spPr>
        </p:pic>
      </p:grpSp>
      <p:grpSp>
        <p:nvGrpSpPr>
          <p:cNvPr id="235" name="object 235"/>
          <p:cNvGrpSpPr/>
          <p:nvPr/>
        </p:nvGrpSpPr>
        <p:grpSpPr>
          <a:xfrm>
            <a:off x="2138640" y="5839547"/>
            <a:ext cx="213995" cy="133350"/>
            <a:chOff x="2138640" y="5839547"/>
            <a:chExt cx="213995" cy="133350"/>
          </a:xfrm>
        </p:grpSpPr>
        <p:pic>
          <p:nvPicPr>
            <p:cNvPr id="236" name="object 236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2138640" y="5839547"/>
              <a:ext cx="96710" cy="133350"/>
            </a:xfrm>
            <a:prstGeom prst="rect">
              <a:avLst/>
            </a:prstGeom>
          </p:spPr>
        </p:pic>
        <p:pic>
          <p:nvPicPr>
            <p:cNvPr id="237" name="object 237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2258124" y="5875461"/>
              <a:ext cx="94056" cy="97434"/>
            </a:xfrm>
            <a:prstGeom prst="rect">
              <a:avLst/>
            </a:prstGeom>
          </p:spPr>
        </p:pic>
      </p:grpSp>
      <p:grpSp>
        <p:nvGrpSpPr>
          <p:cNvPr id="238" name="object 238"/>
          <p:cNvGrpSpPr/>
          <p:nvPr/>
        </p:nvGrpSpPr>
        <p:grpSpPr>
          <a:xfrm>
            <a:off x="2416726" y="5836526"/>
            <a:ext cx="718185" cy="136525"/>
            <a:chOff x="2416726" y="5836526"/>
            <a:chExt cx="718185" cy="136525"/>
          </a:xfrm>
        </p:grpSpPr>
        <p:pic>
          <p:nvPicPr>
            <p:cNvPr id="239" name="object 239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2416726" y="5839547"/>
              <a:ext cx="96710" cy="133350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2539745" y="5836526"/>
              <a:ext cx="240935" cy="136370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802535" y="5875461"/>
              <a:ext cx="237175" cy="97435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3058907" y="5875461"/>
              <a:ext cx="75933" cy="97434"/>
            </a:xfrm>
            <a:prstGeom prst="rect">
              <a:avLst/>
            </a:prstGeom>
          </p:spPr>
        </p:pic>
      </p:grpSp>
      <p:grpSp>
        <p:nvGrpSpPr>
          <p:cNvPr id="243" name="object 243"/>
          <p:cNvGrpSpPr/>
          <p:nvPr/>
        </p:nvGrpSpPr>
        <p:grpSpPr>
          <a:xfrm>
            <a:off x="1378376" y="6116759"/>
            <a:ext cx="751205" cy="97790"/>
            <a:chOff x="1378376" y="6116759"/>
            <a:chExt cx="751205" cy="97790"/>
          </a:xfrm>
        </p:grpSpPr>
        <p:pic>
          <p:nvPicPr>
            <p:cNvPr id="244" name="object 244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551562" y="6116763"/>
              <a:ext cx="83731" cy="97434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1378376" y="6116759"/>
              <a:ext cx="152565" cy="96012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1663034" y="6116759"/>
              <a:ext cx="87134" cy="96012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1771853" y="6116762"/>
              <a:ext cx="94056" cy="97434"/>
            </a:xfrm>
            <a:prstGeom prst="rect">
              <a:avLst/>
            </a:prstGeom>
          </p:spPr>
        </p:pic>
        <p:pic>
          <p:nvPicPr>
            <p:cNvPr id="248" name="object 248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1887788" y="6116762"/>
              <a:ext cx="146315" cy="97435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2053300" y="6116762"/>
              <a:ext cx="75933" cy="97434"/>
            </a:xfrm>
            <a:prstGeom prst="rect">
              <a:avLst/>
            </a:prstGeom>
          </p:spPr>
        </p:pic>
      </p:grpSp>
      <p:grpSp>
        <p:nvGrpSpPr>
          <p:cNvPr id="250" name="object 250"/>
          <p:cNvGrpSpPr/>
          <p:nvPr/>
        </p:nvGrpSpPr>
        <p:grpSpPr>
          <a:xfrm>
            <a:off x="2200524" y="6116761"/>
            <a:ext cx="370205" cy="130810"/>
            <a:chOff x="2200524" y="6116761"/>
            <a:chExt cx="370205" cy="130810"/>
          </a:xfrm>
        </p:grpSpPr>
        <p:pic>
          <p:nvPicPr>
            <p:cNvPr id="251" name="object 251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2200524" y="6116763"/>
              <a:ext cx="196100" cy="130505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2424364" y="6116761"/>
              <a:ext cx="146339" cy="97435"/>
            </a:xfrm>
            <a:prstGeom prst="rect">
              <a:avLst/>
            </a:prstGeom>
          </p:spPr>
        </p:pic>
      </p:grpSp>
      <p:grpSp>
        <p:nvGrpSpPr>
          <p:cNvPr id="253" name="object 253"/>
          <p:cNvGrpSpPr/>
          <p:nvPr/>
        </p:nvGrpSpPr>
        <p:grpSpPr>
          <a:xfrm>
            <a:off x="2639861" y="6077826"/>
            <a:ext cx="657860" cy="136525"/>
            <a:chOff x="2639861" y="6077826"/>
            <a:chExt cx="657860" cy="136525"/>
          </a:xfrm>
        </p:grpSpPr>
        <p:pic>
          <p:nvPicPr>
            <p:cNvPr id="254" name="object 254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639861" y="6078358"/>
              <a:ext cx="151653" cy="135839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813024" y="6077826"/>
              <a:ext cx="131394" cy="136367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2970364" y="608084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3016592" y="6077826"/>
              <a:ext cx="202158" cy="136371"/>
            </a:xfrm>
            <a:prstGeom prst="rect">
              <a:avLst/>
            </a:prstGeom>
          </p:spPr>
        </p:pic>
        <p:sp>
          <p:nvSpPr>
            <p:cNvPr id="258" name="object 258"/>
            <p:cNvSpPr/>
            <p:nvPr/>
          </p:nvSpPr>
          <p:spPr>
            <a:xfrm>
              <a:off x="3246490" y="6116761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78" y="47796"/>
                  </a:lnTo>
                  <a:lnTo>
                    <a:pt x="39763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9" name="object 259"/>
          <p:cNvGrpSpPr/>
          <p:nvPr/>
        </p:nvGrpSpPr>
        <p:grpSpPr>
          <a:xfrm>
            <a:off x="3357233" y="6116761"/>
            <a:ext cx="184785" cy="97790"/>
            <a:chOff x="3357233" y="6116761"/>
            <a:chExt cx="184785" cy="97790"/>
          </a:xfrm>
        </p:grpSpPr>
        <p:pic>
          <p:nvPicPr>
            <p:cNvPr id="260" name="object 260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357233" y="6116761"/>
              <a:ext cx="75933" cy="97434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3454672" y="6118184"/>
              <a:ext cx="87134" cy="96012"/>
            </a:xfrm>
            <a:prstGeom prst="rect">
              <a:avLst/>
            </a:prstGeom>
          </p:spPr>
        </p:pic>
      </p:grpSp>
      <p:grpSp>
        <p:nvGrpSpPr>
          <p:cNvPr id="262" name="object 262"/>
          <p:cNvGrpSpPr/>
          <p:nvPr/>
        </p:nvGrpSpPr>
        <p:grpSpPr>
          <a:xfrm>
            <a:off x="1372144" y="6322148"/>
            <a:ext cx="668020" cy="151130"/>
            <a:chOff x="1372144" y="6322148"/>
            <a:chExt cx="668020" cy="151130"/>
          </a:xfrm>
        </p:grpSpPr>
        <p:pic>
          <p:nvPicPr>
            <p:cNvPr id="263" name="object 26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372144" y="6358059"/>
              <a:ext cx="200019" cy="97439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1594772" y="6358059"/>
              <a:ext cx="87109" cy="96012"/>
            </a:xfrm>
            <a:prstGeom prst="rect">
              <a:avLst/>
            </a:prstGeom>
          </p:spPr>
        </p:pic>
        <p:pic>
          <p:nvPicPr>
            <p:cNvPr id="265" name="object 265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701078" y="6329791"/>
              <a:ext cx="243752" cy="125707"/>
            </a:xfrm>
            <a:prstGeom prst="rect">
              <a:avLst/>
            </a:prstGeom>
          </p:spPr>
        </p:pic>
        <p:sp>
          <p:nvSpPr>
            <p:cNvPr id="266" name="object 266"/>
            <p:cNvSpPr/>
            <p:nvPr/>
          </p:nvSpPr>
          <p:spPr>
            <a:xfrm>
              <a:off x="1967407" y="6322148"/>
              <a:ext cx="73025" cy="151130"/>
            </a:xfrm>
            <a:custGeom>
              <a:avLst/>
              <a:gdLst/>
              <a:ahLst/>
              <a:cxnLst/>
              <a:rect l="l" t="t" r="r" b="b"/>
              <a:pathLst>
                <a:path w="73025" h="15112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  <a:path w="73025" h="151129">
                  <a:moveTo>
                    <a:pt x="72555" y="116459"/>
                  </a:moveTo>
                  <a:lnTo>
                    <a:pt x="71208" y="113411"/>
                  </a:lnTo>
                  <a:lnTo>
                    <a:pt x="65887" y="108318"/>
                  </a:lnTo>
                  <a:lnTo>
                    <a:pt x="62776" y="107035"/>
                  </a:lnTo>
                  <a:lnTo>
                    <a:pt x="55664" y="107035"/>
                  </a:lnTo>
                  <a:lnTo>
                    <a:pt x="52590" y="108318"/>
                  </a:lnTo>
                  <a:lnTo>
                    <a:pt x="47358" y="113411"/>
                  </a:lnTo>
                  <a:lnTo>
                    <a:pt x="46062" y="116586"/>
                  </a:lnTo>
                  <a:lnTo>
                    <a:pt x="46062" y="120370"/>
                  </a:lnTo>
                  <a:lnTo>
                    <a:pt x="46062" y="125945"/>
                  </a:lnTo>
                  <a:lnTo>
                    <a:pt x="48488" y="129857"/>
                  </a:lnTo>
                  <a:lnTo>
                    <a:pt x="53352" y="132105"/>
                  </a:lnTo>
                  <a:lnTo>
                    <a:pt x="46786" y="150596"/>
                  </a:lnTo>
                  <a:lnTo>
                    <a:pt x="57073" y="150596"/>
                  </a:lnTo>
                  <a:lnTo>
                    <a:pt x="67741" y="132994"/>
                  </a:lnTo>
                  <a:lnTo>
                    <a:pt x="70942" y="127901"/>
                  </a:lnTo>
                  <a:lnTo>
                    <a:pt x="72555" y="123571"/>
                  </a:lnTo>
                  <a:lnTo>
                    <a:pt x="72555" y="116459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7" name="object 267"/>
          <p:cNvGrpSpPr/>
          <p:nvPr/>
        </p:nvGrpSpPr>
        <p:grpSpPr>
          <a:xfrm>
            <a:off x="2114797" y="6319126"/>
            <a:ext cx="956310" cy="169545"/>
            <a:chOff x="2114797" y="6319126"/>
            <a:chExt cx="956310" cy="169545"/>
          </a:xfrm>
        </p:grpSpPr>
        <p:pic>
          <p:nvPicPr>
            <p:cNvPr id="268" name="object 268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2114797" y="6358063"/>
              <a:ext cx="96735" cy="130505"/>
            </a:xfrm>
            <a:prstGeom prst="rect">
              <a:avLst/>
            </a:prstGeom>
          </p:spPr>
        </p:pic>
        <p:sp>
          <p:nvSpPr>
            <p:cNvPr id="269" name="object 269"/>
            <p:cNvSpPr/>
            <p:nvPr/>
          </p:nvSpPr>
          <p:spPr>
            <a:xfrm>
              <a:off x="2234285" y="632214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" name="object 270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2275909" y="6358063"/>
              <a:ext cx="83731" cy="97434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387381" y="6358059"/>
              <a:ext cx="87109" cy="96012"/>
            </a:xfrm>
            <a:prstGeom prst="rect">
              <a:avLst/>
            </a:prstGeom>
          </p:spPr>
        </p:pic>
        <p:pic>
          <p:nvPicPr>
            <p:cNvPr id="272" name="object 272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496200" y="6358061"/>
              <a:ext cx="192548" cy="97435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2710258" y="6319126"/>
              <a:ext cx="131391" cy="136367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861367" y="6321614"/>
              <a:ext cx="99593" cy="133883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983537" y="6358059"/>
              <a:ext cx="87109" cy="96012"/>
            </a:xfrm>
            <a:prstGeom prst="rect">
              <a:avLst/>
            </a:prstGeom>
          </p:spPr>
        </p:pic>
      </p:grpSp>
      <p:pic>
        <p:nvPicPr>
          <p:cNvPr id="276" name="object 276"/>
          <p:cNvPicPr/>
          <p:nvPr/>
        </p:nvPicPr>
        <p:blipFill>
          <a:blip r:embed="rId130" cstate="print"/>
          <a:stretch>
            <a:fillRect/>
          </a:stretch>
        </p:blipFill>
        <p:spPr>
          <a:xfrm>
            <a:off x="3134298" y="6359481"/>
            <a:ext cx="99212" cy="132283"/>
          </a:xfrm>
          <a:prstGeom prst="rect">
            <a:avLst/>
          </a:prstGeom>
        </p:spPr>
      </p:pic>
      <p:grpSp>
        <p:nvGrpSpPr>
          <p:cNvPr id="277" name="object 277"/>
          <p:cNvGrpSpPr/>
          <p:nvPr/>
        </p:nvGrpSpPr>
        <p:grpSpPr>
          <a:xfrm>
            <a:off x="1372349" y="6560422"/>
            <a:ext cx="897890" cy="172720"/>
            <a:chOff x="1372349" y="6560422"/>
            <a:chExt cx="897890" cy="172720"/>
          </a:xfrm>
        </p:grpSpPr>
        <p:pic>
          <p:nvPicPr>
            <p:cNvPr id="278" name="object 278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1372349" y="6560422"/>
              <a:ext cx="138327" cy="172643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1530950" y="6599359"/>
              <a:ext cx="197716" cy="97436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1748209" y="6600784"/>
              <a:ext cx="87109" cy="96012"/>
            </a:xfrm>
            <a:prstGeom prst="rect">
              <a:avLst/>
            </a:prstGeom>
          </p:spPr>
        </p:pic>
        <p:pic>
          <p:nvPicPr>
            <p:cNvPr id="281" name="object 281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1857894" y="6560426"/>
              <a:ext cx="131395" cy="136367"/>
            </a:xfrm>
            <a:prstGeom prst="rect">
              <a:avLst/>
            </a:prstGeom>
          </p:spPr>
        </p:pic>
        <p:pic>
          <p:nvPicPr>
            <p:cNvPr id="282" name="object 282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2009028" y="6562914"/>
              <a:ext cx="99568" cy="133883"/>
            </a:xfrm>
            <a:prstGeom prst="rect">
              <a:avLst/>
            </a:prstGeom>
          </p:spPr>
        </p:pic>
        <p:pic>
          <p:nvPicPr>
            <p:cNvPr id="283" name="object 28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131174" y="6599359"/>
              <a:ext cx="87134" cy="96012"/>
            </a:xfrm>
            <a:prstGeom prst="rect">
              <a:avLst/>
            </a:prstGeom>
          </p:spPr>
        </p:pic>
        <p:sp>
          <p:nvSpPr>
            <p:cNvPr id="284" name="object 284"/>
            <p:cNvSpPr/>
            <p:nvPr/>
          </p:nvSpPr>
          <p:spPr>
            <a:xfrm>
              <a:off x="2243358" y="6670307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69" h="26670">
                  <a:moveTo>
                    <a:pt x="16840" y="0"/>
                  </a:moveTo>
                  <a:lnTo>
                    <a:pt x="9499" y="0"/>
                  </a:lnTo>
                  <a:lnTo>
                    <a:pt x="6375" y="1270"/>
                  </a:lnTo>
                  <a:lnTo>
                    <a:pt x="1295" y="6375"/>
                  </a:lnTo>
                  <a:lnTo>
                    <a:pt x="0" y="9486"/>
                  </a:lnTo>
                  <a:lnTo>
                    <a:pt x="0" y="16827"/>
                  </a:lnTo>
                  <a:lnTo>
                    <a:pt x="1295" y="19964"/>
                  </a:lnTo>
                  <a:lnTo>
                    <a:pt x="3822" y="22580"/>
                  </a:lnTo>
                  <a:lnTo>
                    <a:pt x="6375" y="25184"/>
                  </a:lnTo>
                  <a:lnTo>
                    <a:pt x="9499" y="26492"/>
                  </a:lnTo>
                  <a:lnTo>
                    <a:pt x="16840" y="26492"/>
                  </a:lnTo>
                  <a:lnTo>
                    <a:pt x="19989" y="25184"/>
                  </a:lnTo>
                  <a:lnTo>
                    <a:pt x="25209" y="19964"/>
                  </a:lnTo>
                  <a:lnTo>
                    <a:pt x="26492" y="16827"/>
                  </a:lnTo>
                  <a:lnTo>
                    <a:pt x="26492" y="9486"/>
                  </a:lnTo>
                  <a:lnTo>
                    <a:pt x="25209" y="6375"/>
                  </a:lnTo>
                  <a:lnTo>
                    <a:pt x="19989" y="1270"/>
                  </a:lnTo>
                  <a:lnTo>
                    <a:pt x="1684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5" name="object 285"/>
          <p:cNvGrpSpPr/>
          <p:nvPr/>
        </p:nvGrpSpPr>
        <p:grpSpPr>
          <a:xfrm>
            <a:off x="2347391" y="6571090"/>
            <a:ext cx="200660" cy="124460"/>
            <a:chOff x="2347391" y="6571090"/>
            <a:chExt cx="200660" cy="124460"/>
          </a:xfrm>
        </p:grpSpPr>
        <p:sp>
          <p:nvSpPr>
            <p:cNvPr id="286" name="object 286"/>
            <p:cNvSpPr/>
            <p:nvPr/>
          </p:nvSpPr>
          <p:spPr>
            <a:xfrm>
              <a:off x="2347391" y="6571094"/>
              <a:ext cx="89535" cy="124460"/>
            </a:xfrm>
            <a:custGeom>
              <a:avLst/>
              <a:gdLst/>
              <a:ahLst/>
              <a:cxnLst/>
              <a:rect l="l" t="t" r="r" b="b"/>
              <a:pathLst>
                <a:path w="89535" h="124459">
                  <a:moveTo>
                    <a:pt x="89420" y="104140"/>
                  </a:moveTo>
                  <a:lnTo>
                    <a:pt x="20955" y="104140"/>
                  </a:lnTo>
                  <a:lnTo>
                    <a:pt x="20955" y="71120"/>
                  </a:lnTo>
                  <a:lnTo>
                    <a:pt x="80543" y="71120"/>
                  </a:lnTo>
                  <a:lnTo>
                    <a:pt x="80543" y="52070"/>
                  </a:lnTo>
                  <a:lnTo>
                    <a:pt x="20955" y="52070"/>
                  </a:lnTo>
                  <a:lnTo>
                    <a:pt x="20955" y="20320"/>
                  </a:lnTo>
                  <a:lnTo>
                    <a:pt x="87287" y="20320"/>
                  </a:lnTo>
                  <a:lnTo>
                    <a:pt x="87287" y="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0" y="52070"/>
                  </a:lnTo>
                  <a:lnTo>
                    <a:pt x="0" y="71120"/>
                  </a:lnTo>
                  <a:lnTo>
                    <a:pt x="0" y="104140"/>
                  </a:lnTo>
                  <a:lnTo>
                    <a:pt x="0" y="124460"/>
                  </a:lnTo>
                  <a:lnTo>
                    <a:pt x="89420" y="124460"/>
                  </a:lnTo>
                  <a:lnTo>
                    <a:pt x="89420" y="10414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" name="object 287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460828" y="6599359"/>
              <a:ext cx="87109" cy="96012"/>
            </a:xfrm>
            <a:prstGeom prst="rect">
              <a:avLst/>
            </a:prstGeom>
          </p:spPr>
        </p:pic>
      </p:grpSp>
      <p:grpSp>
        <p:nvGrpSpPr>
          <p:cNvPr id="288" name="object 288"/>
          <p:cNvGrpSpPr/>
          <p:nvPr/>
        </p:nvGrpSpPr>
        <p:grpSpPr>
          <a:xfrm>
            <a:off x="2618362" y="6563448"/>
            <a:ext cx="135890" cy="133350"/>
            <a:chOff x="2618362" y="6563448"/>
            <a:chExt cx="135890" cy="133350"/>
          </a:xfrm>
        </p:grpSpPr>
        <p:pic>
          <p:nvPicPr>
            <p:cNvPr id="289" name="object 289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2618362" y="6599362"/>
              <a:ext cx="94056" cy="97434"/>
            </a:xfrm>
            <a:prstGeom prst="rect">
              <a:avLst/>
            </a:prstGeom>
          </p:spPr>
        </p:pic>
        <p:sp>
          <p:nvSpPr>
            <p:cNvPr id="290" name="object 290"/>
            <p:cNvSpPr/>
            <p:nvPr/>
          </p:nvSpPr>
          <p:spPr>
            <a:xfrm>
              <a:off x="2734271" y="656344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1" name="object 291"/>
          <p:cNvGrpSpPr/>
          <p:nvPr/>
        </p:nvGrpSpPr>
        <p:grpSpPr>
          <a:xfrm>
            <a:off x="2825475" y="6599359"/>
            <a:ext cx="395605" cy="97790"/>
            <a:chOff x="2825475" y="6599359"/>
            <a:chExt cx="395605" cy="97790"/>
          </a:xfrm>
        </p:grpSpPr>
        <p:pic>
          <p:nvPicPr>
            <p:cNvPr id="292" name="object 292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2825475" y="6599359"/>
              <a:ext cx="184569" cy="97438"/>
            </a:xfrm>
            <a:prstGeom prst="rect">
              <a:avLst/>
            </a:prstGeom>
          </p:spPr>
        </p:pic>
        <p:pic>
          <p:nvPicPr>
            <p:cNvPr id="293" name="object 293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3029242" y="6599361"/>
              <a:ext cx="191839" cy="97436"/>
            </a:xfrm>
            <a:prstGeom prst="rect">
              <a:avLst/>
            </a:prstGeom>
          </p:spPr>
        </p:pic>
      </p:grpSp>
      <p:grpSp>
        <p:nvGrpSpPr>
          <p:cNvPr id="294" name="object 294"/>
          <p:cNvGrpSpPr/>
          <p:nvPr/>
        </p:nvGrpSpPr>
        <p:grpSpPr>
          <a:xfrm>
            <a:off x="3286353" y="6563447"/>
            <a:ext cx="255904" cy="133350"/>
            <a:chOff x="3286353" y="6563447"/>
            <a:chExt cx="255904" cy="133350"/>
          </a:xfrm>
        </p:grpSpPr>
        <p:pic>
          <p:nvPicPr>
            <p:cNvPr id="295" name="object 29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3405837" y="6599361"/>
              <a:ext cx="94056" cy="97434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286353" y="6563447"/>
              <a:ext cx="96710" cy="133350"/>
            </a:xfrm>
            <a:prstGeom prst="rect">
              <a:avLst/>
            </a:prstGeom>
          </p:spPr>
        </p:pic>
        <p:sp>
          <p:nvSpPr>
            <p:cNvPr id="297" name="object 297"/>
            <p:cNvSpPr/>
            <p:nvPr/>
          </p:nvSpPr>
          <p:spPr>
            <a:xfrm>
              <a:off x="3521748" y="656344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8" name="object 298"/>
          <p:cNvPicPr/>
          <p:nvPr/>
        </p:nvPicPr>
        <p:blipFill>
          <a:blip r:embed="rId138" cstate="print"/>
          <a:stretch>
            <a:fillRect/>
          </a:stretch>
        </p:blipFill>
        <p:spPr>
          <a:xfrm>
            <a:off x="1381230" y="6812391"/>
            <a:ext cx="1105211" cy="158776"/>
          </a:xfrm>
          <a:prstGeom prst="rect">
            <a:avLst/>
          </a:prstGeom>
        </p:spPr>
      </p:pic>
      <p:grpSp>
        <p:nvGrpSpPr>
          <p:cNvPr id="299" name="object 299"/>
          <p:cNvGrpSpPr/>
          <p:nvPr/>
        </p:nvGrpSpPr>
        <p:grpSpPr>
          <a:xfrm>
            <a:off x="2551687" y="6804747"/>
            <a:ext cx="213995" cy="133350"/>
            <a:chOff x="2551687" y="6804747"/>
            <a:chExt cx="213995" cy="133350"/>
          </a:xfrm>
        </p:grpSpPr>
        <p:pic>
          <p:nvPicPr>
            <p:cNvPr id="300" name="object 300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2551687" y="6804747"/>
              <a:ext cx="96735" cy="133350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2671171" y="6840661"/>
              <a:ext cx="94056" cy="97434"/>
            </a:xfrm>
            <a:prstGeom prst="rect">
              <a:avLst/>
            </a:prstGeom>
          </p:spPr>
        </p:pic>
      </p:grpSp>
      <p:grpSp>
        <p:nvGrpSpPr>
          <p:cNvPr id="302" name="object 302"/>
          <p:cNvGrpSpPr/>
          <p:nvPr/>
        </p:nvGrpSpPr>
        <p:grpSpPr>
          <a:xfrm>
            <a:off x="2838673" y="6812390"/>
            <a:ext cx="683895" cy="162560"/>
            <a:chOff x="2838673" y="6812390"/>
            <a:chExt cx="683895" cy="162560"/>
          </a:xfrm>
        </p:grpSpPr>
        <p:pic>
          <p:nvPicPr>
            <p:cNvPr id="303" name="object 303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2838673" y="6812390"/>
              <a:ext cx="200922" cy="162330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3068392" y="6840661"/>
              <a:ext cx="453749" cy="97436"/>
            </a:xfrm>
            <a:prstGeom prst="rect">
              <a:avLst/>
            </a:prstGeom>
          </p:spPr>
        </p:pic>
      </p:grpSp>
      <p:grpSp>
        <p:nvGrpSpPr>
          <p:cNvPr id="305" name="object 305"/>
          <p:cNvGrpSpPr/>
          <p:nvPr/>
        </p:nvGrpSpPr>
        <p:grpSpPr>
          <a:xfrm>
            <a:off x="1372349" y="7046047"/>
            <a:ext cx="255904" cy="133350"/>
            <a:chOff x="1372349" y="7046047"/>
            <a:chExt cx="255904" cy="133350"/>
          </a:xfrm>
        </p:grpSpPr>
        <p:pic>
          <p:nvPicPr>
            <p:cNvPr id="306" name="object 306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372349" y="7046047"/>
              <a:ext cx="96710" cy="133350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491833" y="7081961"/>
              <a:ext cx="94056" cy="97434"/>
            </a:xfrm>
            <a:prstGeom prst="rect">
              <a:avLst/>
            </a:prstGeom>
          </p:spPr>
        </p:pic>
        <p:sp>
          <p:nvSpPr>
            <p:cNvPr id="308" name="object 308"/>
            <p:cNvSpPr/>
            <p:nvPr/>
          </p:nvSpPr>
          <p:spPr>
            <a:xfrm>
              <a:off x="1607743" y="704604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9" name="object 309"/>
          <p:cNvGrpSpPr/>
          <p:nvPr/>
        </p:nvGrpSpPr>
        <p:grpSpPr>
          <a:xfrm>
            <a:off x="1708025" y="7046047"/>
            <a:ext cx="594995" cy="133350"/>
            <a:chOff x="1708025" y="7046047"/>
            <a:chExt cx="594995" cy="133350"/>
          </a:xfrm>
        </p:grpSpPr>
        <p:pic>
          <p:nvPicPr>
            <p:cNvPr id="310" name="object 310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1708025" y="7053690"/>
              <a:ext cx="354355" cy="125707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2084070" y="7046047"/>
              <a:ext cx="96735" cy="133350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2203381" y="7081964"/>
              <a:ext cx="99555" cy="97434"/>
            </a:xfrm>
            <a:prstGeom prst="rect">
              <a:avLst/>
            </a:prstGeom>
          </p:spPr>
        </p:pic>
      </p:grpSp>
      <p:grpSp>
        <p:nvGrpSpPr>
          <p:cNvPr id="313" name="object 313"/>
          <p:cNvGrpSpPr/>
          <p:nvPr/>
        </p:nvGrpSpPr>
        <p:grpSpPr>
          <a:xfrm>
            <a:off x="2368208" y="7046047"/>
            <a:ext cx="213995" cy="133350"/>
            <a:chOff x="2368208" y="7046047"/>
            <a:chExt cx="213995" cy="133350"/>
          </a:xfrm>
        </p:grpSpPr>
        <p:pic>
          <p:nvPicPr>
            <p:cNvPr id="314" name="object 314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2368208" y="7046047"/>
              <a:ext cx="96710" cy="133350"/>
            </a:xfrm>
            <a:prstGeom prst="rect">
              <a:avLst/>
            </a:prstGeom>
          </p:spPr>
        </p:pic>
        <p:pic>
          <p:nvPicPr>
            <p:cNvPr id="315" name="object 315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2487692" y="7081961"/>
              <a:ext cx="94056" cy="97434"/>
            </a:xfrm>
            <a:prstGeom prst="rect">
              <a:avLst/>
            </a:prstGeom>
          </p:spPr>
        </p:pic>
      </p:grpSp>
      <p:grpSp>
        <p:nvGrpSpPr>
          <p:cNvPr id="316" name="object 316"/>
          <p:cNvGrpSpPr/>
          <p:nvPr/>
        </p:nvGrpSpPr>
        <p:grpSpPr>
          <a:xfrm>
            <a:off x="2643437" y="7046047"/>
            <a:ext cx="762000" cy="151130"/>
            <a:chOff x="2643437" y="7046047"/>
            <a:chExt cx="762000" cy="151130"/>
          </a:xfrm>
        </p:grpSpPr>
        <p:pic>
          <p:nvPicPr>
            <p:cNvPr id="317" name="object 317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2643437" y="7053845"/>
              <a:ext cx="179925" cy="125552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2851101" y="7046047"/>
              <a:ext cx="196099" cy="133350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3066423" y="7081959"/>
              <a:ext cx="292299" cy="97439"/>
            </a:xfrm>
            <a:prstGeom prst="rect">
              <a:avLst/>
            </a:prstGeom>
          </p:spPr>
        </p:pic>
        <p:sp>
          <p:nvSpPr>
            <p:cNvPr id="320" name="object 320"/>
            <p:cNvSpPr/>
            <p:nvPr/>
          </p:nvSpPr>
          <p:spPr>
            <a:xfrm>
              <a:off x="3378621" y="7153080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5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20" y="6375"/>
                  </a:lnTo>
                  <a:lnTo>
                    <a:pt x="0" y="9550"/>
                  </a:lnTo>
                  <a:lnTo>
                    <a:pt x="0" y="13335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36" y="43561"/>
                  </a:lnTo>
                  <a:lnTo>
                    <a:pt x="21704" y="25958"/>
                  </a:lnTo>
                  <a:lnTo>
                    <a:pt x="24904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71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1" name="object 321"/>
          <p:cNvGrpSpPr/>
          <p:nvPr/>
        </p:nvGrpSpPr>
        <p:grpSpPr>
          <a:xfrm>
            <a:off x="1378381" y="7287348"/>
            <a:ext cx="220979" cy="133350"/>
            <a:chOff x="1378381" y="7287348"/>
            <a:chExt cx="220979" cy="133350"/>
          </a:xfrm>
        </p:grpSpPr>
        <p:sp>
          <p:nvSpPr>
            <p:cNvPr id="322" name="object 322"/>
            <p:cNvSpPr/>
            <p:nvPr/>
          </p:nvSpPr>
          <p:spPr>
            <a:xfrm>
              <a:off x="1378381" y="728734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3" name="object 323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1419998" y="7323263"/>
              <a:ext cx="83731" cy="97434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1522926" y="7323262"/>
              <a:ext cx="75933" cy="97434"/>
            </a:xfrm>
            <a:prstGeom prst="rect">
              <a:avLst/>
            </a:prstGeom>
          </p:spPr>
        </p:pic>
      </p:grpSp>
      <p:pic>
        <p:nvPicPr>
          <p:cNvPr id="325" name="object 325"/>
          <p:cNvPicPr/>
          <p:nvPr/>
        </p:nvPicPr>
        <p:blipFill>
          <a:blip r:embed="rId150" cstate="print"/>
          <a:stretch>
            <a:fillRect/>
          </a:stretch>
        </p:blipFill>
        <p:spPr>
          <a:xfrm>
            <a:off x="1663922" y="7284325"/>
            <a:ext cx="1282998" cy="136372"/>
          </a:xfrm>
          <a:prstGeom prst="rect">
            <a:avLst/>
          </a:prstGeom>
        </p:spPr>
      </p:pic>
      <p:grpSp>
        <p:nvGrpSpPr>
          <p:cNvPr id="326" name="object 326"/>
          <p:cNvGrpSpPr/>
          <p:nvPr/>
        </p:nvGrpSpPr>
        <p:grpSpPr>
          <a:xfrm>
            <a:off x="3012161" y="7287347"/>
            <a:ext cx="255904" cy="133350"/>
            <a:chOff x="3012161" y="7287347"/>
            <a:chExt cx="255904" cy="133350"/>
          </a:xfrm>
        </p:grpSpPr>
        <p:pic>
          <p:nvPicPr>
            <p:cNvPr id="327" name="object 327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3012161" y="7287347"/>
              <a:ext cx="96735" cy="133350"/>
            </a:xfrm>
            <a:prstGeom prst="rect">
              <a:avLst/>
            </a:prstGeom>
          </p:spPr>
        </p:pic>
        <p:pic>
          <p:nvPicPr>
            <p:cNvPr id="328" name="object 328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131646" y="7323261"/>
              <a:ext cx="94056" cy="97434"/>
            </a:xfrm>
            <a:prstGeom prst="rect">
              <a:avLst/>
            </a:prstGeom>
          </p:spPr>
        </p:pic>
        <p:sp>
          <p:nvSpPr>
            <p:cNvPr id="329" name="object 329"/>
            <p:cNvSpPr/>
            <p:nvPr/>
          </p:nvSpPr>
          <p:spPr>
            <a:xfrm>
              <a:off x="3247580" y="728734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0" name="object 330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1372518" y="7525625"/>
            <a:ext cx="1121568" cy="172994"/>
          </a:xfrm>
          <a:prstGeom prst="rect">
            <a:avLst/>
          </a:prstGeom>
        </p:spPr>
      </p:pic>
      <p:grpSp>
        <p:nvGrpSpPr>
          <p:cNvPr id="331" name="object 331"/>
          <p:cNvGrpSpPr/>
          <p:nvPr/>
        </p:nvGrpSpPr>
        <p:grpSpPr>
          <a:xfrm>
            <a:off x="2564307" y="7525625"/>
            <a:ext cx="715010" cy="136525"/>
            <a:chOff x="2564307" y="7525625"/>
            <a:chExt cx="715010" cy="136525"/>
          </a:xfrm>
        </p:grpSpPr>
        <p:pic>
          <p:nvPicPr>
            <p:cNvPr id="332" name="object 332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2564307" y="7564559"/>
              <a:ext cx="88010" cy="97434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2672930" y="7525625"/>
              <a:ext cx="281631" cy="136370"/>
            </a:xfrm>
            <a:prstGeom prst="rect">
              <a:avLst/>
            </a:prstGeom>
          </p:spPr>
        </p:pic>
        <p:pic>
          <p:nvPicPr>
            <p:cNvPr id="334" name="object 334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2976441" y="7525625"/>
              <a:ext cx="93338" cy="134950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157" cstate="print"/>
            <a:stretch>
              <a:fillRect/>
            </a:stretch>
          </p:blipFill>
          <p:spPr>
            <a:xfrm>
              <a:off x="3089503" y="7564561"/>
              <a:ext cx="189552" cy="97436"/>
            </a:xfrm>
            <a:prstGeom prst="rect">
              <a:avLst/>
            </a:prstGeom>
          </p:spPr>
        </p:pic>
      </p:grpSp>
      <p:grpSp>
        <p:nvGrpSpPr>
          <p:cNvPr id="336" name="object 336"/>
          <p:cNvGrpSpPr/>
          <p:nvPr/>
        </p:nvGrpSpPr>
        <p:grpSpPr>
          <a:xfrm>
            <a:off x="1372349" y="7766925"/>
            <a:ext cx="1116965" cy="136525"/>
            <a:chOff x="1372349" y="7766925"/>
            <a:chExt cx="1116965" cy="136525"/>
          </a:xfrm>
        </p:grpSpPr>
        <p:pic>
          <p:nvPicPr>
            <p:cNvPr id="337" name="object 337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1372349" y="7777591"/>
              <a:ext cx="356830" cy="125705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159" cstate="print"/>
            <a:stretch>
              <a:fillRect/>
            </a:stretch>
          </p:blipFill>
          <p:spPr>
            <a:xfrm>
              <a:off x="1756916" y="7769947"/>
              <a:ext cx="96710" cy="133350"/>
            </a:xfrm>
            <a:prstGeom prst="rect">
              <a:avLst/>
            </a:prstGeom>
          </p:spPr>
        </p:pic>
        <p:sp>
          <p:nvSpPr>
            <p:cNvPr id="339" name="object 339"/>
            <p:cNvSpPr/>
            <p:nvPr/>
          </p:nvSpPr>
          <p:spPr>
            <a:xfrm>
              <a:off x="1876399" y="776994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0" name="object 340"/>
            <p:cNvPicPr/>
            <p:nvPr/>
          </p:nvPicPr>
          <p:blipFill>
            <a:blip r:embed="rId160" cstate="print"/>
            <a:stretch>
              <a:fillRect/>
            </a:stretch>
          </p:blipFill>
          <p:spPr>
            <a:xfrm>
              <a:off x="1919069" y="7766925"/>
              <a:ext cx="241099" cy="136370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2180089" y="7769947"/>
              <a:ext cx="96710" cy="133350"/>
            </a:xfrm>
            <a:prstGeom prst="rect">
              <a:avLst/>
            </a:prstGeom>
          </p:spPr>
        </p:pic>
        <p:pic>
          <p:nvPicPr>
            <p:cNvPr id="342" name="object 342"/>
            <p:cNvPicPr/>
            <p:nvPr/>
          </p:nvPicPr>
          <p:blipFill>
            <a:blip r:embed="rId161" cstate="print"/>
            <a:stretch>
              <a:fillRect/>
            </a:stretch>
          </p:blipFill>
          <p:spPr>
            <a:xfrm>
              <a:off x="2299374" y="7805861"/>
              <a:ext cx="189552" cy="97436"/>
            </a:xfrm>
            <a:prstGeom prst="rect">
              <a:avLst/>
            </a:prstGeom>
          </p:spPr>
        </p:pic>
      </p:grpSp>
      <p:pic>
        <p:nvPicPr>
          <p:cNvPr id="343" name="object 343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2553101" y="7805863"/>
            <a:ext cx="83731" cy="97434"/>
          </a:xfrm>
          <a:prstGeom prst="rect">
            <a:avLst/>
          </a:prstGeom>
        </p:spPr>
      </p:pic>
      <p:grpSp>
        <p:nvGrpSpPr>
          <p:cNvPr id="344" name="object 344"/>
          <p:cNvGrpSpPr/>
          <p:nvPr/>
        </p:nvGrpSpPr>
        <p:grpSpPr>
          <a:xfrm>
            <a:off x="2713290" y="7766925"/>
            <a:ext cx="395605" cy="136525"/>
            <a:chOff x="2713290" y="7766925"/>
            <a:chExt cx="395605" cy="136525"/>
          </a:xfrm>
        </p:grpSpPr>
        <p:pic>
          <p:nvPicPr>
            <p:cNvPr id="345" name="object 34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2713290" y="7805859"/>
              <a:ext cx="87134" cy="96012"/>
            </a:xfrm>
            <a:prstGeom prst="rect">
              <a:avLst/>
            </a:prstGeom>
          </p:spPr>
        </p:pic>
        <p:pic>
          <p:nvPicPr>
            <p:cNvPr id="346" name="object 346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2825673" y="7766925"/>
              <a:ext cx="240906" cy="136370"/>
            </a:xfrm>
            <a:prstGeom prst="rect">
              <a:avLst/>
            </a:prstGeom>
          </p:spPr>
        </p:pic>
        <p:sp>
          <p:nvSpPr>
            <p:cNvPr id="347" name="object 347"/>
            <p:cNvSpPr/>
            <p:nvPr/>
          </p:nvSpPr>
          <p:spPr>
            <a:xfrm>
              <a:off x="3088462" y="776994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8" name="object 348"/>
          <p:cNvGrpSpPr/>
          <p:nvPr/>
        </p:nvGrpSpPr>
        <p:grpSpPr>
          <a:xfrm>
            <a:off x="1371076" y="8008752"/>
            <a:ext cx="662305" cy="135890"/>
            <a:chOff x="1371076" y="8008752"/>
            <a:chExt cx="662305" cy="135890"/>
          </a:xfrm>
        </p:grpSpPr>
        <p:pic>
          <p:nvPicPr>
            <p:cNvPr id="349" name="object 349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371076" y="8008752"/>
              <a:ext cx="276501" cy="135851"/>
            </a:xfrm>
            <a:prstGeom prst="rect">
              <a:avLst/>
            </a:prstGeom>
          </p:spPr>
        </p:pic>
        <p:pic>
          <p:nvPicPr>
            <p:cNvPr id="350" name="object 350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670326" y="8047168"/>
              <a:ext cx="94056" cy="97434"/>
            </a:xfrm>
            <a:prstGeom prst="rect">
              <a:avLst/>
            </a:prstGeom>
          </p:spPr>
        </p:pic>
        <p:pic>
          <p:nvPicPr>
            <p:cNvPr id="351" name="object 351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786262" y="8047168"/>
              <a:ext cx="146315" cy="97435"/>
            </a:xfrm>
            <a:prstGeom prst="rect">
              <a:avLst/>
            </a:prstGeom>
          </p:spPr>
        </p:pic>
        <p:sp>
          <p:nvSpPr>
            <p:cNvPr id="352" name="object 352"/>
            <p:cNvSpPr/>
            <p:nvPr/>
          </p:nvSpPr>
          <p:spPr>
            <a:xfrm>
              <a:off x="1960321" y="8011248"/>
              <a:ext cx="73025" cy="133985"/>
            </a:xfrm>
            <a:custGeom>
              <a:avLst/>
              <a:gdLst/>
              <a:ahLst/>
              <a:cxnLst/>
              <a:rect l="l" t="t" r="r" b="b"/>
              <a:pathLst>
                <a:path w="73025" h="133984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  <a:path w="73025" h="133984">
                  <a:moveTo>
                    <a:pt x="72517" y="116344"/>
                  </a:moveTo>
                  <a:lnTo>
                    <a:pt x="71234" y="113233"/>
                  </a:lnTo>
                  <a:lnTo>
                    <a:pt x="66014" y="108127"/>
                  </a:lnTo>
                  <a:lnTo>
                    <a:pt x="62865" y="106870"/>
                  </a:lnTo>
                  <a:lnTo>
                    <a:pt x="55524" y="106870"/>
                  </a:lnTo>
                  <a:lnTo>
                    <a:pt x="52400" y="108127"/>
                  </a:lnTo>
                  <a:lnTo>
                    <a:pt x="47320" y="113233"/>
                  </a:lnTo>
                  <a:lnTo>
                    <a:pt x="46024" y="116344"/>
                  </a:lnTo>
                  <a:lnTo>
                    <a:pt x="46024" y="123698"/>
                  </a:lnTo>
                  <a:lnTo>
                    <a:pt x="47320" y="126834"/>
                  </a:lnTo>
                  <a:lnTo>
                    <a:pt x="49847" y="129438"/>
                  </a:lnTo>
                  <a:lnTo>
                    <a:pt x="52400" y="132041"/>
                  </a:lnTo>
                  <a:lnTo>
                    <a:pt x="55524" y="133362"/>
                  </a:lnTo>
                  <a:lnTo>
                    <a:pt x="62865" y="133362"/>
                  </a:lnTo>
                  <a:lnTo>
                    <a:pt x="66014" y="132041"/>
                  </a:lnTo>
                  <a:lnTo>
                    <a:pt x="71234" y="126834"/>
                  </a:lnTo>
                  <a:lnTo>
                    <a:pt x="72517" y="123698"/>
                  </a:lnTo>
                  <a:lnTo>
                    <a:pt x="72517" y="116344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3" name="object 353"/>
          <p:cNvGrpSpPr/>
          <p:nvPr/>
        </p:nvGrpSpPr>
        <p:grpSpPr>
          <a:xfrm>
            <a:off x="2110383" y="8018885"/>
            <a:ext cx="449580" cy="125730"/>
            <a:chOff x="2110383" y="8018885"/>
            <a:chExt cx="449580" cy="125730"/>
          </a:xfrm>
        </p:grpSpPr>
        <p:pic>
          <p:nvPicPr>
            <p:cNvPr id="354" name="object 354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2110383" y="8018885"/>
              <a:ext cx="354329" cy="125718"/>
            </a:xfrm>
            <a:prstGeom prst="rect">
              <a:avLst/>
            </a:prstGeom>
          </p:spPr>
        </p:pic>
        <p:pic>
          <p:nvPicPr>
            <p:cNvPr id="355" name="object 355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2483910" y="8047167"/>
              <a:ext cx="75933" cy="97434"/>
            </a:xfrm>
            <a:prstGeom prst="rect">
              <a:avLst/>
            </a:prstGeom>
          </p:spPr>
        </p:pic>
      </p:grpSp>
      <p:grpSp>
        <p:nvGrpSpPr>
          <p:cNvPr id="356" name="object 356"/>
          <p:cNvGrpSpPr/>
          <p:nvPr/>
        </p:nvGrpSpPr>
        <p:grpSpPr>
          <a:xfrm>
            <a:off x="2622593" y="8047164"/>
            <a:ext cx="301625" cy="97790"/>
            <a:chOff x="2622593" y="8047164"/>
            <a:chExt cx="301625" cy="97790"/>
          </a:xfrm>
        </p:grpSpPr>
        <p:pic>
          <p:nvPicPr>
            <p:cNvPr id="357" name="object 357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2622593" y="8047164"/>
              <a:ext cx="191865" cy="97436"/>
            </a:xfrm>
            <a:prstGeom prst="rect">
              <a:avLst/>
            </a:prstGeom>
          </p:spPr>
        </p:pic>
        <p:pic>
          <p:nvPicPr>
            <p:cNvPr id="358" name="object 358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2837040" y="8047172"/>
              <a:ext cx="87109" cy="95999"/>
            </a:xfrm>
            <a:prstGeom prst="rect">
              <a:avLst/>
            </a:prstGeom>
          </p:spPr>
        </p:pic>
      </p:grpSp>
      <p:grpSp>
        <p:nvGrpSpPr>
          <p:cNvPr id="359" name="object 359"/>
          <p:cNvGrpSpPr/>
          <p:nvPr/>
        </p:nvGrpSpPr>
        <p:grpSpPr>
          <a:xfrm>
            <a:off x="3000603" y="8011248"/>
            <a:ext cx="220979" cy="133350"/>
            <a:chOff x="3000603" y="8011248"/>
            <a:chExt cx="220979" cy="133350"/>
          </a:xfrm>
        </p:grpSpPr>
        <p:sp>
          <p:nvSpPr>
            <p:cNvPr id="360" name="object 360"/>
            <p:cNvSpPr/>
            <p:nvPr/>
          </p:nvSpPr>
          <p:spPr>
            <a:xfrm>
              <a:off x="3000603" y="801124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1" name="object 361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3042225" y="8047169"/>
              <a:ext cx="83731" cy="97434"/>
            </a:xfrm>
            <a:prstGeom prst="rect">
              <a:avLst/>
            </a:prstGeom>
          </p:spPr>
        </p:pic>
        <p:pic>
          <p:nvPicPr>
            <p:cNvPr id="362" name="object 362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3145153" y="8047167"/>
              <a:ext cx="75933" cy="97434"/>
            </a:xfrm>
            <a:prstGeom prst="rect">
              <a:avLst/>
            </a:prstGeom>
          </p:spPr>
        </p:pic>
      </p:grpSp>
      <p:grpSp>
        <p:nvGrpSpPr>
          <p:cNvPr id="363" name="object 363"/>
          <p:cNvGrpSpPr/>
          <p:nvPr/>
        </p:nvGrpSpPr>
        <p:grpSpPr>
          <a:xfrm>
            <a:off x="1378371" y="8249525"/>
            <a:ext cx="955040" cy="169545"/>
            <a:chOff x="1378371" y="8249525"/>
            <a:chExt cx="955040" cy="169545"/>
          </a:xfrm>
        </p:grpSpPr>
        <p:pic>
          <p:nvPicPr>
            <p:cNvPr id="364" name="object 364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378371" y="8288462"/>
              <a:ext cx="96735" cy="130505"/>
            </a:xfrm>
            <a:prstGeom prst="rect">
              <a:avLst/>
            </a:prstGeom>
          </p:spPr>
        </p:pic>
        <p:pic>
          <p:nvPicPr>
            <p:cNvPr id="365" name="object 365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497859" y="8249525"/>
              <a:ext cx="93336" cy="134954"/>
            </a:xfrm>
            <a:prstGeom prst="rect">
              <a:avLst/>
            </a:prstGeom>
          </p:spPr>
        </p:pic>
        <p:pic>
          <p:nvPicPr>
            <p:cNvPr id="366" name="object 366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617171" y="8288471"/>
              <a:ext cx="87109" cy="95999"/>
            </a:xfrm>
            <a:prstGeom prst="rect">
              <a:avLst/>
            </a:prstGeom>
          </p:spPr>
        </p:pic>
        <p:pic>
          <p:nvPicPr>
            <p:cNvPr id="367" name="object 367"/>
            <p:cNvPicPr/>
            <p:nvPr/>
          </p:nvPicPr>
          <p:blipFill>
            <a:blip r:embed="rId177" cstate="print"/>
            <a:stretch>
              <a:fillRect/>
            </a:stretch>
          </p:blipFill>
          <p:spPr>
            <a:xfrm>
              <a:off x="1725785" y="8249525"/>
              <a:ext cx="131386" cy="136373"/>
            </a:xfrm>
            <a:prstGeom prst="rect">
              <a:avLst/>
            </a:prstGeom>
          </p:spPr>
        </p:pic>
        <p:pic>
          <p:nvPicPr>
            <p:cNvPr id="368" name="object 368"/>
            <p:cNvPicPr/>
            <p:nvPr/>
          </p:nvPicPr>
          <p:blipFill>
            <a:blip r:embed="rId178" cstate="print"/>
            <a:stretch>
              <a:fillRect/>
            </a:stretch>
          </p:blipFill>
          <p:spPr>
            <a:xfrm>
              <a:off x="1883148" y="8288462"/>
              <a:ext cx="196099" cy="130505"/>
            </a:xfrm>
            <a:prstGeom prst="rect">
              <a:avLst/>
            </a:prstGeom>
          </p:spPr>
        </p:pic>
        <p:sp>
          <p:nvSpPr>
            <p:cNvPr id="369" name="object 369"/>
            <p:cNvSpPr/>
            <p:nvPr/>
          </p:nvSpPr>
          <p:spPr>
            <a:xfrm>
              <a:off x="2106993" y="825254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0" name="object 370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2149678" y="8288466"/>
              <a:ext cx="183301" cy="97435"/>
            </a:xfrm>
            <a:prstGeom prst="rect">
              <a:avLst/>
            </a:prstGeom>
          </p:spPr>
        </p:pic>
      </p:grpSp>
      <p:pic>
        <p:nvPicPr>
          <p:cNvPr id="371" name="object 371"/>
          <p:cNvPicPr/>
          <p:nvPr/>
        </p:nvPicPr>
        <p:blipFill>
          <a:blip r:embed="rId180" cstate="print"/>
          <a:stretch>
            <a:fillRect/>
          </a:stretch>
        </p:blipFill>
        <p:spPr>
          <a:xfrm>
            <a:off x="1372144" y="8490825"/>
            <a:ext cx="1330448" cy="136378"/>
          </a:xfrm>
          <a:prstGeom prst="rect">
            <a:avLst/>
          </a:prstGeom>
        </p:spPr>
      </p:pic>
      <p:pic>
        <p:nvPicPr>
          <p:cNvPr id="372" name="object 372"/>
          <p:cNvPicPr/>
          <p:nvPr/>
        </p:nvPicPr>
        <p:blipFill>
          <a:blip r:embed="rId181" cstate="print"/>
          <a:stretch>
            <a:fillRect/>
          </a:stretch>
        </p:blipFill>
        <p:spPr>
          <a:xfrm>
            <a:off x="14008" y="73035"/>
            <a:ext cx="1066988" cy="9964396"/>
          </a:xfrm>
          <a:prstGeom prst="rect">
            <a:avLst/>
          </a:prstGeom>
        </p:spPr>
      </p:pic>
      <p:pic>
        <p:nvPicPr>
          <p:cNvPr id="373" name="object 373"/>
          <p:cNvPicPr/>
          <p:nvPr/>
        </p:nvPicPr>
        <p:blipFill>
          <a:blip r:embed="rId182" cstate="print"/>
          <a:stretch>
            <a:fillRect/>
          </a:stretch>
        </p:blipFill>
        <p:spPr>
          <a:xfrm>
            <a:off x="3975667" y="761175"/>
            <a:ext cx="937529" cy="276266"/>
          </a:xfrm>
          <a:prstGeom prst="rect">
            <a:avLst/>
          </a:prstGeom>
        </p:spPr>
      </p:pic>
      <p:pic>
        <p:nvPicPr>
          <p:cNvPr id="374" name="object 374"/>
          <p:cNvPicPr/>
          <p:nvPr/>
        </p:nvPicPr>
        <p:blipFill>
          <a:blip r:embed="rId183" cstate="print"/>
          <a:stretch>
            <a:fillRect/>
          </a:stretch>
        </p:blipFill>
        <p:spPr>
          <a:xfrm>
            <a:off x="2715623" y="584079"/>
            <a:ext cx="1023349" cy="486896"/>
          </a:xfrm>
          <a:prstGeom prst="rect">
            <a:avLst/>
          </a:prstGeom>
        </p:spPr>
      </p:pic>
      <p:sp>
        <p:nvSpPr>
          <p:cNvPr id="375" name="object 375"/>
          <p:cNvSpPr/>
          <p:nvPr/>
        </p:nvSpPr>
        <p:spPr>
          <a:xfrm>
            <a:off x="3859834" y="723925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6" name="object 376"/>
          <p:cNvGrpSpPr/>
          <p:nvPr/>
        </p:nvGrpSpPr>
        <p:grpSpPr>
          <a:xfrm>
            <a:off x="2469452" y="9241784"/>
            <a:ext cx="495300" cy="107314"/>
            <a:chOff x="2469452" y="9241784"/>
            <a:chExt cx="495300" cy="107314"/>
          </a:xfrm>
        </p:grpSpPr>
        <p:pic>
          <p:nvPicPr>
            <p:cNvPr id="377" name="object 377"/>
            <p:cNvPicPr/>
            <p:nvPr/>
          </p:nvPicPr>
          <p:blipFill>
            <a:blip r:embed="rId184" cstate="print"/>
            <a:stretch>
              <a:fillRect/>
            </a:stretch>
          </p:blipFill>
          <p:spPr>
            <a:xfrm>
              <a:off x="2469452" y="9242989"/>
              <a:ext cx="84289" cy="104444"/>
            </a:xfrm>
            <a:prstGeom prst="rect">
              <a:avLst/>
            </a:prstGeom>
          </p:spPr>
        </p:pic>
        <p:pic>
          <p:nvPicPr>
            <p:cNvPr id="378" name="object 378"/>
            <p:cNvPicPr/>
            <p:nvPr/>
          </p:nvPicPr>
          <p:blipFill>
            <a:blip r:embed="rId185" cstate="print"/>
            <a:stretch>
              <a:fillRect/>
            </a:stretch>
          </p:blipFill>
          <p:spPr>
            <a:xfrm>
              <a:off x="2575685" y="9242998"/>
              <a:ext cx="86093" cy="104432"/>
            </a:xfrm>
            <a:prstGeom prst="rect">
              <a:avLst/>
            </a:prstGeom>
          </p:spPr>
        </p:pic>
        <p:pic>
          <p:nvPicPr>
            <p:cNvPr id="379" name="object 379"/>
            <p:cNvPicPr/>
            <p:nvPr/>
          </p:nvPicPr>
          <p:blipFill>
            <a:blip r:embed="rId186" cstate="print"/>
            <a:stretch>
              <a:fillRect/>
            </a:stretch>
          </p:blipFill>
          <p:spPr>
            <a:xfrm>
              <a:off x="2684139" y="9241784"/>
              <a:ext cx="170848" cy="106832"/>
            </a:xfrm>
            <a:prstGeom prst="rect">
              <a:avLst/>
            </a:prstGeom>
          </p:spPr>
        </p:pic>
        <p:pic>
          <p:nvPicPr>
            <p:cNvPr id="380" name="object 380"/>
            <p:cNvPicPr/>
            <p:nvPr/>
          </p:nvPicPr>
          <p:blipFill>
            <a:blip r:embed="rId187" cstate="print"/>
            <a:stretch>
              <a:fillRect/>
            </a:stretch>
          </p:blipFill>
          <p:spPr>
            <a:xfrm>
              <a:off x="2875865" y="9242991"/>
              <a:ext cx="88328" cy="105625"/>
            </a:xfrm>
            <a:prstGeom prst="rect">
              <a:avLst/>
            </a:prstGeom>
          </p:spPr>
        </p:pic>
      </p:grpSp>
      <p:grpSp>
        <p:nvGrpSpPr>
          <p:cNvPr id="381" name="object 381"/>
          <p:cNvGrpSpPr/>
          <p:nvPr/>
        </p:nvGrpSpPr>
        <p:grpSpPr>
          <a:xfrm>
            <a:off x="2994809" y="9241784"/>
            <a:ext cx="604520" cy="107314"/>
            <a:chOff x="2994809" y="9241784"/>
            <a:chExt cx="604520" cy="107314"/>
          </a:xfrm>
        </p:grpSpPr>
        <p:pic>
          <p:nvPicPr>
            <p:cNvPr id="382" name="object 382"/>
            <p:cNvPicPr/>
            <p:nvPr/>
          </p:nvPicPr>
          <p:blipFill>
            <a:blip r:embed="rId188" cstate="print"/>
            <a:stretch>
              <a:fillRect/>
            </a:stretch>
          </p:blipFill>
          <p:spPr>
            <a:xfrm>
              <a:off x="3100431" y="9242991"/>
              <a:ext cx="88328" cy="105625"/>
            </a:xfrm>
            <a:prstGeom prst="rect">
              <a:avLst/>
            </a:prstGeom>
          </p:spPr>
        </p:pic>
        <p:pic>
          <p:nvPicPr>
            <p:cNvPr id="383" name="object 383"/>
            <p:cNvPicPr/>
            <p:nvPr/>
          </p:nvPicPr>
          <p:blipFill>
            <a:blip r:embed="rId189" cstate="print"/>
            <a:stretch>
              <a:fillRect/>
            </a:stretch>
          </p:blipFill>
          <p:spPr>
            <a:xfrm>
              <a:off x="2994809" y="9242989"/>
              <a:ext cx="84289" cy="104444"/>
            </a:xfrm>
            <a:prstGeom prst="rect">
              <a:avLst/>
            </a:prstGeom>
          </p:spPr>
        </p:pic>
        <p:pic>
          <p:nvPicPr>
            <p:cNvPr id="384" name="object 384"/>
            <p:cNvPicPr/>
            <p:nvPr/>
          </p:nvPicPr>
          <p:blipFill>
            <a:blip r:embed="rId190" cstate="print"/>
            <a:stretch>
              <a:fillRect/>
            </a:stretch>
          </p:blipFill>
          <p:spPr>
            <a:xfrm>
              <a:off x="3219359" y="9241784"/>
              <a:ext cx="379724" cy="106836"/>
            </a:xfrm>
            <a:prstGeom prst="rect">
              <a:avLst/>
            </a:prstGeom>
          </p:spPr>
        </p:pic>
      </p:grpSp>
      <p:grpSp>
        <p:nvGrpSpPr>
          <p:cNvPr id="385" name="object 385"/>
          <p:cNvGrpSpPr/>
          <p:nvPr/>
        </p:nvGrpSpPr>
        <p:grpSpPr>
          <a:xfrm>
            <a:off x="3647559" y="9209250"/>
            <a:ext cx="1684020" cy="146050"/>
            <a:chOff x="3647559" y="9209250"/>
            <a:chExt cx="1684020" cy="146050"/>
          </a:xfrm>
        </p:grpSpPr>
        <p:sp>
          <p:nvSpPr>
            <p:cNvPr id="386" name="object 386"/>
            <p:cNvSpPr/>
            <p:nvPr/>
          </p:nvSpPr>
          <p:spPr>
            <a:xfrm>
              <a:off x="3647559" y="9231468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7" name="object 387"/>
            <p:cNvPicPr/>
            <p:nvPr/>
          </p:nvPicPr>
          <p:blipFill>
            <a:blip r:embed="rId191" cstate="print"/>
            <a:stretch>
              <a:fillRect/>
            </a:stretch>
          </p:blipFill>
          <p:spPr>
            <a:xfrm>
              <a:off x="3771100" y="9209250"/>
              <a:ext cx="1559880" cy="145533"/>
            </a:xfrm>
            <a:prstGeom prst="rect">
              <a:avLst/>
            </a:prstGeom>
          </p:spPr>
        </p:pic>
      </p:grpSp>
      <p:pic>
        <p:nvPicPr>
          <p:cNvPr id="388" name="object 388"/>
          <p:cNvPicPr/>
          <p:nvPr/>
        </p:nvPicPr>
        <p:blipFill>
          <a:blip r:embed="rId192" cstate="print"/>
          <a:stretch>
            <a:fillRect/>
          </a:stretch>
        </p:blipFill>
        <p:spPr>
          <a:xfrm>
            <a:off x="1738754" y="9593016"/>
            <a:ext cx="1367029" cy="96012"/>
          </a:xfrm>
          <a:prstGeom prst="rect">
            <a:avLst/>
          </a:prstGeom>
        </p:spPr>
      </p:pic>
      <p:grpSp>
        <p:nvGrpSpPr>
          <p:cNvPr id="389" name="object 389"/>
          <p:cNvGrpSpPr/>
          <p:nvPr/>
        </p:nvGrpSpPr>
        <p:grpSpPr>
          <a:xfrm>
            <a:off x="3498936" y="9593016"/>
            <a:ext cx="888365" cy="86995"/>
            <a:chOff x="3498936" y="9593016"/>
            <a:chExt cx="888365" cy="86995"/>
          </a:xfrm>
        </p:grpSpPr>
        <p:pic>
          <p:nvPicPr>
            <p:cNvPr id="390" name="object 390"/>
            <p:cNvPicPr/>
            <p:nvPr/>
          </p:nvPicPr>
          <p:blipFill>
            <a:blip r:embed="rId193" cstate="print"/>
            <a:stretch>
              <a:fillRect/>
            </a:stretch>
          </p:blipFill>
          <p:spPr>
            <a:xfrm>
              <a:off x="3498936" y="9593016"/>
              <a:ext cx="629574" cy="86715"/>
            </a:xfrm>
            <a:prstGeom prst="rect">
              <a:avLst/>
            </a:prstGeom>
          </p:spPr>
        </p:pic>
        <p:sp>
          <p:nvSpPr>
            <p:cNvPr id="391" name="object 391"/>
            <p:cNvSpPr/>
            <p:nvPr/>
          </p:nvSpPr>
          <p:spPr>
            <a:xfrm>
              <a:off x="4144797" y="9602241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48"/>
                  </a:moveTo>
                  <a:lnTo>
                    <a:pt x="55587" y="3848"/>
                  </a:lnTo>
                  <a:lnTo>
                    <a:pt x="55587" y="13982"/>
                  </a:lnTo>
                  <a:lnTo>
                    <a:pt x="76949" y="13982"/>
                  </a:lnTo>
                  <a:lnTo>
                    <a:pt x="76949" y="68287"/>
                  </a:lnTo>
                  <a:lnTo>
                    <a:pt x="88912" y="68287"/>
                  </a:lnTo>
                  <a:lnTo>
                    <a:pt x="88912" y="13982"/>
                  </a:lnTo>
                  <a:lnTo>
                    <a:pt x="110274" y="13982"/>
                  </a:lnTo>
                  <a:lnTo>
                    <a:pt x="110274" y="3848"/>
                  </a:lnTo>
                  <a:close/>
                </a:path>
                <a:path w="242570" h="75565">
                  <a:moveTo>
                    <a:pt x="165976" y="32359"/>
                  </a:moveTo>
                  <a:lnTo>
                    <a:pt x="164414" y="28155"/>
                  </a:lnTo>
                  <a:lnTo>
                    <a:pt x="164020" y="27089"/>
                  </a:lnTo>
                  <a:lnTo>
                    <a:pt x="156235" y="20281"/>
                  </a:lnTo>
                  <a:lnTo>
                    <a:pt x="150723" y="18580"/>
                  </a:lnTo>
                  <a:lnTo>
                    <a:pt x="139674" y="18580"/>
                  </a:lnTo>
                  <a:lnTo>
                    <a:pt x="135890" y="19088"/>
                  </a:lnTo>
                  <a:lnTo>
                    <a:pt x="128587" y="21107"/>
                  </a:lnTo>
                  <a:lnTo>
                    <a:pt x="125437" y="22618"/>
                  </a:lnTo>
                  <a:lnTo>
                    <a:pt x="122796" y="24650"/>
                  </a:lnTo>
                  <a:lnTo>
                    <a:pt x="127203" y="32829"/>
                  </a:lnTo>
                  <a:lnTo>
                    <a:pt x="127317" y="33032"/>
                  </a:lnTo>
                  <a:lnTo>
                    <a:pt x="129159" y="31508"/>
                  </a:lnTo>
                  <a:lnTo>
                    <a:pt x="131406" y="30302"/>
                  </a:lnTo>
                  <a:lnTo>
                    <a:pt x="136753" y="28575"/>
                  </a:lnTo>
                  <a:lnTo>
                    <a:pt x="139471" y="28155"/>
                  </a:lnTo>
                  <a:lnTo>
                    <a:pt x="146342" y="28155"/>
                  </a:lnTo>
                  <a:lnTo>
                    <a:pt x="149402" y="29083"/>
                  </a:lnTo>
                  <a:lnTo>
                    <a:pt x="153454" y="32829"/>
                  </a:lnTo>
                  <a:lnTo>
                    <a:pt x="154470" y="35458"/>
                  </a:lnTo>
                  <a:lnTo>
                    <a:pt x="154470" y="39560"/>
                  </a:lnTo>
                  <a:lnTo>
                    <a:pt x="154470" y="47205"/>
                  </a:lnTo>
                  <a:lnTo>
                    <a:pt x="154470" y="52908"/>
                  </a:lnTo>
                  <a:lnTo>
                    <a:pt x="153479" y="55422"/>
                  </a:lnTo>
                  <a:lnTo>
                    <a:pt x="151879" y="57340"/>
                  </a:lnTo>
                  <a:lnTo>
                    <a:pt x="148005" y="59563"/>
                  </a:lnTo>
                  <a:lnTo>
                    <a:pt x="147294" y="59944"/>
                  </a:lnTo>
                  <a:lnTo>
                    <a:pt x="144856" y="60566"/>
                  </a:lnTo>
                  <a:lnTo>
                    <a:pt x="139090" y="60566"/>
                  </a:lnTo>
                  <a:lnTo>
                    <a:pt x="136804" y="59944"/>
                  </a:lnTo>
                  <a:lnTo>
                    <a:pt x="133477" y="57480"/>
                  </a:lnTo>
                  <a:lnTo>
                    <a:pt x="132651" y="55841"/>
                  </a:lnTo>
                  <a:lnTo>
                    <a:pt x="132651" y="51904"/>
                  </a:lnTo>
                  <a:lnTo>
                    <a:pt x="133324" y="50355"/>
                  </a:lnTo>
                  <a:lnTo>
                    <a:pt x="136029" y="47840"/>
                  </a:lnTo>
                  <a:lnTo>
                    <a:pt x="138658" y="47205"/>
                  </a:lnTo>
                  <a:lnTo>
                    <a:pt x="154470" y="47205"/>
                  </a:lnTo>
                  <a:lnTo>
                    <a:pt x="154470" y="39560"/>
                  </a:lnTo>
                  <a:lnTo>
                    <a:pt x="136804" y="39560"/>
                  </a:lnTo>
                  <a:lnTo>
                    <a:pt x="132803" y="40208"/>
                  </a:lnTo>
                  <a:lnTo>
                    <a:pt x="126796" y="42786"/>
                  </a:lnTo>
                  <a:lnTo>
                    <a:pt x="124637" y="44538"/>
                  </a:lnTo>
                  <a:lnTo>
                    <a:pt x="121996" y="48958"/>
                  </a:lnTo>
                  <a:lnTo>
                    <a:pt x="121335" y="51447"/>
                  </a:lnTo>
                  <a:lnTo>
                    <a:pt x="121424" y="57340"/>
                  </a:lnTo>
                  <a:lnTo>
                    <a:pt x="135966" y="68935"/>
                  </a:lnTo>
                  <a:lnTo>
                    <a:pt x="144005" y="68935"/>
                  </a:lnTo>
                  <a:lnTo>
                    <a:pt x="147612" y="68135"/>
                  </a:lnTo>
                  <a:lnTo>
                    <a:pt x="153314" y="64935"/>
                  </a:lnTo>
                  <a:lnTo>
                    <a:pt x="155117" y="62915"/>
                  </a:lnTo>
                  <a:lnTo>
                    <a:pt x="155117" y="68300"/>
                  </a:lnTo>
                  <a:lnTo>
                    <a:pt x="165976" y="68300"/>
                  </a:lnTo>
                  <a:lnTo>
                    <a:pt x="165976" y="47205"/>
                  </a:lnTo>
                  <a:lnTo>
                    <a:pt x="165976" y="39560"/>
                  </a:lnTo>
                  <a:lnTo>
                    <a:pt x="165976" y="32359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30428" y="21971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107" y="58470"/>
                  </a:lnTo>
                  <a:lnTo>
                    <a:pt x="218630" y="59093"/>
                  </a:lnTo>
                  <a:lnTo>
                    <a:pt x="213106" y="59093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01841" y="37947"/>
                  </a:lnTo>
                  <a:lnTo>
                    <a:pt x="201879" y="37769"/>
                  </a:lnTo>
                  <a:lnTo>
                    <a:pt x="204431" y="33223"/>
                  </a:lnTo>
                  <a:lnTo>
                    <a:pt x="206197" y="31407"/>
                  </a:lnTo>
                  <a:lnTo>
                    <a:pt x="210629" y="28956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30428" y="40525"/>
                  </a:lnTo>
                  <a:lnTo>
                    <a:pt x="230428" y="21971"/>
                  </a:lnTo>
                  <a:lnTo>
                    <a:pt x="226288" y="19634"/>
                  </a:lnTo>
                  <a:lnTo>
                    <a:pt x="222008" y="18592"/>
                  </a:lnTo>
                  <a:lnTo>
                    <a:pt x="213169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409" y="24739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63" y="68300"/>
                  </a:lnTo>
                  <a:lnTo>
                    <a:pt x="200863" y="62255"/>
                  </a:lnTo>
                  <a:lnTo>
                    <a:pt x="202768" y="64338"/>
                  </a:lnTo>
                  <a:lnTo>
                    <a:pt x="209270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26288" y="67881"/>
                  </a:lnTo>
                  <a:lnTo>
                    <a:pt x="233705" y="63639"/>
                  </a:lnTo>
                  <a:lnTo>
                    <a:pt x="236664" y="60718"/>
                  </a:lnTo>
                  <a:lnTo>
                    <a:pt x="237604" y="59093"/>
                  </a:lnTo>
                  <a:lnTo>
                    <a:pt x="241007" y="5322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2" name="object 392"/>
          <p:cNvPicPr/>
          <p:nvPr/>
        </p:nvPicPr>
        <p:blipFill>
          <a:blip r:embed="rId194" cstate="print"/>
          <a:stretch>
            <a:fillRect/>
          </a:stretch>
        </p:blipFill>
        <p:spPr>
          <a:xfrm>
            <a:off x="4781260" y="9593016"/>
            <a:ext cx="1520477" cy="86715"/>
          </a:xfrm>
          <a:prstGeom prst="rect">
            <a:avLst/>
          </a:prstGeom>
        </p:spPr>
      </p:pic>
      <p:pic>
        <p:nvPicPr>
          <p:cNvPr id="393" name="object 393"/>
          <p:cNvPicPr/>
          <p:nvPr/>
        </p:nvPicPr>
        <p:blipFill>
          <a:blip r:embed="rId195" cstate="print"/>
          <a:stretch>
            <a:fillRect/>
          </a:stretch>
        </p:blipFill>
        <p:spPr>
          <a:xfrm>
            <a:off x="1556388" y="9578412"/>
            <a:ext cx="94208" cy="152946"/>
          </a:xfrm>
          <a:prstGeom prst="rect">
            <a:avLst/>
          </a:prstGeom>
        </p:spPr>
      </p:pic>
      <p:pic>
        <p:nvPicPr>
          <p:cNvPr id="394" name="object 394"/>
          <p:cNvPicPr/>
          <p:nvPr/>
        </p:nvPicPr>
        <p:blipFill>
          <a:blip r:embed="rId196" cstate="print"/>
          <a:stretch>
            <a:fillRect/>
          </a:stretch>
        </p:blipFill>
        <p:spPr>
          <a:xfrm>
            <a:off x="3276898" y="9580985"/>
            <a:ext cx="121838" cy="124677"/>
          </a:xfrm>
          <a:prstGeom prst="rect">
            <a:avLst/>
          </a:prstGeom>
        </p:spPr>
      </p:pic>
      <p:pic>
        <p:nvPicPr>
          <p:cNvPr id="395" name="object 395"/>
          <p:cNvPicPr/>
          <p:nvPr/>
        </p:nvPicPr>
        <p:blipFill>
          <a:blip r:embed="rId197" cstate="print"/>
          <a:stretch>
            <a:fillRect/>
          </a:stretch>
        </p:blipFill>
        <p:spPr>
          <a:xfrm>
            <a:off x="4563417" y="9575604"/>
            <a:ext cx="72542" cy="135445"/>
          </a:xfrm>
          <a:prstGeom prst="rect">
            <a:avLst/>
          </a:prstGeom>
        </p:spPr>
      </p:pic>
      <p:sp>
        <p:nvSpPr>
          <p:cNvPr id="396" name="object 396"/>
          <p:cNvSpPr/>
          <p:nvPr/>
        </p:nvSpPr>
        <p:spPr>
          <a:xfrm>
            <a:off x="1622648" y="9293911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397441" y="9293911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8" name="object 398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399" name="object 399"/>
            <p:cNvPicPr/>
            <p:nvPr/>
          </p:nvPicPr>
          <p:blipFill>
            <a:blip r:embed="rId198" cstate="print"/>
            <a:stretch>
              <a:fillRect/>
            </a:stretch>
          </p:blipFill>
          <p:spPr>
            <a:xfrm>
              <a:off x="7284660" y="9622996"/>
              <a:ext cx="175634" cy="133349"/>
            </a:xfrm>
            <a:prstGeom prst="rect">
              <a:avLst/>
            </a:prstGeom>
          </p:spPr>
        </p:pic>
        <p:sp>
          <p:nvSpPr>
            <p:cNvPr id="400" name="object 400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4" name="object 424"/>
          <p:cNvGrpSpPr/>
          <p:nvPr/>
        </p:nvGrpSpPr>
        <p:grpSpPr>
          <a:xfrm>
            <a:off x="1361466" y="2623308"/>
            <a:ext cx="854075" cy="198120"/>
            <a:chOff x="1361466" y="2623308"/>
            <a:chExt cx="854075" cy="198120"/>
          </a:xfrm>
        </p:grpSpPr>
        <p:pic>
          <p:nvPicPr>
            <p:cNvPr id="425" name="object 425"/>
            <p:cNvPicPr/>
            <p:nvPr/>
          </p:nvPicPr>
          <p:blipFill>
            <a:blip r:embed="rId199" cstate="print"/>
            <a:stretch>
              <a:fillRect/>
            </a:stretch>
          </p:blipFill>
          <p:spPr>
            <a:xfrm>
              <a:off x="1361466" y="2659880"/>
              <a:ext cx="117741" cy="160934"/>
            </a:xfrm>
            <a:prstGeom prst="rect">
              <a:avLst/>
            </a:prstGeom>
          </p:spPr>
        </p:pic>
        <p:pic>
          <p:nvPicPr>
            <p:cNvPr id="426" name="object 426"/>
            <p:cNvPicPr/>
            <p:nvPr/>
          </p:nvPicPr>
          <p:blipFill>
            <a:blip r:embed="rId200" cstate="print"/>
            <a:stretch>
              <a:fillRect/>
            </a:stretch>
          </p:blipFill>
          <p:spPr>
            <a:xfrm>
              <a:off x="1518974" y="2623308"/>
              <a:ext cx="323706" cy="160020"/>
            </a:xfrm>
            <a:prstGeom prst="rect">
              <a:avLst/>
            </a:prstGeom>
          </p:spPr>
        </p:pic>
        <p:pic>
          <p:nvPicPr>
            <p:cNvPr id="427" name="object 427"/>
            <p:cNvPicPr/>
            <p:nvPr/>
          </p:nvPicPr>
          <p:blipFill>
            <a:blip r:embed="rId201" cstate="print"/>
            <a:stretch>
              <a:fillRect/>
            </a:stretch>
          </p:blipFill>
          <p:spPr>
            <a:xfrm>
              <a:off x="1880172" y="2623308"/>
              <a:ext cx="136702" cy="160020"/>
            </a:xfrm>
            <a:prstGeom prst="rect">
              <a:avLst/>
            </a:prstGeom>
          </p:spPr>
        </p:pic>
        <p:pic>
          <p:nvPicPr>
            <p:cNvPr id="428" name="object 428"/>
            <p:cNvPicPr/>
            <p:nvPr/>
          </p:nvPicPr>
          <p:blipFill>
            <a:blip r:embed="rId202" cstate="print"/>
            <a:stretch>
              <a:fillRect/>
            </a:stretch>
          </p:blipFill>
          <p:spPr>
            <a:xfrm>
              <a:off x="2041790" y="2623308"/>
              <a:ext cx="173507" cy="160020"/>
            </a:xfrm>
            <a:prstGeom prst="rect">
              <a:avLst/>
            </a:prstGeom>
          </p:spPr>
        </p:pic>
      </p:grpSp>
      <p:pic>
        <p:nvPicPr>
          <p:cNvPr id="429" name="object 429"/>
          <p:cNvPicPr/>
          <p:nvPr/>
        </p:nvPicPr>
        <p:blipFill>
          <a:blip r:embed="rId203" cstate="print"/>
          <a:stretch>
            <a:fillRect/>
          </a:stretch>
        </p:blipFill>
        <p:spPr>
          <a:xfrm>
            <a:off x="2321585" y="2621020"/>
            <a:ext cx="180365" cy="197281"/>
          </a:xfrm>
          <a:prstGeom prst="rect">
            <a:avLst/>
          </a:prstGeom>
        </p:spPr>
      </p:pic>
      <p:pic>
        <p:nvPicPr>
          <p:cNvPr id="430" name="object 430"/>
          <p:cNvPicPr/>
          <p:nvPr/>
        </p:nvPicPr>
        <p:blipFill>
          <a:blip r:embed="rId204" cstate="print"/>
          <a:stretch>
            <a:fillRect/>
          </a:stretch>
        </p:blipFill>
        <p:spPr>
          <a:xfrm>
            <a:off x="2740145" y="2578959"/>
            <a:ext cx="120015" cy="204368"/>
          </a:xfrm>
          <a:prstGeom prst="rect">
            <a:avLst/>
          </a:prstGeom>
        </p:spPr>
      </p:pic>
      <p:pic>
        <p:nvPicPr>
          <p:cNvPr id="431" name="object 431"/>
          <p:cNvPicPr/>
          <p:nvPr/>
        </p:nvPicPr>
        <p:blipFill>
          <a:blip r:embed="rId205" cstate="print"/>
          <a:stretch>
            <a:fillRect/>
          </a:stretch>
        </p:blipFill>
        <p:spPr>
          <a:xfrm>
            <a:off x="2541270" y="2623309"/>
            <a:ext cx="140131" cy="162305"/>
          </a:xfrm>
          <a:prstGeom prst="rect">
            <a:avLst/>
          </a:prstGeom>
        </p:spPr>
      </p:pic>
      <p:pic>
        <p:nvPicPr>
          <p:cNvPr id="432" name="object 432"/>
          <p:cNvPicPr/>
          <p:nvPr/>
        </p:nvPicPr>
        <p:blipFill>
          <a:blip r:embed="rId206" cstate="print"/>
          <a:stretch>
            <a:fillRect/>
          </a:stretch>
        </p:blipFill>
        <p:spPr>
          <a:xfrm>
            <a:off x="2977192" y="2621023"/>
            <a:ext cx="127800" cy="164592"/>
          </a:xfrm>
          <a:prstGeom prst="rect">
            <a:avLst/>
          </a:prstGeom>
        </p:spPr>
      </p:pic>
      <p:sp>
        <p:nvSpPr>
          <p:cNvPr id="433" name="object 433"/>
          <p:cNvSpPr/>
          <p:nvPr/>
        </p:nvSpPr>
        <p:spPr>
          <a:xfrm>
            <a:off x="3151619" y="2623819"/>
            <a:ext cx="120014" cy="160020"/>
          </a:xfrm>
          <a:custGeom>
            <a:avLst/>
            <a:gdLst/>
            <a:ahLst/>
            <a:cxnLst/>
            <a:rect l="l" t="t" r="r" b="b"/>
            <a:pathLst>
              <a:path w="120014" h="160019">
                <a:moveTo>
                  <a:pt x="120002" y="134620"/>
                </a:moveTo>
                <a:lnTo>
                  <a:pt x="29718" y="134620"/>
                </a:lnTo>
                <a:lnTo>
                  <a:pt x="29718" y="90474"/>
                </a:lnTo>
                <a:lnTo>
                  <a:pt x="106984" y="90474"/>
                </a:lnTo>
                <a:lnTo>
                  <a:pt x="106984" y="66014"/>
                </a:lnTo>
                <a:lnTo>
                  <a:pt x="29718" y="66014"/>
                </a:lnTo>
                <a:lnTo>
                  <a:pt x="29718" y="24130"/>
                </a:lnTo>
                <a:lnTo>
                  <a:pt x="116801" y="24130"/>
                </a:lnTo>
                <a:lnTo>
                  <a:pt x="116801" y="0"/>
                </a:lnTo>
                <a:lnTo>
                  <a:pt x="0" y="0"/>
                </a:lnTo>
                <a:lnTo>
                  <a:pt x="0" y="24130"/>
                </a:lnTo>
                <a:lnTo>
                  <a:pt x="0" y="66040"/>
                </a:lnTo>
                <a:lnTo>
                  <a:pt x="0" y="90170"/>
                </a:lnTo>
                <a:lnTo>
                  <a:pt x="0" y="134620"/>
                </a:lnTo>
                <a:lnTo>
                  <a:pt x="0" y="160020"/>
                </a:lnTo>
                <a:lnTo>
                  <a:pt x="120002" y="160020"/>
                </a:lnTo>
                <a:lnTo>
                  <a:pt x="120002" y="13462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4" name="object 434"/>
          <p:cNvGrpSpPr/>
          <p:nvPr/>
        </p:nvGrpSpPr>
        <p:grpSpPr>
          <a:xfrm>
            <a:off x="3390723" y="2621020"/>
            <a:ext cx="969010" cy="165100"/>
            <a:chOff x="3390723" y="2621020"/>
            <a:chExt cx="969010" cy="165100"/>
          </a:xfrm>
        </p:grpSpPr>
        <p:pic>
          <p:nvPicPr>
            <p:cNvPr id="435" name="object 435"/>
            <p:cNvPicPr/>
            <p:nvPr/>
          </p:nvPicPr>
          <p:blipFill>
            <a:blip r:embed="rId207" cstate="print"/>
            <a:stretch>
              <a:fillRect/>
            </a:stretch>
          </p:blipFill>
          <p:spPr>
            <a:xfrm>
              <a:off x="3390723" y="2621023"/>
              <a:ext cx="150875" cy="164591"/>
            </a:xfrm>
            <a:prstGeom prst="rect">
              <a:avLst/>
            </a:prstGeom>
          </p:spPr>
        </p:pic>
        <p:pic>
          <p:nvPicPr>
            <p:cNvPr id="436" name="object 436"/>
            <p:cNvPicPr/>
            <p:nvPr/>
          </p:nvPicPr>
          <p:blipFill>
            <a:blip r:embed="rId208" cstate="print"/>
            <a:stretch>
              <a:fillRect/>
            </a:stretch>
          </p:blipFill>
          <p:spPr>
            <a:xfrm>
              <a:off x="3573157" y="2623308"/>
              <a:ext cx="173507" cy="160020"/>
            </a:xfrm>
            <a:prstGeom prst="rect">
              <a:avLst/>
            </a:prstGeom>
          </p:spPr>
        </p:pic>
        <p:pic>
          <p:nvPicPr>
            <p:cNvPr id="437" name="object 437"/>
            <p:cNvPicPr/>
            <p:nvPr/>
          </p:nvPicPr>
          <p:blipFill>
            <a:blip r:embed="rId206" cstate="print"/>
            <a:stretch>
              <a:fillRect/>
            </a:stretch>
          </p:blipFill>
          <p:spPr>
            <a:xfrm>
              <a:off x="3770656" y="2621023"/>
              <a:ext cx="127800" cy="164592"/>
            </a:xfrm>
            <a:prstGeom prst="rect">
              <a:avLst/>
            </a:prstGeom>
          </p:spPr>
        </p:pic>
        <p:pic>
          <p:nvPicPr>
            <p:cNvPr id="438" name="object 438"/>
            <p:cNvPicPr/>
            <p:nvPr/>
          </p:nvPicPr>
          <p:blipFill>
            <a:blip r:embed="rId209" cstate="print"/>
            <a:stretch>
              <a:fillRect/>
            </a:stretch>
          </p:blipFill>
          <p:spPr>
            <a:xfrm>
              <a:off x="3922226" y="2621020"/>
              <a:ext cx="437087" cy="163906"/>
            </a:xfrm>
            <a:prstGeom prst="rect">
              <a:avLst/>
            </a:prstGeom>
          </p:spPr>
        </p:pic>
      </p:grpSp>
      <p:grpSp>
        <p:nvGrpSpPr>
          <p:cNvPr id="439" name="object 439"/>
          <p:cNvGrpSpPr/>
          <p:nvPr/>
        </p:nvGrpSpPr>
        <p:grpSpPr>
          <a:xfrm>
            <a:off x="1359773" y="5114503"/>
            <a:ext cx="650240" cy="165100"/>
            <a:chOff x="1359773" y="5114503"/>
            <a:chExt cx="650240" cy="165100"/>
          </a:xfrm>
        </p:grpSpPr>
        <p:pic>
          <p:nvPicPr>
            <p:cNvPr id="440" name="object 440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1359773" y="5114503"/>
              <a:ext cx="149047" cy="164591"/>
            </a:xfrm>
            <a:prstGeom prst="rect">
              <a:avLst/>
            </a:prstGeom>
          </p:spPr>
        </p:pic>
        <p:pic>
          <p:nvPicPr>
            <p:cNvPr id="441" name="object 441"/>
            <p:cNvPicPr/>
            <p:nvPr/>
          </p:nvPicPr>
          <p:blipFill>
            <a:blip r:embed="rId211" cstate="print"/>
            <a:stretch>
              <a:fillRect/>
            </a:stretch>
          </p:blipFill>
          <p:spPr>
            <a:xfrm>
              <a:off x="1552475" y="5116780"/>
              <a:ext cx="305187" cy="160020"/>
            </a:xfrm>
            <a:prstGeom prst="rect">
              <a:avLst/>
            </a:prstGeom>
          </p:spPr>
        </p:pic>
        <p:pic>
          <p:nvPicPr>
            <p:cNvPr id="442" name="object 442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1881656" y="5114503"/>
              <a:ext cx="127800" cy="164591"/>
            </a:xfrm>
            <a:prstGeom prst="rect">
              <a:avLst/>
            </a:prstGeom>
          </p:spPr>
        </p:pic>
      </p:grpSp>
      <p:sp>
        <p:nvSpPr>
          <p:cNvPr id="443" name="object 443"/>
          <p:cNvSpPr/>
          <p:nvPr/>
        </p:nvSpPr>
        <p:spPr>
          <a:xfrm>
            <a:off x="2056079" y="5116779"/>
            <a:ext cx="29845" cy="160020"/>
          </a:xfrm>
          <a:custGeom>
            <a:avLst/>
            <a:gdLst/>
            <a:ahLst/>
            <a:cxnLst/>
            <a:rect l="l" t="t" r="r" b="b"/>
            <a:pathLst>
              <a:path w="29844" h="160020">
                <a:moveTo>
                  <a:pt x="29718" y="0"/>
                </a:moveTo>
                <a:lnTo>
                  <a:pt x="0" y="0"/>
                </a:lnTo>
                <a:lnTo>
                  <a:pt x="0" y="160020"/>
                </a:lnTo>
                <a:lnTo>
                  <a:pt x="29718" y="160020"/>
                </a:lnTo>
                <a:lnTo>
                  <a:pt x="29718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4" name="object 444"/>
          <p:cNvPicPr/>
          <p:nvPr/>
        </p:nvPicPr>
        <p:blipFill>
          <a:blip r:embed="rId213" cstate="print"/>
          <a:stretch>
            <a:fillRect/>
          </a:stretch>
        </p:blipFill>
        <p:spPr>
          <a:xfrm>
            <a:off x="2146147" y="5116779"/>
            <a:ext cx="116814" cy="160019"/>
          </a:xfrm>
          <a:prstGeom prst="rect">
            <a:avLst/>
          </a:prstGeom>
        </p:spPr>
      </p:pic>
      <p:sp>
        <p:nvSpPr>
          <p:cNvPr id="445" name="object 445"/>
          <p:cNvSpPr/>
          <p:nvPr/>
        </p:nvSpPr>
        <p:spPr>
          <a:xfrm>
            <a:off x="2308910" y="5116779"/>
            <a:ext cx="29845" cy="160020"/>
          </a:xfrm>
          <a:custGeom>
            <a:avLst/>
            <a:gdLst/>
            <a:ahLst/>
            <a:cxnLst/>
            <a:rect l="l" t="t" r="r" b="b"/>
            <a:pathLst>
              <a:path w="29844" h="160020">
                <a:moveTo>
                  <a:pt x="29718" y="0"/>
                </a:moveTo>
                <a:lnTo>
                  <a:pt x="0" y="0"/>
                </a:lnTo>
                <a:lnTo>
                  <a:pt x="0" y="160020"/>
                </a:lnTo>
                <a:lnTo>
                  <a:pt x="29718" y="160020"/>
                </a:lnTo>
                <a:lnTo>
                  <a:pt x="29718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6" name="object 446"/>
          <p:cNvGrpSpPr/>
          <p:nvPr/>
        </p:nvGrpSpPr>
        <p:grpSpPr>
          <a:xfrm>
            <a:off x="2387542" y="5114503"/>
            <a:ext cx="586740" cy="165100"/>
            <a:chOff x="2387542" y="5114503"/>
            <a:chExt cx="586740" cy="165100"/>
          </a:xfrm>
        </p:grpSpPr>
        <p:pic>
          <p:nvPicPr>
            <p:cNvPr id="447" name="object 447"/>
            <p:cNvPicPr/>
            <p:nvPr/>
          </p:nvPicPr>
          <p:blipFill>
            <a:blip r:embed="rId214" cstate="print"/>
            <a:stretch>
              <a:fillRect/>
            </a:stretch>
          </p:blipFill>
          <p:spPr>
            <a:xfrm>
              <a:off x="2387542" y="5114503"/>
              <a:ext cx="340158" cy="164591"/>
            </a:xfrm>
            <a:prstGeom prst="rect">
              <a:avLst/>
            </a:prstGeom>
          </p:spPr>
        </p:pic>
        <p:pic>
          <p:nvPicPr>
            <p:cNvPr id="448" name="object 448"/>
            <p:cNvPicPr/>
            <p:nvPr/>
          </p:nvPicPr>
          <p:blipFill>
            <a:blip r:embed="rId210" cstate="print"/>
            <a:stretch>
              <a:fillRect/>
            </a:stretch>
          </p:blipFill>
          <p:spPr>
            <a:xfrm>
              <a:off x="2751477" y="5114503"/>
              <a:ext cx="149047" cy="164591"/>
            </a:xfrm>
            <a:prstGeom prst="rect">
              <a:avLst/>
            </a:prstGeom>
          </p:spPr>
        </p:pic>
        <p:sp>
          <p:nvSpPr>
            <p:cNvPr id="449" name="object 449"/>
            <p:cNvSpPr/>
            <p:nvPr/>
          </p:nvSpPr>
          <p:spPr>
            <a:xfrm>
              <a:off x="2944177" y="5116779"/>
              <a:ext cx="29845" cy="160020"/>
            </a:xfrm>
            <a:custGeom>
              <a:avLst/>
              <a:gdLst/>
              <a:ahLst/>
              <a:cxnLst/>
              <a:rect l="l" t="t" r="r" b="b"/>
              <a:pathLst>
                <a:path w="29844" h="160020">
                  <a:moveTo>
                    <a:pt x="29718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9718" y="160020"/>
                  </a:lnTo>
                  <a:lnTo>
                    <a:pt x="29718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0" name="object 450"/>
          <p:cNvPicPr/>
          <p:nvPr/>
        </p:nvPicPr>
        <p:blipFill>
          <a:blip r:embed="rId215" cstate="print"/>
          <a:stretch>
            <a:fillRect/>
          </a:stretch>
        </p:blipFill>
        <p:spPr>
          <a:xfrm>
            <a:off x="3243870" y="5116780"/>
            <a:ext cx="142176" cy="160020"/>
          </a:xfrm>
          <a:prstGeom prst="rect">
            <a:avLst/>
          </a:prstGeom>
        </p:spPr>
      </p:pic>
      <p:pic>
        <p:nvPicPr>
          <p:cNvPr id="451" name="object 451"/>
          <p:cNvPicPr/>
          <p:nvPr/>
        </p:nvPicPr>
        <p:blipFill>
          <a:blip r:embed="rId216" cstate="print"/>
          <a:stretch>
            <a:fillRect/>
          </a:stretch>
        </p:blipFill>
        <p:spPr>
          <a:xfrm>
            <a:off x="3022815" y="5072432"/>
            <a:ext cx="172364" cy="206667"/>
          </a:xfrm>
          <a:prstGeom prst="rect">
            <a:avLst/>
          </a:prstGeom>
        </p:spPr>
      </p:pic>
      <p:pic>
        <p:nvPicPr>
          <p:cNvPr id="452" name="object 452"/>
          <p:cNvPicPr/>
          <p:nvPr/>
        </p:nvPicPr>
        <p:blipFill>
          <a:blip r:embed="rId217" cstate="print"/>
          <a:stretch>
            <a:fillRect/>
          </a:stretch>
        </p:blipFill>
        <p:spPr>
          <a:xfrm>
            <a:off x="3526406" y="5116786"/>
            <a:ext cx="157276" cy="160007"/>
          </a:xfrm>
          <a:prstGeom prst="rect">
            <a:avLst/>
          </a:prstGeom>
        </p:spPr>
      </p:pic>
      <p:sp>
        <p:nvSpPr>
          <p:cNvPr id="453" name="object 453"/>
          <p:cNvSpPr/>
          <p:nvPr/>
        </p:nvSpPr>
        <p:spPr>
          <a:xfrm>
            <a:off x="3732390" y="5116829"/>
            <a:ext cx="120014" cy="160020"/>
          </a:xfrm>
          <a:custGeom>
            <a:avLst/>
            <a:gdLst/>
            <a:ahLst/>
            <a:cxnLst/>
            <a:rect l="l" t="t" r="r" b="b"/>
            <a:pathLst>
              <a:path w="120014" h="160020">
                <a:moveTo>
                  <a:pt x="120002" y="134620"/>
                </a:moveTo>
                <a:lnTo>
                  <a:pt x="29718" y="134620"/>
                </a:lnTo>
                <a:lnTo>
                  <a:pt x="29718" y="91440"/>
                </a:lnTo>
                <a:lnTo>
                  <a:pt x="27419" y="91440"/>
                </a:lnTo>
                <a:lnTo>
                  <a:pt x="27419" y="90944"/>
                </a:lnTo>
                <a:lnTo>
                  <a:pt x="29718" y="90944"/>
                </a:lnTo>
                <a:lnTo>
                  <a:pt x="106984" y="90944"/>
                </a:lnTo>
                <a:lnTo>
                  <a:pt x="106984" y="66484"/>
                </a:lnTo>
                <a:lnTo>
                  <a:pt x="29718" y="66484"/>
                </a:lnTo>
                <a:lnTo>
                  <a:pt x="27419" y="66484"/>
                </a:lnTo>
                <a:lnTo>
                  <a:pt x="27419" y="66040"/>
                </a:lnTo>
                <a:lnTo>
                  <a:pt x="29718" y="66040"/>
                </a:lnTo>
                <a:lnTo>
                  <a:pt x="29718" y="25400"/>
                </a:lnTo>
                <a:lnTo>
                  <a:pt x="116801" y="25400"/>
                </a:lnTo>
                <a:lnTo>
                  <a:pt x="116801" y="0"/>
                </a:lnTo>
                <a:lnTo>
                  <a:pt x="0" y="0"/>
                </a:lnTo>
                <a:lnTo>
                  <a:pt x="0" y="25400"/>
                </a:lnTo>
                <a:lnTo>
                  <a:pt x="0" y="66040"/>
                </a:lnTo>
                <a:lnTo>
                  <a:pt x="0" y="91440"/>
                </a:lnTo>
                <a:lnTo>
                  <a:pt x="0" y="134620"/>
                </a:lnTo>
                <a:lnTo>
                  <a:pt x="0" y="160020"/>
                </a:lnTo>
                <a:lnTo>
                  <a:pt x="120002" y="160020"/>
                </a:lnTo>
                <a:lnTo>
                  <a:pt x="120002" y="13462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3902672" y="5116791"/>
            <a:ext cx="113664" cy="160020"/>
          </a:xfrm>
          <a:custGeom>
            <a:avLst/>
            <a:gdLst/>
            <a:ahLst/>
            <a:cxnLst/>
            <a:rect l="l" t="t" r="r" b="b"/>
            <a:pathLst>
              <a:path w="113664" h="160020">
                <a:moveTo>
                  <a:pt x="113385" y="134620"/>
                </a:moveTo>
                <a:lnTo>
                  <a:pt x="29718" y="134620"/>
                </a:lnTo>
                <a:lnTo>
                  <a:pt x="29718" y="0"/>
                </a:lnTo>
                <a:lnTo>
                  <a:pt x="0" y="0"/>
                </a:lnTo>
                <a:lnTo>
                  <a:pt x="0" y="134620"/>
                </a:lnTo>
                <a:lnTo>
                  <a:pt x="0" y="160020"/>
                </a:lnTo>
                <a:lnTo>
                  <a:pt x="113385" y="160020"/>
                </a:lnTo>
                <a:lnTo>
                  <a:pt x="113385" y="13462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5" name="object 455"/>
          <p:cNvPicPr/>
          <p:nvPr/>
        </p:nvPicPr>
        <p:blipFill>
          <a:blip r:embed="rId218" cstate="print"/>
          <a:stretch>
            <a:fillRect/>
          </a:stretch>
        </p:blipFill>
        <p:spPr>
          <a:xfrm>
            <a:off x="4125562" y="5114508"/>
            <a:ext cx="150875" cy="164591"/>
          </a:xfrm>
          <a:prstGeom prst="rect">
            <a:avLst/>
          </a:prstGeom>
        </p:spPr>
      </p:pic>
      <p:grpSp>
        <p:nvGrpSpPr>
          <p:cNvPr id="456" name="object 456"/>
          <p:cNvGrpSpPr/>
          <p:nvPr/>
        </p:nvGrpSpPr>
        <p:grpSpPr>
          <a:xfrm>
            <a:off x="4307996" y="5114503"/>
            <a:ext cx="325755" cy="165100"/>
            <a:chOff x="4307996" y="5114503"/>
            <a:chExt cx="325755" cy="165100"/>
          </a:xfrm>
        </p:grpSpPr>
        <p:pic>
          <p:nvPicPr>
            <p:cNvPr id="457" name="object 457"/>
            <p:cNvPicPr/>
            <p:nvPr/>
          </p:nvPicPr>
          <p:blipFill>
            <a:blip r:embed="rId212" cstate="print"/>
            <a:stretch>
              <a:fillRect/>
            </a:stretch>
          </p:blipFill>
          <p:spPr>
            <a:xfrm>
              <a:off x="4505483" y="5114503"/>
              <a:ext cx="127800" cy="164591"/>
            </a:xfrm>
            <a:prstGeom prst="rect">
              <a:avLst/>
            </a:prstGeom>
          </p:spPr>
        </p:pic>
        <p:pic>
          <p:nvPicPr>
            <p:cNvPr id="458" name="object 458"/>
            <p:cNvPicPr/>
            <p:nvPr/>
          </p:nvPicPr>
          <p:blipFill>
            <a:blip r:embed="rId219" cstate="print"/>
            <a:stretch>
              <a:fillRect/>
            </a:stretch>
          </p:blipFill>
          <p:spPr>
            <a:xfrm>
              <a:off x="4307996" y="5116780"/>
              <a:ext cx="173507" cy="160020"/>
            </a:xfrm>
            <a:prstGeom prst="rect">
              <a:avLst/>
            </a:prstGeom>
          </p:spPr>
        </p:pic>
      </p:grpSp>
      <p:grpSp>
        <p:nvGrpSpPr>
          <p:cNvPr id="459" name="object 459"/>
          <p:cNvGrpSpPr/>
          <p:nvPr/>
        </p:nvGrpSpPr>
        <p:grpSpPr>
          <a:xfrm>
            <a:off x="4657051" y="5114506"/>
            <a:ext cx="334010" cy="165100"/>
            <a:chOff x="4657051" y="5114506"/>
            <a:chExt cx="334010" cy="165100"/>
          </a:xfrm>
        </p:grpSpPr>
        <p:sp>
          <p:nvSpPr>
            <p:cNvPr id="460" name="object 460"/>
            <p:cNvSpPr/>
            <p:nvPr/>
          </p:nvSpPr>
          <p:spPr>
            <a:xfrm>
              <a:off x="4657052" y="5116791"/>
              <a:ext cx="135890" cy="160020"/>
            </a:xfrm>
            <a:custGeom>
              <a:avLst/>
              <a:gdLst/>
              <a:ahLst/>
              <a:cxnLst/>
              <a:rect l="l" t="t" r="r" b="b"/>
              <a:pathLst>
                <a:path w="135889" h="160020">
                  <a:moveTo>
                    <a:pt x="13578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53035" y="25400"/>
                  </a:lnTo>
                  <a:lnTo>
                    <a:pt x="53035" y="160020"/>
                  </a:lnTo>
                  <a:lnTo>
                    <a:pt x="82753" y="160020"/>
                  </a:lnTo>
                  <a:lnTo>
                    <a:pt x="82753" y="25400"/>
                  </a:lnTo>
                  <a:lnTo>
                    <a:pt x="135788" y="25400"/>
                  </a:lnTo>
                  <a:lnTo>
                    <a:pt x="135788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1" name="object 461"/>
            <p:cNvPicPr/>
            <p:nvPr/>
          </p:nvPicPr>
          <p:blipFill>
            <a:blip r:embed="rId220" cstate="print"/>
            <a:stretch>
              <a:fillRect/>
            </a:stretch>
          </p:blipFill>
          <p:spPr>
            <a:xfrm>
              <a:off x="4818671" y="5114506"/>
              <a:ext cx="172364" cy="164591"/>
            </a:xfrm>
            <a:prstGeom prst="rect">
              <a:avLst/>
            </a:prstGeom>
          </p:spPr>
        </p:pic>
      </p:grpSp>
      <p:grpSp>
        <p:nvGrpSpPr>
          <p:cNvPr id="462" name="object 462"/>
          <p:cNvGrpSpPr/>
          <p:nvPr/>
        </p:nvGrpSpPr>
        <p:grpSpPr>
          <a:xfrm>
            <a:off x="3670862" y="5973923"/>
            <a:ext cx="3677920" cy="2845435"/>
            <a:chOff x="3670862" y="5973923"/>
            <a:chExt cx="3677920" cy="2845435"/>
          </a:xfrm>
        </p:grpSpPr>
        <p:pic>
          <p:nvPicPr>
            <p:cNvPr id="463" name="object 463"/>
            <p:cNvPicPr/>
            <p:nvPr/>
          </p:nvPicPr>
          <p:blipFill>
            <a:blip r:embed="rId221" cstate="print"/>
            <a:stretch>
              <a:fillRect/>
            </a:stretch>
          </p:blipFill>
          <p:spPr>
            <a:xfrm>
              <a:off x="3675117" y="6084602"/>
              <a:ext cx="2734246" cy="2734235"/>
            </a:xfrm>
            <a:prstGeom prst="rect">
              <a:avLst/>
            </a:prstGeom>
          </p:spPr>
        </p:pic>
        <p:sp>
          <p:nvSpPr>
            <p:cNvPr id="464" name="object 464"/>
            <p:cNvSpPr/>
            <p:nvPr/>
          </p:nvSpPr>
          <p:spPr>
            <a:xfrm>
              <a:off x="5051298" y="6154483"/>
              <a:ext cx="2256155" cy="15240"/>
            </a:xfrm>
            <a:custGeom>
              <a:avLst/>
              <a:gdLst/>
              <a:ahLst/>
              <a:cxnLst/>
              <a:rect l="l" t="t" r="r" b="b"/>
              <a:pathLst>
                <a:path w="2256154" h="15239">
                  <a:moveTo>
                    <a:pt x="2255964" y="0"/>
                  </a:moveTo>
                  <a:lnTo>
                    <a:pt x="0" y="0"/>
                  </a:lnTo>
                  <a:lnTo>
                    <a:pt x="0" y="14973"/>
                  </a:lnTo>
                  <a:lnTo>
                    <a:pt x="2255964" y="14973"/>
                  </a:lnTo>
                  <a:lnTo>
                    <a:pt x="2255964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5" name="object 465"/>
            <p:cNvPicPr/>
            <p:nvPr/>
          </p:nvPicPr>
          <p:blipFill>
            <a:blip r:embed="rId222" cstate="print"/>
            <a:stretch>
              <a:fillRect/>
            </a:stretch>
          </p:blipFill>
          <p:spPr>
            <a:xfrm>
              <a:off x="5003422" y="6383558"/>
              <a:ext cx="81686" cy="72936"/>
            </a:xfrm>
            <a:prstGeom prst="rect">
              <a:avLst/>
            </a:prstGeom>
          </p:spPr>
        </p:pic>
        <p:sp>
          <p:nvSpPr>
            <p:cNvPr id="466" name="object 466"/>
            <p:cNvSpPr/>
            <p:nvPr/>
          </p:nvSpPr>
          <p:spPr>
            <a:xfrm>
              <a:off x="5051298" y="6412534"/>
              <a:ext cx="2256155" cy="15240"/>
            </a:xfrm>
            <a:custGeom>
              <a:avLst/>
              <a:gdLst/>
              <a:ahLst/>
              <a:cxnLst/>
              <a:rect l="l" t="t" r="r" b="b"/>
              <a:pathLst>
                <a:path w="2256154" h="15239">
                  <a:moveTo>
                    <a:pt x="2255964" y="0"/>
                  </a:moveTo>
                  <a:lnTo>
                    <a:pt x="0" y="0"/>
                  </a:lnTo>
                  <a:lnTo>
                    <a:pt x="0" y="14973"/>
                  </a:lnTo>
                  <a:lnTo>
                    <a:pt x="2255964" y="14973"/>
                  </a:lnTo>
                  <a:lnTo>
                    <a:pt x="2255964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7" name="object 467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5003422" y="6641599"/>
              <a:ext cx="81686" cy="72936"/>
            </a:xfrm>
            <a:prstGeom prst="rect">
              <a:avLst/>
            </a:prstGeom>
          </p:spPr>
        </p:pic>
        <p:sp>
          <p:nvSpPr>
            <p:cNvPr id="468" name="object 468"/>
            <p:cNvSpPr/>
            <p:nvPr/>
          </p:nvSpPr>
          <p:spPr>
            <a:xfrm>
              <a:off x="5051298" y="6670586"/>
              <a:ext cx="2256155" cy="15240"/>
            </a:xfrm>
            <a:custGeom>
              <a:avLst/>
              <a:gdLst/>
              <a:ahLst/>
              <a:cxnLst/>
              <a:rect l="l" t="t" r="r" b="b"/>
              <a:pathLst>
                <a:path w="2256154" h="15240">
                  <a:moveTo>
                    <a:pt x="2255964" y="0"/>
                  </a:moveTo>
                  <a:lnTo>
                    <a:pt x="0" y="0"/>
                  </a:lnTo>
                  <a:lnTo>
                    <a:pt x="0" y="14973"/>
                  </a:lnTo>
                  <a:lnTo>
                    <a:pt x="2255964" y="14973"/>
                  </a:lnTo>
                  <a:lnTo>
                    <a:pt x="2255964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9" name="object 469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5003422" y="6899654"/>
              <a:ext cx="81686" cy="72936"/>
            </a:xfrm>
            <a:prstGeom prst="rect">
              <a:avLst/>
            </a:prstGeom>
          </p:spPr>
        </p:pic>
        <p:sp>
          <p:nvSpPr>
            <p:cNvPr id="470" name="object 470"/>
            <p:cNvSpPr/>
            <p:nvPr/>
          </p:nvSpPr>
          <p:spPr>
            <a:xfrm>
              <a:off x="5051298" y="6928637"/>
              <a:ext cx="2256155" cy="15240"/>
            </a:xfrm>
            <a:custGeom>
              <a:avLst/>
              <a:gdLst/>
              <a:ahLst/>
              <a:cxnLst/>
              <a:rect l="l" t="t" r="r" b="b"/>
              <a:pathLst>
                <a:path w="2256154" h="15240">
                  <a:moveTo>
                    <a:pt x="2255964" y="0"/>
                  </a:moveTo>
                  <a:lnTo>
                    <a:pt x="0" y="0"/>
                  </a:lnTo>
                  <a:lnTo>
                    <a:pt x="0" y="14973"/>
                  </a:lnTo>
                  <a:lnTo>
                    <a:pt x="2255964" y="14973"/>
                  </a:lnTo>
                  <a:lnTo>
                    <a:pt x="2255964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4674867" y="7089943"/>
              <a:ext cx="730250" cy="730250"/>
            </a:xfrm>
            <a:custGeom>
              <a:avLst/>
              <a:gdLst/>
              <a:ahLst/>
              <a:cxnLst/>
              <a:rect l="l" t="t" r="r" b="b"/>
              <a:pathLst>
                <a:path w="730250" h="730250">
                  <a:moveTo>
                    <a:pt x="364997" y="0"/>
                  </a:moveTo>
                  <a:lnTo>
                    <a:pt x="315535" y="3338"/>
                  </a:lnTo>
                  <a:lnTo>
                    <a:pt x="268075" y="13060"/>
                  </a:lnTo>
                  <a:lnTo>
                    <a:pt x="223056" y="28729"/>
                  </a:lnTo>
                  <a:lnTo>
                    <a:pt x="180915" y="49905"/>
                  </a:lnTo>
                  <a:lnTo>
                    <a:pt x="142091" y="76150"/>
                  </a:lnTo>
                  <a:lnTo>
                    <a:pt x="107022" y="107027"/>
                  </a:lnTo>
                  <a:lnTo>
                    <a:pt x="76147" y="142097"/>
                  </a:lnTo>
                  <a:lnTo>
                    <a:pt x="49902" y="180921"/>
                  </a:lnTo>
                  <a:lnTo>
                    <a:pt x="28727" y="223061"/>
                  </a:lnTo>
                  <a:lnTo>
                    <a:pt x="13059" y="268080"/>
                  </a:lnTo>
                  <a:lnTo>
                    <a:pt x="3337" y="315538"/>
                  </a:lnTo>
                  <a:lnTo>
                    <a:pt x="0" y="364998"/>
                  </a:lnTo>
                  <a:lnTo>
                    <a:pt x="3337" y="414457"/>
                  </a:lnTo>
                  <a:lnTo>
                    <a:pt x="13059" y="461915"/>
                  </a:lnTo>
                  <a:lnTo>
                    <a:pt x="28727" y="506934"/>
                  </a:lnTo>
                  <a:lnTo>
                    <a:pt x="49902" y="549074"/>
                  </a:lnTo>
                  <a:lnTo>
                    <a:pt x="76147" y="587898"/>
                  </a:lnTo>
                  <a:lnTo>
                    <a:pt x="107022" y="622968"/>
                  </a:lnTo>
                  <a:lnTo>
                    <a:pt x="142091" y="653845"/>
                  </a:lnTo>
                  <a:lnTo>
                    <a:pt x="180915" y="680090"/>
                  </a:lnTo>
                  <a:lnTo>
                    <a:pt x="223056" y="701266"/>
                  </a:lnTo>
                  <a:lnTo>
                    <a:pt x="268075" y="716935"/>
                  </a:lnTo>
                  <a:lnTo>
                    <a:pt x="315535" y="726657"/>
                  </a:lnTo>
                  <a:lnTo>
                    <a:pt x="364997" y="729996"/>
                  </a:lnTo>
                  <a:lnTo>
                    <a:pt x="414457" y="726657"/>
                  </a:lnTo>
                  <a:lnTo>
                    <a:pt x="461914" y="716935"/>
                  </a:lnTo>
                  <a:lnTo>
                    <a:pt x="506932" y="701266"/>
                  </a:lnTo>
                  <a:lnTo>
                    <a:pt x="549071" y="680090"/>
                  </a:lnTo>
                  <a:lnTo>
                    <a:pt x="587893" y="653845"/>
                  </a:lnTo>
                  <a:lnTo>
                    <a:pt x="622961" y="622968"/>
                  </a:lnTo>
                  <a:lnTo>
                    <a:pt x="647410" y="595198"/>
                  </a:lnTo>
                  <a:lnTo>
                    <a:pt x="364997" y="595198"/>
                  </a:lnTo>
                  <a:lnTo>
                    <a:pt x="318661" y="590513"/>
                  </a:lnTo>
                  <a:lnTo>
                    <a:pt x="275475" y="577079"/>
                  </a:lnTo>
                  <a:lnTo>
                    <a:pt x="236374" y="555831"/>
                  </a:lnTo>
                  <a:lnTo>
                    <a:pt x="202290" y="527699"/>
                  </a:lnTo>
                  <a:lnTo>
                    <a:pt x="174156" y="493617"/>
                  </a:lnTo>
                  <a:lnTo>
                    <a:pt x="152905" y="454518"/>
                  </a:lnTo>
                  <a:lnTo>
                    <a:pt x="139470" y="411334"/>
                  </a:lnTo>
                  <a:lnTo>
                    <a:pt x="134785" y="364998"/>
                  </a:lnTo>
                  <a:lnTo>
                    <a:pt x="139470" y="318661"/>
                  </a:lnTo>
                  <a:lnTo>
                    <a:pt x="152905" y="275477"/>
                  </a:lnTo>
                  <a:lnTo>
                    <a:pt x="174156" y="236378"/>
                  </a:lnTo>
                  <a:lnTo>
                    <a:pt x="202290" y="202296"/>
                  </a:lnTo>
                  <a:lnTo>
                    <a:pt x="236374" y="174164"/>
                  </a:lnTo>
                  <a:lnTo>
                    <a:pt x="275475" y="152916"/>
                  </a:lnTo>
                  <a:lnTo>
                    <a:pt x="318661" y="139482"/>
                  </a:lnTo>
                  <a:lnTo>
                    <a:pt x="364997" y="134797"/>
                  </a:lnTo>
                  <a:lnTo>
                    <a:pt x="647410" y="134797"/>
                  </a:lnTo>
                  <a:lnTo>
                    <a:pt x="622961" y="107027"/>
                  </a:lnTo>
                  <a:lnTo>
                    <a:pt x="587893" y="76150"/>
                  </a:lnTo>
                  <a:lnTo>
                    <a:pt x="549071" y="49905"/>
                  </a:lnTo>
                  <a:lnTo>
                    <a:pt x="506932" y="28729"/>
                  </a:lnTo>
                  <a:lnTo>
                    <a:pt x="461914" y="13060"/>
                  </a:lnTo>
                  <a:lnTo>
                    <a:pt x="414457" y="3338"/>
                  </a:lnTo>
                  <a:lnTo>
                    <a:pt x="364997" y="0"/>
                  </a:lnTo>
                  <a:close/>
                </a:path>
                <a:path w="730250" h="730250">
                  <a:moveTo>
                    <a:pt x="647410" y="134797"/>
                  </a:moveTo>
                  <a:lnTo>
                    <a:pt x="364997" y="134797"/>
                  </a:lnTo>
                  <a:lnTo>
                    <a:pt x="411334" y="139482"/>
                  </a:lnTo>
                  <a:lnTo>
                    <a:pt x="454518" y="152916"/>
                  </a:lnTo>
                  <a:lnTo>
                    <a:pt x="493617" y="174164"/>
                  </a:lnTo>
                  <a:lnTo>
                    <a:pt x="527699" y="202296"/>
                  </a:lnTo>
                  <a:lnTo>
                    <a:pt x="555831" y="236378"/>
                  </a:lnTo>
                  <a:lnTo>
                    <a:pt x="577079" y="275477"/>
                  </a:lnTo>
                  <a:lnTo>
                    <a:pt x="590513" y="318661"/>
                  </a:lnTo>
                  <a:lnTo>
                    <a:pt x="595198" y="364998"/>
                  </a:lnTo>
                  <a:lnTo>
                    <a:pt x="590513" y="411334"/>
                  </a:lnTo>
                  <a:lnTo>
                    <a:pt x="577079" y="454518"/>
                  </a:lnTo>
                  <a:lnTo>
                    <a:pt x="555831" y="493617"/>
                  </a:lnTo>
                  <a:lnTo>
                    <a:pt x="527699" y="527699"/>
                  </a:lnTo>
                  <a:lnTo>
                    <a:pt x="493617" y="555831"/>
                  </a:lnTo>
                  <a:lnTo>
                    <a:pt x="454518" y="577079"/>
                  </a:lnTo>
                  <a:lnTo>
                    <a:pt x="411334" y="590513"/>
                  </a:lnTo>
                  <a:lnTo>
                    <a:pt x="364997" y="595198"/>
                  </a:lnTo>
                  <a:lnTo>
                    <a:pt x="647410" y="595198"/>
                  </a:lnTo>
                  <a:lnTo>
                    <a:pt x="680081" y="549074"/>
                  </a:lnTo>
                  <a:lnTo>
                    <a:pt x="701256" y="506934"/>
                  </a:lnTo>
                  <a:lnTo>
                    <a:pt x="716923" y="461915"/>
                  </a:lnTo>
                  <a:lnTo>
                    <a:pt x="726645" y="414457"/>
                  </a:lnTo>
                  <a:lnTo>
                    <a:pt x="729983" y="364998"/>
                  </a:lnTo>
                  <a:lnTo>
                    <a:pt x="726645" y="315538"/>
                  </a:lnTo>
                  <a:lnTo>
                    <a:pt x="716923" y="268080"/>
                  </a:lnTo>
                  <a:lnTo>
                    <a:pt x="701256" y="223061"/>
                  </a:lnTo>
                  <a:lnTo>
                    <a:pt x="680081" y="180921"/>
                  </a:lnTo>
                  <a:lnTo>
                    <a:pt x="653837" y="142097"/>
                  </a:lnTo>
                  <a:lnTo>
                    <a:pt x="647410" y="134797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2" name="object 472"/>
            <p:cNvPicPr/>
            <p:nvPr/>
          </p:nvPicPr>
          <p:blipFill>
            <a:blip r:embed="rId223" cstate="print"/>
            <a:stretch>
              <a:fillRect/>
            </a:stretch>
          </p:blipFill>
          <p:spPr>
            <a:xfrm>
              <a:off x="5044586" y="7180936"/>
              <a:ext cx="81686" cy="72936"/>
            </a:xfrm>
            <a:prstGeom prst="rect">
              <a:avLst/>
            </a:prstGeom>
          </p:spPr>
        </p:pic>
        <p:sp>
          <p:nvSpPr>
            <p:cNvPr id="473" name="object 473"/>
            <p:cNvSpPr/>
            <p:nvPr/>
          </p:nvSpPr>
          <p:spPr>
            <a:xfrm>
              <a:off x="5092471" y="7209916"/>
              <a:ext cx="2256155" cy="15240"/>
            </a:xfrm>
            <a:custGeom>
              <a:avLst/>
              <a:gdLst/>
              <a:ahLst/>
              <a:cxnLst/>
              <a:rect l="l" t="t" r="r" b="b"/>
              <a:pathLst>
                <a:path w="2256154" h="15240">
                  <a:moveTo>
                    <a:pt x="2255964" y="0"/>
                  </a:moveTo>
                  <a:lnTo>
                    <a:pt x="0" y="0"/>
                  </a:lnTo>
                  <a:lnTo>
                    <a:pt x="0" y="14973"/>
                  </a:lnTo>
                  <a:lnTo>
                    <a:pt x="2255964" y="14973"/>
                  </a:lnTo>
                  <a:lnTo>
                    <a:pt x="2255964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3670862" y="7447559"/>
              <a:ext cx="1367155" cy="1367155"/>
            </a:xfrm>
            <a:custGeom>
              <a:avLst/>
              <a:gdLst/>
              <a:ahLst/>
              <a:cxnLst/>
              <a:rect l="l" t="t" r="r" b="b"/>
              <a:pathLst>
                <a:path w="1367154" h="1367154">
                  <a:moveTo>
                    <a:pt x="146075" y="0"/>
                  </a:moveTo>
                  <a:lnTo>
                    <a:pt x="0" y="0"/>
                  </a:lnTo>
                  <a:lnTo>
                    <a:pt x="828" y="47922"/>
                  </a:lnTo>
                  <a:lnTo>
                    <a:pt x="3295" y="95435"/>
                  </a:lnTo>
                  <a:lnTo>
                    <a:pt x="7373" y="142512"/>
                  </a:lnTo>
                  <a:lnTo>
                    <a:pt x="13035" y="189125"/>
                  </a:lnTo>
                  <a:lnTo>
                    <a:pt x="20253" y="235247"/>
                  </a:lnTo>
                  <a:lnTo>
                    <a:pt x="29000" y="280851"/>
                  </a:lnTo>
                  <a:lnTo>
                    <a:pt x="39250" y="325909"/>
                  </a:lnTo>
                  <a:lnTo>
                    <a:pt x="50974" y="370394"/>
                  </a:lnTo>
                  <a:lnTo>
                    <a:pt x="64145" y="414278"/>
                  </a:lnTo>
                  <a:lnTo>
                    <a:pt x="78736" y="457535"/>
                  </a:lnTo>
                  <a:lnTo>
                    <a:pt x="94720" y="500137"/>
                  </a:lnTo>
                  <a:lnTo>
                    <a:pt x="112069" y="542057"/>
                  </a:lnTo>
                  <a:lnTo>
                    <a:pt x="130756" y="583267"/>
                  </a:lnTo>
                  <a:lnTo>
                    <a:pt x="150754" y="623740"/>
                  </a:lnTo>
                  <a:lnTo>
                    <a:pt x="172035" y="663449"/>
                  </a:lnTo>
                  <a:lnTo>
                    <a:pt x="194572" y="702366"/>
                  </a:lnTo>
                  <a:lnTo>
                    <a:pt x="218337" y="740465"/>
                  </a:lnTo>
                  <a:lnTo>
                    <a:pt x="243304" y="777717"/>
                  </a:lnTo>
                  <a:lnTo>
                    <a:pt x="269445" y="814095"/>
                  </a:lnTo>
                  <a:lnTo>
                    <a:pt x="296733" y="849573"/>
                  </a:lnTo>
                  <a:lnTo>
                    <a:pt x="325140" y="884123"/>
                  </a:lnTo>
                  <a:lnTo>
                    <a:pt x="354639" y="917717"/>
                  </a:lnTo>
                  <a:lnTo>
                    <a:pt x="385202" y="950328"/>
                  </a:lnTo>
                  <a:lnTo>
                    <a:pt x="416804" y="981929"/>
                  </a:lnTo>
                  <a:lnTo>
                    <a:pt x="449415" y="1012493"/>
                  </a:lnTo>
                  <a:lnTo>
                    <a:pt x="483009" y="1041992"/>
                  </a:lnTo>
                  <a:lnTo>
                    <a:pt x="517558" y="1070399"/>
                  </a:lnTo>
                  <a:lnTo>
                    <a:pt x="553036" y="1097687"/>
                  </a:lnTo>
                  <a:lnTo>
                    <a:pt x="589414" y="1123827"/>
                  </a:lnTo>
                  <a:lnTo>
                    <a:pt x="626666" y="1148794"/>
                  </a:lnTo>
                  <a:lnTo>
                    <a:pt x="664764" y="1172559"/>
                  </a:lnTo>
                  <a:lnTo>
                    <a:pt x="703681" y="1195096"/>
                  </a:lnTo>
                  <a:lnTo>
                    <a:pt x="743390" y="1216377"/>
                  </a:lnTo>
                  <a:lnTo>
                    <a:pt x="783862" y="1236374"/>
                  </a:lnTo>
                  <a:lnTo>
                    <a:pt x="825072" y="1255061"/>
                  </a:lnTo>
                  <a:lnTo>
                    <a:pt x="866991" y="1272410"/>
                  </a:lnTo>
                  <a:lnTo>
                    <a:pt x="909592" y="1288393"/>
                  </a:lnTo>
                  <a:lnTo>
                    <a:pt x="952848" y="1302984"/>
                  </a:lnTo>
                  <a:lnTo>
                    <a:pt x="996732" y="1316155"/>
                  </a:lnTo>
                  <a:lnTo>
                    <a:pt x="1041216" y="1327879"/>
                  </a:lnTo>
                  <a:lnTo>
                    <a:pt x="1086273" y="1338129"/>
                  </a:lnTo>
                  <a:lnTo>
                    <a:pt x="1131875" y="1346876"/>
                  </a:lnTo>
                  <a:lnTo>
                    <a:pt x="1177996" y="1354094"/>
                  </a:lnTo>
                  <a:lnTo>
                    <a:pt x="1224608" y="1359756"/>
                  </a:lnTo>
                  <a:lnTo>
                    <a:pt x="1271684" y="1363834"/>
                  </a:lnTo>
                  <a:lnTo>
                    <a:pt x="1319196" y="1366301"/>
                  </a:lnTo>
                  <a:lnTo>
                    <a:pt x="1367116" y="1367129"/>
                  </a:lnTo>
                  <a:lnTo>
                    <a:pt x="1367116" y="1221041"/>
                  </a:lnTo>
                  <a:lnTo>
                    <a:pt x="1319244" y="1220115"/>
                  </a:lnTo>
                  <a:lnTo>
                    <a:pt x="1271833" y="1217360"/>
                  </a:lnTo>
                  <a:lnTo>
                    <a:pt x="1224918" y="1212811"/>
                  </a:lnTo>
                  <a:lnTo>
                    <a:pt x="1178531" y="1206501"/>
                  </a:lnTo>
                  <a:lnTo>
                    <a:pt x="1132709" y="1198465"/>
                  </a:lnTo>
                  <a:lnTo>
                    <a:pt x="1087484" y="1188736"/>
                  </a:lnTo>
                  <a:lnTo>
                    <a:pt x="1042892" y="1177350"/>
                  </a:lnTo>
                  <a:lnTo>
                    <a:pt x="998966" y="1164340"/>
                  </a:lnTo>
                  <a:lnTo>
                    <a:pt x="955740" y="1149740"/>
                  </a:lnTo>
                  <a:lnTo>
                    <a:pt x="913249" y="1133585"/>
                  </a:lnTo>
                  <a:lnTo>
                    <a:pt x="871527" y="1115909"/>
                  </a:lnTo>
                  <a:lnTo>
                    <a:pt x="830608" y="1096745"/>
                  </a:lnTo>
                  <a:lnTo>
                    <a:pt x="790526" y="1076129"/>
                  </a:lnTo>
                  <a:lnTo>
                    <a:pt x="751316" y="1054095"/>
                  </a:lnTo>
                  <a:lnTo>
                    <a:pt x="713011" y="1030676"/>
                  </a:lnTo>
                  <a:lnTo>
                    <a:pt x="675646" y="1005907"/>
                  </a:lnTo>
                  <a:lnTo>
                    <a:pt x="639255" y="979821"/>
                  </a:lnTo>
                  <a:lnTo>
                    <a:pt x="603873" y="952454"/>
                  </a:lnTo>
                  <a:lnTo>
                    <a:pt x="569533" y="923840"/>
                  </a:lnTo>
                  <a:lnTo>
                    <a:pt x="536269" y="894012"/>
                  </a:lnTo>
                  <a:lnTo>
                    <a:pt x="504116" y="863004"/>
                  </a:lnTo>
                  <a:lnTo>
                    <a:pt x="473109" y="830852"/>
                  </a:lnTo>
                  <a:lnTo>
                    <a:pt x="443281" y="797589"/>
                  </a:lnTo>
                  <a:lnTo>
                    <a:pt x="414666" y="763249"/>
                  </a:lnTo>
                  <a:lnTo>
                    <a:pt x="387298" y="727866"/>
                  </a:lnTo>
                  <a:lnTo>
                    <a:pt x="361213" y="691475"/>
                  </a:lnTo>
                  <a:lnTo>
                    <a:pt x="336443" y="654111"/>
                  </a:lnTo>
                  <a:lnTo>
                    <a:pt x="313024" y="615806"/>
                  </a:lnTo>
                  <a:lnTo>
                    <a:pt x="290989" y="576596"/>
                  </a:lnTo>
                  <a:lnTo>
                    <a:pt x="270373" y="536514"/>
                  </a:lnTo>
                  <a:lnTo>
                    <a:pt x="251209" y="495595"/>
                  </a:lnTo>
                  <a:lnTo>
                    <a:pt x="233533" y="453872"/>
                  </a:lnTo>
                  <a:lnTo>
                    <a:pt x="217377" y="411381"/>
                  </a:lnTo>
                  <a:lnTo>
                    <a:pt x="202777" y="368155"/>
                  </a:lnTo>
                  <a:lnTo>
                    <a:pt x="189767" y="324228"/>
                  </a:lnTo>
                  <a:lnTo>
                    <a:pt x="178380" y="279636"/>
                  </a:lnTo>
                  <a:lnTo>
                    <a:pt x="168652" y="234410"/>
                  </a:lnTo>
                  <a:lnTo>
                    <a:pt x="160615" y="188587"/>
                  </a:lnTo>
                  <a:lnTo>
                    <a:pt x="154305" y="142201"/>
                  </a:lnTo>
                  <a:lnTo>
                    <a:pt x="149756" y="95284"/>
                  </a:lnTo>
                  <a:lnTo>
                    <a:pt x="147001" y="47872"/>
                  </a:lnTo>
                  <a:lnTo>
                    <a:pt x="14607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5" name="object 475"/>
            <p:cNvPicPr/>
            <p:nvPr/>
          </p:nvPicPr>
          <p:blipFill>
            <a:blip r:embed="rId224" cstate="print"/>
            <a:stretch>
              <a:fillRect/>
            </a:stretch>
          </p:blipFill>
          <p:spPr>
            <a:xfrm>
              <a:off x="6219929" y="5975863"/>
              <a:ext cx="275673" cy="79898"/>
            </a:xfrm>
            <a:prstGeom prst="rect">
              <a:avLst/>
            </a:prstGeom>
          </p:spPr>
        </p:pic>
        <p:sp>
          <p:nvSpPr>
            <p:cNvPr id="476" name="object 476"/>
            <p:cNvSpPr/>
            <p:nvPr/>
          </p:nvSpPr>
          <p:spPr>
            <a:xfrm>
              <a:off x="6517906" y="5975870"/>
              <a:ext cx="13970" cy="80010"/>
            </a:xfrm>
            <a:custGeom>
              <a:avLst/>
              <a:gdLst/>
              <a:ahLst/>
              <a:cxnLst/>
              <a:rect l="l" t="t" r="r" b="b"/>
              <a:pathLst>
                <a:path w="13970" h="80010">
                  <a:moveTo>
                    <a:pt x="13487" y="0"/>
                  </a:moveTo>
                  <a:lnTo>
                    <a:pt x="0" y="0"/>
                  </a:lnTo>
                  <a:lnTo>
                    <a:pt x="0" y="79895"/>
                  </a:lnTo>
                  <a:lnTo>
                    <a:pt x="13487" y="79895"/>
                  </a:lnTo>
                  <a:lnTo>
                    <a:pt x="13487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7" name="object 477"/>
            <p:cNvPicPr/>
            <p:nvPr/>
          </p:nvPicPr>
          <p:blipFill>
            <a:blip r:embed="rId225" cstate="print"/>
            <a:stretch>
              <a:fillRect/>
            </a:stretch>
          </p:blipFill>
          <p:spPr>
            <a:xfrm>
              <a:off x="6553668" y="5975864"/>
              <a:ext cx="73380" cy="79895"/>
            </a:xfrm>
            <a:prstGeom prst="rect">
              <a:avLst/>
            </a:prstGeom>
          </p:spPr>
        </p:pic>
        <p:sp>
          <p:nvSpPr>
            <p:cNvPr id="478" name="object 478"/>
            <p:cNvSpPr/>
            <p:nvPr/>
          </p:nvSpPr>
          <p:spPr>
            <a:xfrm>
              <a:off x="6484061" y="5973927"/>
              <a:ext cx="758825" cy="361315"/>
            </a:xfrm>
            <a:custGeom>
              <a:avLst/>
              <a:gdLst/>
              <a:ahLst/>
              <a:cxnLst/>
              <a:rect l="l" t="t" r="r" b="b"/>
              <a:pathLst>
                <a:path w="758825" h="361314">
                  <a:moveTo>
                    <a:pt x="57492" y="347662"/>
                  </a:moveTo>
                  <a:lnTo>
                    <a:pt x="13487" y="347662"/>
                  </a:lnTo>
                  <a:lnTo>
                    <a:pt x="13487" y="326288"/>
                  </a:lnTo>
                  <a:lnTo>
                    <a:pt x="51777" y="326288"/>
                  </a:lnTo>
                  <a:lnTo>
                    <a:pt x="51777" y="314286"/>
                  </a:lnTo>
                  <a:lnTo>
                    <a:pt x="13487" y="314286"/>
                  </a:lnTo>
                  <a:lnTo>
                    <a:pt x="13487" y="293141"/>
                  </a:lnTo>
                  <a:lnTo>
                    <a:pt x="56121" y="293141"/>
                  </a:lnTo>
                  <a:lnTo>
                    <a:pt x="56121" y="280454"/>
                  </a:lnTo>
                  <a:lnTo>
                    <a:pt x="0" y="280454"/>
                  </a:lnTo>
                  <a:lnTo>
                    <a:pt x="0" y="360349"/>
                  </a:lnTo>
                  <a:lnTo>
                    <a:pt x="57492" y="360349"/>
                  </a:lnTo>
                  <a:lnTo>
                    <a:pt x="57492" y="347662"/>
                  </a:lnTo>
                  <a:close/>
                </a:path>
                <a:path w="758825" h="361314">
                  <a:moveTo>
                    <a:pt x="143675" y="292227"/>
                  </a:moveTo>
                  <a:lnTo>
                    <a:pt x="137058" y="286219"/>
                  </a:lnTo>
                  <a:lnTo>
                    <a:pt x="129679" y="281940"/>
                  </a:lnTo>
                  <a:lnTo>
                    <a:pt x="121539" y="279361"/>
                  </a:lnTo>
                  <a:lnTo>
                    <a:pt x="112649" y="278511"/>
                  </a:lnTo>
                  <a:lnTo>
                    <a:pt x="103746" y="279247"/>
                  </a:lnTo>
                  <a:lnTo>
                    <a:pt x="72758" y="303771"/>
                  </a:lnTo>
                  <a:lnTo>
                    <a:pt x="69723" y="320116"/>
                  </a:lnTo>
                  <a:lnTo>
                    <a:pt x="70472" y="328637"/>
                  </a:lnTo>
                  <a:lnTo>
                    <a:pt x="95148" y="358343"/>
                  </a:lnTo>
                  <a:lnTo>
                    <a:pt x="111721" y="361264"/>
                  </a:lnTo>
                  <a:lnTo>
                    <a:pt x="120434" y="360387"/>
                  </a:lnTo>
                  <a:lnTo>
                    <a:pt x="130175" y="341718"/>
                  </a:lnTo>
                  <a:lnTo>
                    <a:pt x="126682" y="344208"/>
                  </a:lnTo>
                  <a:lnTo>
                    <a:pt x="119976" y="347332"/>
                  </a:lnTo>
                  <a:lnTo>
                    <a:pt x="115976" y="348119"/>
                  </a:lnTo>
                  <a:lnTo>
                    <a:pt x="111328" y="348119"/>
                  </a:lnTo>
                  <a:lnTo>
                    <a:pt x="103860" y="348119"/>
                  </a:lnTo>
                  <a:lnTo>
                    <a:pt x="97396" y="345401"/>
                  </a:lnTo>
                  <a:lnTo>
                    <a:pt x="86499" y="334492"/>
                  </a:lnTo>
                  <a:lnTo>
                    <a:pt x="83781" y="327723"/>
                  </a:lnTo>
                  <a:lnTo>
                    <a:pt x="83781" y="311480"/>
                  </a:lnTo>
                  <a:lnTo>
                    <a:pt x="86525" y="304812"/>
                  </a:lnTo>
                  <a:lnTo>
                    <a:pt x="97497" y="294386"/>
                  </a:lnTo>
                  <a:lnTo>
                    <a:pt x="104267" y="291769"/>
                  </a:lnTo>
                  <a:lnTo>
                    <a:pt x="116916" y="291769"/>
                  </a:lnTo>
                  <a:lnTo>
                    <a:pt x="120904" y="292493"/>
                  </a:lnTo>
                  <a:lnTo>
                    <a:pt x="127685" y="295389"/>
                  </a:lnTo>
                  <a:lnTo>
                    <a:pt x="131279" y="297942"/>
                  </a:lnTo>
                  <a:lnTo>
                    <a:pt x="135102" y="301599"/>
                  </a:lnTo>
                  <a:lnTo>
                    <a:pt x="143675" y="292227"/>
                  </a:lnTo>
                  <a:close/>
                </a:path>
                <a:path w="758825" h="361314">
                  <a:moveTo>
                    <a:pt x="178765" y="1943"/>
                  </a:moveTo>
                  <a:lnTo>
                    <a:pt x="165277" y="1943"/>
                  </a:lnTo>
                  <a:lnTo>
                    <a:pt x="165277" y="81838"/>
                  </a:lnTo>
                  <a:lnTo>
                    <a:pt x="178765" y="81838"/>
                  </a:lnTo>
                  <a:lnTo>
                    <a:pt x="178765" y="1943"/>
                  </a:lnTo>
                  <a:close/>
                </a:path>
                <a:path w="758825" h="361314">
                  <a:moveTo>
                    <a:pt x="236359" y="319836"/>
                  </a:moveTo>
                  <a:lnTo>
                    <a:pt x="235635" y="311797"/>
                  </a:lnTo>
                  <a:lnTo>
                    <a:pt x="235597" y="311365"/>
                  </a:lnTo>
                  <a:lnTo>
                    <a:pt x="233337" y="303618"/>
                  </a:lnTo>
                  <a:lnTo>
                    <a:pt x="229539" y="296608"/>
                  </a:lnTo>
                  <a:lnTo>
                    <a:pt x="224688" y="290855"/>
                  </a:lnTo>
                  <a:lnTo>
                    <a:pt x="224243" y="290334"/>
                  </a:lnTo>
                  <a:lnTo>
                    <a:pt x="222542" y="288975"/>
                  </a:lnTo>
                  <a:lnTo>
                    <a:pt x="222542" y="311797"/>
                  </a:lnTo>
                  <a:lnTo>
                    <a:pt x="222542" y="327875"/>
                  </a:lnTo>
                  <a:lnTo>
                    <a:pt x="219811" y="334708"/>
                  </a:lnTo>
                  <a:lnTo>
                    <a:pt x="208915" y="345986"/>
                  </a:lnTo>
                  <a:lnTo>
                    <a:pt x="202234" y="348805"/>
                  </a:lnTo>
                  <a:lnTo>
                    <a:pt x="186385" y="348805"/>
                  </a:lnTo>
                  <a:lnTo>
                    <a:pt x="179705" y="345986"/>
                  </a:lnTo>
                  <a:lnTo>
                    <a:pt x="168795" y="334708"/>
                  </a:lnTo>
                  <a:lnTo>
                    <a:pt x="166065" y="327875"/>
                  </a:lnTo>
                  <a:lnTo>
                    <a:pt x="166065" y="311797"/>
                  </a:lnTo>
                  <a:lnTo>
                    <a:pt x="168795" y="304952"/>
                  </a:lnTo>
                  <a:lnTo>
                    <a:pt x="179705" y="293674"/>
                  </a:lnTo>
                  <a:lnTo>
                    <a:pt x="186385" y="290855"/>
                  </a:lnTo>
                  <a:lnTo>
                    <a:pt x="202234" y="290855"/>
                  </a:lnTo>
                  <a:lnTo>
                    <a:pt x="208915" y="293674"/>
                  </a:lnTo>
                  <a:lnTo>
                    <a:pt x="219811" y="304952"/>
                  </a:lnTo>
                  <a:lnTo>
                    <a:pt x="222542" y="311797"/>
                  </a:lnTo>
                  <a:lnTo>
                    <a:pt x="222542" y="288975"/>
                  </a:lnTo>
                  <a:lnTo>
                    <a:pt x="217830" y="285165"/>
                  </a:lnTo>
                  <a:lnTo>
                    <a:pt x="210705" y="281470"/>
                  </a:lnTo>
                  <a:lnTo>
                    <a:pt x="202857" y="279247"/>
                  </a:lnTo>
                  <a:lnTo>
                    <a:pt x="194310" y="278511"/>
                  </a:lnTo>
                  <a:lnTo>
                    <a:pt x="185750" y="279247"/>
                  </a:lnTo>
                  <a:lnTo>
                    <a:pt x="155270" y="303618"/>
                  </a:lnTo>
                  <a:lnTo>
                    <a:pt x="152234" y="319836"/>
                  </a:lnTo>
                  <a:lnTo>
                    <a:pt x="152958" y="327875"/>
                  </a:lnTo>
                  <a:lnTo>
                    <a:pt x="177901" y="358190"/>
                  </a:lnTo>
                  <a:lnTo>
                    <a:pt x="194310" y="361149"/>
                  </a:lnTo>
                  <a:lnTo>
                    <a:pt x="202857" y="360400"/>
                  </a:lnTo>
                  <a:lnTo>
                    <a:pt x="233337" y="336029"/>
                  </a:lnTo>
                  <a:lnTo>
                    <a:pt x="235597" y="328295"/>
                  </a:lnTo>
                  <a:lnTo>
                    <a:pt x="236359" y="319836"/>
                  </a:lnTo>
                  <a:close/>
                </a:path>
                <a:path w="758825" h="361314">
                  <a:moveTo>
                    <a:pt x="256374" y="52285"/>
                  </a:moveTo>
                  <a:lnTo>
                    <a:pt x="254304" y="47015"/>
                  </a:lnTo>
                  <a:lnTo>
                    <a:pt x="245999" y="39852"/>
                  </a:lnTo>
                  <a:lnTo>
                    <a:pt x="239826" y="37071"/>
                  </a:lnTo>
                  <a:lnTo>
                    <a:pt x="223443" y="33108"/>
                  </a:lnTo>
                  <a:lnTo>
                    <a:pt x="218097" y="31254"/>
                  </a:lnTo>
                  <a:lnTo>
                    <a:pt x="213067" y="27825"/>
                  </a:lnTo>
                  <a:lnTo>
                    <a:pt x="211797" y="25361"/>
                  </a:lnTo>
                  <a:lnTo>
                    <a:pt x="211797" y="18872"/>
                  </a:lnTo>
                  <a:lnTo>
                    <a:pt x="213067" y="16459"/>
                  </a:lnTo>
                  <a:lnTo>
                    <a:pt x="218097" y="13258"/>
                  </a:lnTo>
                  <a:lnTo>
                    <a:pt x="221310" y="12458"/>
                  </a:lnTo>
                  <a:lnTo>
                    <a:pt x="225234" y="12458"/>
                  </a:lnTo>
                  <a:lnTo>
                    <a:pt x="229171" y="12458"/>
                  </a:lnTo>
                  <a:lnTo>
                    <a:pt x="233133" y="13144"/>
                  </a:lnTo>
                  <a:lnTo>
                    <a:pt x="241223" y="15887"/>
                  </a:lnTo>
                  <a:lnTo>
                    <a:pt x="244424" y="17640"/>
                  </a:lnTo>
                  <a:lnTo>
                    <a:pt x="246773" y="19773"/>
                  </a:lnTo>
                  <a:lnTo>
                    <a:pt x="253987" y="9601"/>
                  </a:lnTo>
                  <a:lnTo>
                    <a:pt x="250329" y="6553"/>
                  </a:lnTo>
                  <a:lnTo>
                    <a:pt x="245986" y="4191"/>
                  </a:lnTo>
                  <a:lnTo>
                    <a:pt x="235927" y="838"/>
                  </a:lnTo>
                  <a:lnTo>
                    <a:pt x="230847" y="0"/>
                  </a:lnTo>
                  <a:lnTo>
                    <a:pt x="217830" y="0"/>
                  </a:lnTo>
                  <a:lnTo>
                    <a:pt x="211188" y="1993"/>
                  </a:lnTo>
                  <a:lnTo>
                    <a:pt x="200431" y="9994"/>
                  </a:lnTo>
                  <a:lnTo>
                    <a:pt x="197751" y="15697"/>
                  </a:lnTo>
                  <a:lnTo>
                    <a:pt x="197751" y="30480"/>
                  </a:lnTo>
                  <a:lnTo>
                    <a:pt x="232194" y="49479"/>
                  </a:lnTo>
                  <a:lnTo>
                    <a:pt x="236321" y="51041"/>
                  </a:lnTo>
                  <a:lnTo>
                    <a:pt x="241122" y="54470"/>
                  </a:lnTo>
                  <a:lnTo>
                    <a:pt x="242328" y="56870"/>
                  </a:lnTo>
                  <a:lnTo>
                    <a:pt x="242328" y="63030"/>
                  </a:lnTo>
                  <a:lnTo>
                    <a:pt x="241046" y="65506"/>
                  </a:lnTo>
                  <a:lnTo>
                    <a:pt x="235940" y="69253"/>
                  </a:lnTo>
                  <a:lnTo>
                    <a:pt x="232486" y="70180"/>
                  </a:lnTo>
                  <a:lnTo>
                    <a:pt x="228142" y="70180"/>
                  </a:lnTo>
                  <a:lnTo>
                    <a:pt x="221691" y="69519"/>
                  </a:lnTo>
                  <a:lnTo>
                    <a:pt x="215341" y="67551"/>
                  </a:lnTo>
                  <a:lnTo>
                    <a:pt x="209118" y="64262"/>
                  </a:lnTo>
                  <a:lnTo>
                    <a:pt x="203009" y="59664"/>
                  </a:lnTo>
                  <a:lnTo>
                    <a:pt x="194551" y="69837"/>
                  </a:lnTo>
                  <a:lnTo>
                    <a:pt x="202069" y="75488"/>
                  </a:lnTo>
                  <a:lnTo>
                    <a:pt x="210121" y="79527"/>
                  </a:lnTo>
                  <a:lnTo>
                    <a:pt x="218694" y="81953"/>
                  </a:lnTo>
                  <a:lnTo>
                    <a:pt x="227799" y="82753"/>
                  </a:lnTo>
                  <a:lnTo>
                    <a:pt x="236347" y="82753"/>
                  </a:lnTo>
                  <a:lnTo>
                    <a:pt x="243243" y="80581"/>
                  </a:lnTo>
                  <a:lnTo>
                    <a:pt x="253758" y="71894"/>
                  </a:lnTo>
                  <a:lnTo>
                    <a:pt x="256374" y="66230"/>
                  </a:lnTo>
                  <a:lnTo>
                    <a:pt x="256374" y="52285"/>
                  </a:lnTo>
                  <a:close/>
                </a:path>
                <a:path w="758825" h="361314">
                  <a:moveTo>
                    <a:pt x="326898" y="280454"/>
                  </a:moveTo>
                  <a:lnTo>
                    <a:pt x="313410" y="280454"/>
                  </a:lnTo>
                  <a:lnTo>
                    <a:pt x="313410" y="340118"/>
                  </a:lnTo>
                  <a:lnTo>
                    <a:pt x="267004" y="280454"/>
                  </a:lnTo>
                  <a:lnTo>
                    <a:pt x="253517" y="280454"/>
                  </a:lnTo>
                  <a:lnTo>
                    <a:pt x="253517" y="360349"/>
                  </a:lnTo>
                  <a:lnTo>
                    <a:pt x="267004" y="360349"/>
                  </a:lnTo>
                  <a:lnTo>
                    <a:pt x="267004" y="302056"/>
                  </a:lnTo>
                  <a:lnTo>
                    <a:pt x="312267" y="360349"/>
                  </a:lnTo>
                  <a:lnTo>
                    <a:pt x="326898" y="360349"/>
                  </a:lnTo>
                  <a:lnTo>
                    <a:pt x="326898" y="280454"/>
                  </a:lnTo>
                  <a:close/>
                </a:path>
                <a:path w="758825" h="361314">
                  <a:moveTo>
                    <a:pt x="327583" y="1943"/>
                  </a:moveTo>
                  <a:lnTo>
                    <a:pt x="265633" y="1943"/>
                  </a:lnTo>
                  <a:lnTo>
                    <a:pt x="265633" y="14287"/>
                  </a:lnTo>
                  <a:lnTo>
                    <a:pt x="289864" y="14287"/>
                  </a:lnTo>
                  <a:lnTo>
                    <a:pt x="289864" y="81838"/>
                  </a:lnTo>
                  <a:lnTo>
                    <a:pt x="303352" y="81838"/>
                  </a:lnTo>
                  <a:lnTo>
                    <a:pt x="303352" y="14287"/>
                  </a:lnTo>
                  <a:lnTo>
                    <a:pt x="327583" y="14287"/>
                  </a:lnTo>
                  <a:lnTo>
                    <a:pt x="327583" y="1943"/>
                  </a:lnTo>
                  <a:close/>
                </a:path>
                <a:path w="758825" h="361314">
                  <a:moveTo>
                    <a:pt x="402120" y="262851"/>
                  </a:moveTo>
                  <a:lnTo>
                    <a:pt x="388620" y="257251"/>
                  </a:lnTo>
                  <a:lnTo>
                    <a:pt x="376516" y="273824"/>
                  </a:lnTo>
                  <a:lnTo>
                    <a:pt x="388175" y="273824"/>
                  </a:lnTo>
                  <a:lnTo>
                    <a:pt x="402120" y="262851"/>
                  </a:lnTo>
                  <a:close/>
                </a:path>
                <a:path w="758825" h="361314">
                  <a:moveTo>
                    <a:pt x="409765" y="81838"/>
                  </a:moveTo>
                  <a:lnTo>
                    <a:pt x="390423" y="54978"/>
                  </a:lnTo>
                  <a:lnTo>
                    <a:pt x="388861" y="52806"/>
                  </a:lnTo>
                  <a:lnTo>
                    <a:pt x="396405" y="49326"/>
                  </a:lnTo>
                  <a:lnTo>
                    <a:pt x="401789" y="44005"/>
                  </a:lnTo>
                  <a:lnTo>
                    <a:pt x="402361" y="42748"/>
                  </a:lnTo>
                  <a:lnTo>
                    <a:pt x="405028" y="36868"/>
                  </a:lnTo>
                  <a:lnTo>
                    <a:pt x="406107" y="27889"/>
                  </a:lnTo>
                  <a:lnTo>
                    <a:pt x="406107" y="18821"/>
                  </a:lnTo>
                  <a:lnTo>
                    <a:pt x="404253" y="14173"/>
                  </a:lnTo>
                  <a:lnTo>
                    <a:pt x="403491" y="12230"/>
                  </a:lnTo>
                  <a:lnTo>
                    <a:pt x="398233" y="8115"/>
                  </a:lnTo>
                  <a:lnTo>
                    <a:pt x="393636" y="5410"/>
                  </a:lnTo>
                  <a:lnTo>
                    <a:pt x="392277" y="4978"/>
                  </a:lnTo>
                  <a:lnTo>
                    <a:pt x="392277" y="22606"/>
                  </a:lnTo>
                  <a:lnTo>
                    <a:pt x="392277" y="33058"/>
                  </a:lnTo>
                  <a:lnTo>
                    <a:pt x="390893" y="36868"/>
                  </a:lnTo>
                  <a:lnTo>
                    <a:pt x="385419" y="41567"/>
                  </a:lnTo>
                  <a:lnTo>
                    <a:pt x="380238" y="42748"/>
                  </a:lnTo>
                  <a:lnTo>
                    <a:pt x="355815" y="42748"/>
                  </a:lnTo>
                  <a:lnTo>
                    <a:pt x="355815" y="14173"/>
                  </a:lnTo>
                  <a:lnTo>
                    <a:pt x="380199" y="14173"/>
                  </a:lnTo>
                  <a:lnTo>
                    <a:pt x="385241" y="15138"/>
                  </a:lnTo>
                  <a:lnTo>
                    <a:pt x="390880" y="19037"/>
                  </a:lnTo>
                  <a:lnTo>
                    <a:pt x="392277" y="22606"/>
                  </a:lnTo>
                  <a:lnTo>
                    <a:pt x="392277" y="4978"/>
                  </a:lnTo>
                  <a:lnTo>
                    <a:pt x="387731" y="3492"/>
                  </a:lnTo>
                  <a:lnTo>
                    <a:pt x="380542" y="2324"/>
                  </a:lnTo>
                  <a:lnTo>
                    <a:pt x="372046" y="1943"/>
                  </a:lnTo>
                  <a:lnTo>
                    <a:pt x="342341" y="1943"/>
                  </a:lnTo>
                  <a:lnTo>
                    <a:pt x="342341" y="81838"/>
                  </a:lnTo>
                  <a:lnTo>
                    <a:pt x="355815" y="81838"/>
                  </a:lnTo>
                  <a:lnTo>
                    <a:pt x="355815" y="54978"/>
                  </a:lnTo>
                  <a:lnTo>
                    <a:pt x="373545" y="54978"/>
                  </a:lnTo>
                  <a:lnTo>
                    <a:pt x="392633" y="81838"/>
                  </a:lnTo>
                  <a:lnTo>
                    <a:pt x="409765" y="81838"/>
                  </a:lnTo>
                  <a:close/>
                </a:path>
                <a:path w="758825" h="361314">
                  <a:moveTo>
                    <a:pt x="428167" y="319836"/>
                  </a:moveTo>
                  <a:lnTo>
                    <a:pt x="427443" y="311797"/>
                  </a:lnTo>
                  <a:lnTo>
                    <a:pt x="427405" y="311365"/>
                  </a:lnTo>
                  <a:lnTo>
                    <a:pt x="425132" y="303618"/>
                  </a:lnTo>
                  <a:lnTo>
                    <a:pt x="421347" y="296608"/>
                  </a:lnTo>
                  <a:lnTo>
                    <a:pt x="416483" y="290855"/>
                  </a:lnTo>
                  <a:lnTo>
                    <a:pt x="416052" y="290334"/>
                  </a:lnTo>
                  <a:lnTo>
                    <a:pt x="414350" y="288975"/>
                  </a:lnTo>
                  <a:lnTo>
                    <a:pt x="414350" y="311797"/>
                  </a:lnTo>
                  <a:lnTo>
                    <a:pt x="414350" y="327863"/>
                  </a:lnTo>
                  <a:lnTo>
                    <a:pt x="411619" y="334708"/>
                  </a:lnTo>
                  <a:lnTo>
                    <a:pt x="400723" y="345986"/>
                  </a:lnTo>
                  <a:lnTo>
                    <a:pt x="394042" y="348805"/>
                  </a:lnTo>
                  <a:lnTo>
                    <a:pt x="378193" y="348805"/>
                  </a:lnTo>
                  <a:lnTo>
                    <a:pt x="371513" y="345986"/>
                  </a:lnTo>
                  <a:lnTo>
                    <a:pt x="360603" y="334708"/>
                  </a:lnTo>
                  <a:lnTo>
                    <a:pt x="357873" y="327863"/>
                  </a:lnTo>
                  <a:lnTo>
                    <a:pt x="357873" y="311797"/>
                  </a:lnTo>
                  <a:lnTo>
                    <a:pt x="360603" y="304952"/>
                  </a:lnTo>
                  <a:lnTo>
                    <a:pt x="371513" y="293674"/>
                  </a:lnTo>
                  <a:lnTo>
                    <a:pt x="378193" y="290855"/>
                  </a:lnTo>
                  <a:lnTo>
                    <a:pt x="394042" y="290855"/>
                  </a:lnTo>
                  <a:lnTo>
                    <a:pt x="400723" y="293674"/>
                  </a:lnTo>
                  <a:lnTo>
                    <a:pt x="411619" y="304952"/>
                  </a:lnTo>
                  <a:lnTo>
                    <a:pt x="414350" y="311797"/>
                  </a:lnTo>
                  <a:lnTo>
                    <a:pt x="414350" y="288975"/>
                  </a:lnTo>
                  <a:lnTo>
                    <a:pt x="409638" y="285165"/>
                  </a:lnTo>
                  <a:lnTo>
                    <a:pt x="402513" y="281470"/>
                  </a:lnTo>
                  <a:lnTo>
                    <a:pt x="394665" y="279247"/>
                  </a:lnTo>
                  <a:lnTo>
                    <a:pt x="386118" y="278511"/>
                  </a:lnTo>
                  <a:lnTo>
                    <a:pt x="377545" y="279247"/>
                  </a:lnTo>
                  <a:lnTo>
                    <a:pt x="347065" y="303618"/>
                  </a:lnTo>
                  <a:lnTo>
                    <a:pt x="344043" y="319836"/>
                  </a:lnTo>
                  <a:lnTo>
                    <a:pt x="344754" y="327863"/>
                  </a:lnTo>
                  <a:lnTo>
                    <a:pt x="344792" y="328295"/>
                  </a:lnTo>
                  <a:lnTo>
                    <a:pt x="369697" y="358190"/>
                  </a:lnTo>
                  <a:lnTo>
                    <a:pt x="386118" y="361149"/>
                  </a:lnTo>
                  <a:lnTo>
                    <a:pt x="394665" y="360400"/>
                  </a:lnTo>
                  <a:lnTo>
                    <a:pt x="402513" y="358190"/>
                  </a:lnTo>
                  <a:lnTo>
                    <a:pt x="409638" y="354482"/>
                  </a:lnTo>
                  <a:lnTo>
                    <a:pt x="416052" y="349313"/>
                  </a:lnTo>
                  <a:lnTo>
                    <a:pt x="416471" y="348805"/>
                  </a:lnTo>
                  <a:lnTo>
                    <a:pt x="421347" y="343039"/>
                  </a:lnTo>
                  <a:lnTo>
                    <a:pt x="425132" y="336029"/>
                  </a:lnTo>
                  <a:lnTo>
                    <a:pt x="427405" y="328295"/>
                  </a:lnTo>
                  <a:lnTo>
                    <a:pt x="428167" y="319836"/>
                  </a:lnTo>
                  <a:close/>
                </a:path>
                <a:path w="758825" h="361314">
                  <a:moveTo>
                    <a:pt x="499364" y="81838"/>
                  </a:moveTo>
                  <a:lnTo>
                    <a:pt x="491363" y="63665"/>
                  </a:lnTo>
                  <a:lnTo>
                    <a:pt x="485876" y="51206"/>
                  </a:lnTo>
                  <a:lnTo>
                    <a:pt x="471487" y="18554"/>
                  </a:lnTo>
                  <a:lnTo>
                    <a:pt x="471487" y="51206"/>
                  </a:lnTo>
                  <a:lnTo>
                    <a:pt x="442455" y="51206"/>
                  </a:lnTo>
                  <a:lnTo>
                    <a:pt x="456958" y="18288"/>
                  </a:lnTo>
                  <a:lnTo>
                    <a:pt x="471487" y="51206"/>
                  </a:lnTo>
                  <a:lnTo>
                    <a:pt x="471487" y="18554"/>
                  </a:lnTo>
                  <a:lnTo>
                    <a:pt x="471373" y="18288"/>
                  </a:lnTo>
                  <a:lnTo>
                    <a:pt x="464172" y="1943"/>
                  </a:lnTo>
                  <a:lnTo>
                    <a:pt x="449770" y="1943"/>
                  </a:lnTo>
                  <a:lnTo>
                    <a:pt x="414566" y="81838"/>
                  </a:lnTo>
                  <a:lnTo>
                    <a:pt x="428955" y="81838"/>
                  </a:lnTo>
                  <a:lnTo>
                    <a:pt x="436956" y="63665"/>
                  </a:lnTo>
                  <a:lnTo>
                    <a:pt x="476973" y="63665"/>
                  </a:lnTo>
                  <a:lnTo>
                    <a:pt x="484974" y="81838"/>
                  </a:lnTo>
                  <a:lnTo>
                    <a:pt x="499364" y="81838"/>
                  </a:lnTo>
                  <a:close/>
                </a:path>
                <a:path w="758825" h="361314">
                  <a:moveTo>
                    <a:pt x="535482" y="280454"/>
                  </a:moveTo>
                  <a:lnTo>
                    <a:pt x="514578" y="280454"/>
                  </a:lnTo>
                  <a:lnTo>
                    <a:pt x="490448" y="330631"/>
                  </a:lnTo>
                  <a:lnTo>
                    <a:pt x="466344" y="280454"/>
                  </a:lnTo>
                  <a:lnTo>
                    <a:pt x="445300" y="280454"/>
                  </a:lnTo>
                  <a:lnTo>
                    <a:pt x="445300" y="360349"/>
                  </a:lnTo>
                  <a:lnTo>
                    <a:pt x="458787" y="360349"/>
                  </a:lnTo>
                  <a:lnTo>
                    <a:pt x="458787" y="297942"/>
                  </a:lnTo>
                  <a:lnTo>
                    <a:pt x="486575" y="353377"/>
                  </a:lnTo>
                  <a:lnTo>
                    <a:pt x="494106" y="353377"/>
                  </a:lnTo>
                  <a:lnTo>
                    <a:pt x="522008" y="297942"/>
                  </a:lnTo>
                  <a:lnTo>
                    <a:pt x="522008" y="360349"/>
                  </a:lnTo>
                  <a:lnTo>
                    <a:pt x="535482" y="360349"/>
                  </a:lnTo>
                  <a:lnTo>
                    <a:pt x="535482" y="280454"/>
                  </a:lnTo>
                  <a:close/>
                </a:path>
                <a:path w="758825" h="361314">
                  <a:moveTo>
                    <a:pt x="558698" y="1943"/>
                  </a:moveTo>
                  <a:lnTo>
                    <a:pt x="496747" y="1943"/>
                  </a:lnTo>
                  <a:lnTo>
                    <a:pt x="496747" y="14287"/>
                  </a:lnTo>
                  <a:lnTo>
                    <a:pt x="520979" y="14287"/>
                  </a:lnTo>
                  <a:lnTo>
                    <a:pt x="520979" y="81838"/>
                  </a:lnTo>
                  <a:lnTo>
                    <a:pt x="534466" y="81838"/>
                  </a:lnTo>
                  <a:lnTo>
                    <a:pt x="534466" y="14287"/>
                  </a:lnTo>
                  <a:lnTo>
                    <a:pt x="558698" y="14287"/>
                  </a:lnTo>
                  <a:lnTo>
                    <a:pt x="558698" y="1943"/>
                  </a:lnTo>
                  <a:close/>
                </a:path>
                <a:path w="758825" h="361314">
                  <a:moveTo>
                    <a:pt x="586930" y="1943"/>
                  </a:moveTo>
                  <a:lnTo>
                    <a:pt x="573443" y="1943"/>
                  </a:lnTo>
                  <a:lnTo>
                    <a:pt x="573443" y="81838"/>
                  </a:lnTo>
                  <a:lnTo>
                    <a:pt x="586930" y="81838"/>
                  </a:lnTo>
                  <a:lnTo>
                    <a:pt x="586930" y="1943"/>
                  </a:lnTo>
                  <a:close/>
                </a:path>
                <a:path w="758825" h="361314">
                  <a:moveTo>
                    <a:pt x="677799" y="1943"/>
                  </a:moveTo>
                  <a:lnTo>
                    <a:pt x="662711" y="1943"/>
                  </a:lnTo>
                  <a:lnTo>
                    <a:pt x="638136" y="61607"/>
                  </a:lnTo>
                  <a:lnTo>
                    <a:pt x="613562" y="1943"/>
                  </a:lnTo>
                  <a:lnTo>
                    <a:pt x="598474" y="1943"/>
                  </a:lnTo>
                  <a:lnTo>
                    <a:pt x="630593" y="81838"/>
                  </a:lnTo>
                  <a:lnTo>
                    <a:pt x="645680" y="81838"/>
                  </a:lnTo>
                  <a:lnTo>
                    <a:pt x="677799" y="1943"/>
                  </a:lnTo>
                  <a:close/>
                </a:path>
                <a:path w="758825" h="361314">
                  <a:moveTo>
                    <a:pt x="758494" y="81838"/>
                  </a:moveTo>
                  <a:lnTo>
                    <a:pt x="750481" y="63665"/>
                  </a:lnTo>
                  <a:lnTo>
                    <a:pt x="744994" y="51206"/>
                  </a:lnTo>
                  <a:lnTo>
                    <a:pt x="730618" y="18580"/>
                  </a:lnTo>
                  <a:lnTo>
                    <a:pt x="730618" y="51206"/>
                  </a:lnTo>
                  <a:lnTo>
                    <a:pt x="701586" y="51206"/>
                  </a:lnTo>
                  <a:lnTo>
                    <a:pt x="716089" y="18288"/>
                  </a:lnTo>
                  <a:lnTo>
                    <a:pt x="730618" y="51206"/>
                  </a:lnTo>
                  <a:lnTo>
                    <a:pt x="730618" y="18580"/>
                  </a:lnTo>
                  <a:lnTo>
                    <a:pt x="730491" y="18288"/>
                  </a:lnTo>
                  <a:lnTo>
                    <a:pt x="723303" y="1943"/>
                  </a:lnTo>
                  <a:lnTo>
                    <a:pt x="708901" y="1943"/>
                  </a:lnTo>
                  <a:lnTo>
                    <a:pt x="673696" y="81838"/>
                  </a:lnTo>
                  <a:lnTo>
                    <a:pt x="688086" y="81838"/>
                  </a:lnTo>
                  <a:lnTo>
                    <a:pt x="696087" y="63665"/>
                  </a:lnTo>
                  <a:lnTo>
                    <a:pt x="736104" y="63665"/>
                  </a:lnTo>
                  <a:lnTo>
                    <a:pt x="744105" y="81838"/>
                  </a:lnTo>
                  <a:lnTo>
                    <a:pt x="758494" y="81838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9" name="object 479"/>
            <p:cNvPicPr/>
            <p:nvPr/>
          </p:nvPicPr>
          <p:blipFill>
            <a:blip r:embed="rId226" cstate="print"/>
            <a:stretch>
              <a:fillRect/>
            </a:stretch>
          </p:blipFill>
          <p:spPr>
            <a:xfrm>
              <a:off x="7041858" y="6252429"/>
              <a:ext cx="193715" cy="82753"/>
            </a:xfrm>
            <a:prstGeom prst="rect">
              <a:avLst/>
            </a:prstGeom>
          </p:spPr>
        </p:pic>
        <p:sp>
          <p:nvSpPr>
            <p:cNvPr id="480" name="object 480"/>
            <p:cNvSpPr/>
            <p:nvPr/>
          </p:nvSpPr>
          <p:spPr>
            <a:xfrm>
              <a:off x="6269177" y="6745604"/>
              <a:ext cx="973455" cy="104139"/>
            </a:xfrm>
            <a:custGeom>
              <a:avLst/>
              <a:gdLst/>
              <a:ahLst/>
              <a:cxnLst/>
              <a:rect l="l" t="t" r="r" b="b"/>
              <a:pathLst>
                <a:path w="973454" h="104140">
                  <a:moveTo>
                    <a:pt x="62293" y="42087"/>
                  </a:moveTo>
                  <a:lnTo>
                    <a:pt x="48463" y="26987"/>
                  </a:lnTo>
                  <a:lnTo>
                    <a:pt x="48463" y="45161"/>
                  </a:lnTo>
                  <a:lnTo>
                    <a:pt x="48463" y="56210"/>
                  </a:lnTo>
                  <a:lnTo>
                    <a:pt x="47104" y="60401"/>
                  </a:lnTo>
                  <a:lnTo>
                    <a:pt x="41694" y="66116"/>
                  </a:lnTo>
                  <a:lnTo>
                    <a:pt x="36614" y="67538"/>
                  </a:lnTo>
                  <a:lnTo>
                    <a:pt x="13474" y="67538"/>
                  </a:lnTo>
                  <a:lnTo>
                    <a:pt x="13474" y="35534"/>
                  </a:lnTo>
                  <a:lnTo>
                    <a:pt x="34518" y="35534"/>
                  </a:lnTo>
                  <a:lnTo>
                    <a:pt x="39890" y="36690"/>
                  </a:lnTo>
                  <a:lnTo>
                    <a:pt x="46748" y="41262"/>
                  </a:lnTo>
                  <a:lnTo>
                    <a:pt x="48463" y="45161"/>
                  </a:lnTo>
                  <a:lnTo>
                    <a:pt x="48463" y="26987"/>
                  </a:lnTo>
                  <a:lnTo>
                    <a:pt x="43141" y="25057"/>
                  </a:lnTo>
                  <a:lnTo>
                    <a:pt x="35902" y="23736"/>
                  </a:lnTo>
                  <a:lnTo>
                    <a:pt x="27432" y="23304"/>
                  </a:lnTo>
                  <a:lnTo>
                    <a:pt x="0" y="23304"/>
                  </a:lnTo>
                  <a:lnTo>
                    <a:pt x="0" y="103212"/>
                  </a:lnTo>
                  <a:lnTo>
                    <a:pt x="13474" y="103212"/>
                  </a:lnTo>
                  <a:lnTo>
                    <a:pt x="13474" y="79768"/>
                  </a:lnTo>
                  <a:lnTo>
                    <a:pt x="27660" y="79768"/>
                  </a:lnTo>
                  <a:lnTo>
                    <a:pt x="62293" y="61442"/>
                  </a:lnTo>
                  <a:lnTo>
                    <a:pt x="62293" y="42087"/>
                  </a:lnTo>
                  <a:close/>
                </a:path>
                <a:path w="973454" h="104140">
                  <a:moveTo>
                    <a:pt x="145732" y="103200"/>
                  </a:moveTo>
                  <a:lnTo>
                    <a:pt x="126390" y="76339"/>
                  </a:lnTo>
                  <a:lnTo>
                    <a:pt x="124828" y="74168"/>
                  </a:lnTo>
                  <a:lnTo>
                    <a:pt x="132372" y="70688"/>
                  </a:lnTo>
                  <a:lnTo>
                    <a:pt x="137756" y="65366"/>
                  </a:lnTo>
                  <a:lnTo>
                    <a:pt x="138328" y="64109"/>
                  </a:lnTo>
                  <a:lnTo>
                    <a:pt x="140995" y="58229"/>
                  </a:lnTo>
                  <a:lnTo>
                    <a:pt x="142074" y="49250"/>
                  </a:lnTo>
                  <a:lnTo>
                    <a:pt x="142074" y="40182"/>
                  </a:lnTo>
                  <a:lnTo>
                    <a:pt x="140220" y="35534"/>
                  </a:lnTo>
                  <a:lnTo>
                    <a:pt x="139458" y="33591"/>
                  </a:lnTo>
                  <a:lnTo>
                    <a:pt x="134200" y="29476"/>
                  </a:lnTo>
                  <a:lnTo>
                    <a:pt x="129603" y="26784"/>
                  </a:lnTo>
                  <a:lnTo>
                    <a:pt x="128244" y="26352"/>
                  </a:lnTo>
                  <a:lnTo>
                    <a:pt x="128244" y="43967"/>
                  </a:lnTo>
                  <a:lnTo>
                    <a:pt x="128244" y="54419"/>
                  </a:lnTo>
                  <a:lnTo>
                    <a:pt x="126860" y="58229"/>
                  </a:lnTo>
                  <a:lnTo>
                    <a:pt x="121386" y="62928"/>
                  </a:lnTo>
                  <a:lnTo>
                    <a:pt x="116205" y="64109"/>
                  </a:lnTo>
                  <a:lnTo>
                    <a:pt x="91782" y="64109"/>
                  </a:lnTo>
                  <a:lnTo>
                    <a:pt x="91782" y="35534"/>
                  </a:lnTo>
                  <a:lnTo>
                    <a:pt x="116166" y="35534"/>
                  </a:lnTo>
                  <a:lnTo>
                    <a:pt x="121208" y="36499"/>
                  </a:lnTo>
                  <a:lnTo>
                    <a:pt x="126847" y="40398"/>
                  </a:lnTo>
                  <a:lnTo>
                    <a:pt x="128244" y="43967"/>
                  </a:lnTo>
                  <a:lnTo>
                    <a:pt x="128244" y="26352"/>
                  </a:lnTo>
                  <a:lnTo>
                    <a:pt x="123698" y="24853"/>
                  </a:lnTo>
                  <a:lnTo>
                    <a:pt x="116509" y="23698"/>
                  </a:lnTo>
                  <a:lnTo>
                    <a:pt x="108013" y="23304"/>
                  </a:lnTo>
                  <a:lnTo>
                    <a:pt x="78308" y="23304"/>
                  </a:lnTo>
                  <a:lnTo>
                    <a:pt x="78308" y="103200"/>
                  </a:lnTo>
                  <a:lnTo>
                    <a:pt x="91782" y="103200"/>
                  </a:lnTo>
                  <a:lnTo>
                    <a:pt x="91782" y="76339"/>
                  </a:lnTo>
                  <a:lnTo>
                    <a:pt x="109512" y="76339"/>
                  </a:lnTo>
                  <a:lnTo>
                    <a:pt x="128600" y="103200"/>
                  </a:lnTo>
                  <a:lnTo>
                    <a:pt x="145732" y="103200"/>
                  </a:lnTo>
                  <a:close/>
                </a:path>
                <a:path w="973454" h="104140">
                  <a:moveTo>
                    <a:pt x="240588" y="62687"/>
                  </a:moveTo>
                  <a:lnTo>
                    <a:pt x="226771" y="31826"/>
                  </a:lnTo>
                  <a:lnTo>
                    <a:pt x="226771" y="54648"/>
                  </a:lnTo>
                  <a:lnTo>
                    <a:pt x="226771" y="70726"/>
                  </a:lnTo>
                  <a:lnTo>
                    <a:pt x="224040" y="77558"/>
                  </a:lnTo>
                  <a:lnTo>
                    <a:pt x="213144" y="88836"/>
                  </a:lnTo>
                  <a:lnTo>
                    <a:pt x="206463" y="91655"/>
                  </a:lnTo>
                  <a:lnTo>
                    <a:pt x="190614" y="91655"/>
                  </a:lnTo>
                  <a:lnTo>
                    <a:pt x="183934" y="88836"/>
                  </a:lnTo>
                  <a:lnTo>
                    <a:pt x="173024" y="77558"/>
                  </a:lnTo>
                  <a:lnTo>
                    <a:pt x="170294" y="70726"/>
                  </a:lnTo>
                  <a:lnTo>
                    <a:pt x="170294" y="54648"/>
                  </a:lnTo>
                  <a:lnTo>
                    <a:pt x="173024" y="47802"/>
                  </a:lnTo>
                  <a:lnTo>
                    <a:pt x="183934" y="36525"/>
                  </a:lnTo>
                  <a:lnTo>
                    <a:pt x="190614" y="33705"/>
                  </a:lnTo>
                  <a:lnTo>
                    <a:pt x="206463" y="33705"/>
                  </a:lnTo>
                  <a:lnTo>
                    <a:pt x="213144" y="36525"/>
                  </a:lnTo>
                  <a:lnTo>
                    <a:pt x="224040" y="47802"/>
                  </a:lnTo>
                  <a:lnTo>
                    <a:pt x="226771" y="54648"/>
                  </a:lnTo>
                  <a:lnTo>
                    <a:pt x="226771" y="31826"/>
                  </a:lnTo>
                  <a:lnTo>
                    <a:pt x="222059" y="28016"/>
                  </a:lnTo>
                  <a:lnTo>
                    <a:pt x="214934" y="24320"/>
                  </a:lnTo>
                  <a:lnTo>
                    <a:pt x="207098" y="22098"/>
                  </a:lnTo>
                  <a:lnTo>
                    <a:pt x="198539" y="21361"/>
                  </a:lnTo>
                  <a:lnTo>
                    <a:pt x="189979" y="22098"/>
                  </a:lnTo>
                  <a:lnTo>
                    <a:pt x="159499" y="46482"/>
                  </a:lnTo>
                  <a:lnTo>
                    <a:pt x="156464" y="62687"/>
                  </a:lnTo>
                  <a:lnTo>
                    <a:pt x="157187" y="70726"/>
                  </a:lnTo>
                  <a:lnTo>
                    <a:pt x="182130" y="101053"/>
                  </a:lnTo>
                  <a:lnTo>
                    <a:pt x="198539" y="104000"/>
                  </a:lnTo>
                  <a:lnTo>
                    <a:pt x="207098" y="103263"/>
                  </a:lnTo>
                  <a:lnTo>
                    <a:pt x="237566" y="78892"/>
                  </a:lnTo>
                  <a:lnTo>
                    <a:pt x="239826" y="71145"/>
                  </a:lnTo>
                  <a:lnTo>
                    <a:pt x="240588" y="62687"/>
                  </a:lnTo>
                  <a:close/>
                </a:path>
                <a:path w="973454" h="104140">
                  <a:moveTo>
                    <a:pt x="326555" y="64338"/>
                  </a:moveTo>
                  <a:lnTo>
                    <a:pt x="313067" y="64338"/>
                  </a:lnTo>
                  <a:lnTo>
                    <a:pt x="313067" y="86283"/>
                  </a:lnTo>
                  <a:lnTo>
                    <a:pt x="307975" y="89560"/>
                  </a:lnTo>
                  <a:lnTo>
                    <a:pt x="301625" y="91198"/>
                  </a:lnTo>
                  <a:lnTo>
                    <a:pt x="286461" y="91198"/>
                  </a:lnTo>
                  <a:lnTo>
                    <a:pt x="279996" y="88633"/>
                  </a:lnTo>
                  <a:lnTo>
                    <a:pt x="269341" y="78346"/>
                  </a:lnTo>
                  <a:lnTo>
                    <a:pt x="266674" y="71513"/>
                  </a:lnTo>
                  <a:lnTo>
                    <a:pt x="266674" y="54533"/>
                  </a:lnTo>
                  <a:lnTo>
                    <a:pt x="269405" y="47675"/>
                  </a:lnTo>
                  <a:lnTo>
                    <a:pt x="280390" y="37236"/>
                  </a:lnTo>
                  <a:lnTo>
                    <a:pt x="287159" y="34620"/>
                  </a:lnTo>
                  <a:lnTo>
                    <a:pt x="299440" y="34620"/>
                  </a:lnTo>
                  <a:lnTo>
                    <a:pt x="303110" y="35140"/>
                  </a:lnTo>
                  <a:lnTo>
                    <a:pt x="309435" y="37198"/>
                  </a:lnTo>
                  <a:lnTo>
                    <a:pt x="312572" y="39039"/>
                  </a:lnTo>
                  <a:lnTo>
                    <a:pt x="315696" y="41706"/>
                  </a:lnTo>
                  <a:lnTo>
                    <a:pt x="322897" y="31419"/>
                  </a:lnTo>
                  <a:lnTo>
                    <a:pt x="316814" y="27025"/>
                  </a:lnTo>
                  <a:lnTo>
                    <a:pt x="310019" y="23876"/>
                  </a:lnTo>
                  <a:lnTo>
                    <a:pt x="302475" y="21996"/>
                  </a:lnTo>
                  <a:lnTo>
                    <a:pt x="294220" y="21361"/>
                  </a:lnTo>
                  <a:lnTo>
                    <a:pt x="285902" y="22110"/>
                  </a:lnTo>
                  <a:lnTo>
                    <a:pt x="255638" y="46621"/>
                  </a:lnTo>
                  <a:lnTo>
                    <a:pt x="252603" y="62966"/>
                  </a:lnTo>
                  <a:lnTo>
                    <a:pt x="253339" y="71501"/>
                  </a:lnTo>
                  <a:lnTo>
                    <a:pt x="277939" y="101206"/>
                  </a:lnTo>
                  <a:lnTo>
                    <a:pt x="294220" y="104114"/>
                  </a:lnTo>
                  <a:lnTo>
                    <a:pt x="304114" y="103339"/>
                  </a:lnTo>
                  <a:lnTo>
                    <a:pt x="312813" y="101003"/>
                  </a:lnTo>
                  <a:lnTo>
                    <a:pt x="320294" y="97104"/>
                  </a:lnTo>
                  <a:lnTo>
                    <a:pt x="326555" y="91655"/>
                  </a:lnTo>
                  <a:lnTo>
                    <a:pt x="326555" y="64338"/>
                  </a:lnTo>
                  <a:close/>
                </a:path>
                <a:path w="973454" h="104140">
                  <a:moveTo>
                    <a:pt x="411822" y="103200"/>
                  </a:moveTo>
                  <a:lnTo>
                    <a:pt x="392480" y="76339"/>
                  </a:lnTo>
                  <a:lnTo>
                    <a:pt x="390918" y="74168"/>
                  </a:lnTo>
                  <a:lnTo>
                    <a:pt x="398462" y="70688"/>
                  </a:lnTo>
                  <a:lnTo>
                    <a:pt x="403860" y="65366"/>
                  </a:lnTo>
                  <a:lnTo>
                    <a:pt x="404418" y="64109"/>
                  </a:lnTo>
                  <a:lnTo>
                    <a:pt x="407085" y="58229"/>
                  </a:lnTo>
                  <a:lnTo>
                    <a:pt x="408165" y="49250"/>
                  </a:lnTo>
                  <a:lnTo>
                    <a:pt x="408165" y="40182"/>
                  </a:lnTo>
                  <a:lnTo>
                    <a:pt x="406323" y="35534"/>
                  </a:lnTo>
                  <a:lnTo>
                    <a:pt x="405549" y="33591"/>
                  </a:lnTo>
                  <a:lnTo>
                    <a:pt x="400291" y="29476"/>
                  </a:lnTo>
                  <a:lnTo>
                    <a:pt x="395693" y="26784"/>
                  </a:lnTo>
                  <a:lnTo>
                    <a:pt x="394335" y="26339"/>
                  </a:lnTo>
                  <a:lnTo>
                    <a:pt x="394335" y="43967"/>
                  </a:lnTo>
                  <a:lnTo>
                    <a:pt x="394335" y="54419"/>
                  </a:lnTo>
                  <a:lnTo>
                    <a:pt x="392950" y="58229"/>
                  </a:lnTo>
                  <a:lnTo>
                    <a:pt x="387477" y="62928"/>
                  </a:lnTo>
                  <a:lnTo>
                    <a:pt x="382295" y="64109"/>
                  </a:lnTo>
                  <a:lnTo>
                    <a:pt x="357873" y="64109"/>
                  </a:lnTo>
                  <a:lnTo>
                    <a:pt x="357873" y="35534"/>
                  </a:lnTo>
                  <a:lnTo>
                    <a:pt x="382257" y="35534"/>
                  </a:lnTo>
                  <a:lnTo>
                    <a:pt x="387299" y="36499"/>
                  </a:lnTo>
                  <a:lnTo>
                    <a:pt x="392938" y="40398"/>
                  </a:lnTo>
                  <a:lnTo>
                    <a:pt x="394335" y="43967"/>
                  </a:lnTo>
                  <a:lnTo>
                    <a:pt x="394335" y="26339"/>
                  </a:lnTo>
                  <a:lnTo>
                    <a:pt x="389801" y="24853"/>
                  </a:lnTo>
                  <a:lnTo>
                    <a:pt x="382600" y="23698"/>
                  </a:lnTo>
                  <a:lnTo>
                    <a:pt x="374103" y="23304"/>
                  </a:lnTo>
                  <a:lnTo>
                    <a:pt x="344398" y="23304"/>
                  </a:lnTo>
                  <a:lnTo>
                    <a:pt x="344398" y="103200"/>
                  </a:lnTo>
                  <a:lnTo>
                    <a:pt x="357873" y="103200"/>
                  </a:lnTo>
                  <a:lnTo>
                    <a:pt x="357873" y="76339"/>
                  </a:lnTo>
                  <a:lnTo>
                    <a:pt x="375602" y="76339"/>
                  </a:lnTo>
                  <a:lnTo>
                    <a:pt x="394690" y="103200"/>
                  </a:lnTo>
                  <a:lnTo>
                    <a:pt x="411822" y="103200"/>
                  </a:lnTo>
                  <a:close/>
                </a:path>
                <a:path w="973454" h="104140">
                  <a:moveTo>
                    <a:pt x="501421" y="103200"/>
                  </a:moveTo>
                  <a:lnTo>
                    <a:pt x="493420" y="85026"/>
                  </a:lnTo>
                  <a:lnTo>
                    <a:pt x="487934" y="72567"/>
                  </a:lnTo>
                  <a:lnTo>
                    <a:pt x="473544" y="39916"/>
                  </a:lnTo>
                  <a:lnTo>
                    <a:pt x="473544" y="72567"/>
                  </a:lnTo>
                  <a:lnTo>
                    <a:pt x="444512" y="72567"/>
                  </a:lnTo>
                  <a:lnTo>
                    <a:pt x="459016" y="39649"/>
                  </a:lnTo>
                  <a:lnTo>
                    <a:pt x="473544" y="72567"/>
                  </a:lnTo>
                  <a:lnTo>
                    <a:pt x="473544" y="39916"/>
                  </a:lnTo>
                  <a:lnTo>
                    <a:pt x="473430" y="39649"/>
                  </a:lnTo>
                  <a:lnTo>
                    <a:pt x="466229" y="23304"/>
                  </a:lnTo>
                  <a:lnTo>
                    <a:pt x="451827" y="23304"/>
                  </a:lnTo>
                  <a:lnTo>
                    <a:pt x="416623" y="103200"/>
                  </a:lnTo>
                  <a:lnTo>
                    <a:pt x="431012" y="103200"/>
                  </a:lnTo>
                  <a:lnTo>
                    <a:pt x="439013" y="85026"/>
                  </a:lnTo>
                  <a:lnTo>
                    <a:pt x="479031" y="85026"/>
                  </a:lnTo>
                  <a:lnTo>
                    <a:pt x="487032" y="103200"/>
                  </a:lnTo>
                  <a:lnTo>
                    <a:pt x="501421" y="103200"/>
                  </a:lnTo>
                  <a:close/>
                </a:path>
                <a:path w="973454" h="104140">
                  <a:moveTo>
                    <a:pt x="602805" y="23304"/>
                  </a:moveTo>
                  <a:lnTo>
                    <a:pt x="581901" y="23304"/>
                  </a:lnTo>
                  <a:lnTo>
                    <a:pt x="557771" y="73482"/>
                  </a:lnTo>
                  <a:lnTo>
                    <a:pt x="533666" y="23304"/>
                  </a:lnTo>
                  <a:lnTo>
                    <a:pt x="512622" y="23304"/>
                  </a:lnTo>
                  <a:lnTo>
                    <a:pt x="512622" y="103200"/>
                  </a:lnTo>
                  <a:lnTo>
                    <a:pt x="526110" y="103200"/>
                  </a:lnTo>
                  <a:lnTo>
                    <a:pt x="526110" y="40792"/>
                  </a:lnTo>
                  <a:lnTo>
                    <a:pt x="553897" y="96227"/>
                  </a:lnTo>
                  <a:lnTo>
                    <a:pt x="561428" y="96227"/>
                  </a:lnTo>
                  <a:lnTo>
                    <a:pt x="589330" y="40792"/>
                  </a:lnTo>
                  <a:lnTo>
                    <a:pt x="589330" y="103200"/>
                  </a:lnTo>
                  <a:lnTo>
                    <a:pt x="602805" y="103200"/>
                  </a:lnTo>
                  <a:lnTo>
                    <a:pt x="602805" y="23304"/>
                  </a:lnTo>
                  <a:close/>
                </a:path>
                <a:path w="973454" h="104140">
                  <a:moveTo>
                    <a:pt x="676541" y="5600"/>
                  </a:moveTo>
                  <a:lnTo>
                    <a:pt x="663054" y="0"/>
                  </a:lnTo>
                  <a:lnTo>
                    <a:pt x="650938" y="16573"/>
                  </a:lnTo>
                  <a:lnTo>
                    <a:pt x="662597" y="16573"/>
                  </a:lnTo>
                  <a:lnTo>
                    <a:pt x="676541" y="5600"/>
                  </a:lnTo>
                  <a:close/>
                </a:path>
                <a:path w="973454" h="104140">
                  <a:moveTo>
                    <a:pt x="698830" y="103212"/>
                  </a:moveTo>
                  <a:lnTo>
                    <a:pt x="690829" y="85039"/>
                  </a:lnTo>
                  <a:lnTo>
                    <a:pt x="685330" y="72580"/>
                  </a:lnTo>
                  <a:lnTo>
                    <a:pt x="670941" y="39928"/>
                  </a:lnTo>
                  <a:lnTo>
                    <a:pt x="670941" y="72580"/>
                  </a:lnTo>
                  <a:lnTo>
                    <a:pt x="641908" y="72580"/>
                  </a:lnTo>
                  <a:lnTo>
                    <a:pt x="656424" y="39662"/>
                  </a:lnTo>
                  <a:lnTo>
                    <a:pt x="670941" y="72580"/>
                  </a:lnTo>
                  <a:lnTo>
                    <a:pt x="670941" y="39928"/>
                  </a:lnTo>
                  <a:lnTo>
                    <a:pt x="670826" y="39662"/>
                  </a:lnTo>
                  <a:lnTo>
                    <a:pt x="663625" y="23317"/>
                  </a:lnTo>
                  <a:lnTo>
                    <a:pt x="649224" y="23317"/>
                  </a:lnTo>
                  <a:lnTo>
                    <a:pt x="614019" y="103212"/>
                  </a:lnTo>
                  <a:lnTo>
                    <a:pt x="628421" y="103212"/>
                  </a:lnTo>
                  <a:lnTo>
                    <a:pt x="636409" y="85039"/>
                  </a:lnTo>
                  <a:lnTo>
                    <a:pt x="676427" y="85039"/>
                  </a:lnTo>
                  <a:lnTo>
                    <a:pt x="684428" y="103212"/>
                  </a:lnTo>
                  <a:lnTo>
                    <a:pt x="698830" y="103212"/>
                  </a:lnTo>
                  <a:close/>
                </a:path>
                <a:path w="973454" h="104140">
                  <a:moveTo>
                    <a:pt x="764425" y="23304"/>
                  </a:moveTo>
                  <a:lnTo>
                    <a:pt x="702475" y="23304"/>
                  </a:lnTo>
                  <a:lnTo>
                    <a:pt x="702475" y="35648"/>
                  </a:lnTo>
                  <a:lnTo>
                    <a:pt x="726706" y="35648"/>
                  </a:lnTo>
                  <a:lnTo>
                    <a:pt x="726706" y="103200"/>
                  </a:lnTo>
                  <a:lnTo>
                    <a:pt x="740194" y="103200"/>
                  </a:lnTo>
                  <a:lnTo>
                    <a:pt x="740194" y="35648"/>
                  </a:lnTo>
                  <a:lnTo>
                    <a:pt x="764425" y="35648"/>
                  </a:lnTo>
                  <a:lnTo>
                    <a:pt x="764425" y="23304"/>
                  </a:lnTo>
                  <a:close/>
                </a:path>
                <a:path w="973454" h="104140">
                  <a:moveTo>
                    <a:pt x="792670" y="23304"/>
                  </a:moveTo>
                  <a:lnTo>
                    <a:pt x="779183" y="23304"/>
                  </a:lnTo>
                  <a:lnTo>
                    <a:pt x="779183" y="103200"/>
                  </a:lnTo>
                  <a:lnTo>
                    <a:pt x="792670" y="103200"/>
                  </a:lnTo>
                  <a:lnTo>
                    <a:pt x="792670" y="23304"/>
                  </a:lnTo>
                  <a:close/>
                </a:path>
                <a:path w="973454" h="104140">
                  <a:moveTo>
                    <a:pt x="883754" y="35077"/>
                  </a:moveTo>
                  <a:lnTo>
                    <a:pt x="877150" y="29083"/>
                  </a:lnTo>
                  <a:lnTo>
                    <a:pt x="869772" y="24790"/>
                  </a:lnTo>
                  <a:lnTo>
                    <a:pt x="861631" y="22225"/>
                  </a:lnTo>
                  <a:lnTo>
                    <a:pt x="852728" y="21361"/>
                  </a:lnTo>
                  <a:lnTo>
                    <a:pt x="843838" y="22110"/>
                  </a:lnTo>
                  <a:lnTo>
                    <a:pt x="812850" y="46621"/>
                  </a:lnTo>
                  <a:lnTo>
                    <a:pt x="809802" y="62966"/>
                  </a:lnTo>
                  <a:lnTo>
                    <a:pt x="810552" y="71501"/>
                  </a:lnTo>
                  <a:lnTo>
                    <a:pt x="835228" y="101206"/>
                  </a:lnTo>
                  <a:lnTo>
                    <a:pt x="851801" y="104114"/>
                  </a:lnTo>
                  <a:lnTo>
                    <a:pt x="860526" y="103238"/>
                  </a:lnTo>
                  <a:lnTo>
                    <a:pt x="870254" y="84569"/>
                  </a:lnTo>
                  <a:lnTo>
                    <a:pt x="866762" y="87058"/>
                  </a:lnTo>
                  <a:lnTo>
                    <a:pt x="860056" y="90182"/>
                  </a:lnTo>
                  <a:lnTo>
                    <a:pt x="856056" y="90970"/>
                  </a:lnTo>
                  <a:lnTo>
                    <a:pt x="851408" y="90970"/>
                  </a:lnTo>
                  <a:lnTo>
                    <a:pt x="843940" y="90970"/>
                  </a:lnTo>
                  <a:lnTo>
                    <a:pt x="837476" y="88252"/>
                  </a:lnTo>
                  <a:lnTo>
                    <a:pt x="826579" y="77343"/>
                  </a:lnTo>
                  <a:lnTo>
                    <a:pt x="823861" y="70573"/>
                  </a:lnTo>
                  <a:lnTo>
                    <a:pt x="823861" y="54330"/>
                  </a:lnTo>
                  <a:lnTo>
                    <a:pt x="826604" y="47663"/>
                  </a:lnTo>
                  <a:lnTo>
                    <a:pt x="837577" y="37236"/>
                  </a:lnTo>
                  <a:lnTo>
                    <a:pt x="844346" y="34620"/>
                  </a:lnTo>
                  <a:lnTo>
                    <a:pt x="856996" y="34620"/>
                  </a:lnTo>
                  <a:lnTo>
                    <a:pt x="860983" y="35344"/>
                  </a:lnTo>
                  <a:lnTo>
                    <a:pt x="867765" y="38239"/>
                  </a:lnTo>
                  <a:lnTo>
                    <a:pt x="871359" y="40792"/>
                  </a:lnTo>
                  <a:lnTo>
                    <a:pt x="875182" y="44450"/>
                  </a:lnTo>
                  <a:lnTo>
                    <a:pt x="883754" y="35077"/>
                  </a:lnTo>
                  <a:close/>
                </a:path>
                <a:path w="973454" h="104140">
                  <a:moveTo>
                    <a:pt x="972896" y="103200"/>
                  </a:moveTo>
                  <a:lnTo>
                    <a:pt x="964895" y="85026"/>
                  </a:lnTo>
                  <a:lnTo>
                    <a:pt x="959408" y="72567"/>
                  </a:lnTo>
                  <a:lnTo>
                    <a:pt x="945019" y="39916"/>
                  </a:lnTo>
                  <a:lnTo>
                    <a:pt x="945019" y="72567"/>
                  </a:lnTo>
                  <a:lnTo>
                    <a:pt x="915987" y="72567"/>
                  </a:lnTo>
                  <a:lnTo>
                    <a:pt x="930490" y="39649"/>
                  </a:lnTo>
                  <a:lnTo>
                    <a:pt x="945019" y="72567"/>
                  </a:lnTo>
                  <a:lnTo>
                    <a:pt x="945019" y="39916"/>
                  </a:lnTo>
                  <a:lnTo>
                    <a:pt x="944905" y="39649"/>
                  </a:lnTo>
                  <a:lnTo>
                    <a:pt x="937704" y="23304"/>
                  </a:lnTo>
                  <a:lnTo>
                    <a:pt x="923302" y="23304"/>
                  </a:lnTo>
                  <a:lnTo>
                    <a:pt x="888098" y="103200"/>
                  </a:lnTo>
                  <a:lnTo>
                    <a:pt x="902487" y="103200"/>
                  </a:lnTo>
                  <a:lnTo>
                    <a:pt x="910488" y="85026"/>
                  </a:lnTo>
                  <a:lnTo>
                    <a:pt x="950506" y="85026"/>
                  </a:lnTo>
                  <a:lnTo>
                    <a:pt x="958507" y="103200"/>
                  </a:lnTo>
                  <a:lnTo>
                    <a:pt x="972896" y="10320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1" name="object 481"/>
            <p:cNvPicPr/>
            <p:nvPr/>
          </p:nvPicPr>
          <p:blipFill>
            <a:blip r:embed="rId227" cstate="print"/>
            <a:stretch>
              <a:fillRect/>
            </a:stretch>
          </p:blipFill>
          <p:spPr>
            <a:xfrm>
              <a:off x="6520637" y="6522951"/>
              <a:ext cx="135799" cy="80695"/>
            </a:xfrm>
            <a:prstGeom prst="rect">
              <a:avLst/>
            </a:prstGeom>
          </p:spPr>
        </p:pic>
        <p:sp>
          <p:nvSpPr>
            <p:cNvPr id="482" name="object 482"/>
            <p:cNvSpPr/>
            <p:nvPr/>
          </p:nvSpPr>
          <p:spPr>
            <a:xfrm>
              <a:off x="6443586" y="6521005"/>
              <a:ext cx="779780" cy="595630"/>
            </a:xfrm>
            <a:custGeom>
              <a:avLst/>
              <a:gdLst/>
              <a:ahLst/>
              <a:cxnLst/>
              <a:rect l="l" t="t" r="r" b="b"/>
              <a:pathLst>
                <a:path w="779779" h="595629">
                  <a:moveTo>
                    <a:pt x="73952" y="555485"/>
                  </a:moveTo>
                  <a:lnTo>
                    <a:pt x="60464" y="555485"/>
                  </a:lnTo>
                  <a:lnTo>
                    <a:pt x="60464" y="577430"/>
                  </a:lnTo>
                  <a:lnTo>
                    <a:pt x="55372" y="580707"/>
                  </a:lnTo>
                  <a:lnTo>
                    <a:pt x="49022" y="582345"/>
                  </a:lnTo>
                  <a:lnTo>
                    <a:pt x="33858" y="582345"/>
                  </a:lnTo>
                  <a:lnTo>
                    <a:pt x="27393" y="579780"/>
                  </a:lnTo>
                  <a:lnTo>
                    <a:pt x="16738" y="569493"/>
                  </a:lnTo>
                  <a:lnTo>
                    <a:pt x="14071" y="562660"/>
                  </a:lnTo>
                  <a:lnTo>
                    <a:pt x="14071" y="545680"/>
                  </a:lnTo>
                  <a:lnTo>
                    <a:pt x="16802" y="538822"/>
                  </a:lnTo>
                  <a:lnTo>
                    <a:pt x="27787" y="528383"/>
                  </a:lnTo>
                  <a:lnTo>
                    <a:pt x="34556" y="525767"/>
                  </a:lnTo>
                  <a:lnTo>
                    <a:pt x="46837" y="525767"/>
                  </a:lnTo>
                  <a:lnTo>
                    <a:pt x="50507" y="526288"/>
                  </a:lnTo>
                  <a:lnTo>
                    <a:pt x="56832" y="528345"/>
                  </a:lnTo>
                  <a:lnTo>
                    <a:pt x="59969" y="530186"/>
                  </a:lnTo>
                  <a:lnTo>
                    <a:pt x="63093" y="532853"/>
                  </a:lnTo>
                  <a:lnTo>
                    <a:pt x="70294" y="522566"/>
                  </a:lnTo>
                  <a:lnTo>
                    <a:pt x="64223" y="518172"/>
                  </a:lnTo>
                  <a:lnTo>
                    <a:pt x="57429" y="515023"/>
                  </a:lnTo>
                  <a:lnTo>
                    <a:pt x="49885" y="513143"/>
                  </a:lnTo>
                  <a:lnTo>
                    <a:pt x="41617" y="512508"/>
                  </a:lnTo>
                  <a:lnTo>
                    <a:pt x="33299" y="513257"/>
                  </a:lnTo>
                  <a:lnTo>
                    <a:pt x="3048" y="537768"/>
                  </a:lnTo>
                  <a:lnTo>
                    <a:pt x="0" y="554113"/>
                  </a:lnTo>
                  <a:lnTo>
                    <a:pt x="749" y="562648"/>
                  </a:lnTo>
                  <a:lnTo>
                    <a:pt x="25336" y="592353"/>
                  </a:lnTo>
                  <a:lnTo>
                    <a:pt x="41617" y="595261"/>
                  </a:lnTo>
                  <a:lnTo>
                    <a:pt x="51523" y="594487"/>
                  </a:lnTo>
                  <a:lnTo>
                    <a:pt x="60223" y="592150"/>
                  </a:lnTo>
                  <a:lnTo>
                    <a:pt x="67703" y="588251"/>
                  </a:lnTo>
                  <a:lnTo>
                    <a:pt x="73952" y="582803"/>
                  </a:lnTo>
                  <a:lnTo>
                    <a:pt x="73952" y="555485"/>
                  </a:lnTo>
                  <a:close/>
                </a:path>
                <a:path w="779779" h="595629">
                  <a:moveTo>
                    <a:pt x="149288" y="581660"/>
                  </a:moveTo>
                  <a:lnTo>
                    <a:pt x="105283" y="581660"/>
                  </a:lnTo>
                  <a:lnTo>
                    <a:pt x="105283" y="560285"/>
                  </a:lnTo>
                  <a:lnTo>
                    <a:pt x="143573" y="560285"/>
                  </a:lnTo>
                  <a:lnTo>
                    <a:pt x="143573" y="548284"/>
                  </a:lnTo>
                  <a:lnTo>
                    <a:pt x="105283" y="548284"/>
                  </a:lnTo>
                  <a:lnTo>
                    <a:pt x="105283" y="527138"/>
                  </a:lnTo>
                  <a:lnTo>
                    <a:pt x="147916" y="527138"/>
                  </a:lnTo>
                  <a:lnTo>
                    <a:pt x="147916" y="514451"/>
                  </a:lnTo>
                  <a:lnTo>
                    <a:pt x="91795" y="514451"/>
                  </a:lnTo>
                  <a:lnTo>
                    <a:pt x="91795" y="594347"/>
                  </a:lnTo>
                  <a:lnTo>
                    <a:pt x="149288" y="594347"/>
                  </a:lnTo>
                  <a:lnTo>
                    <a:pt x="149288" y="581660"/>
                  </a:lnTo>
                  <a:close/>
                </a:path>
                <a:path w="779779" h="595629">
                  <a:moveTo>
                    <a:pt x="244487" y="553834"/>
                  </a:moveTo>
                  <a:lnTo>
                    <a:pt x="243776" y="545795"/>
                  </a:lnTo>
                  <a:lnTo>
                    <a:pt x="243738" y="545363"/>
                  </a:lnTo>
                  <a:lnTo>
                    <a:pt x="241465" y="537629"/>
                  </a:lnTo>
                  <a:lnTo>
                    <a:pt x="237680" y="530618"/>
                  </a:lnTo>
                  <a:lnTo>
                    <a:pt x="232816" y="524852"/>
                  </a:lnTo>
                  <a:lnTo>
                    <a:pt x="232371" y="524332"/>
                  </a:lnTo>
                  <a:lnTo>
                    <a:pt x="230670" y="522960"/>
                  </a:lnTo>
                  <a:lnTo>
                    <a:pt x="230670" y="545795"/>
                  </a:lnTo>
                  <a:lnTo>
                    <a:pt x="230670" y="561873"/>
                  </a:lnTo>
                  <a:lnTo>
                    <a:pt x="227939" y="568706"/>
                  </a:lnTo>
                  <a:lnTo>
                    <a:pt x="217043" y="579983"/>
                  </a:lnTo>
                  <a:lnTo>
                    <a:pt x="210362" y="582803"/>
                  </a:lnTo>
                  <a:lnTo>
                    <a:pt x="194513" y="582803"/>
                  </a:lnTo>
                  <a:lnTo>
                    <a:pt x="187833" y="579983"/>
                  </a:lnTo>
                  <a:lnTo>
                    <a:pt x="176923" y="568706"/>
                  </a:lnTo>
                  <a:lnTo>
                    <a:pt x="174193" y="561873"/>
                  </a:lnTo>
                  <a:lnTo>
                    <a:pt x="174193" y="545795"/>
                  </a:lnTo>
                  <a:lnTo>
                    <a:pt x="176923" y="538949"/>
                  </a:lnTo>
                  <a:lnTo>
                    <a:pt x="187833" y="527672"/>
                  </a:lnTo>
                  <a:lnTo>
                    <a:pt x="194513" y="524852"/>
                  </a:lnTo>
                  <a:lnTo>
                    <a:pt x="210362" y="524852"/>
                  </a:lnTo>
                  <a:lnTo>
                    <a:pt x="217043" y="527672"/>
                  </a:lnTo>
                  <a:lnTo>
                    <a:pt x="227939" y="538949"/>
                  </a:lnTo>
                  <a:lnTo>
                    <a:pt x="230670" y="545795"/>
                  </a:lnTo>
                  <a:lnTo>
                    <a:pt x="230670" y="522960"/>
                  </a:lnTo>
                  <a:lnTo>
                    <a:pt x="225971" y="519163"/>
                  </a:lnTo>
                  <a:lnTo>
                    <a:pt x="218833" y="515467"/>
                  </a:lnTo>
                  <a:lnTo>
                    <a:pt x="210997" y="513245"/>
                  </a:lnTo>
                  <a:lnTo>
                    <a:pt x="202438" y="512508"/>
                  </a:lnTo>
                  <a:lnTo>
                    <a:pt x="193878" y="513245"/>
                  </a:lnTo>
                  <a:lnTo>
                    <a:pt x="163398" y="537629"/>
                  </a:lnTo>
                  <a:lnTo>
                    <a:pt x="160362" y="553834"/>
                  </a:lnTo>
                  <a:lnTo>
                    <a:pt x="161086" y="561873"/>
                  </a:lnTo>
                  <a:lnTo>
                    <a:pt x="186029" y="592188"/>
                  </a:lnTo>
                  <a:lnTo>
                    <a:pt x="202438" y="595147"/>
                  </a:lnTo>
                  <a:lnTo>
                    <a:pt x="210997" y="594410"/>
                  </a:lnTo>
                  <a:lnTo>
                    <a:pt x="241465" y="570026"/>
                  </a:lnTo>
                  <a:lnTo>
                    <a:pt x="243738" y="562292"/>
                  </a:lnTo>
                  <a:lnTo>
                    <a:pt x="244487" y="553834"/>
                  </a:lnTo>
                  <a:close/>
                </a:path>
                <a:path w="779779" h="595629">
                  <a:moveTo>
                    <a:pt x="307479" y="1955"/>
                  </a:moveTo>
                  <a:lnTo>
                    <a:pt x="293992" y="1955"/>
                  </a:lnTo>
                  <a:lnTo>
                    <a:pt x="293992" y="61620"/>
                  </a:lnTo>
                  <a:lnTo>
                    <a:pt x="247586" y="1955"/>
                  </a:lnTo>
                  <a:lnTo>
                    <a:pt x="234099" y="1955"/>
                  </a:lnTo>
                  <a:lnTo>
                    <a:pt x="234099" y="81851"/>
                  </a:lnTo>
                  <a:lnTo>
                    <a:pt x="247586" y="81851"/>
                  </a:lnTo>
                  <a:lnTo>
                    <a:pt x="247586" y="23558"/>
                  </a:lnTo>
                  <a:lnTo>
                    <a:pt x="292849" y="81851"/>
                  </a:lnTo>
                  <a:lnTo>
                    <a:pt x="307479" y="81851"/>
                  </a:lnTo>
                  <a:lnTo>
                    <a:pt x="307479" y="1955"/>
                  </a:lnTo>
                  <a:close/>
                </a:path>
                <a:path w="779779" h="595629">
                  <a:moveTo>
                    <a:pt x="330454" y="555485"/>
                  </a:moveTo>
                  <a:lnTo>
                    <a:pt x="316966" y="555485"/>
                  </a:lnTo>
                  <a:lnTo>
                    <a:pt x="316966" y="577430"/>
                  </a:lnTo>
                  <a:lnTo>
                    <a:pt x="311873" y="580707"/>
                  </a:lnTo>
                  <a:lnTo>
                    <a:pt x="305523" y="582345"/>
                  </a:lnTo>
                  <a:lnTo>
                    <a:pt x="290360" y="582345"/>
                  </a:lnTo>
                  <a:lnTo>
                    <a:pt x="283895" y="579780"/>
                  </a:lnTo>
                  <a:lnTo>
                    <a:pt x="273240" y="569493"/>
                  </a:lnTo>
                  <a:lnTo>
                    <a:pt x="270573" y="562660"/>
                  </a:lnTo>
                  <a:lnTo>
                    <a:pt x="270573" y="545680"/>
                  </a:lnTo>
                  <a:lnTo>
                    <a:pt x="273304" y="538822"/>
                  </a:lnTo>
                  <a:lnTo>
                    <a:pt x="284289" y="528383"/>
                  </a:lnTo>
                  <a:lnTo>
                    <a:pt x="291058" y="525767"/>
                  </a:lnTo>
                  <a:lnTo>
                    <a:pt x="303339" y="525767"/>
                  </a:lnTo>
                  <a:lnTo>
                    <a:pt x="307009" y="526288"/>
                  </a:lnTo>
                  <a:lnTo>
                    <a:pt x="313334" y="528345"/>
                  </a:lnTo>
                  <a:lnTo>
                    <a:pt x="316471" y="530186"/>
                  </a:lnTo>
                  <a:lnTo>
                    <a:pt x="319595" y="532853"/>
                  </a:lnTo>
                  <a:lnTo>
                    <a:pt x="326796" y="522566"/>
                  </a:lnTo>
                  <a:lnTo>
                    <a:pt x="320713" y="518172"/>
                  </a:lnTo>
                  <a:lnTo>
                    <a:pt x="313918" y="515023"/>
                  </a:lnTo>
                  <a:lnTo>
                    <a:pt x="306374" y="513143"/>
                  </a:lnTo>
                  <a:lnTo>
                    <a:pt x="298119" y="512508"/>
                  </a:lnTo>
                  <a:lnTo>
                    <a:pt x="289801" y="513257"/>
                  </a:lnTo>
                  <a:lnTo>
                    <a:pt x="259537" y="537768"/>
                  </a:lnTo>
                  <a:lnTo>
                    <a:pt x="256501" y="554113"/>
                  </a:lnTo>
                  <a:lnTo>
                    <a:pt x="257238" y="562648"/>
                  </a:lnTo>
                  <a:lnTo>
                    <a:pt x="281838" y="592353"/>
                  </a:lnTo>
                  <a:lnTo>
                    <a:pt x="298119" y="595261"/>
                  </a:lnTo>
                  <a:lnTo>
                    <a:pt x="308013" y="594487"/>
                  </a:lnTo>
                  <a:lnTo>
                    <a:pt x="316712" y="592150"/>
                  </a:lnTo>
                  <a:lnTo>
                    <a:pt x="324192" y="588251"/>
                  </a:lnTo>
                  <a:lnTo>
                    <a:pt x="330454" y="582803"/>
                  </a:lnTo>
                  <a:lnTo>
                    <a:pt x="330454" y="555485"/>
                  </a:lnTo>
                  <a:close/>
                </a:path>
                <a:path w="779779" h="595629">
                  <a:moveTo>
                    <a:pt x="398576" y="13728"/>
                  </a:moveTo>
                  <a:lnTo>
                    <a:pt x="391960" y="7721"/>
                  </a:lnTo>
                  <a:lnTo>
                    <a:pt x="384581" y="3441"/>
                  </a:lnTo>
                  <a:lnTo>
                    <a:pt x="376440" y="863"/>
                  </a:lnTo>
                  <a:lnTo>
                    <a:pt x="367550" y="12"/>
                  </a:lnTo>
                  <a:lnTo>
                    <a:pt x="358648" y="749"/>
                  </a:lnTo>
                  <a:lnTo>
                    <a:pt x="327660" y="25273"/>
                  </a:lnTo>
                  <a:lnTo>
                    <a:pt x="324624" y="41617"/>
                  </a:lnTo>
                  <a:lnTo>
                    <a:pt x="325361" y="50139"/>
                  </a:lnTo>
                  <a:lnTo>
                    <a:pt x="350050" y="79844"/>
                  </a:lnTo>
                  <a:lnTo>
                    <a:pt x="366623" y="82765"/>
                  </a:lnTo>
                  <a:lnTo>
                    <a:pt x="375335" y="81889"/>
                  </a:lnTo>
                  <a:lnTo>
                    <a:pt x="385076" y="63220"/>
                  </a:lnTo>
                  <a:lnTo>
                    <a:pt x="381584" y="65709"/>
                  </a:lnTo>
                  <a:lnTo>
                    <a:pt x="374878" y="68834"/>
                  </a:lnTo>
                  <a:lnTo>
                    <a:pt x="370878" y="69621"/>
                  </a:lnTo>
                  <a:lnTo>
                    <a:pt x="366229" y="69621"/>
                  </a:lnTo>
                  <a:lnTo>
                    <a:pt x="358762" y="69621"/>
                  </a:lnTo>
                  <a:lnTo>
                    <a:pt x="352298" y="66903"/>
                  </a:lnTo>
                  <a:lnTo>
                    <a:pt x="341401" y="55994"/>
                  </a:lnTo>
                  <a:lnTo>
                    <a:pt x="338683" y="49225"/>
                  </a:lnTo>
                  <a:lnTo>
                    <a:pt x="338683" y="32981"/>
                  </a:lnTo>
                  <a:lnTo>
                    <a:pt x="341426" y="26314"/>
                  </a:lnTo>
                  <a:lnTo>
                    <a:pt x="352399" y="15887"/>
                  </a:lnTo>
                  <a:lnTo>
                    <a:pt x="359168" y="13271"/>
                  </a:lnTo>
                  <a:lnTo>
                    <a:pt x="371817" y="13271"/>
                  </a:lnTo>
                  <a:lnTo>
                    <a:pt x="375805" y="13995"/>
                  </a:lnTo>
                  <a:lnTo>
                    <a:pt x="382587" y="16891"/>
                  </a:lnTo>
                  <a:lnTo>
                    <a:pt x="386181" y="19443"/>
                  </a:lnTo>
                  <a:lnTo>
                    <a:pt x="390004" y="23101"/>
                  </a:lnTo>
                  <a:lnTo>
                    <a:pt x="398576" y="13728"/>
                  </a:lnTo>
                  <a:close/>
                </a:path>
                <a:path w="779779" h="595629">
                  <a:moveTo>
                    <a:pt x="415709" y="594347"/>
                  </a:moveTo>
                  <a:lnTo>
                    <a:pt x="396367" y="567486"/>
                  </a:lnTo>
                  <a:lnTo>
                    <a:pt x="394804" y="565315"/>
                  </a:lnTo>
                  <a:lnTo>
                    <a:pt x="402348" y="561835"/>
                  </a:lnTo>
                  <a:lnTo>
                    <a:pt x="407746" y="556514"/>
                  </a:lnTo>
                  <a:lnTo>
                    <a:pt x="408305" y="555256"/>
                  </a:lnTo>
                  <a:lnTo>
                    <a:pt x="410972" y="549376"/>
                  </a:lnTo>
                  <a:lnTo>
                    <a:pt x="412051" y="540397"/>
                  </a:lnTo>
                  <a:lnTo>
                    <a:pt x="412051" y="531329"/>
                  </a:lnTo>
                  <a:lnTo>
                    <a:pt x="410210" y="526681"/>
                  </a:lnTo>
                  <a:lnTo>
                    <a:pt x="409435" y="524738"/>
                  </a:lnTo>
                  <a:lnTo>
                    <a:pt x="404177" y="520623"/>
                  </a:lnTo>
                  <a:lnTo>
                    <a:pt x="399580" y="517931"/>
                  </a:lnTo>
                  <a:lnTo>
                    <a:pt x="398221" y="517486"/>
                  </a:lnTo>
                  <a:lnTo>
                    <a:pt x="398221" y="535114"/>
                  </a:lnTo>
                  <a:lnTo>
                    <a:pt x="398221" y="545566"/>
                  </a:lnTo>
                  <a:lnTo>
                    <a:pt x="396836" y="549376"/>
                  </a:lnTo>
                  <a:lnTo>
                    <a:pt x="391363" y="554075"/>
                  </a:lnTo>
                  <a:lnTo>
                    <a:pt x="386181" y="555256"/>
                  </a:lnTo>
                  <a:lnTo>
                    <a:pt x="361759" y="555256"/>
                  </a:lnTo>
                  <a:lnTo>
                    <a:pt x="361759" y="526681"/>
                  </a:lnTo>
                  <a:lnTo>
                    <a:pt x="386143" y="526681"/>
                  </a:lnTo>
                  <a:lnTo>
                    <a:pt x="391185" y="527646"/>
                  </a:lnTo>
                  <a:lnTo>
                    <a:pt x="396824" y="531545"/>
                  </a:lnTo>
                  <a:lnTo>
                    <a:pt x="398221" y="535114"/>
                  </a:lnTo>
                  <a:lnTo>
                    <a:pt x="398221" y="517486"/>
                  </a:lnTo>
                  <a:lnTo>
                    <a:pt x="393687" y="516001"/>
                  </a:lnTo>
                  <a:lnTo>
                    <a:pt x="386486" y="514845"/>
                  </a:lnTo>
                  <a:lnTo>
                    <a:pt x="377990" y="514451"/>
                  </a:lnTo>
                  <a:lnTo>
                    <a:pt x="348284" y="514451"/>
                  </a:lnTo>
                  <a:lnTo>
                    <a:pt x="348284" y="594347"/>
                  </a:lnTo>
                  <a:lnTo>
                    <a:pt x="361759" y="594347"/>
                  </a:lnTo>
                  <a:lnTo>
                    <a:pt x="361759" y="567486"/>
                  </a:lnTo>
                  <a:lnTo>
                    <a:pt x="379488" y="567486"/>
                  </a:lnTo>
                  <a:lnTo>
                    <a:pt x="398576" y="594347"/>
                  </a:lnTo>
                  <a:lnTo>
                    <a:pt x="415709" y="594347"/>
                  </a:lnTo>
                  <a:close/>
                </a:path>
                <a:path w="779779" h="595629">
                  <a:moveTo>
                    <a:pt x="427494" y="1943"/>
                  </a:moveTo>
                  <a:lnTo>
                    <a:pt x="414007" y="1943"/>
                  </a:lnTo>
                  <a:lnTo>
                    <a:pt x="414007" y="81838"/>
                  </a:lnTo>
                  <a:lnTo>
                    <a:pt x="427494" y="81838"/>
                  </a:lnTo>
                  <a:lnTo>
                    <a:pt x="427494" y="1943"/>
                  </a:lnTo>
                  <a:close/>
                </a:path>
                <a:path w="779779" h="595629">
                  <a:moveTo>
                    <a:pt x="483044" y="496735"/>
                  </a:moveTo>
                  <a:lnTo>
                    <a:pt x="469557" y="491134"/>
                  </a:lnTo>
                  <a:lnTo>
                    <a:pt x="457441" y="507707"/>
                  </a:lnTo>
                  <a:lnTo>
                    <a:pt x="469099" y="507707"/>
                  </a:lnTo>
                  <a:lnTo>
                    <a:pt x="483044" y="496735"/>
                  </a:lnTo>
                  <a:close/>
                </a:path>
                <a:path w="779779" h="595629">
                  <a:moveTo>
                    <a:pt x="505333" y="594347"/>
                  </a:moveTo>
                  <a:lnTo>
                    <a:pt x="497332" y="576173"/>
                  </a:lnTo>
                  <a:lnTo>
                    <a:pt x="491832" y="563714"/>
                  </a:lnTo>
                  <a:lnTo>
                    <a:pt x="477443" y="531063"/>
                  </a:lnTo>
                  <a:lnTo>
                    <a:pt x="477443" y="563714"/>
                  </a:lnTo>
                  <a:lnTo>
                    <a:pt x="448411" y="563714"/>
                  </a:lnTo>
                  <a:lnTo>
                    <a:pt x="462927" y="530796"/>
                  </a:lnTo>
                  <a:lnTo>
                    <a:pt x="477443" y="563714"/>
                  </a:lnTo>
                  <a:lnTo>
                    <a:pt x="477443" y="531063"/>
                  </a:lnTo>
                  <a:lnTo>
                    <a:pt x="477329" y="530796"/>
                  </a:lnTo>
                  <a:lnTo>
                    <a:pt x="470128" y="514451"/>
                  </a:lnTo>
                  <a:lnTo>
                    <a:pt x="455726" y="514451"/>
                  </a:lnTo>
                  <a:lnTo>
                    <a:pt x="420522" y="594347"/>
                  </a:lnTo>
                  <a:lnTo>
                    <a:pt x="434924" y="594347"/>
                  </a:lnTo>
                  <a:lnTo>
                    <a:pt x="442912" y="576173"/>
                  </a:lnTo>
                  <a:lnTo>
                    <a:pt x="482930" y="576173"/>
                  </a:lnTo>
                  <a:lnTo>
                    <a:pt x="490931" y="594347"/>
                  </a:lnTo>
                  <a:lnTo>
                    <a:pt x="505333" y="594347"/>
                  </a:lnTo>
                  <a:close/>
                </a:path>
                <a:path w="779779" h="595629">
                  <a:moveTo>
                    <a:pt x="528751" y="41325"/>
                  </a:moveTo>
                  <a:lnTo>
                    <a:pt x="528027" y="33286"/>
                  </a:lnTo>
                  <a:lnTo>
                    <a:pt x="527989" y="32854"/>
                  </a:lnTo>
                  <a:lnTo>
                    <a:pt x="525729" y="25120"/>
                  </a:lnTo>
                  <a:lnTo>
                    <a:pt x="521931" y="18110"/>
                  </a:lnTo>
                  <a:lnTo>
                    <a:pt x="517080" y="12344"/>
                  </a:lnTo>
                  <a:lnTo>
                    <a:pt x="516636" y="11823"/>
                  </a:lnTo>
                  <a:lnTo>
                    <a:pt x="514934" y="10464"/>
                  </a:lnTo>
                  <a:lnTo>
                    <a:pt x="514934" y="33286"/>
                  </a:lnTo>
                  <a:lnTo>
                    <a:pt x="514934" y="49364"/>
                  </a:lnTo>
                  <a:lnTo>
                    <a:pt x="512203" y="56197"/>
                  </a:lnTo>
                  <a:lnTo>
                    <a:pt x="501307" y="67475"/>
                  </a:lnTo>
                  <a:lnTo>
                    <a:pt x="494626" y="70294"/>
                  </a:lnTo>
                  <a:lnTo>
                    <a:pt x="478777" y="70294"/>
                  </a:lnTo>
                  <a:lnTo>
                    <a:pt x="472097" y="67475"/>
                  </a:lnTo>
                  <a:lnTo>
                    <a:pt x="461187" y="56197"/>
                  </a:lnTo>
                  <a:lnTo>
                    <a:pt x="458457" y="49364"/>
                  </a:lnTo>
                  <a:lnTo>
                    <a:pt x="458457" y="33286"/>
                  </a:lnTo>
                  <a:lnTo>
                    <a:pt x="461187" y="26441"/>
                  </a:lnTo>
                  <a:lnTo>
                    <a:pt x="472097" y="15163"/>
                  </a:lnTo>
                  <a:lnTo>
                    <a:pt x="478777" y="12344"/>
                  </a:lnTo>
                  <a:lnTo>
                    <a:pt x="494626" y="12344"/>
                  </a:lnTo>
                  <a:lnTo>
                    <a:pt x="501307" y="15163"/>
                  </a:lnTo>
                  <a:lnTo>
                    <a:pt x="512203" y="26441"/>
                  </a:lnTo>
                  <a:lnTo>
                    <a:pt x="514934" y="33286"/>
                  </a:lnTo>
                  <a:lnTo>
                    <a:pt x="514934" y="10464"/>
                  </a:lnTo>
                  <a:lnTo>
                    <a:pt x="510222" y="6654"/>
                  </a:lnTo>
                  <a:lnTo>
                    <a:pt x="503097" y="2959"/>
                  </a:lnTo>
                  <a:lnTo>
                    <a:pt x="495249" y="749"/>
                  </a:lnTo>
                  <a:lnTo>
                    <a:pt x="486702" y="0"/>
                  </a:lnTo>
                  <a:lnTo>
                    <a:pt x="478142" y="749"/>
                  </a:lnTo>
                  <a:lnTo>
                    <a:pt x="447662" y="25120"/>
                  </a:lnTo>
                  <a:lnTo>
                    <a:pt x="444627" y="41325"/>
                  </a:lnTo>
                  <a:lnTo>
                    <a:pt x="445350" y="49364"/>
                  </a:lnTo>
                  <a:lnTo>
                    <a:pt x="445389" y="49796"/>
                  </a:lnTo>
                  <a:lnTo>
                    <a:pt x="470293" y="79692"/>
                  </a:lnTo>
                  <a:lnTo>
                    <a:pt x="486702" y="82638"/>
                  </a:lnTo>
                  <a:lnTo>
                    <a:pt x="495249" y="81902"/>
                  </a:lnTo>
                  <a:lnTo>
                    <a:pt x="525729" y="57531"/>
                  </a:lnTo>
                  <a:lnTo>
                    <a:pt x="527989" y="49796"/>
                  </a:lnTo>
                  <a:lnTo>
                    <a:pt x="528751" y="41325"/>
                  </a:lnTo>
                  <a:close/>
                </a:path>
                <a:path w="779779" h="595629">
                  <a:moveTo>
                    <a:pt x="569798" y="514451"/>
                  </a:moveTo>
                  <a:lnTo>
                    <a:pt x="516521" y="514451"/>
                  </a:lnTo>
                  <a:lnTo>
                    <a:pt x="516521" y="594347"/>
                  </a:lnTo>
                  <a:lnTo>
                    <a:pt x="530009" y="594347"/>
                  </a:lnTo>
                  <a:lnTo>
                    <a:pt x="530009" y="561428"/>
                  </a:lnTo>
                  <a:lnTo>
                    <a:pt x="565442" y="561428"/>
                  </a:lnTo>
                  <a:lnTo>
                    <a:pt x="565442" y="548970"/>
                  </a:lnTo>
                  <a:lnTo>
                    <a:pt x="530009" y="548970"/>
                  </a:lnTo>
                  <a:lnTo>
                    <a:pt x="530009" y="527024"/>
                  </a:lnTo>
                  <a:lnTo>
                    <a:pt x="569671" y="527024"/>
                  </a:lnTo>
                  <a:lnTo>
                    <a:pt x="569798" y="514451"/>
                  </a:lnTo>
                  <a:close/>
                </a:path>
                <a:path w="779779" h="595629">
                  <a:moveTo>
                    <a:pt x="599173" y="514451"/>
                  </a:moveTo>
                  <a:lnTo>
                    <a:pt x="585685" y="514451"/>
                  </a:lnTo>
                  <a:lnTo>
                    <a:pt x="585685" y="594347"/>
                  </a:lnTo>
                  <a:lnTo>
                    <a:pt x="599173" y="594347"/>
                  </a:lnTo>
                  <a:lnTo>
                    <a:pt x="599173" y="514451"/>
                  </a:lnTo>
                  <a:close/>
                </a:path>
                <a:path w="779779" h="595629">
                  <a:moveTo>
                    <a:pt x="619290" y="1955"/>
                  </a:moveTo>
                  <a:lnTo>
                    <a:pt x="605802" y="1955"/>
                  </a:lnTo>
                  <a:lnTo>
                    <a:pt x="605802" y="61620"/>
                  </a:lnTo>
                  <a:lnTo>
                    <a:pt x="559396" y="1955"/>
                  </a:lnTo>
                  <a:lnTo>
                    <a:pt x="545909" y="1955"/>
                  </a:lnTo>
                  <a:lnTo>
                    <a:pt x="545909" y="81851"/>
                  </a:lnTo>
                  <a:lnTo>
                    <a:pt x="559396" y="81851"/>
                  </a:lnTo>
                  <a:lnTo>
                    <a:pt x="559396" y="23558"/>
                  </a:lnTo>
                  <a:lnTo>
                    <a:pt x="604659" y="81851"/>
                  </a:lnTo>
                  <a:lnTo>
                    <a:pt x="619290" y="81851"/>
                  </a:lnTo>
                  <a:lnTo>
                    <a:pt x="619290" y="1955"/>
                  </a:lnTo>
                  <a:close/>
                </a:path>
                <a:path w="779779" h="595629">
                  <a:moveTo>
                    <a:pt x="690257" y="526224"/>
                  </a:moveTo>
                  <a:lnTo>
                    <a:pt x="683653" y="520230"/>
                  </a:lnTo>
                  <a:lnTo>
                    <a:pt x="676275" y="515937"/>
                  </a:lnTo>
                  <a:lnTo>
                    <a:pt x="668134" y="513372"/>
                  </a:lnTo>
                  <a:lnTo>
                    <a:pt x="659231" y="512508"/>
                  </a:lnTo>
                  <a:lnTo>
                    <a:pt x="650341" y="513257"/>
                  </a:lnTo>
                  <a:lnTo>
                    <a:pt x="619353" y="537768"/>
                  </a:lnTo>
                  <a:lnTo>
                    <a:pt x="616305" y="554113"/>
                  </a:lnTo>
                  <a:lnTo>
                    <a:pt x="617054" y="562648"/>
                  </a:lnTo>
                  <a:lnTo>
                    <a:pt x="641731" y="592353"/>
                  </a:lnTo>
                  <a:lnTo>
                    <a:pt x="658304" y="595261"/>
                  </a:lnTo>
                  <a:lnTo>
                    <a:pt x="667029" y="594385"/>
                  </a:lnTo>
                  <a:lnTo>
                    <a:pt x="676757" y="575716"/>
                  </a:lnTo>
                  <a:lnTo>
                    <a:pt x="673265" y="578205"/>
                  </a:lnTo>
                  <a:lnTo>
                    <a:pt x="666559" y="581329"/>
                  </a:lnTo>
                  <a:lnTo>
                    <a:pt x="662559" y="582117"/>
                  </a:lnTo>
                  <a:lnTo>
                    <a:pt x="657910" y="582117"/>
                  </a:lnTo>
                  <a:lnTo>
                    <a:pt x="650443" y="582117"/>
                  </a:lnTo>
                  <a:lnTo>
                    <a:pt x="643978" y="579399"/>
                  </a:lnTo>
                  <a:lnTo>
                    <a:pt x="633082" y="568490"/>
                  </a:lnTo>
                  <a:lnTo>
                    <a:pt x="630364" y="561721"/>
                  </a:lnTo>
                  <a:lnTo>
                    <a:pt x="630364" y="545477"/>
                  </a:lnTo>
                  <a:lnTo>
                    <a:pt x="633107" y="538810"/>
                  </a:lnTo>
                  <a:lnTo>
                    <a:pt x="644080" y="528383"/>
                  </a:lnTo>
                  <a:lnTo>
                    <a:pt x="650849" y="525767"/>
                  </a:lnTo>
                  <a:lnTo>
                    <a:pt x="663498" y="525767"/>
                  </a:lnTo>
                  <a:lnTo>
                    <a:pt x="667486" y="526491"/>
                  </a:lnTo>
                  <a:lnTo>
                    <a:pt x="674268" y="529386"/>
                  </a:lnTo>
                  <a:lnTo>
                    <a:pt x="677862" y="531939"/>
                  </a:lnTo>
                  <a:lnTo>
                    <a:pt x="681685" y="535597"/>
                  </a:lnTo>
                  <a:lnTo>
                    <a:pt x="690257" y="526224"/>
                  </a:lnTo>
                  <a:close/>
                </a:path>
                <a:path w="779779" h="595629">
                  <a:moveTo>
                    <a:pt x="715289" y="81851"/>
                  </a:moveTo>
                  <a:lnTo>
                    <a:pt x="707275" y="63677"/>
                  </a:lnTo>
                  <a:lnTo>
                    <a:pt x="701789" y="51219"/>
                  </a:lnTo>
                  <a:lnTo>
                    <a:pt x="687412" y="18592"/>
                  </a:lnTo>
                  <a:lnTo>
                    <a:pt x="687412" y="51219"/>
                  </a:lnTo>
                  <a:lnTo>
                    <a:pt x="658380" y="51219"/>
                  </a:lnTo>
                  <a:lnTo>
                    <a:pt x="672884" y="18300"/>
                  </a:lnTo>
                  <a:lnTo>
                    <a:pt x="687412" y="51219"/>
                  </a:lnTo>
                  <a:lnTo>
                    <a:pt x="687412" y="18592"/>
                  </a:lnTo>
                  <a:lnTo>
                    <a:pt x="687285" y="18300"/>
                  </a:lnTo>
                  <a:lnTo>
                    <a:pt x="680097" y="1955"/>
                  </a:lnTo>
                  <a:lnTo>
                    <a:pt x="665695" y="1955"/>
                  </a:lnTo>
                  <a:lnTo>
                    <a:pt x="630491" y="81851"/>
                  </a:lnTo>
                  <a:lnTo>
                    <a:pt x="644880" y="81851"/>
                  </a:lnTo>
                  <a:lnTo>
                    <a:pt x="652881" y="63677"/>
                  </a:lnTo>
                  <a:lnTo>
                    <a:pt x="692899" y="63677"/>
                  </a:lnTo>
                  <a:lnTo>
                    <a:pt x="700900" y="81851"/>
                  </a:lnTo>
                  <a:lnTo>
                    <a:pt x="715289" y="81851"/>
                  </a:lnTo>
                  <a:close/>
                </a:path>
                <a:path w="779779" h="595629">
                  <a:moveTo>
                    <a:pt x="776452" y="69049"/>
                  </a:moveTo>
                  <a:lnTo>
                    <a:pt x="739990" y="69049"/>
                  </a:lnTo>
                  <a:lnTo>
                    <a:pt x="739990" y="1955"/>
                  </a:lnTo>
                  <a:lnTo>
                    <a:pt x="726503" y="1955"/>
                  </a:lnTo>
                  <a:lnTo>
                    <a:pt x="726503" y="81851"/>
                  </a:lnTo>
                  <a:lnTo>
                    <a:pt x="776452" y="81851"/>
                  </a:lnTo>
                  <a:lnTo>
                    <a:pt x="776452" y="69049"/>
                  </a:lnTo>
                  <a:close/>
                </a:path>
                <a:path w="779779" h="595629">
                  <a:moveTo>
                    <a:pt x="779399" y="594347"/>
                  </a:moveTo>
                  <a:lnTo>
                    <a:pt x="771398" y="576173"/>
                  </a:lnTo>
                  <a:lnTo>
                    <a:pt x="765911" y="563714"/>
                  </a:lnTo>
                  <a:lnTo>
                    <a:pt x="751522" y="531063"/>
                  </a:lnTo>
                  <a:lnTo>
                    <a:pt x="751522" y="563714"/>
                  </a:lnTo>
                  <a:lnTo>
                    <a:pt x="722490" y="563714"/>
                  </a:lnTo>
                  <a:lnTo>
                    <a:pt x="736993" y="530796"/>
                  </a:lnTo>
                  <a:lnTo>
                    <a:pt x="751522" y="563714"/>
                  </a:lnTo>
                  <a:lnTo>
                    <a:pt x="751522" y="531063"/>
                  </a:lnTo>
                  <a:lnTo>
                    <a:pt x="751408" y="530796"/>
                  </a:lnTo>
                  <a:lnTo>
                    <a:pt x="744207" y="514451"/>
                  </a:lnTo>
                  <a:lnTo>
                    <a:pt x="729805" y="514451"/>
                  </a:lnTo>
                  <a:lnTo>
                    <a:pt x="694601" y="594347"/>
                  </a:lnTo>
                  <a:lnTo>
                    <a:pt x="708990" y="594347"/>
                  </a:lnTo>
                  <a:lnTo>
                    <a:pt x="716991" y="576173"/>
                  </a:lnTo>
                  <a:lnTo>
                    <a:pt x="757008" y="576173"/>
                  </a:lnTo>
                  <a:lnTo>
                    <a:pt x="765009" y="594347"/>
                  </a:lnTo>
                  <a:lnTo>
                    <a:pt x="779399" y="594347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3" name="object 483"/>
          <p:cNvGrpSpPr/>
          <p:nvPr/>
        </p:nvGrpSpPr>
        <p:grpSpPr>
          <a:xfrm>
            <a:off x="6161655" y="5715710"/>
            <a:ext cx="1068070" cy="122555"/>
            <a:chOff x="6161655" y="5715710"/>
            <a:chExt cx="1068070" cy="122555"/>
          </a:xfrm>
        </p:grpSpPr>
        <p:pic>
          <p:nvPicPr>
            <p:cNvPr id="484" name="object 484"/>
            <p:cNvPicPr/>
            <p:nvPr/>
          </p:nvPicPr>
          <p:blipFill>
            <a:blip r:embed="rId228" cstate="print"/>
            <a:stretch>
              <a:fillRect/>
            </a:stretch>
          </p:blipFill>
          <p:spPr>
            <a:xfrm>
              <a:off x="6161655" y="5740632"/>
              <a:ext cx="345221" cy="97035"/>
            </a:xfrm>
            <a:prstGeom prst="rect">
              <a:avLst/>
            </a:prstGeom>
          </p:spPr>
        </p:pic>
        <p:sp>
          <p:nvSpPr>
            <p:cNvPr id="485" name="object 485"/>
            <p:cNvSpPr/>
            <p:nvPr/>
          </p:nvSpPr>
          <p:spPr>
            <a:xfrm>
              <a:off x="6526568" y="5742914"/>
              <a:ext cx="139065" cy="93980"/>
            </a:xfrm>
            <a:custGeom>
              <a:avLst/>
              <a:gdLst/>
              <a:ahLst/>
              <a:cxnLst/>
              <a:rect l="l" t="t" r="r" b="b"/>
              <a:pathLst>
                <a:path w="139065" h="93979">
                  <a:moveTo>
                    <a:pt x="15811" y="0"/>
                  </a:moveTo>
                  <a:lnTo>
                    <a:pt x="0" y="0"/>
                  </a:lnTo>
                  <a:lnTo>
                    <a:pt x="0" y="93675"/>
                  </a:lnTo>
                  <a:lnTo>
                    <a:pt x="15811" y="93675"/>
                  </a:lnTo>
                  <a:lnTo>
                    <a:pt x="15811" y="0"/>
                  </a:lnTo>
                  <a:close/>
                </a:path>
                <a:path w="139065" h="93979">
                  <a:moveTo>
                    <a:pt x="104406" y="0"/>
                  </a:moveTo>
                  <a:lnTo>
                    <a:pt x="41948" y="0"/>
                  </a:lnTo>
                  <a:lnTo>
                    <a:pt x="41948" y="93675"/>
                  </a:lnTo>
                  <a:lnTo>
                    <a:pt x="57759" y="93675"/>
                  </a:lnTo>
                  <a:lnTo>
                    <a:pt x="57759" y="55079"/>
                  </a:lnTo>
                  <a:lnTo>
                    <a:pt x="99301" y="55079"/>
                  </a:lnTo>
                  <a:lnTo>
                    <a:pt x="99301" y="40474"/>
                  </a:lnTo>
                  <a:lnTo>
                    <a:pt x="57759" y="40474"/>
                  </a:lnTo>
                  <a:lnTo>
                    <a:pt x="57759" y="14744"/>
                  </a:lnTo>
                  <a:lnTo>
                    <a:pt x="104267" y="14744"/>
                  </a:lnTo>
                  <a:lnTo>
                    <a:pt x="104406" y="0"/>
                  </a:lnTo>
                  <a:close/>
                </a:path>
                <a:path w="139065" h="93979">
                  <a:moveTo>
                    <a:pt x="138836" y="0"/>
                  </a:moveTo>
                  <a:lnTo>
                    <a:pt x="123024" y="0"/>
                  </a:lnTo>
                  <a:lnTo>
                    <a:pt x="123024" y="93675"/>
                  </a:lnTo>
                  <a:lnTo>
                    <a:pt x="138836" y="93675"/>
                  </a:lnTo>
                  <a:lnTo>
                    <a:pt x="138836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6" name="object 486"/>
            <p:cNvPicPr/>
            <p:nvPr/>
          </p:nvPicPr>
          <p:blipFill>
            <a:blip r:embed="rId229" cstate="print"/>
            <a:stretch>
              <a:fillRect/>
            </a:stretch>
          </p:blipFill>
          <p:spPr>
            <a:xfrm>
              <a:off x="6685518" y="5740632"/>
              <a:ext cx="318937" cy="97028"/>
            </a:xfrm>
            <a:prstGeom prst="rect">
              <a:avLst/>
            </a:prstGeom>
          </p:spPr>
        </p:pic>
        <p:pic>
          <p:nvPicPr>
            <p:cNvPr id="487" name="object 487"/>
            <p:cNvPicPr/>
            <p:nvPr/>
          </p:nvPicPr>
          <p:blipFill>
            <a:blip r:embed="rId230" cstate="print"/>
            <a:stretch>
              <a:fillRect/>
            </a:stretch>
          </p:blipFill>
          <p:spPr>
            <a:xfrm>
              <a:off x="7024566" y="5715710"/>
              <a:ext cx="98628" cy="121818"/>
            </a:xfrm>
            <a:prstGeom prst="rect">
              <a:avLst/>
            </a:prstGeom>
          </p:spPr>
        </p:pic>
        <p:pic>
          <p:nvPicPr>
            <p:cNvPr id="488" name="object 488"/>
            <p:cNvPicPr/>
            <p:nvPr/>
          </p:nvPicPr>
          <p:blipFill>
            <a:blip r:embed="rId231" cstate="print"/>
            <a:stretch>
              <a:fillRect/>
            </a:stretch>
          </p:blipFill>
          <p:spPr>
            <a:xfrm>
              <a:off x="7143306" y="5742917"/>
              <a:ext cx="86029" cy="93675"/>
            </a:xfrm>
            <a:prstGeom prst="rect">
              <a:avLst/>
            </a:prstGeom>
          </p:spPr>
        </p:pic>
      </p:grpSp>
      <p:sp>
        <p:nvSpPr>
          <p:cNvPr id="489" name="object 489"/>
          <p:cNvSpPr/>
          <p:nvPr/>
        </p:nvSpPr>
        <p:spPr>
          <a:xfrm>
            <a:off x="4185005" y="6602229"/>
            <a:ext cx="849630" cy="1699260"/>
          </a:xfrm>
          <a:custGeom>
            <a:avLst/>
            <a:gdLst/>
            <a:ahLst/>
            <a:cxnLst/>
            <a:rect l="l" t="t" r="r" b="b"/>
            <a:pathLst>
              <a:path w="849629" h="1699259">
                <a:moveTo>
                  <a:pt x="849490" y="0"/>
                </a:moveTo>
                <a:lnTo>
                  <a:pt x="801357" y="1347"/>
                </a:lnTo>
                <a:lnTo>
                  <a:pt x="753919" y="5341"/>
                </a:lnTo>
                <a:lnTo>
                  <a:pt x="707249" y="11909"/>
                </a:lnTo>
                <a:lnTo>
                  <a:pt x="661419" y="20979"/>
                </a:lnTo>
                <a:lnTo>
                  <a:pt x="616501" y="32478"/>
                </a:lnTo>
                <a:lnTo>
                  <a:pt x="572567" y="46335"/>
                </a:lnTo>
                <a:lnTo>
                  <a:pt x="529690" y="62477"/>
                </a:lnTo>
                <a:lnTo>
                  <a:pt x="487942" y="80833"/>
                </a:lnTo>
                <a:lnTo>
                  <a:pt x="447396" y="101328"/>
                </a:lnTo>
                <a:lnTo>
                  <a:pt x="408122" y="123892"/>
                </a:lnTo>
                <a:lnTo>
                  <a:pt x="370195" y="148453"/>
                </a:lnTo>
                <a:lnTo>
                  <a:pt x="333685" y="174937"/>
                </a:lnTo>
                <a:lnTo>
                  <a:pt x="298666" y="203272"/>
                </a:lnTo>
                <a:lnTo>
                  <a:pt x="265209" y="233387"/>
                </a:lnTo>
                <a:lnTo>
                  <a:pt x="233387" y="265209"/>
                </a:lnTo>
                <a:lnTo>
                  <a:pt x="203272" y="298666"/>
                </a:lnTo>
                <a:lnTo>
                  <a:pt x="174937" y="333685"/>
                </a:lnTo>
                <a:lnTo>
                  <a:pt x="148453" y="370195"/>
                </a:lnTo>
                <a:lnTo>
                  <a:pt x="123892" y="408122"/>
                </a:lnTo>
                <a:lnTo>
                  <a:pt x="101328" y="447396"/>
                </a:lnTo>
                <a:lnTo>
                  <a:pt x="80833" y="487942"/>
                </a:lnTo>
                <a:lnTo>
                  <a:pt x="62477" y="529690"/>
                </a:lnTo>
                <a:lnTo>
                  <a:pt x="46335" y="572567"/>
                </a:lnTo>
                <a:lnTo>
                  <a:pt x="32478" y="616501"/>
                </a:lnTo>
                <a:lnTo>
                  <a:pt x="20979" y="661419"/>
                </a:lnTo>
                <a:lnTo>
                  <a:pt x="11909" y="707249"/>
                </a:lnTo>
                <a:lnTo>
                  <a:pt x="5341" y="753919"/>
                </a:lnTo>
                <a:lnTo>
                  <a:pt x="1347" y="801357"/>
                </a:lnTo>
                <a:lnTo>
                  <a:pt x="0" y="849490"/>
                </a:lnTo>
                <a:lnTo>
                  <a:pt x="1347" y="897623"/>
                </a:lnTo>
                <a:lnTo>
                  <a:pt x="5341" y="945061"/>
                </a:lnTo>
                <a:lnTo>
                  <a:pt x="11909" y="991731"/>
                </a:lnTo>
                <a:lnTo>
                  <a:pt x="20979" y="1037561"/>
                </a:lnTo>
                <a:lnTo>
                  <a:pt x="32478" y="1082479"/>
                </a:lnTo>
                <a:lnTo>
                  <a:pt x="46335" y="1126412"/>
                </a:lnTo>
                <a:lnTo>
                  <a:pt x="62477" y="1169289"/>
                </a:lnTo>
                <a:lnTo>
                  <a:pt x="80833" y="1211037"/>
                </a:lnTo>
                <a:lnTo>
                  <a:pt x="101328" y="1251584"/>
                </a:lnTo>
                <a:lnTo>
                  <a:pt x="123892" y="1290857"/>
                </a:lnTo>
                <a:lnTo>
                  <a:pt x="148453" y="1328785"/>
                </a:lnTo>
                <a:lnTo>
                  <a:pt x="174937" y="1365294"/>
                </a:lnTo>
                <a:lnTo>
                  <a:pt x="203272" y="1400314"/>
                </a:lnTo>
                <a:lnTo>
                  <a:pt x="233387" y="1433770"/>
                </a:lnTo>
                <a:lnTo>
                  <a:pt x="265209" y="1465592"/>
                </a:lnTo>
                <a:lnTo>
                  <a:pt x="298666" y="1495707"/>
                </a:lnTo>
                <a:lnTo>
                  <a:pt x="333685" y="1524043"/>
                </a:lnTo>
                <a:lnTo>
                  <a:pt x="370195" y="1550527"/>
                </a:lnTo>
                <a:lnTo>
                  <a:pt x="408122" y="1575087"/>
                </a:lnTo>
                <a:lnTo>
                  <a:pt x="447396" y="1597651"/>
                </a:lnTo>
                <a:lnTo>
                  <a:pt x="487942" y="1618147"/>
                </a:lnTo>
                <a:lnTo>
                  <a:pt x="529690" y="1636502"/>
                </a:lnTo>
                <a:lnTo>
                  <a:pt x="572567" y="1652644"/>
                </a:lnTo>
                <a:lnTo>
                  <a:pt x="616501" y="1666501"/>
                </a:lnTo>
                <a:lnTo>
                  <a:pt x="661419" y="1678001"/>
                </a:lnTo>
                <a:lnTo>
                  <a:pt x="707249" y="1687071"/>
                </a:lnTo>
                <a:lnTo>
                  <a:pt x="753919" y="1693639"/>
                </a:lnTo>
                <a:lnTo>
                  <a:pt x="801357" y="1697633"/>
                </a:lnTo>
                <a:lnTo>
                  <a:pt x="849490" y="1698980"/>
                </a:lnTo>
                <a:lnTo>
                  <a:pt x="849490" y="1552879"/>
                </a:lnTo>
                <a:lnTo>
                  <a:pt x="801402" y="1551253"/>
                </a:lnTo>
                <a:lnTo>
                  <a:pt x="754173" y="1546446"/>
                </a:lnTo>
                <a:lnTo>
                  <a:pt x="707908" y="1538563"/>
                </a:lnTo>
                <a:lnTo>
                  <a:pt x="662714" y="1527710"/>
                </a:lnTo>
                <a:lnTo>
                  <a:pt x="618695" y="1513992"/>
                </a:lnTo>
                <a:lnTo>
                  <a:pt x="575958" y="1497515"/>
                </a:lnTo>
                <a:lnTo>
                  <a:pt x="534607" y="1478385"/>
                </a:lnTo>
                <a:lnTo>
                  <a:pt x="494748" y="1456707"/>
                </a:lnTo>
                <a:lnTo>
                  <a:pt x="456488" y="1432586"/>
                </a:lnTo>
                <a:lnTo>
                  <a:pt x="419930" y="1406129"/>
                </a:lnTo>
                <a:lnTo>
                  <a:pt x="385182" y="1377441"/>
                </a:lnTo>
                <a:lnTo>
                  <a:pt x="352348" y="1346627"/>
                </a:lnTo>
                <a:lnTo>
                  <a:pt x="321535" y="1313792"/>
                </a:lnTo>
                <a:lnTo>
                  <a:pt x="292847" y="1279044"/>
                </a:lnTo>
                <a:lnTo>
                  <a:pt x="266390" y="1242486"/>
                </a:lnTo>
                <a:lnTo>
                  <a:pt x="242270" y="1204226"/>
                </a:lnTo>
                <a:lnTo>
                  <a:pt x="220592" y="1164367"/>
                </a:lnTo>
                <a:lnTo>
                  <a:pt x="201462" y="1123017"/>
                </a:lnTo>
                <a:lnTo>
                  <a:pt x="184986" y="1080279"/>
                </a:lnTo>
                <a:lnTo>
                  <a:pt x="171269" y="1036261"/>
                </a:lnTo>
                <a:lnTo>
                  <a:pt x="160416" y="991068"/>
                </a:lnTo>
                <a:lnTo>
                  <a:pt x="152533" y="944804"/>
                </a:lnTo>
                <a:lnTo>
                  <a:pt x="147726" y="897576"/>
                </a:lnTo>
                <a:lnTo>
                  <a:pt x="146100" y="849490"/>
                </a:lnTo>
                <a:lnTo>
                  <a:pt x="147726" y="801403"/>
                </a:lnTo>
                <a:lnTo>
                  <a:pt x="152533" y="754176"/>
                </a:lnTo>
                <a:lnTo>
                  <a:pt x="160416" y="707912"/>
                </a:lnTo>
                <a:lnTo>
                  <a:pt x="171269" y="662718"/>
                </a:lnTo>
                <a:lnTo>
                  <a:pt x="184986" y="618700"/>
                </a:lnTo>
                <a:lnTo>
                  <a:pt x="201462" y="575963"/>
                </a:lnTo>
                <a:lnTo>
                  <a:pt x="220592" y="534612"/>
                </a:lnTo>
                <a:lnTo>
                  <a:pt x="242270" y="494754"/>
                </a:lnTo>
                <a:lnTo>
                  <a:pt x="266390" y="456493"/>
                </a:lnTo>
                <a:lnTo>
                  <a:pt x="292847" y="419936"/>
                </a:lnTo>
                <a:lnTo>
                  <a:pt x="321535" y="385187"/>
                </a:lnTo>
                <a:lnTo>
                  <a:pt x="352348" y="352353"/>
                </a:lnTo>
                <a:lnTo>
                  <a:pt x="385182" y="321539"/>
                </a:lnTo>
                <a:lnTo>
                  <a:pt x="419930" y="292851"/>
                </a:lnTo>
                <a:lnTo>
                  <a:pt x="456488" y="266393"/>
                </a:lnTo>
                <a:lnTo>
                  <a:pt x="494748" y="242273"/>
                </a:lnTo>
                <a:lnTo>
                  <a:pt x="534607" y="220594"/>
                </a:lnTo>
                <a:lnTo>
                  <a:pt x="575958" y="201464"/>
                </a:lnTo>
                <a:lnTo>
                  <a:pt x="618695" y="184987"/>
                </a:lnTo>
                <a:lnTo>
                  <a:pt x="662714" y="171270"/>
                </a:lnTo>
                <a:lnTo>
                  <a:pt x="707908" y="160416"/>
                </a:lnTo>
                <a:lnTo>
                  <a:pt x="754173" y="152533"/>
                </a:lnTo>
                <a:lnTo>
                  <a:pt x="801402" y="147726"/>
                </a:lnTo>
                <a:lnTo>
                  <a:pt x="849490" y="146100"/>
                </a:lnTo>
                <a:lnTo>
                  <a:pt x="849490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0" name="Imagen 489">
            <a:extLst>
              <a:ext uri="{FF2B5EF4-FFF2-40B4-BE49-F238E27FC236}">
                <a16:creationId xmlns:a16="http://schemas.microsoft.com/office/drawing/2014/main" xmlns="" id="{BA5D9EC3-BFA3-6339-ADA7-36A6DFA7413D}"/>
              </a:ext>
            </a:extLst>
          </p:cNvPr>
          <p:cNvPicPr>
            <a:picLocks noChangeAspect="1"/>
          </p:cNvPicPr>
          <p:nvPr/>
        </p:nvPicPr>
        <p:blipFill>
          <a:blip r:embed="rId2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sp>
        <p:nvSpPr>
          <p:cNvPr id="494" name="CuadroTexto 493">
            <a:extLst>
              <a:ext uri="{FF2B5EF4-FFF2-40B4-BE49-F238E27FC236}">
                <a16:creationId xmlns:a16="http://schemas.microsoft.com/office/drawing/2014/main" xmlns="" id="{07B78C0B-0A70-8487-CC3B-0255406BD9D4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491" name="Paralelogramo 490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n 223">
            <a:extLst>
              <a:ext uri="{FF2B5EF4-FFF2-40B4-BE49-F238E27FC236}">
                <a16:creationId xmlns:a16="http://schemas.microsoft.com/office/drawing/2014/main" xmlns="" id="{268976A1-5F65-038E-3F04-86483EFC2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543558" y="2990722"/>
            <a:ext cx="139700" cy="132715"/>
          </a:xfrm>
          <a:custGeom>
            <a:avLst/>
            <a:gdLst/>
            <a:ahLst/>
            <a:cxnLst/>
            <a:rect l="l" t="t" r="r" b="b"/>
            <a:pathLst>
              <a:path w="139700" h="132714">
                <a:moveTo>
                  <a:pt x="93332" y="113157"/>
                </a:moveTo>
                <a:lnTo>
                  <a:pt x="23101" y="113157"/>
                </a:lnTo>
                <a:lnTo>
                  <a:pt x="23101" y="78867"/>
                </a:lnTo>
                <a:lnTo>
                  <a:pt x="21336" y="78867"/>
                </a:lnTo>
                <a:lnTo>
                  <a:pt x="21336" y="78244"/>
                </a:lnTo>
                <a:lnTo>
                  <a:pt x="23101" y="78244"/>
                </a:lnTo>
                <a:lnTo>
                  <a:pt x="83197" y="78244"/>
                </a:lnTo>
                <a:lnTo>
                  <a:pt x="83197" y="59207"/>
                </a:lnTo>
                <a:lnTo>
                  <a:pt x="23101" y="59207"/>
                </a:lnTo>
                <a:lnTo>
                  <a:pt x="23101" y="26797"/>
                </a:lnTo>
                <a:lnTo>
                  <a:pt x="90843" y="26797"/>
                </a:lnTo>
                <a:lnTo>
                  <a:pt x="90843" y="7747"/>
                </a:lnTo>
                <a:lnTo>
                  <a:pt x="0" y="7747"/>
                </a:lnTo>
                <a:lnTo>
                  <a:pt x="0" y="26797"/>
                </a:lnTo>
                <a:lnTo>
                  <a:pt x="0" y="59817"/>
                </a:lnTo>
                <a:lnTo>
                  <a:pt x="0" y="78867"/>
                </a:lnTo>
                <a:lnTo>
                  <a:pt x="0" y="113157"/>
                </a:lnTo>
                <a:lnTo>
                  <a:pt x="0" y="132207"/>
                </a:lnTo>
                <a:lnTo>
                  <a:pt x="93332" y="132207"/>
                </a:lnTo>
                <a:lnTo>
                  <a:pt x="93332" y="113157"/>
                </a:lnTo>
                <a:close/>
              </a:path>
              <a:path w="139700" h="132714">
                <a:moveTo>
                  <a:pt x="139217" y="0"/>
                </a:moveTo>
                <a:lnTo>
                  <a:pt x="116992" y="0"/>
                </a:lnTo>
                <a:lnTo>
                  <a:pt x="116992" y="131940"/>
                </a:lnTo>
                <a:lnTo>
                  <a:pt x="139217" y="131940"/>
                </a:lnTo>
                <a:lnTo>
                  <a:pt x="139217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7477" y="2990721"/>
            <a:ext cx="1407290" cy="16642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231680" y="2990721"/>
            <a:ext cx="1019175" cy="168275"/>
            <a:chOff x="3231680" y="2990721"/>
            <a:chExt cx="1019175" cy="16827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31680" y="2990721"/>
              <a:ext cx="975580" cy="1676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28630" y="299072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80">
                  <a:moveTo>
                    <a:pt x="22225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22225" y="131940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325556" y="2990721"/>
            <a:ext cx="603250" cy="133350"/>
            <a:chOff x="4325556" y="2990721"/>
            <a:chExt cx="603250" cy="1333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25556" y="2998469"/>
              <a:ext cx="359139" cy="1254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05496" y="2990721"/>
              <a:ext cx="100634" cy="1331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27644" y="3026644"/>
              <a:ext cx="101168" cy="97256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985751" y="2990721"/>
            <a:ext cx="219710" cy="133350"/>
            <a:chOff x="4985751" y="2990721"/>
            <a:chExt cx="219710" cy="13335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07903" y="3026646"/>
              <a:ext cx="97050" cy="9725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85751" y="2990721"/>
              <a:ext cx="100634" cy="13318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255853" y="2990729"/>
            <a:ext cx="984833" cy="133177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1533597" y="3226689"/>
            <a:ext cx="660400" cy="139065"/>
            <a:chOff x="1533597" y="3226689"/>
            <a:chExt cx="660400" cy="139065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33597" y="3232021"/>
              <a:ext cx="100634" cy="13318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55748" y="3226689"/>
              <a:ext cx="310795" cy="13851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92497" y="3267937"/>
              <a:ext cx="93510" cy="96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07526" y="3267937"/>
              <a:ext cx="86232" cy="97269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279162" y="3267937"/>
            <a:ext cx="86232" cy="97269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2444953" y="3226689"/>
            <a:ext cx="798830" cy="139065"/>
            <a:chOff x="2444953" y="3226689"/>
            <a:chExt cx="798830" cy="139065"/>
          </a:xfrm>
        </p:grpSpPr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44953" y="3226689"/>
              <a:ext cx="103822" cy="1372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74925" y="3267937"/>
              <a:ext cx="93510" cy="960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89952" y="3267937"/>
              <a:ext cx="86232" cy="9726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04641" y="3267937"/>
              <a:ext cx="93510" cy="960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18778" y="3226689"/>
              <a:ext cx="135672" cy="13851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73643" y="3267937"/>
              <a:ext cx="86232" cy="9726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188332" y="3267937"/>
              <a:ext cx="55244" cy="96520"/>
            </a:xfrm>
            <a:custGeom>
              <a:avLst/>
              <a:gdLst/>
              <a:ahLst/>
              <a:cxnLst/>
              <a:rect l="l" t="t" r="r" b="b"/>
              <a:pathLst>
                <a:path w="55244" h="96520">
                  <a:moveTo>
                    <a:pt x="21158" y="1066"/>
                  </a:moveTo>
                  <a:lnTo>
                    <a:pt x="0" y="1066"/>
                  </a:lnTo>
                  <a:lnTo>
                    <a:pt x="0" y="96024"/>
                  </a:lnTo>
                  <a:lnTo>
                    <a:pt x="22225" y="96024"/>
                  </a:lnTo>
                  <a:lnTo>
                    <a:pt x="22225" y="40246"/>
                  </a:lnTo>
                  <a:lnTo>
                    <a:pt x="24701" y="32931"/>
                  </a:lnTo>
                  <a:lnTo>
                    <a:pt x="30490" y="27216"/>
                  </a:lnTo>
                  <a:lnTo>
                    <a:pt x="21158" y="27216"/>
                  </a:lnTo>
                  <a:lnTo>
                    <a:pt x="18669" y="19558"/>
                  </a:lnTo>
                  <a:lnTo>
                    <a:pt x="21158" y="13943"/>
                  </a:lnTo>
                  <a:lnTo>
                    <a:pt x="21158" y="1066"/>
                  </a:lnTo>
                  <a:close/>
                </a:path>
                <a:path w="55244" h="96520">
                  <a:moveTo>
                    <a:pt x="21158" y="13943"/>
                  </a:moveTo>
                  <a:lnTo>
                    <a:pt x="18669" y="19558"/>
                  </a:lnTo>
                  <a:lnTo>
                    <a:pt x="21158" y="27216"/>
                  </a:lnTo>
                  <a:lnTo>
                    <a:pt x="21158" y="13943"/>
                  </a:lnTo>
                  <a:close/>
                </a:path>
                <a:path w="55244" h="96520">
                  <a:moveTo>
                    <a:pt x="54927" y="0"/>
                  </a:moveTo>
                  <a:lnTo>
                    <a:pt x="45796" y="0"/>
                  </a:lnTo>
                  <a:lnTo>
                    <a:pt x="38188" y="1663"/>
                  </a:lnTo>
                  <a:lnTo>
                    <a:pt x="25984" y="8305"/>
                  </a:lnTo>
                  <a:lnTo>
                    <a:pt x="21501" y="13169"/>
                  </a:lnTo>
                  <a:lnTo>
                    <a:pt x="21158" y="13943"/>
                  </a:lnTo>
                  <a:lnTo>
                    <a:pt x="21158" y="27216"/>
                  </a:lnTo>
                  <a:lnTo>
                    <a:pt x="30490" y="27216"/>
                  </a:lnTo>
                  <a:lnTo>
                    <a:pt x="34658" y="23101"/>
                  </a:lnTo>
                  <a:lnTo>
                    <a:pt x="40951" y="20777"/>
                  </a:lnTo>
                  <a:lnTo>
                    <a:pt x="54927" y="20777"/>
                  </a:lnTo>
                  <a:lnTo>
                    <a:pt x="54927" y="0"/>
                  </a:lnTo>
                  <a:close/>
                </a:path>
                <a:path w="55244" h="96520">
                  <a:moveTo>
                    <a:pt x="54927" y="20777"/>
                  </a:moveTo>
                  <a:lnTo>
                    <a:pt x="53098" y="20777"/>
                  </a:lnTo>
                  <a:lnTo>
                    <a:pt x="53987" y="20929"/>
                  </a:lnTo>
                  <a:lnTo>
                    <a:pt x="54927" y="21158"/>
                  </a:lnTo>
                  <a:lnTo>
                    <a:pt x="54927" y="20777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3326714" y="3232023"/>
            <a:ext cx="231775" cy="133350"/>
            <a:chOff x="3326714" y="3232023"/>
            <a:chExt cx="231775" cy="133350"/>
          </a:xfrm>
        </p:grpSpPr>
        <p:sp>
          <p:nvSpPr>
            <p:cNvPr id="30" name="object 30"/>
            <p:cNvSpPr/>
            <p:nvPr/>
          </p:nvSpPr>
          <p:spPr>
            <a:xfrm>
              <a:off x="3326714" y="3232023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22225" y="131940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71338" y="3267937"/>
              <a:ext cx="187046" cy="97269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34552" y="3226689"/>
            <a:ext cx="1035665" cy="138517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735525" y="3269011"/>
            <a:ext cx="106514" cy="130682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919616" y="3267937"/>
            <a:ext cx="975406" cy="131758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5970126" y="3232021"/>
            <a:ext cx="262890" cy="133350"/>
            <a:chOff x="5970126" y="3232021"/>
            <a:chExt cx="262890" cy="133350"/>
          </a:xfrm>
        </p:grpSpPr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70126" y="3232021"/>
              <a:ext cx="100634" cy="13318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92277" y="3267946"/>
              <a:ext cx="97050" cy="97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6210693" y="323202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22225" y="131940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533598" y="3467989"/>
            <a:ext cx="1099072" cy="173007"/>
          </a:xfrm>
          <a:prstGeom prst="rect">
            <a:avLst/>
          </a:prstGeom>
        </p:spPr>
      </p:pic>
      <p:grpSp>
        <p:nvGrpSpPr>
          <p:cNvPr id="40" name="object 40"/>
          <p:cNvGrpSpPr/>
          <p:nvPr/>
        </p:nvGrpSpPr>
        <p:grpSpPr>
          <a:xfrm>
            <a:off x="2701455" y="3473322"/>
            <a:ext cx="131445" cy="133350"/>
            <a:chOff x="2701455" y="3473322"/>
            <a:chExt cx="131445" cy="133350"/>
          </a:xfrm>
        </p:grpSpPr>
        <p:sp>
          <p:nvSpPr>
            <p:cNvPr id="41" name="object 41"/>
            <p:cNvSpPr/>
            <p:nvPr/>
          </p:nvSpPr>
          <p:spPr>
            <a:xfrm>
              <a:off x="2701455" y="347332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22225" y="131940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46073" y="3509237"/>
              <a:ext cx="86232" cy="97269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900361" y="3467989"/>
            <a:ext cx="690030" cy="138517"/>
          </a:xfrm>
          <a:prstGeom prst="rect">
            <a:avLst/>
          </a:prstGeom>
        </p:spPr>
      </p:pic>
      <p:grpSp>
        <p:nvGrpSpPr>
          <p:cNvPr id="44" name="object 44"/>
          <p:cNvGrpSpPr/>
          <p:nvPr/>
        </p:nvGrpSpPr>
        <p:grpSpPr>
          <a:xfrm>
            <a:off x="3659321" y="3509237"/>
            <a:ext cx="318135" cy="97790"/>
            <a:chOff x="3659321" y="3509237"/>
            <a:chExt cx="318135" cy="97790"/>
          </a:xfrm>
        </p:grpSpPr>
        <p:pic>
          <p:nvPicPr>
            <p:cNvPr id="45" name="object 4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59321" y="3509244"/>
              <a:ext cx="203037" cy="9725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83706" y="3509237"/>
              <a:ext cx="93510" cy="96024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4045084" y="3473322"/>
            <a:ext cx="140970" cy="133350"/>
            <a:chOff x="4045084" y="3473322"/>
            <a:chExt cx="140970" cy="133350"/>
          </a:xfrm>
        </p:grpSpPr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45084" y="3509246"/>
              <a:ext cx="97050" cy="97256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163504" y="347332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22225" y="131940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0" name="object 50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254469" y="3467987"/>
            <a:ext cx="1987863" cy="173008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1533597" y="3714622"/>
            <a:ext cx="140970" cy="133350"/>
            <a:chOff x="1533597" y="3714622"/>
            <a:chExt cx="140970" cy="133350"/>
          </a:xfrm>
        </p:grpSpPr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33597" y="3750546"/>
              <a:ext cx="97050" cy="9725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652015" y="371462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22225" y="131940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4" name="object 5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752479" y="3709289"/>
            <a:ext cx="1123116" cy="138517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2946044" y="3714622"/>
            <a:ext cx="131445" cy="133350"/>
            <a:chOff x="2946044" y="3714622"/>
            <a:chExt cx="131445" cy="133350"/>
          </a:xfrm>
        </p:grpSpPr>
        <p:sp>
          <p:nvSpPr>
            <p:cNvPr id="56" name="object 56"/>
            <p:cNvSpPr/>
            <p:nvPr/>
          </p:nvSpPr>
          <p:spPr>
            <a:xfrm>
              <a:off x="2946044" y="371462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22225" y="131940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90659" y="3750537"/>
              <a:ext cx="86232" cy="97269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3154427" y="3709289"/>
            <a:ext cx="880110" cy="172085"/>
            <a:chOff x="3154427" y="3709289"/>
            <a:chExt cx="880110" cy="172085"/>
          </a:xfrm>
        </p:grpSpPr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154427" y="3750545"/>
              <a:ext cx="215299" cy="130505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391076" y="3714629"/>
              <a:ext cx="100799" cy="13317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3513035" y="3714623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22225" y="131940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57658" y="3750537"/>
              <a:ext cx="86232" cy="9726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664692" y="3709289"/>
              <a:ext cx="254972" cy="13851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41005" y="3750537"/>
              <a:ext cx="93510" cy="96024"/>
            </a:xfrm>
            <a:prstGeom prst="rect">
              <a:avLst/>
            </a:prstGeom>
          </p:spPr>
        </p:pic>
      </p:grpSp>
      <p:pic>
        <p:nvPicPr>
          <p:cNvPr id="65" name="object 6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094261" y="3751611"/>
            <a:ext cx="106514" cy="130683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4255888" y="3714622"/>
            <a:ext cx="140970" cy="133350"/>
            <a:chOff x="4255888" y="3714622"/>
            <a:chExt cx="140970" cy="133350"/>
          </a:xfrm>
        </p:grpSpPr>
        <p:pic>
          <p:nvPicPr>
            <p:cNvPr id="67" name="object 6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255888" y="3750546"/>
              <a:ext cx="97050" cy="9725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4374311" y="371462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22225" y="131940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4466937" y="3714621"/>
            <a:ext cx="939165" cy="133350"/>
            <a:chOff x="4466937" y="3714621"/>
            <a:chExt cx="939165" cy="133350"/>
          </a:xfrm>
        </p:grpSpPr>
        <p:pic>
          <p:nvPicPr>
            <p:cNvPr id="70" name="object 7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466937" y="3714621"/>
              <a:ext cx="680081" cy="133184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5168366" y="3714622"/>
              <a:ext cx="73660" cy="132080"/>
            </a:xfrm>
            <a:custGeom>
              <a:avLst/>
              <a:gdLst/>
              <a:ahLst/>
              <a:cxnLst/>
              <a:rect l="l" t="t" r="r" b="b"/>
              <a:pathLst>
                <a:path w="73660" h="132079">
                  <a:moveTo>
                    <a:pt x="22225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22225" y="131940"/>
                  </a:lnTo>
                  <a:lnTo>
                    <a:pt x="22225" y="0"/>
                  </a:lnTo>
                  <a:close/>
                </a:path>
                <a:path w="73660" h="132079">
                  <a:moveTo>
                    <a:pt x="73609" y="0"/>
                  </a:moveTo>
                  <a:lnTo>
                    <a:pt x="51384" y="0"/>
                  </a:lnTo>
                  <a:lnTo>
                    <a:pt x="51384" y="131940"/>
                  </a:lnTo>
                  <a:lnTo>
                    <a:pt x="73609" y="131940"/>
                  </a:lnTo>
                  <a:lnTo>
                    <a:pt x="73609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63301" y="3750544"/>
              <a:ext cx="142415" cy="97257"/>
            </a:xfrm>
            <a:prstGeom prst="rect">
              <a:avLst/>
            </a:prstGeom>
          </p:spPr>
        </p:pic>
      </p:grpSp>
      <p:pic>
        <p:nvPicPr>
          <p:cNvPr id="73" name="object 73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27" y="56750"/>
            <a:ext cx="1066981" cy="9964396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962580" y="744890"/>
            <a:ext cx="937529" cy="276266"/>
          </a:xfrm>
          <a:prstGeom prst="rect">
            <a:avLst/>
          </a:prstGeom>
        </p:spPr>
      </p:pic>
      <p:pic>
        <p:nvPicPr>
          <p:cNvPr id="75" name="object 75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702535" y="567794"/>
            <a:ext cx="1023350" cy="486896"/>
          </a:xfrm>
          <a:prstGeom prst="rect">
            <a:avLst/>
          </a:prstGeom>
        </p:spPr>
      </p:pic>
      <p:sp>
        <p:nvSpPr>
          <p:cNvPr id="76" name="object 76"/>
          <p:cNvSpPr/>
          <p:nvPr/>
        </p:nvSpPr>
        <p:spPr>
          <a:xfrm>
            <a:off x="3846753" y="707644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7" name="object 77"/>
          <p:cNvGrpSpPr/>
          <p:nvPr/>
        </p:nvGrpSpPr>
        <p:grpSpPr>
          <a:xfrm>
            <a:off x="2456365" y="9225499"/>
            <a:ext cx="1129665" cy="107314"/>
            <a:chOff x="2456365" y="9225499"/>
            <a:chExt cx="1129665" cy="107314"/>
          </a:xfrm>
        </p:grpSpPr>
        <p:pic>
          <p:nvPicPr>
            <p:cNvPr id="78" name="object 7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456365" y="9226704"/>
              <a:ext cx="84289" cy="10444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562598" y="9226713"/>
              <a:ext cx="86093" cy="10443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671052" y="9225499"/>
              <a:ext cx="170848" cy="10683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862779" y="9226706"/>
              <a:ext cx="88328" cy="105625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981722" y="9226704"/>
              <a:ext cx="84289" cy="10444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087344" y="9226706"/>
              <a:ext cx="88328" cy="10562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206273" y="9225499"/>
              <a:ext cx="379723" cy="106836"/>
            </a:xfrm>
            <a:prstGeom prst="rect">
              <a:avLst/>
            </a:prstGeom>
          </p:spPr>
        </p:pic>
      </p:grpSp>
      <p:grpSp>
        <p:nvGrpSpPr>
          <p:cNvPr id="85" name="object 85"/>
          <p:cNvGrpSpPr/>
          <p:nvPr/>
        </p:nvGrpSpPr>
        <p:grpSpPr>
          <a:xfrm>
            <a:off x="3634471" y="9192965"/>
            <a:ext cx="1684020" cy="146050"/>
            <a:chOff x="3634471" y="9192965"/>
            <a:chExt cx="1684020" cy="146050"/>
          </a:xfrm>
        </p:grpSpPr>
        <p:sp>
          <p:nvSpPr>
            <p:cNvPr id="86" name="object 86"/>
            <p:cNvSpPr/>
            <p:nvPr/>
          </p:nvSpPr>
          <p:spPr>
            <a:xfrm>
              <a:off x="3634471" y="9215183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1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7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758018" y="9192965"/>
              <a:ext cx="1559874" cy="145533"/>
            </a:xfrm>
            <a:prstGeom prst="rect">
              <a:avLst/>
            </a:prstGeom>
          </p:spPr>
        </p:pic>
      </p:grpSp>
      <p:pic>
        <p:nvPicPr>
          <p:cNvPr id="88" name="object 88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725670" y="9576732"/>
            <a:ext cx="1367028" cy="96012"/>
          </a:xfrm>
          <a:prstGeom prst="rect">
            <a:avLst/>
          </a:prstGeom>
        </p:spPr>
      </p:pic>
      <p:grpSp>
        <p:nvGrpSpPr>
          <p:cNvPr id="89" name="object 89"/>
          <p:cNvGrpSpPr/>
          <p:nvPr/>
        </p:nvGrpSpPr>
        <p:grpSpPr>
          <a:xfrm>
            <a:off x="3485852" y="9576732"/>
            <a:ext cx="888365" cy="86995"/>
            <a:chOff x="3485852" y="9576732"/>
            <a:chExt cx="888365" cy="86995"/>
          </a:xfrm>
        </p:grpSpPr>
        <p:pic>
          <p:nvPicPr>
            <p:cNvPr id="90" name="object 9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485852" y="9576732"/>
              <a:ext cx="629573" cy="86715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4131716" y="9585960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48"/>
                  </a:moveTo>
                  <a:lnTo>
                    <a:pt x="55587" y="3848"/>
                  </a:lnTo>
                  <a:lnTo>
                    <a:pt x="55587" y="13982"/>
                  </a:lnTo>
                  <a:lnTo>
                    <a:pt x="76949" y="13982"/>
                  </a:lnTo>
                  <a:lnTo>
                    <a:pt x="76949" y="68287"/>
                  </a:lnTo>
                  <a:lnTo>
                    <a:pt x="88912" y="68287"/>
                  </a:lnTo>
                  <a:lnTo>
                    <a:pt x="88912" y="13982"/>
                  </a:lnTo>
                  <a:lnTo>
                    <a:pt x="110274" y="13982"/>
                  </a:lnTo>
                  <a:lnTo>
                    <a:pt x="110274" y="3848"/>
                  </a:lnTo>
                  <a:close/>
                </a:path>
                <a:path w="242570" h="75565">
                  <a:moveTo>
                    <a:pt x="165963" y="32359"/>
                  </a:moveTo>
                  <a:lnTo>
                    <a:pt x="164414" y="28155"/>
                  </a:lnTo>
                  <a:lnTo>
                    <a:pt x="164007" y="27089"/>
                  </a:lnTo>
                  <a:lnTo>
                    <a:pt x="156222" y="20281"/>
                  </a:lnTo>
                  <a:lnTo>
                    <a:pt x="150710" y="18580"/>
                  </a:lnTo>
                  <a:lnTo>
                    <a:pt x="139661" y="18580"/>
                  </a:lnTo>
                  <a:lnTo>
                    <a:pt x="135877" y="19088"/>
                  </a:lnTo>
                  <a:lnTo>
                    <a:pt x="128574" y="21107"/>
                  </a:lnTo>
                  <a:lnTo>
                    <a:pt x="125425" y="22618"/>
                  </a:lnTo>
                  <a:lnTo>
                    <a:pt x="122783" y="24650"/>
                  </a:lnTo>
                  <a:lnTo>
                    <a:pt x="127203" y="32829"/>
                  </a:lnTo>
                  <a:lnTo>
                    <a:pt x="127304" y="33032"/>
                  </a:lnTo>
                  <a:lnTo>
                    <a:pt x="129146" y="31508"/>
                  </a:lnTo>
                  <a:lnTo>
                    <a:pt x="131394" y="30302"/>
                  </a:lnTo>
                  <a:lnTo>
                    <a:pt x="136740" y="28575"/>
                  </a:lnTo>
                  <a:lnTo>
                    <a:pt x="139458" y="28155"/>
                  </a:lnTo>
                  <a:lnTo>
                    <a:pt x="146329" y="28155"/>
                  </a:lnTo>
                  <a:lnTo>
                    <a:pt x="149390" y="29083"/>
                  </a:lnTo>
                  <a:lnTo>
                    <a:pt x="153441" y="32829"/>
                  </a:lnTo>
                  <a:lnTo>
                    <a:pt x="154457" y="35458"/>
                  </a:lnTo>
                  <a:lnTo>
                    <a:pt x="154457" y="39560"/>
                  </a:lnTo>
                  <a:lnTo>
                    <a:pt x="154457" y="47205"/>
                  </a:lnTo>
                  <a:lnTo>
                    <a:pt x="154457" y="52908"/>
                  </a:lnTo>
                  <a:lnTo>
                    <a:pt x="153466" y="55422"/>
                  </a:lnTo>
                  <a:lnTo>
                    <a:pt x="151866" y="57340"/>
                  </a:lnTo>
                  <a:lnTo>
                    <a:pt x="148005" y="59563"/>
                  </a:lnTo>
                  <a:lnTo>
                    <a:pt x="147294" y="59944"/>
                  </a:lnTo>
                  <a:lnTo>
                    <a:pt x="144843" y="60566"/>
                  </a:lnTo>
                  <a:lnTo>
                    <a:pt x="139077" y="60566"/>
                  </a:lnTo>
                  <a:lnTo>
                    <a:pt x="136791" y="59944"/>
                  </a:lnTo>
                  <a:lnTo>
                    <a:pt x="133464" y="57480"/>
                  </a:lnTo>
                  <a:lnTo>
                    <a:pt x="132638" y="55841"/>
                  </a:lnTo>
                  <a:lnTo>
                    <a:pt x="132638" y="51904"/>
                  </a:lnTo>
                  <a:lnTo>
                    <a:pt x="133311" y="50355"/>
                  </a:lnTo>
                  <a:lnTo>
                    <a:pt x="136017" y="47840"/>
                  </a:lnTo>
                  <a:lnTo>
                    <a:pt x="138645" y="47205"/>
                  </a:lnTo>
                  <a:lnTo>
                    <a:pt x="154457" y="47205"/>
                  </a:lnTo>
                  <a:lnTo>
                    <a:pt x="154457" y="39560"/>
                  </a:lnTo>
                  <a:lnTo>
                    <a:pt x="136791" y="39560"/>
                  </a:lnTo>
                  <a:lnTo>
                    <a:pt x="132791" y="40208"/>
                  </a:lnTo>
                  <a:lnTo>
                    <a:pt x="126784" y="42786"/>
                  </a:lnTo>
                  <a:lnTo>
                    <a:pt x="124625" y="44538"/>
                  </a:lnTo>
                  <a:lnTo>
                    <a:pt x="121983" y="48958"/>
                  </a:lnTo>
                  <a:lnTo>
                    <a:pt x="121323" y="51447"/>
                  </a:lnTo>
                  <a:lnTo>
                    <a:pt x="121424" y="57340"/>
                  </a:lnTo>
                  <a:lnTo>
                    <a:pt x="135953" y="68935"/>
                  </a:lnTo>
                  <a:lnTo>
                    <a:pt x="143992" y="68935"/>
                  </a:lnTo>
                  <a:lnTo>
                    <a:pt x="147599" y="68135"/>
                  </a:lnTo>
                  <a:lnTo>
                    <a:pt x="153301" y="64935"/>
                  </a:lnTo>
                  <a:lnTo>
                    <a:pt x="155105" y="62915"/>
                  </a:lnTo>
                  <a:lnTo>
                    <a:pt x="155105" y="68300"/>
                  </a:lnTo>
                  <a:lnTo>
                    <a:pt x="165963" y="68300"/>
                  </a:lnTo>
                  <a:lnTo>
                    <a:pt x="165963" y="47205"/>
                  </a:lnTo>
                  <a:lnTo>
                    <a:pt x="165963" y="39560"/>
                  </a:lnTo>
                  <a:lnTo>
                    <a:pt x="165963" y="32359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41007" y="34201"/>
                  </a:lnTo>
                  <a:lnTo>
                    <a:pt x="237604" y="28346"/>
                  </a:lnTo>
                  <a:lnTo>
                    <a:pt x="236664" y="26720"/>
                  </a:lnTo>
                  <a:lnTo>
                    <a:pt x="233705" y="23799"/>
                  </a:lnTo>
                  <a:lnTo>
                    <a:pt x="230428" y="21971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107" y="58470"/>
                  </a:lnTo>
                  <a:lnTo>
                    <a:pt x="218630" y="59093"/>
                  </a:lnTo>
                  <a:lnTo>
                    <a:pt x="213106" y="59093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30428" y="40525"/>
                  </a:lnTo>
                  <a:lnTo>
                    <a:pt x="230428" y="21971"/>
                  </a:lnTo>
                  <a:lnTo>
                    <a:pt x="226288" y="19634"/>
                  </a:lnTo>
                  <a:lnTo>
                    <a:pt x="222008" y="18592"/>
                  </a:lnTo>
                  <a:lnTo>
                    <a:pt x="213169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409" y="24739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63" y="68300"/>
                  </a:lnTo>
                  <a:lnTo>
                    <a:pt x="200863" y="62255"/>
                  </a:lnTo>
                  <a:lnTo>
                    <a:pt x="202768" y="64338"/>
                  </a:lnTo>
                  <a:lnTo>
                    <a:pt x="209270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26288" y="67881"/>
                  </a:lnTo>
                  <a:lnTo>
                    <a:pt x="233705" y="63639"/>
                  </a:lnTo>
                  <a:lnTo>
                    <a:pt x="236664" y="60718"/>
                  </a:lnTo>
                  <a:lnTo>
                    <a:pt x="237604" y="59093"/>
                  </a:lnTo>
                  <a:lnTo>
                    <a:pt x="241007" y="5322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2" name="object 92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4768176" y="9576732"/>
            <a:ext cx="1520475" cy="86715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543301" y="9562127"/>
            <a:ext cx="94208" cy="152946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263812" y="9564701"/>
            <a:ext cx="121837" cy="124675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4550330" y="9559318"/>
            <a:ext cx="72542" cy="135445"/>
          </a:xfrm>
          <a:prstGeom prst="rect">
            <a:avLst/>
          </a:prstGeom>
        </p:spPr>
      </p:pic>
      <p:sp>
        <p:nvSpPr>
          <p:cNvPr id="96" name="object 96"/>
          <p:cNvSpPr/>
          <p:nvPr/>
        </p:nvSpPr>
        <p:spPr>
          <a:xfrm>
            <a:off x="1609561" y="9277626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384355" y="9277626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8" name="object 98"/>
          <p:cNvGrpSpPr/>
          <p:nvPr/>
        </p:nvGrpSpPr>
        <p:grpSpPr>
          <a:xfrm>
            <a:off x="1637976" y="2623820"/>
            <a:ext cx="278130" cy="197485"/>
            <a:chOff x="1637976" y="2623820"/>
            <a:chExt cx="278130" cy="197485"/>
          </a:xfrm>
        </p:grpSpPr>
        <p:pic>
          <p:nvPicPr>
            <p:cNvPr id="99" name="object 9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37976" y="2659880"/>
              <a:ext cx="117741" cy="160934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1795488" y="2623819"/>
              <a:ext cx="120014" cy="160020"/>
            </a:xfrm>
            <a:custGeom>
              <a:avLst/>
              <a:gdLst/>
              <a:ahLst/>
              <a:cxnLst/>
              <a:rect l="l" t="t" r="r" b="b"/>
              <a:pathLst>
                <a:path w="120014" h="160019">
                  <a:moveTo>
                    <a:pt x="120002" y="134620"/>
                  </a:moveTo>
                  <a:lnTo>
                    <a:pt x="29718" y="134620"/>
                  </a:lnTo>
                  <a:lnTo>
                    <a:pt x="29718" y="90474"/>
                  </a:lnTo>
                  <a:lnTo>
                    <a:pt x="106984" y="90474"/>
                  </a:lnTo>
                  <a:lnTo>
                    <a:pt x="106984" y="66014"/>
                  </a:lnTo>
                  <a:lnTo>
                    <a:pt x="29718" y="66014"/>
                  </a:lnTo>
                  <a:lnTo>
                    <a:pt x="29718" y="24130"/>
                  </a:lnTo>
                  <a:lnTo>
                    <a:pt x="116801" y="24130"/>
                  </a:lnTo>
                  <a:lnTo>
                    <a:pt x="116801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66040"/>
                  </a:lnTo>
                  <a:lnTo>
                    <a:pt x="0" y="90170"/>
                  </a:lnTo>
                  <a:lnTo>
                    <a:pt x="0" y="134620"/>
                  </a:lnTo>
                  <a:lnTo>
                    <a:pt x="0" y="160020"/>
                  </a:lnTo>
                  <a:lnTo>
                    <a:pt x="120002" y="160020"/>
                  </a:lnTo>
                  <a:lnTo>
                    <a:pt x="120002" y="13462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1" name="object 101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1965796" y="2623308"/>
            <a:ext cx="142176" cy="160020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236914" y="2621020"/>
            <a:ext cx="180365" cy="197281"/>
          </a:xfrm>
          <a:prstGeom prst="rect">
            <a:avLst/>
          </a:prstGeom>
        </p:spPr>
      </p:pic>
      <p:pic>
        <p:nvPicPr>
          <p:cNvPr id="103" name="object 103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2655474" y="2578959"/>
            <a:ext cx="120015" cy="204368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2456599" y="2623309"/>
            <a:ext cx="140131" cy="162305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892521" y="2621023"/>
            <a:ext cx="127800" cy="164592"/>
          </a:xfrm>
          <a:prstGeom prst="rect">
            <a:avLst/>
          </a:prstGeom>
        </p:spPr>
      </p:pic>
      <p:sp>
        <p:nvSpPr>
          <p:cNvPr id="106" name="object 106"/>
          <p:cNvSpPr/>
          <p:nvPr/>
        </p:nvSpPr>
        <p:spPr>
          <a:xfrm>
            <a:off x="3066948" y="2623819"/>
            <a:ext cx="120014" cy="160020"/>
          </a:xfrm>
          <a:custGeom>
            <a:avLst/>
            <a:gdLst/>
            <a:ahLst/>
            <a:cxnLst/>
            <a:rect l="l" t="t" r="r" b="b"/>
            <a:pathLst>
              <a:path w="120014" h="160019">
                <a:moveTo>
                  <a:pt x="120002" y="134620"/>
                </a:moveTo>
                <a:lnTo>
                  <a:pt x="29718" y="134620"/>
                </a:lnTo>
                <a:lnTo>
                  <a:pt x="29718" y="90474"/>
                </a:lnTo>
                <a:lnTo>
                  <a:pt x="106984" y="90474"/>
                </a:lnTo>
                <a:lnTo>
                  <a:pt x="106984" y="66014"/>
                </a:lnTo>
                <a:lnTo>
                  <a:pt x="29718" y="66014"/>
                </a:lnTo>
                <a:lnTo>
                  <a:pt x="29718" y="24130"/>
                </a:lnTo>
                <a:lnTo>
                  <a:pt x="116801" y="24130"/>
                </a:lnTo>
                <a:lnTo>
                  <a:pt x="116801" y="0"/>
                </a:lnTo>
                <a:lnTo>
                  <a:pt x="0" y="0"/>
                </a:lnTo>
                <a:lnTo>
                  <a:pt x="0" y="24130"/>
                </a:lnTo>
                <a:lnTo>
                  <a:pt x="0" y="66040"/>
                </a:lnTo>
                <a:lnTo>
                  <a:pt x="0" y="90170"/>
                </a:lnTo>
                <a:lnTo>
                  <a:pt x="0" y="134620"/>
                </a:lnTo>
                <a:lnTo>
                  <a:pt x="0" y="160020"/>
                </a:lnTo>
                <a:lnTo>
                  <a:pt x="120002" y="160020"/>
                </a:lnTo>
                <a:lnTo>
                  <a:pt x="120002" y="13462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7" name="object 107"/>
          <p:cNvGrpSpPr/>
          <p:nvPr/>
        </p:nvGrpSpPr>
        <p:grpSpPr>
          <a:xfrm>
            <a:off x="3306052" y="2621020"/>
            <a:ext cx="969010" cy="165100"/>
            <a:chOff x="3306052" y="2621020"/>
            <a:chExt cx="969010" cy="165100"/>
          </a:xfrm>
        </p:grpSpPr>
        <p:pic>
          <p:nvPicPr>
            <p:cNvPr id="108" name="object 10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488486" y="2623308"/>
              <a:ext cx="173507" cy="160020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306052" y="2621023"/>
              <a:ext cx="150875" cy="16459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685985" y="2621023"/>
              <a:ext cx="127800" cy="16459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837555" y="2621020"/>
              <a:ext cx="437087" cy="163906"/>
            </a:xfrm>
            <a:prstGeom prst="rect">
              <a:avLst/>
            </a:prstGeom>
          </p:spPr>
        </p:pic>
      </p:grpSp>
      <p:grpSp>
        <p:nvGrpSpPr>
          <p:cNvPr id="135" name="object 135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136" name="object 136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7284660" y="9620709"/>
              <a:ext cx="182872" cy="137922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8" name="object 138"/>
          <p:cNvGrpSpPr/>
          <p:nvPr/>
        </p:nvGrpSpPr>
        <p:grpSpPr>
          <a:xfrm>
            <a:off x="1347703" y="3985275"/>
            <a:ext cx="4923155" cy="4908550"/>
            <a:chOff x="1347703" y="3985275"/>
            <a:chExt cx="4923155" cy="4908550"/>
          </a:xfrm>
        </p:grpSpPr>
        <p:sp>
          <p:nvSpPr>
            <p:cNvPr id="139" name="object 139"/>
            <p:cNvSpPr/>
            <p:nvPr/>
          </p:nvSpPr>
          <p:spPr>
            <a:xfrm>
              <a:off x="3809119" y="4479446"/>
              <a:ext cx="1960245" cy="1960245"/>
            </a:xfrm>
            <a:custGeom>
              <a:avLst/>
              <a:gdLst/>
              <a:ahLst/>
              <a:cxnLst/>
              <a:rect l="l" t="t" r="r" b="b"/>
              <a:pathLst>
                <a:path w="1960245" h="1960245">
                  <a:moveTo>
                    <a:pt x="1131620" y="0"/>
                  </a:moveTo>
                  <a:lnTo>
                    <a:pt x="0" y="1959990"/>
                  </a:lnTo>
                  <a:lnTo>
                    <a:pt x="1959990" y="828370"/>
                  </a:lnTo>
                  <a:lnTo>
                    <a:pt x="1934697" y="785755"/>
                  </a:lnTo>
                  <a:lnTo>
                    <a:pt x="1908503" y="743748"/>
                  </a:lnTo>
                  <a:lnTo>
                    <a:pt x="1881424" y="702360"/>
                  </a:lnTo>
                  <a:lnTo>
                    <a:pt x="1853472" y="661605"/>
                  </a:lnTo>
                  <a:lnTo>
                    <a:pt x="1824660" y="621497"/>
                  </a:lnTo>
                  <a:lnTo>
                    <a:pt x="1795001" y="582049"/>
                  </a:lnTo>
                  <a:lnTo>
                    <a:pt x="1764510" y="543274"/>
                  </a:lnTo>
                  <a:lnTo>
                    <a:pt x="1733200" y="505186"/>
                  </a:lnTo>
                  <a:lnTo>
                    <a:pt x="1701082" y="467797"/>
                  </a:lnTo>
                  <a:lnTo>
                    <a:pt x="1668172" y="431122"/>
                  </a:lnTo>
                  <a:lnTo>
                    <a:pt x="1634483" y="395173"/>
                  </a:lnTo>
                  <a:lnTo>
                    <a:pt x="1600026" y="359964"/>
                  </a:lnTo>
                  <a:lnTo>
                    <a:pt x="1564817" y="325507"/>
                  </a:lnTo>
                  <a:lnTo>
                    <a:pt x="1528868" y="291818"/>
                  </a:lnTo>
                  <a:lnTo>
                    <a:pt x="1492193" y="258908"/>
                  </a:lnTo>
                  <a:lnTo>
                    <a:pt x="1454804" y="226790"/>
                  </a:lnTo>
                  <a:lnTo>
                    <a:pt x="1416716" y="195480"/>
                  </a:lnTo>
                  <a:lnTo>
                    <a:pt x="1377941" y="164989"/>
                  </a:lnTo>
                  <a:lnTo>
                    <a:pt x="1338493" y="135330"/>
                  </a:lnTo>
                  <a:lnTo>
                    <a:pt x="1298385" y="106518"/>
                  </a:lnTo>
                  <a:lnTo>
                    <a:pt x="1257630" y="78566"/>
                  </a:lnTo>
                  <a:lnTo>
                    <a:pt x="1216242" y="51487"/>
                  </a:lnTo>
                  <a:lnTo>
                    <a:pt x="1174235" y="25293"/>
                  </a:lnTo>
                  <a:lnTo>
                    <a:pt x="1131620" y="0"/>
                  </a:lnTo>
                  <a:close/>
                </a:path>
              </a:pathLst>
            </a:custGeom>
            <a:solidFill>
              <a:srgbClr val="DA2C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809116" y="6439441"/>
              <a:ext cx="1132205" cy="2263140"/>
            </a:xfrm>
            <a:custGeom>
              <a:avLst/>
              <a:gdLst/>
              <a:ahLst/>
              <a:cxnLst/>
              <a:rect l="l" t="t" r="r" b="b"/>
              <a:pathLst>
                <a:path w="1132204" h="2263140">
                  <a:moveTo>
                    <a:pt x="0" y="0"/>
                  </a:moveTo>
                  <a:lnTo>
                    <a:pt x="0" y="2262771"/>
                  </a:lnTo>
                  <a:lnTo>
                    <a:pt x="51401" y="2262199"/>
                  </a:lnTo>
                  <a:lnTo>
                    <a:pt x="102522" y="2260489"/>
                  </a:lnTo>
                  <a:lnTo>
                    <a:pt x="153350" y="2257655"/>
                  </a:lnTo>
                  <a:lnTo>
                    <a:pt x="203873" y="2253709"/>
                  </a:lnTo>
                  <a:lnTo>
                    <a:pt x="254078" y="2248662"/>
                  </a:lnTo>
                  <a:lnTo>
                    <a:pt x="303954" y="2242528"/>
                  </a:lnTo>
                  <a:lnTo>
                    <a:pt x="353489" y="2235317"/>
                  </a:lnTo>
                  <a:lnTo>
                    <a:pt x="402670" y="2227043"/>
                  </a:lnTo>
                  <a:lnTo>
                    <a:pt x="451486" y="2217718"/>
                  </a:lnTo>
                  <a:lnTo>
                    <a:pt x="499924" y="2207354"/>
                  </a:lnTo>
                  <a:lnTo>
                    <a:pt x="547972" y="2195962"/>
                  </a:lnTo>
                  <a:lnTo>
                    <a:pt x="595618" y="2183557"/>
                  </a:lnTo>
                  <a:lnTo>
                    <a:pt x="642851" y="2170148"/>
                  </a:lnTo>
                  <a:lnTo>
                    <a:pt x="689657" y="2155750"/>
                  </a:lnTo>
                  <a:lnTo>
                    <a:pt x="736025" y="2140373"/>
                  </a:lnTo>
                  <a:lnTo>
                    <a:pt x="781942" y="2124031"/>
                  </a:lnTo>
                  <a:lnTo>
                    <a:pt x="827397" y="2106735"/>
                  </a:lnTo>
                  <a:lnTo>
                    <a:pt x="872378" y="2088498"/>
                  </a:lnTo>
                  <a:lnTo>
                    <a:pt x="916872" y="2069331"/>
                  </a:lnTo>
                  <a:lnTo>
                    <a:pt x="960868" y="2049248"/>
                  </a:lnTo>
                  <a:lnTo>
                    <a:pt x="1004352" y="2028260"/>
                  </a:lnTo>
                  <a:lnTo>
                    <a:pt x="1047314" y="2006380"/>
                  </a:lnTo>
                  <a:lnTo>
                    <a:pt x="1089741" y="1983619"/>
                  </a:lnTo>
                  <a:lnTo>
                    <a:pt x="1131620" y="19599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849125" y="6439437"/>
              <a:ext cx="1960245" cy="1960245"/>
            </a:xfrm>
            <a:custGeom>
              <a:avLst/>
              <a:gdLst/>
              <a:ahLst/>
              <a:cxnLst/>
              <a:rect l="l" t="t" r="r" b="b"/>
              <a:pathLst>
                <a:path w="1960245" h="1960245">
                  <a:moveTo>
                    <a:pt x="1959991" y="0"/>
                  </a:moveTo>
                  <a:lnTo>
                    <a:pt x="0" y="1131620"/>
                  </a:lnTo>
                  <a:lnTo>
                    <a:pt x="25293" y="1174235"/>
                  </a:lnTo>
                  <a:lnTo>
                    <a:pt x="51487" y="1216242"/>
                  </a:lnTo>
                  <a:lnTo>
                    <a:pt x="78566" y="1257630"/>
                  </a:lnTo>
                  <a:lnTo>
                    <a:pt x="106518" y="1298385"/>
                  </a:lnTo>
                  <a:lnTo>
                    <a:pt x="135330" y="1338493"/>
                  </a:lnTo>
                  <a:lnTo>
                    <a:pt x="164989" y="1377941"/>
                  </a:lnTo>
                  <a:lnTo>
                    <a:pt x="195480" y="1416716"/>
                  </a:lnTo>
                  <a:lnTo>
                    <a:pt x="226790" y="1454804"/>
                  </a:lnTo>
                  <a:lnTo>
                    <a:pt x="258908" y="1492193"/>
                  </a:lnTo>
                  <a:lnTo>
                    <a:pt x="291818" y="1528868"/>
                  </a:lnTo>
                  <a:lnTo>
                    <a:pt x="325507" y="1564817"/>
                  </a:lnTo>
                  <a:lnTo>
                    <a:pt x="359964" y="1600026"/>
                  </a:lnTo>
                  <a:lnTo>
                    <a:pt x="395173" y="1634483"/>
                  </a:lnTo>
                  <a:lnTo>
                    <a:pt x="431122" y="1668172"/>
                  </a:lnTo>
                  <a:lnTo>
                    <a:pt x="467797" y="1701082"/>
                  </a:lnTo>
                  <a:lnTo>
                    <a:pt x="505186" y="1733200"/>
                  </a:lnTo>
                  <a:lnTo>
                    <a:pt x="543274" y="1764510"/>
                  </a:lnTo>
                  <a:lnTo>
                    <a:pt x="582049" y="1795001"/>
                  </a:lnTo>
                  <a:lnTo>
                    <a:pt x="621497" y="1824660"/>
                  </a:lnTo>
                  <a:lnTo>
                    <a:pt x="661605" y="1853472"/>
                  </a:lnTo>
                  <a:lnTo>
                    <a:pt x="702360" y="1881424"/>
                  </a:lnTo>
                  <a:lnTo>
                    <a:pt x="743748" y="1908503"/>
                  </a:lnTo>
                  <a:lnTo>
                    <a:pt x="785755" y="1934697"/>
                  </a:lnTo>
                  <a:lnTo>
                    <a:pt x="828370" y="1959991"/>
                  </a:lnTo>
                  <a:lnTo>
                    <a:pt x="1959991" y="0"/>
                  </a:lnTo>
                  <a:close/>
                </a:path>
              </a:pathLst>
            </a:custGeom>
            <a:solidFill>
              <a:srgbClr val="6F0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2677495" y="4176664"/>
              <a:ext cx="1132205" cy="2263140"/>
            </a:xfrm>
            <a:custGeom>
              <a:avLst/>
              <a:gdLst/>
              <a:ahLst/>
              <a:cxnLst/>
              <a:rect l="l" t="t" r="r" b="b"/>
              <a:pathLst>
                <a:path w="1132204" h="2263140">
                  <a:moveTo>
                    <a:pt x="1131620" y="0"/>
                  </a:moveTo>
                  <a:lnTo>
                    <a:pt x="1080219" y="572"/>
                  </a:lnTo>
                  <a:lnTo>
                    <a:pt x="1029098" y="2281"/>
                  </a:lnTo>
                  <a:lnTo>
                    <a:pt x="978270" y="5115"/>
                  </a:lnTo>
                  <a:lnTo>
                    <a:pt x="927747" y="9062"/>
                  </a:lnTo>
                  <a:lnTo>
                    <a:pt x="877542" y="14108"/>
                  </a:lnTo>
                  <a:lnTo>
                    <a:pt x="827665" y="20243"/>
                  </a:lnTo>
                  <a:lnTo>
                    <a:pt x="778131" y="27453"/>
                  </a:lnTo>
                  <a:lnTo>
                    <a:pt x="728949" y="35727"/>
                  </a:lnTo>
                  <a:lnTo>
                    <a:pt x="680134" y="45053"/>
                  </a:lnTo>
                  <a:lnTo>
                    <a:pt x="631696" y="55417"/>
                  </a:lnTo>
                  <a:lnTo>
                    <a:pt x="583648" y="66808"/>
                  </a:lnTo>
                  <a:lnTo>
                    <a:pt x="536001" y="79214"/>
                  </a:lnTo>
                  <a:lnTo>
                    <a:pt x="488769" y="92622"/>
                  </a:lnTo>
                  <a:lnTo>
                    <a:pt x="441963" y="107021"/>
                  </a:lnTo>
                  <a:lnTo>
                    <a:pt x="395595" y="122398"/>
                  </a:lnTo>
                  <a:lnTo>
                    <a:pt x="349678" y="138740"/>
                  </a:lnTo>
                  <a:lnTo>
                    <a:pt x="304222" y="156036"/>
                  </a:lnTo>
                  <a:lnTo>
                    <a:pt x="259242" y="174273"/>
                  </a:lnTo>
                  <a:lnTo>
                    <a:pt x="214748" y="193439"/>
                  </a:lnTo>
                  <a:lnTo>
                    <a:pt x="170752" y="213523"/>
                  </a:lnTo>
                  <a:lnTo>
                    <a:pt x="127268" y="234511"/>
                  </a:lnTo>
                  <a:lnTo>
                    <a:pt x="84306" y="256391"/>
                  </a:lnTo>
                  <a:lnTo>
                    <a:pt x="41879" y="279152"/>
                  </a:lnTo>
                  <a:lnTo>
                    <a:pt x="0" y="302780"/>
                  </a:lnTo>
                  <a:lnTo>
                    <a:pt x="1131620" y="2262771"/>
                  </a:lnTo>
                  <a:lnTo>
                    <a:pt x="113162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966159" y="4465790"/>
              <a:ext cx="996276" cy="1435049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713213" y="4175544"/>
              <a:ext cx="224536" cy="1613483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1546344" y="5307816"/>
              <a:ext cx="2263140" cy="1132205"/>
            </a:xfrm>
            <a:custGeom>
              <a:avLst/>
              <a:gdLst/>
              <a:ahLst/>
              <a:cxnLst/>
              <a:rect l="l" t="t" r="r" b="b"/>
              <a:pathLst>
                <a:path w="2263140" h="1132204">
                  <a:moveTo>
                    <a:pt x="302780" y="0"/>
                  </a:moveTo>
                  <a:lnTo>
                    <a:pt x="279152" y="41879"/>
                  </a:lnTo>
                  <a:lnTo>
                    <a:pt x="256391" y="84306"/>
                  </a:lnTo>
                  <a:lnTo>
                    <a:pt x="234511" y="127268"/>
                  </a:lnTo>
                  <a:lnTo>
                    <a:pt x="213523" y="170752"/>
                  </a:lnTo>
                  <a:lnTo>
                    <a:pt x="193439" y="214748"/>
                  </a:lnTo>
                  <a:lnTo>
                    <a:pt x="174273" y="259242"/>
                  </a:lnTo>
                  <a:lnTo>
                    <a:pt x="156036" y="304222"/>
                  </a:lnTo>
                  <a:lnTo>
                    <a:pt x="138740" y="349678"/>
                  </a:lnTo>
                  <a:lnTo>
                    <a:pt x="122398" y="395595"/>
                  </a:lnTo>
                  <a:lnTo>
                    <a:pt x="107021" y="441963"/>
                  </a:lnTo>
                  <a:lnTo>
                    <a:pt x="92622" y="488769"/>
                  </a:lnTo>
                  <a:lnTo>
                    <a:pt x="79214" y="536001"/>
                  </a:lnTo>
                  <a:lnTo>
                    <a:pt x="66808" y="583648"/>
                  </a:lnTo>
                  <a:lnTo>
                    <a:pt x="55417" y="631696"/>
                  </a:lnTo>
                  <a:lnTo>
                    <a:pt x="45053" y="680134"/>
                  </a:lnTo>
                  <a:lnTo>
                    <a:pt x="35727" y="728949"/>
                  </a:lnTo>
                  <a:lnTo>
                    <a:pt x="27453" y="778131"/>
                  </a:lnTo>
                  <a:lnTo>
                    <a:pt x="20243" y="827665"/>
                  </a:lnTo>
                  <a:lnTo>
                    <a:pt x="14108" y="877542"/>
                  </a:lnTo>
                  <a:lnTo>
                    <a:pt x="9062" y="927747"/>
                  </a:lnTo>
                  <a:lnTo>
                    <a:pt x="5115" y="978270"/>
                  </a:lnTo>
                  <a:lnTo>
                    <a:pt x="2281" y="1029098"/>
                  </a:lnTo>
                  <a:lnTo>
                    <a:pt x="572" y="1080219"/>
                  </a:lnTo>
                  <a:lnTo>
                    <a:pt x="0" y="1131620"/>
                  </a:lnTo>
                  <a:lnTo>
                    <a:pt x="2262771" y="1131620"/>
                  </a:lnTo>
                  <a:lnTo>
                    <a:pt x="302780" y="0"/>
                  </a:lnTo>
                  <a:close/>
                </a:path>
              </a:pathLst>
            </a:custGeom>
            <a:solidFill>
              <a:srgbClr val="DA2C7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809117" y="6439437"/>
              <a:ext cx="2263140" cy="1132205"/>
            </a:xfrm>
            <a:custGeom>
              <a:avLst/>
              <a:gdLst/>
              <a:ahLst/>
              <a:cxnLst/>
              <a:rect l="l" t="t" r="r" b="b"/>
              <a:pathLst>
                <a:path w="2263140" h="1132204">
                  <a:moveTo>
                    <a:pt x="2262771" y="0"/>
                  </a:moveTo>
                  <a:lnTo>
                    <a:pt x="0" y="0"/>
                  </a:lnTo>
                  <a:lnTo>
                    <a:pt x="1959990" y="1131620"/>
                  </a:lnTo>
                  <a:lnTo>
                    <a:pt x="1983619" y="1089741"/>
                  </a:lnTo>
                  <a:lnTo>
                    <a:pt x="2006380" y="1047314"/>
                  </a:lnTo>
                  <a:lnTo>
                    <a:pt x="2028260" y="1004352"/>
                  </a:lnTo>
                  <a:lnTo>
                    <a:pt x="2049248" y="960868"/>
                  </a:lnTo>
                  <a:lnTo>
                    <a:pt x="2069331" y="916872"/>
                  </a:lnTo>
                  <a:lnTo>
                    <a:pt x="2088498" y="872378"/>
                  </a:lnTo>
                  <a:lnTo>
                    <a:pt x="2106735" y="827397"/>
                  </a:lnTo>
                  <a:lnTo>
                    <a:pt x="2124031" y="781942"/>
                  </a:lnTo>
                  <a:lnTo>
                    <a:pt x="2140373" y="736025"/>
                  </a:lnTo>
                  <a:lnTo>
                    <a:pt x="2155750" y="689657"/>
                  </a:lnTo>
                  <a:lnTo>
                    <a:pt x="2170148" y="642851"/>
                  </a:lnTo>
                  <a:lnTo>
                    <a:pt x="2183557" y="595618"/>
                  </a:lnTo>
                  <a:lnTo>
                    <a:pt x="2195962" y="547972"/>
                  </a:lnTo>
                  <a:lnTo>
                    <a:pt x="2207354" y="499924"/>
                  </a:lnTo>
                  <a:lnTo>
                    <a:pt x="2217718" y="451486"/>
                  </a:lnTo>
                  <a:lnTo>
                    <a:pt x="2227043" y="402670"/>
                  </a:lnTo>
                  <a:lnTo>
                    <a:pt x="2235317" y="353489"/>
                  </a:lnTo>
                  <a:lnTo>
                    <a:pt x="2242528" y="303954"/>
                  </a:lnTo>
                  <a:lnTo>
                    <a:pt x="2248662" y="254078"/>
                  </a:lnTo>
                  <a:lnTo>
                    <a:pt x="2253709" y="203873"/>
                  </a:lnTo>
                  <a:lnTo>
                    <a:pt x="2257655" y="153350"/>
                  </a:lnTo>
                  <a:lnTo>
                    <a:pt x="2260489" y="102522"/>
                  </a:lnTo>
                  <a:lnTo>
                    <a:pt x="2262199" y="51401"/>
                  </a:lnTo>
                  <a:lnTo>
                    <a:pt x="2262771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7" name="object 14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655493" y="4466374"/>
              <a:ext cx="890231" cy="1563738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836254" y="5286032"/>
              <a:ext cx="1473911" cy="887882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544281" y="6356794"/>
              <a:ext cx="1712899" cy="219963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835873" y="6653238"/>
              <a:ext cx="1417650" cy="939393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655785" y="6978040"/>
              <a:ext cx="998796" cy="1435049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680472" y="7090016"/>
              <a:ext cx="224935" cy="1613776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072496" y="6848767"/>
              <a:ext cx="890257" cy="1563725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308068" y="6704977"/>
              <a:ext cx="1473898" cy="887869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361053" y="6302121"/>
              <a:ext cx="1713019" cy="219963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364710" y="5286235"/>
              <a:ext cx="1417650" cy="939393"/>
            </a:xfrm>
            <a:prstGeom prst="rect">
              <a:avLst/>
            </a:prstGeom>
          </p:spPr>
        </p:pic>
        <p:sp>
          <p:nvSpPr>
            <p:cNvPr id="157" name="object 157"/>
            <p:cNvSpPr/>
            <p:nvPr/>
          </p:nvSpPr>
          <p:spPr>
            <a:xfrm>
              <a:off x="3809109" y="5277260"/>
              <a:ext cx="2461895" cy="1162685"/>
            </a:xfrm>
            <a:custGeom>
              <a:avLst/>
              <a:gdLst/>
              <a:ahLst/>
              <a:cxnLst/>
              <a:rect l="l" t="t" r="r" b="b"/>
              <a:pathLst>
                <a:path w="2461895" h="1162685">
                  <a:moveTo>
                    <a:pt x="2066296" y="0"/>
                  </a:moveTo>
                  <a:lnTo>
                    <a:pt x="2018114" y="5095"/>
                  </a:lnTo>
                  <a:lnTo>
                    <a:pt x="1971522" y="23901"/>
                  </a:lnTo>
                  <a:lnTo>
                    <a:pt x="0" y="1162177"/>
                  </a:lnTo>
                  <a:lnTo>
                    <a:pt x="2461412" y="1162177"/>
                  </a:lnTo>
                  <a:lnTo>
                    <a:pt x="2460879" y="1110468"/>
                  </a:lnTo>
                  <a:lnTo>
                    <a:pt x="2459289" y="1059021"/>
                  </a:lnTo>
                  <a:lnTo>
                    <a:pt x="2456651" y="1007844"/>
                  </a:lnTo>
                  <a:lnTo>
                    <a:pt x="2452976" y="956950"/>
                  </a:lnTo>
                  <a:lnTo>
                    <a:pt x="2448274" y="906346"/>
                  </a:lnTo>
                  <a:lnTo>
                    <a:pt x="2442557" y="856045"/>
                  </a:lnTo>
                  <a:lnTo>
                    <a:pt x="2435834" y="806057"/>
                  </a:lnTo>
                  <a:lnTo>
                    <a:pt x="2428116" y="756391"/>
                  </a:lnTo>
                  <a:lnTo>
                    <a:pt x="2419414" y="707059"/>
                  </a:lnTo>
                  <a:lnTo>
                    <a:pt x="2409737" y="658071"/>
                  </a:lnTo>
                  <a:lnTo>
                    <a:pt x="2399098" y="609436"/>
                  </a:lnTo>
                  <a:lnTo>
                    <a:pt x="2387505" y="561166"/>
                  </a:lnTo>
                  <a:lnTo>
                    <a:pt x="2374970" y="513270"/>
                  </a:lnTo>
                  <a:lnTo>
                    <a:pt x="2361504" y="465760"/>
                  </a:lnTo>
                  <a:lnTo>
                    <a:pt x="2347115" y="418645"/>
                  </a:lnTo>
                  <a:lnTo>
                    <a:pt x="2331816" y="371936"/>
                  </a:lnTo>
                  <a:lnTo>
                    <a:pt x="2315617" y="325644"/>
                  </a:lnTo>
                  <a:lnTo>
                    <a:pt x="2298528" y="279778"/>
                  </a:lnTo>
                  <a:lnTo>
                    <a:pt x="2280560" y="234348"/>
                  </a:lnTo>
                  <a:lnTo>
                    <a:pt x="2261722" y="189367"/>
                  </a:lnTo>
                  <a:lnTo>
                    <a:pt x="2242027" y="144843"/>
                  </a:lnTo>
                  <a:lnTo>
                    <a:pt x="2221484" y="100787"/>
                  </a:lnTo>
                  <a:lnTo>
                    <a:pt x="2193661" y="59008"/>
                  </a:lnTo>
                  <a:lnTo>
                    <a:pt x="2156741" y="27753"/>
                  </a:lnTo>
                  <a:lnTo>
                    <a:pt x="2113395" y="7818"/>
                  </a:lnTo>
                  <a:lnTo>
                    <a:pt x="2066296" y="0"/>
                  </a:lnTo>
                  <a:close/>
                </a:path>
              </a:pathLst>
            </a:custGeom>
            <a:solidFill>
              <a:srgbClr val="BF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809112" y="6439436"/>
              <a:ext cx="2060575" cy="2132330"/>
            </a:xfrm>
            <a:custGeom>
              <a:avLst/>
              <a:gdLst/>
              <a:ahLst/>
              <a:cxnLst/>
              <a:rect l="l" t="t" r="r" b="b"/>
              <a:pathLst>
                <a:path w="2060575" h="2132329">
                  <a:moveTo>
                    <a:pt x="0" y="0"/>
                  </a:moveTo>
                  <a:lnTo>
                    <a:pt x="1230960" y="2132050"/>
                  </a:lnTo>
                  <a:lnTo>
                    <a:pt x="1274020" y="2106537"/>
                  </a:lnTo>
                  <a:lnTo>
                    <a:pt x="1316512" y="2080180"/>
                  </a:lnTo>
                  <a:lnTo>
                    <a:pt x="1358425" y="2052990"/>
                  </a:lnTo>
                  <a:lnTo>
                    <a:pt x="1399747" y="2024978"/>
                  </a:lnTo>
                  <a:lnTo>
                    <a:pt x="1440466" y="1996158"/>
                  </a:lnTo>
                  <a:lnTo>
                    <a:pt x="1480571" y="1966539"/>
                  </a:lnTo>
                  <a:lnTo>
                    <a:pt x="1520049" y="1936134"/>
                  </a:lnTo>
                  <a:lnTo>
                    <a:pt x="1558891" y="1904955"/>
                  </a:lnTo>
                  <a:lnTo>
                    <a:pt x="1597083" y="1873012"/>
                  </a:lnTo>
                  <a:lnTo>
                    <a:pt x="1634614" y="1840317"/>
                  </a:lnTo>
                  <a:lnTo>
                    <a:pt x="1671473" y="1806882"/>
                  </a:lnTo>
                  <a:lnTo>
                    <a:pt x="1707649" y="1772719"/>
                  </a:lnTo>
                  <a:lnTo>
                    <a:pt x="1743129" y="1737839"/>
                  </a:lnTo>
                  <a:lnTo>
                    <a:pt x="1777902" y="1702254"/>
                  </a:lnTo>
                  <a:lnTo>
                    <a:pt x="1811956" y="1665975"/>
                  </a:lnTo>
                  <a:lnTo>
                    <a:pt x="1845281" y="1629014"/>
                  </a:lnTo>
                  <a:lnTo>
                    <a:pt x="1877863" y="1591382"/>
                  </a:lnTo>
                  <a:lnTo>
                    <a:pt x="1909692" y="1553092"/>
                  </a:lnTo>
                  <a:lnTo>
                    <a:pt x="1940756" y="1514154"/>
                  </a:lnTo>
                  <a:lnTo>
                    <a:pt x="1971044" y="1474580"/>
                  </a:lnTo>
                  <a:lnTo>
                    <a:pt x="2000544" y="1434381"/>
                  </a:lnTo>
                  <a:lnTo>
                    <a:pt x="2029244" y="1393571"/>
                  </a:lnTo>
                  <a:lnTo>
                    <a:pt x="2051668" y="1348517"/>
                  </a:lnTo>
                  <a:lnTo>
                    <a:pt x="2060411" y="1300822"/>
                  </a:lnTo>
                  <a:lnTo>
                    <a:pt x="2056104" y="1253209"/>
                  </a:lnTo>
                  <a:lnTo>
                    <a:pt x="2039381" y="1208401"/>
                  </a:lnTo>
                  <a:lnTo>
                    <a:pt x="2010874" y="1169122"/>
                  </a:lnTo>
                  <a:lnTo>
                    <a:pt x="1971217" y="11380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11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1347703" y="6439437"/>
              <a:ext cx="2461895" cy="1162685"/>
            </a:xfrm>
            <a:custGeom>
              <a:avLst/>
              <a:gdLst/>
              <a:ahLst/>
              <a:cxnLst/>
              <a:rect l="l" t="t" r="r" b="b"/>
              <a:pathLst>
                <a:path w="2461895" h="1162684">
                  <a:moveTo>
                    <a:pt x="2461412" y="0"/>
                  </a:moveTo>
                  <a:lnTo>
                    <a:pt x="0" y="0"/>
                  </a:lnTo>
                  <a:lnTo>
                    <a:pt x="532" y="51706"/>
                  </a:lnTo>
                  <a:lnTo>
                    <a:pt x="2123" y="103152"/>
                  </a:lnTo>
                  <a:lnTo>
                    <a:pt x="4761" y="154328"/>
                  </a:lnTo>
                  <a:lnTo>
                    <a:pt x="8436" y="205222"/>
                  </a:lnTo>
                  <a:lnTo>
                    <a:pt x="13137" y="255824"/>
                  </a:lnTo>
                  <a:lnTo>
                    <a:pt x="18855" y="306125"/>
                  </a:lnTo>
                  <a:lnTo>
                    <a:pt x="25578" y="356113"/>
                  </a:lnTo>
                  <a:lnTo>
                    <a:pt x="33296" y="405779"/>
                  </a:lnTo>
                  <a:lnTo>
                    <a:pt x="41999" y="455111"/>
                  </a:lnTo>
                  <a:lnTo>
                    <a:pt x="51675" y="504100"/>
                  </a:lnTo>
                  <a:lnTo>
                    <a:pt x="62315" y="552735"/>
                  </a:lnTo>
                  <a:lnTo>
                    <a:pt x="73908" y="601006"/>
                  </a:lnTo>
                  <a:lnTo>
                    <a:pt x="86444" y="648902"/>
                  </a:lnTo>
                  <a:lnTo>
                    <a:pt x="99911" y="696413"/>
                  </a:lnTo>
                  <a:lnTo>
                    <a:pt x="114300" y="743528"/>
                  </a:lnTo>
                  <a:lnTo>
                    <a:pt x="129600" y="790238"/>
                  </a:lnTo>
                  <a:lnTo>
                    <a:pt x="145800" y="836531"/>
                  </a:lnTo>
                  <a:lnTo>
                    <a:pt x="162890" y="882397"/>
                  </a:lnTo>
                  <a:lnTo>
                    <a:pt x="180860" y="927827"/>
                  </a:lnTo>
                  <a:lnTo>
                    <a:pt x="199699" y="972809"/>
                  </a:lnTo>
                  <a:lnTo>
                    <a:pt x="219396" y="1017333"/>
                  </a:lnTo>
                  <a:lnTo>
                    <a:pt x="239941" y="1061389"/>
                  </a:lnTo>
                  <a:lnTo>
                    <a:pt x="267758" y="1103168"/>
                  </a:lnTo>
                  <a:lnTo>
                    <a:pt x="304674" y="1134423"/>
                  </a:lnTo>
                  <a:lnTo>
                    <a:pt x="348018" y="1154358"/>
                  </a:lnTo>
                  <a:lnTo>
                    <a:pt x="395116" y="1162177"/>
                  </a:lnTo>
                  <a:lnTo>
                    <a:pt x="443297" y="1157081"/>
                  </a:lnTo>
                  <a:lnTo>
                    <a:pt x="489889" y="1138275"/>
                  </a:lnTo>
                  <a:lnTo>
                    <a:pt x="2461412" y="0"/>
                  </a:lnTo>
                  <a:close/>
                </a:path>
              </a:pathLst>
            </a:custGeom>
            <a:solidFill>
              <a:srgbClr val="BFC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1748713" y="4307386"/>
              <a:ext cx="2060575" cy="2132330"/>
            </a:xfrm>
            <a:custGeom>
              <a:avLst/>
              <a:gdLst/>
              <a:ahLst/>
              <a:cxnLst/>
              <a:rect l="l" t="t" r="r" b="b"/>
              <a:pathLst>
                <a:path w="2060575" h="2132329">
                  <a:moveTo>
                    <a:pt x="829442" y="0"/>
                  </a:moveTo>
                  <a:lnTo>
                    <a:pt x="786381" y="25513"/>
                  </a:lnTo>
                  <a:lnTo>
                    <a:pt x="743889" y="51870"/>
                  </a:lnTo>
                  <a:lnTo>
                    <a:pt x="701976" y="79061"/>
                  </a:lnTo>
                  <a:lnTo>
                    <a:pt x="660654" y="107072"/>
                  </a:lnTo>
                  <a:lnTo>
                    <a:pt x="619935" y="135893"/>
                  </a:lnTo>
                  <a:lnTo>
                    <a:pt x="579831" y="165512"/>
                  </a:lnTo>
                  <a:lnTo>
                    <a:pt x="540352" y="195918"/>
                  </a:lnTo>
                  <a:lnTo>
                    <a:pt x="501511" y="227098"/>
                  </a:lnTo>
                  <a:lnTo>
                    <a:pt x="463319" y="259042"/>
                  </a:lnTo>
                  <a:lnTo>
                    <a:pt x="425787" y="291737"/>
                  </a:lnTo>
                  <a:lnTo>
                    <a:pt x="388928" y="325172"/>
                  </a:lnTo>
                  <a:lnTo>
                    <a:pt x="352752" y="359335"/>
                  </a:lnTo>
                  <a:lnTo>
                    <a:pt x="317272" y="394216"/>
                  </a:lnTo>
                  <a:lnTo>
                    <a:pt x="282499" y="429801"/>
                  </a:lnTo>
                  <a:lnTo>
                    <a:pt x="248445" y="466080"/>
                  </a:lnTo>
                  <a:lnTo>
                    <a:pt x="215121" y="503041"/>
                  </a:lnTo>
                  <a:lnTo>
                    <a:pt x="182538" y="540672"/>
                  </a:lnTo>
                  <a:lnTo>
                    <a:pt x="150709" y="578963"/>
                  </a:lnTo>
                  <a:lnTo>
                    <a:pt x="119645" y="617900"/>
                  </a:lnTo>
                  <a:lnTo>
                    <a:pt x="89357" y="657473"/>
                  </a:lnTo>
                  <a:lnTo>
                    <a:pt x="59858" y="697670"/>
                  </a:lnTo>
                  <a:lnTo>
                    <a:pt x="31158" y="738479"/>
                  </a:lnTo>
                  <a:lnTo>
                    <a:pt x="8738" y="783532"/>
                  </a:lnTo>
                  <a:lnTo>
                    <a:pt x="0" y="831228"/>
                  </a:lnTo>
                  <a:lnTo>
                    <a:pt x="4308" y="878841"/>
                  </a:lnTo>
                  <a:lnTo>
                    <a:pt x="21033" y="923649"/>
                  </a:lnTo>
                  <a:lnTo>
                    <a:pt x="49540" y="962927"/>
                  </a:lnTo>
                  <a:lnTo>
                    <a:pt x="89197" y="993952"/>
                  </a:lnTo>
                  <a:lnTo>
                    <a:pt x="2060402" y="2132050"/>
                  </a:lnTo>
                  <a:lnTo>
                    <a:pt x="829442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2578155" y="6439437"/>
              <a:ext cx="1231265" cy="2454275"/>
            </a:xfrm>
            <a:custGeom>
              <a:avLst/>
              <a:gdLst/>
              <a:ahLst/>
              <a:cxnLst/>
              <a:rect l="l" t="t" r="r" b="b"/>
              <a:pathLst>
                <a:path w="1231264" h="2454275">
                  <a:moveTo>
                    <a:pt x="1230960" y="0"/>
                  </a:moveTo>
                  <a:lnTo>
                    <a:pt x="0" y="2132050"/>
                  </a:lnTo>
                  <a:lnTo>
                    <a:pt x="42584" y="2156114"/>
                  </a:lnTo>
                  <a:lnTo>
                    <a:pt x="85690" y="2179352"/>
                  </a:lnTo>
                  <a:lnTo>
                    <a:pt x="129306" y="2201755"/>
                  </a:lnTo>
                  <a:lnTo>
                    <a:pt x="173421" y="2223312"/>
                  </a:lnTo>
                  <a:lnTo>
                    <a:pt x="218025" y="2244011"/>
                  </a:lnTo>
                  <a:lnTo>
                    <a:pt x="263108" y="2263841"/>
                  </a:lnTo>
                  <a:lnTo>
                    <a:pt x="308657" y="2282793"/>
                  </a:lnTo>
                  <a:lnTo>
                    <a:pt x="354664" y="2300854"/>
                  </a:lnTo>
                  <a:lnTo>
                    <a:pt x="401116" y="2318014"/>
                  </a:lnTo>
                  <a:lnTo>
                    <a:pt x="448003" y="2334263"/>
                  </a:lnTo>
                  <a:lnTo>
                    <a:pt x="495314" y="2349588"/>
                  </a:lnTo>
                  <a:lnTo>
                    <a:pt x="543039" y="2363981"/>
                  </a:lnTo>
                  <a:lnTo>
                    <a:pt x="591166" y="2377428"/>
                  </a:lnTo>
                  <a:lnTo>
                    <a:pt x="639686" y="2389920"/>
                  </a:lnTo>
                  <a:lnTo>
                    <a:pt x="688586" y="2401446"/>
                  </a:lnTo>
                  <a:lnTo>
                    <a:pt x="737858" y="2411995"/>
                  </a:lnTo>
                  <a:lnTo>
                    <a:pt x="787489" y="2421556"/>
                  </a:lnTo>
                  <a:lnTo>
                    <a:pt x="837468" y="2430118"/>
                  </a:lnTo>
                  <a:lnTo>
                    <a:pt x="887787" y="2437671"/>
                  </a:lnTo>
                  <a:lnTo>
                    <a:pt x="938432" y="2444202"/>
                  </a:lnTo>
                  <a:lnTo>
                    <a:pt x="989395" y="2449702"/>
                  </a:lnTo>
                  <a:lnTo>
                    <a:pt x="1040663" y="2454160"/>
                  </a:lnTo>
                  <a:lnTo>
                    <a:pt x="1090491" y="2450877"/>
                  </a:lnTo>
                  <a:lnTo>
                    <a:pt x="1135736" y="2434450"/>
                  </a:lnTo>
                  <a:lnTo>
                    <a:pt x="1174402" y="2406823"/>
                  </a:lnTo>
                  <a:lnTo>
                    <a:pt x="1204492" y="2369938"/>
                  </a:lnTo>
                  <a:lnTo>
                    <a:pt x="1224010" y="2325739"/>
                  </a:lnTo>
                  <a:lnTo>
                    <a:pt x="1230960" y="2276170"/>
                  </a:lnTo>
                  <a:lnTo>
                    <a:pt x="1230960" y="0"/>
                  </a:lnTo>
                  <a:close/>
                </a:path>
              </a:pathLst>
            </a:custGeom>
            <a:solidFill>
              <a:srgbClr val="DCC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809113" y="3985275"/>
              <a:ext cx="1231265" cy="2454275"/>
            </a:xfrm>
            <a:custGeom>
              <a:avLst/>
              <a:gdLst/>
              <a:ahLst/>
              <a:cxnLst/>
              <a:rect l="l" t="t" r="r" b="b"/>
              <a:pathLst>
                <a:path w="1231264" h="2454275">
                  <a:moveTo>
                    <a:pt x="190309" y="0"/>
                  </a:moveTo>
                  <a:lnTo>
                    <a:pt x="140476" y="3288"/>
                  </a:lnTo>
                  <a:lnTo>
                    <a:pt x="95227" y="19718"/>
                  </a:lnTo>
                  <a:lnTo>
                    <a:pt x="56559" y="47347"/>
                  </a:lnTo>
                  <a:lnTo>
                    <a:pt x="26468" y="84231"/>
                  </a:lnTo>
                  <a:lnTo>
                    <a:pt x="6949" y="128426"/>
                  </a:lnTo>
                  <a:lnTo>
                    <a:pt x="0" y="177990"/>
                  </a:lnTo>
                  <a:lnTo>
                    <a:pt x="0" y="2454160"/>
                  </a:lnTo>
                  <a:lnTo>
                    <a:pt x="1230960" y="322110"/>
                  </a:lnTo>
                  <a:lnTo>
                    <a:pt x="1188375" y="298046"/>
                  </a:lnTo>
                  <a:lnTo>
                    <a:pt x="1145270" y="274807"/>
                  </a:lnTo>
                  <a:lnTo>
                    <a:pt x="1101654" y="252404"/>
                  </a:lnTo>
                  <a:lnTo>
                    <a:pt x="1057539" y="230848"/>
                  </a:lnTo>
                  <a:lnTo>
                    <a:pt x="1012935" y="210149"/>
                  </a:lnTo>
                  <a:lnTo>
                    <a:pt x="967854" y="190318"/>
                  </a:lnTo>
                  <a:lnTo>
                    <a:pt x="922305" y="171367"/>
                  </a:lnTo>
                  <a:lnTo>
                    <a:pt x="876299" y="153306"/>
                  </a:lnTo>
                  <a:lnTo>
                    <a:pt x="829848" y="136145"/>
                  </a:lnTo>
                  <a:lnTo>
                    <a:pt x="782962" y="119897"/>
                  </a:lnTo>
                  <a:lnTo>
                    <a:pt x="735652" y="104571"/>
                  </a:lnTo>
                  <a:lnTo>
                    <a:pt x="687928" y="90179"/>
                  </a:lnTo>
                  <a:lnTo>
                    <a:pt x="639801" y="76732"/>
                  </a:lnTo>
                  <a:lnTo>
                    <a:pt x="591283" y="64239"/>
                  </a:lnTo>
                  <a:lnTo>
                    <a:pt x="542383" y="52713"/>
                  </a:lnTo>
                  <a:lnTo>
                    <a:pt x="493112" y="42164"/>
                  </a:lnTo>
                  <a:lnTo>
                    <a:pt x="443482" y="32603"/>
                  </a:lnTo>
                  <a:lnTo>
                    <a:pt x="393502" y="24041"/>
                  </a:lnTo>
                  <a:lnTo>
                    <a:pt x="343185" y="16489"/>
                  </a:lnTo>
                  <a:lnTo>
                    <a:pt x="292539" y="9957"/>
                  </a:lnTo>
                  <a:lnTo>
                    <a:pt x="241577" y="4457"/>
                  </a:lnTo>
                  <a:lnTo>
                    <a:pt x="190309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" name="object 16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394724" y="5025047"/>
              <a:ext cx="2828785" cy="2828785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2945790" y="5576112"/>
              <a:ext cx="1726653" cy="1726653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2683033" y="4250618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51505" y="0"/>
                  </a:moveTo>
                  <a:lnTo>
                    <a:pt x="109070" y="1966"/>
                  </a:lnTo>
                  <a:lnTo>
                    <a:pt x="67939" y="17622"/>
                  </a:lnTo>
                  <a:lnTo>
                    <a:pt x="33815" y="45416"/>
                  </a:lnTo>
                  <a:lnTo>
                    <a:pt x="10892" y="81184"/>
                  </a:lnTo>
                  <a:lnTo>
                    <a:pt x="0" y="121832"/>
                  </a:lnTo>
                  <a:lnTo>
                    <a:pt x="1966" y="164265"/>
                  </a:lnTo>
                  <a:lnTo>
                    <a:pt x="17622" y="205392"/>
                  </a:lnTo>
                  <a:lnTo>
                    <a:pt x="45416" y="239516"/>
                  </a:lnTo>
                  <a:lnTo>
                    <a:pt x="81184" y="262439"/>
                  </a:lnTo>
                  <a:lnTo>
                    <a:pt x="121832" y="273331"/>
                  </a:lnTo>
                  <a:lnTo>
                    <a:pt x="164265" y="271364"/>
                  </a:lnTo>
                  <a:lnTo>
                    <a:pt x="205392" y="255709"/>
                  </a:lnTo>
                  <a:lnTo>
                    <a:pt x="239516" y="227916"/>
                  </a:lnTo>
                  <a:lnTo>
                    <a:pt x="262439" y="192151"/>
                  </a:lnTo>
                  <a:lnTo>
                    <a:pt x="273331" y="151505"/>
                  </a:lnTo>
                  <a:lnTo>
                    <a:pt x="271364" y="109070"/>
                  </a:lnTo>
                  <a:lnTo>
                    <a:pt x="255709" y="67939"/>
                  </a:lnTo>
                  <a:lnTo>
                    <a:pt x="227916" y="33815"/>
                  </a:lnTo>
                  <a:lnTo>
                    <a:pt x="192151" y="10892"/>
                  </a:lnTo>
                  <a:lnTo>
                    <a:pt x="151505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2683033" y="4237918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51505" y="0"/>
                  </a:moveTo>
                  <a:lnTo>
                    <a:pt x="109070" y="1966"/>
                  </a:lnTo>
                  <a:lnTo>
                    <a:pt x="67939" y="17622"/>
                  </a:lnTo>
                  <a:lnTo>
                    <a:pt x="33815" y="45416"/>
                  </a:lnTo>
                  <a:lnTo>
                    <a:pt x="10892" y="81184"/>
                  </a:lnTo>
                  <a:lnTo>
                    <a:pt x="0" y="121832"/>
                  </a:lnTo>
                  <a:lnTo>
                    <a:pt x="1966" y="164265"/>
                  </a:lnTo>
                  <a:lnTo>
                    <a:pt x="17622" y="205392"/>
                  </a:lnTo>
                  <a:lnTo>
                    <a:pt x="45416" y="239516"/>
                  </a:lnTo>
                  <a:lnTo>
                    <a:pt x="81184" y="262439"/>
                  </a:lnTo>
                  <a:lnTo>
                    <a:pt x="121832" y="273331"/>
                  </a:lnTo>
                  <a:lnTo>
                    <a:pt x="164265" y="271364"/>
                  </a:lnTo>
                  <a:lnTo>
                    <a:pt x="205392" y="255709"/>
                  </a:lnTo>
                  <a:lnTo>
                    <a:pt x="239516" y="227916"/>
                  </a:lnTo>
                  <a:lnTo>
                    <a:pt x="262439" y="192151"/>
                  </a:lnTo>
                  <a:lnTo>
                    <a:pt x="273331" y="151505"/>
                  </a:lnTo>
                  <a:lnTo>
                    <a:pt x="271364" y="109070"/>
                  </a:lnTo>
                  <a:lnTo>
                    <a:pt x="255709" y="67939"/>
                  </a:lnTo>
                  <a:lnTo>
                    <a:pt x="227916" y="33815"/>
                  </a:lnTo>
                  <a:lnTo>
                    <a:pt x="192151" y="10892"/>
                  </a:lnTo>
                  <a:lnTo>
                    <a:pt x="1515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1783168" y="5021968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21826" y="0"/>
                  </a:moveTo>
                  <a:lnTo>
                    <a:pt x="81180" y="10892"/>
                  </a:lnTo>
                  <a:lnTo>
                    <a:pt x="45415" y="33815"/>
                  </a:lnTo>
                  <a:lnTo>
                    <a:pt x="17622" y="67939"/>
                  </a:lnTo>
                  <a:lnTo>
                    <a:pt x="1966" y="109066"/>
                  </a:lnTo>
                  <a:lnTo>
                    <a:pt x="0" y="151499"/>
                  </a:lnTo>
                  <a:lnTo>
                    <a:pt x="10892" y="192147"/>
                  </a:lnTo>
                  <a:lnTo>
                    <a:pt x="33815" y="227915"/>
                  </a:lnTo>
                  <a:lnTo>
                    <a:pt x="67939" y="255709"/>
                  </a:lnTo>
                  <a:lnTo>
                    <a:pt x="109066" y="271364"/>
                  </a:lnTo>
                  <a:lnTo>
                    <a:pt x="151499" y="273331"/>
                  </a:lnTo>
                  <a:lnTo>
                    <a:pt x="192147" y="262439"/>
                  </a:lnTo>
                  <a:lnTo>
                    <a:pt x="227915" y="239516"/>
                  </a:lnTo>
                  <a:lnTo>
                    <a:pt x="255709" y="205392"/>
                  </a:lnTo>
                  <a:lnTo>
                    <a:pt x="271364" y="164260"/>
                  </a:lnTo>
                  <a:lnTo>
                    <a:pt x="273331" y="121826"/>
                  </a:lnTo>
                  <a:lnTo>
                    <a:pt x="262439" y="81180"/>
                  </a:lnTo>
                  <a:lnTo>
                    <a:pt x="239516" y="45415"/>
                  </a:lnTo>
                  <a:lnTo>
                    <a:pt x="205392" y="17622"/>
                  </a:lnTo>
                  <a:lnTo>
                    <a:pt x="164260" y="1966"/>
                  </a:lnTo>
                  <a:lnTo>
                    <a:pt x="121826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1783168" y="5009268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21826" y="0"/>
                  </a:moveTo>
                  <a:lnTo>
                    <a:pt x="81180" y="10892"/>
                  </a:lnTo>
                  <a:lnTo>
                    <a:pt x="45415" y="33815"/>
                  </a:lnTo>
                  <a:lnTo>
                    <a:pt x="17622" y="67939"/>
                  </a:lnTo>
                  <a:lnTo>
                    <a:pt x="1966" y="109066"/>
                  </a:lnTo>
                  <a:lnTo>
                    <a:pt x="0" y="151499"/>
                  </a:lnTo>
                  <a:lnTo>
                    <a:pt x="10892" y="192147"/>
                  </a:lnTo>
                  <a:lnTo>
                    <a:pt x="33815" y="227915"/>
                  </a:lnTo>
                  <a:lnTo>
                    <a:pt x="67939" y="255709"/>
                  </a:lnTo>
                  <a:lnTo>
                    <a:pt x="109066" y="271364"/>
                  </a:lnTo>
                  <a:lnTo>
                    <a:pt x="151499" y="273331"/>
                  </a:lnTo>
                  <a:lnTo>
                    <a:pt x="192147" y="262439"/>
                  </a:lnTo>
                  <a:lnTo>
                    <a:pt x="227915" y="239516"/>
                  </a:lnTo>
                  <a:lnTo>
                    <a:pt x="255709" y="205392"/>
                  </a:lnTo>
                  <a:lnTo>
                    <a:pt x="271364" y="164260"/>
                  </a:lnTo>
                  <a:lnTo>
                    <a:pt x="273331" y="121826"/>
                  </a:lnTo>
                  <a:lnTo>
                    <a:pt x="262439" y="81180"/>
                  </a:lnTo>
                  <a:lnTo>
                    <a:pt x="239516" y="45415"/>
                  </a:lnTo>
                  <a:lnTo>
                    <a:pt x="205392" y="17622"/>
                  </a:lnTo>
                  <a:lnTo>
                    <a:pt x="164260" y="1966"/>
                  </a:lnTo>
                  <a:lnTo>
                    <a:pt x="1218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1388743" y="6139112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5" h="274954">
                  <a:moveTo>
                    <a:pt x="137452" y="0"/>
                  </a:moveTo>
                  <a:lnTo>
                    <a:pt x="94003" y="7007"/>
                  </a:lnTo>
                  <a:lnTo>
                    <a:pt x="56271" y="26521"/>
                  </a:lnTo>
                  <a:lnTo>
                    <a:pt x="26518" y="56276"/>
                  </a:lnTo>
                  <a:lnTo>
                    <a:pt x="7006" y="94008"/>
                  </a:lnTo>
                  <a:lnTo>
                    <a:pt x="0" y="137452"/>
                  </a:lnTo>
                  <a:lnTo>
                    <a:pt x="7006" y="180901"/>
                  </a:lnTo>
                  <a:lnTo>
                    <a:pt x="26518" y="218637"/>
                  </a:lnTo>
                  <a:lnTo>
                    <a:pt x="56271" y="248394"/>
                  </a:lnTo>
                  <a:lnTo>
                    <a:pt x="94003" y="267908"/>
                  </a:lnTo>
                  <a:lnTo>
                    <a:pt x="137452" y="274916"/>
                  </a:lnTo>
                  <a:lnTo>
                    <a:pt x="180900" y="267908"/>
                  </a:lnTo>
                  <a:lnTo>
                    <a:pt x="218632" y="248394"/>
                  </a:lnTo>
                  <a:lnTo>
                    <a:pt x="248386" y="218637"/>
                  </a:lnTo>
                  <a:lnTo>
                    <a:pt x="267897" y="180901"/>
                  </a:lnTo>
                  <a:lnTo>
                    <a:pt x="274904" y="137452"/>
                  </a:lnTo>
                  <a:lnTo>
                    <a:pt x="267897" y="94008"/>
                  </a:lnTo>
                  <a:lnTo>
                    <a:pt x="248386" y="56276"/>
                  </a:lnTo>
                  <a:lnTo>
                    <a:pt x="218632" y="26521"/>
                  </a:lnTo>
                  <a:lnTo>
                    <a:pt x="180900" y="7007"/>
                  </a:lnTo>
                  <a:lnTo>
                    <a:pt x="137452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1388743" y="6126412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5" h="274954">
                  <a:moveTo>
                    <a:pt x="137452" y="0"/>
                  </a:moveTo>
                  <a:lnTo>
                    <a:pt x="94003" y="7007"/>
                  </a:lnTo>
                  <a:lnTo>
                    <a:pt x="56271" y="26521"/>
                  </a:lnTo>
                  <a:lnTo>
                    <a:pt x="26518" y="56276"/>
                  </a:lnTo>
                  <a:lnTo>
                    <a:pt x="7006" y="94008"/>
                  </a:lnTo>
                  <a:lnTo>
                    <a:pt x="0" y="137452"/>
                  </a:lnTo>
                  <a:lnTo>
                    <a:pt x="7006" y="180901"/>
                  </a:lnTo>
                  <a:lnTo>
                    <a:pt x="26518" y="218637"/>
                  </a:lnTo>
                  <a:lnTo>
                    <a:pt x="56271" y="248394"/>
                  </a:lnTo>
                  <a:lnTo>
                    <a:pt x="94003" y="267908"/>
                  </a:lnTo>
                  <a:lnTo>
                    <a:pt x="137452" y="274916"/>
                  </a:lnTo>
                  <a:lnTo>
                    <a:pt x="180900" y="267908"/>
                  </a:lnTo>
                  <a:lnTo>
                    <a:pt x="218632" y="248394"/>
                  </a:lnTo>
                  <a:lnTo>
                    <a:pt x="248386" y="218637"/>
                  </a:lnTo>
                  <a:lnTo>
                    <a:pt x="267897" y="180901"/>
                  </a:lnTo>
                  <a:lnTo>
                    <a:pt x="274904" y="137452"/>
                  </a:lnTo>
                  <a:lnTo>
                    <a:pt x="267897" y="94008"/>
                  </a:lnTo>
                  <a:lnTo>
                    <a:pt x="248386" y="56276"/>
                  </a:lnTo>
                  <a:lnTo>
                    <a:pt x="218632" y="26521"/>
                  </a:lnTo>
                  <a:lnTo>
                    <a:pt x="180900" y="7007"/>
                  </a:lnTo>
                  <a:lnTo>
                    <a:pt x="137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1607603" y="7304887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4">
                  <a:moveTo>
                    <a:pt x="151499" y="0"/>
                  </a:moveTo>
                  <a:lnTo>
                    <a:pt x="109065" y="1966"/>
                  </a:lnTo>
                  <a:lnTo>
                    <a:pt x="67934" y="17622"/>
                  </a:lnTo>
                  <a:lnTo>
                    <a:pt x="33811" y="45415"/>
                  </a:lnTo>
                  <a:lnTo>
                    <a:pt x="10890" y="81180"/>
                  </a:lnTo>
                  <a:lnTo>
                    <a:pt x="0" y="121826"/>
                  </a:lnTo>
                  <a:lnTo>
                    <a:pt x="1966" y="164260"/>
                  </a:lnTo>
                  <a:lnTo>
                    <a:pt x="17617" y="205392"/>
                  </a:lnTo>
                  <a:lnTo>
                    <a:pt x="45411" y="239516"/>
                  </a:lnTo>
                  <a:lnTo>
                    <a:pt x="81179" y="262439"/>
                  </a:lnTo>
                  <a:lnTo>
                    <a:pt x="121826" y="273331"/>
                  </a:lnTo>
                  <a:lnTo>
                    <a:pt x="164260" y="271364"/>
                  </a:lnTo>
                  <a:lnTo>
                    <a:pt x="205386" y="255709"/>
                  </a:lnTo>
                  <a:lnTo>
                    <a:pt x="239510" y="227915"/>
                  </a:lnTo>
                  <a:lnTo>
                    <a:pt x="262433" y="192147"/>
                  </a:lnTo>
                  <a:lnTo>
                    <a:pt x="273326" y="151499"/>
                  </a:lnTo>
                  <a:lnTo>
                    <a:pt x="271359" y="109066"/>
                  </a:lnTo>
                  <a:lnTo>
                    <a:pt x="255703" y="67939"/>
                  </a:lnTo>
                  <a:lnTo>
                    <a:pt x="227910" y="33815"/>
                  </a:lnTo>
                  <a:lnTo>
                    <a:pt x="192145" y="10892"/>
                  </a:lnTo>
                  <a:lnTo>
                    <a:pt x="151499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1607603" y="7292187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4">
                  <a:moveTo>
                    <a:pt x="151499" y="0"/>
                  </a:moveTo>
                  <a:lnTo>
                    <a:pt x="109065" y="1966"/>
                  </a:lnTo>
                  <a:lnTo>
                    <a:pt x="67934" y="17622"/>
                  </a:lnTo>
                  <a:lnTo>
                    <a:pt x="33811" y="45415"/>
                  </a:lnTo>
                  <a:lnTo>
                    <a:pt x="10890" y="81180"/>
                  </a:lnTo>
                  <a:lnTo>
                    <a:pt x="0" y="121826"/>
                  </a:lnTo>
                  <a:lnTo>
                    <a:pt x="1966" y="164260"/>
                  </a:lnTo>
                  <a:lnTo>
                    <a:pt x="17617" y="205392"/>
                  </a:lnTo>
                  <a:lnTo>
                    <a:pt x="45411" y="239516"/>
                  </a:lnTo>
                  <a:lnTo>
                    <a:pt x="81179" y="262439"/>
                  </a:lnTo>
                  <a:lnTo>
                    <a:pt x="121826" y="273331"/>
                  </a:lnTo>
                  <a:lnTo>
                    <a:pt x="164260" y="271364"/>
                  </a:lnTo>
                  <a:lnTo>
                    <a:pt x="205386" y="255709"/>
                  </a:lnTo>
                  <a:lnTo>
                    <a:pt x="239510" y="227915"/>
                  </a:lnTo>
                  <a:lnTo>
                    <a:pt x="262433" y="192147"/>
                  </a:lnTo>
                  <a:lnTo>
                    <a:pt x="273326" y="151499"/>
                  </a:lnTo>
                  <a:lnTo>
                    <a:pt x="271359" y="109066"/>
                  </a:lnTo>
                  <a:lnTo>
                    <a:pt x="255703" y="67939"/>
                  </a:lnTo>
                  <a:lnTo>
                    <a:pt x="227910" y="33815"/>
                  </a:lnTo>
                  <a:lnTo>
                    <a:pt x="192145" y="10892"/>
                  </a:lnTo>
                  <a:lnTo>
                    <a:pt x="1514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2378947" y="8204751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4">
                  <a:moveTo>
                    <a:pt x="121826" y="0"/>
                  </a:moveTo>
                  <a:lnTo>
                    <a:pt x="81180" y="10892"/>
                  </a:lnTo>
                  <a:lnTo>
                    <a:pt x="45415" y="33815"/>
                  </a:lnTo>
                  <a:lnTo>
                    <a:pt x="17622" y="67939"/>
                  </a:lnTo>
                  <a:lnTo>
                    <a:pt x="1966" y="109070"/>
                  </a:lnTo>
                  <a:lnTo>
                    <a:pt x="0" y="151505"/>
                  </a:lnTo>
                  <a:lnTo>
                    <a:pt x="10892" y="192151"/>
                  </a:lnTo>
                  <a:lnTo>
                    <a:pt x="33815" y="227916"/>
                  </a:lnTo>
                  <a:lnTo>
                    <a:pt x="67939" y="255709"/>
                  </a:lnTo>
                  <a:lnTo>
                    <a:pt x="109066" y="271364"/>
                  </a:lnTo>
                  <a:lnTo>
                    <a:pt x="151499" y="273331"/>
                  </a:lnTo>
                  <a:lnTo>
                    <a:pt x="192147" y="262439"/>
                  </a:lnTo>
                  <a:lnTo>
                    <a:pt x="227915" y="239516"/>
                  </a:lnTo>
                  <a:lnTo>
                    <a:pt x="255709" y="205392"/>
                  </a:lnTo>
                  <a:lnTo>
                    <a:pt x="271364" y="164265"/>
                  </a:lnTo>
                  <a:lnTo>
                    <a:pt x="273331" y="121832"/>
                  </a:lnTo>
                  <a:lnTo>
                    <a:pt x="262439" y="81184"/>
                  </a:lnTo>
                  <a:lnTo>
                    <a:pt x="239516" y="45416"/>
                  </a:lnTo>
                  <a:lnTo>
                    <a:pt x="205392" y="17622"/>
                  </a:lnTo>
                  <a:lnTo>
                    <a:pt x="164260" y="1966"/>
                  </a:lnTo>
                  <a:lnTo>
                    <a:pt x="121826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2378947" y="8192051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4">
                  <a:moveTo>
                    <a:pt x="121826" y="0"/>
                  </a:moveTo>
                  <a:lnTo>
                    <a:pt x="81180" y="10892"/>
                  </a:lnTo>
                  <a:lnTo>
                    <a:pt x="45415" y="33815"/>
                  </a:lnTo>
                  <a:lnTo>
                    <a:pt x="17622" y="67939"/>
                  </a:lnTo>
                  <a:lnTo>
                    <a:pt x="1966" y="109070"/>
                  </a:lnTo>
                  <a:lnTo>
                    <a:pt x="0" y="151505"/>
                  </a:lnTo>
                  <a:lnTo>
                    <a:pt x="10892" y="192151"/>
                  </a:lnTo>
                  <a:lnTo>
                    <a:pt x="33815" y="227916"/>
                  </a:lnTo>
                  <a:lnTo>
                    <a:pt x="67939" y="255709"/>
                  </a:lnTo>
                  <a:lnTo>
                    <a:pt x="109066" y="271364"/>
                  </a:lnTo>
                  <a:lnTo>
                    <a:pt x="151499" y="273331"/>
                  </a:lnTo>
                  <a:lnTo>
                    <a:pt x="192147" y="262439"/>
                  </a:lnTo>
                  <a:lnTo>
                    <a:pt x="227915" y="239516"/>
                  </a:lnTo>
                  <a:lnTo>
                    <a:pt x="255709" y="205392"/>
                  </a:lnTo>
                  <a:lnTo>
                    <a:pt x="271364" y="164265"/>
                  </a:lnTo>
                  <a:lnTo>
                    <a:pt x="273331" y="121832"/>
                  </a:lnTo>
                  <a:lnTo>
                    <a:pt x="262439" y="81184"/>
                  </a:lnTo>
                  <a:lnTo>
                    <a:pt x="239516" y="45416"/>
                  </a:lnTo>
                  <a:lnTo>
                    <a:pt x="205392" y="17622"/>
                  </a:lnTo>
                  <a:lnTo>
                    <a:pt x="164260" y="1966"/>
                  </a:lnTo>
                  <a:lnTo>
                    <a:pt x="1218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3496091" y="8597604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4" h="274954">
                  <a:moveTo>
                    <a:pt x="137452" y="0"/>
                  </a:moveTo>
                  <a:lnTo>
                    <a:pt x="94008" y="7006"/>
                  </a:lnTo>
                  <a:lnTo>
                    <a:pt x="56276" y="26518"/>
                  </a:lnTo>
                  <a:lnTo>
                    <a:pt x="26521" y="56271"/>
                  </a:lnTo>
                  <a:lnTo>
                    <a:pt x="7007" y="94003"/>
                  </a:lnTo>
                  <a:lnTo>
                    <a:pt x="0" y="137452"/>
                  </a:lnTo>
                  <a:lnTo>
                    <a:pt x="7007" y="180900"/>
                  </a:lnTo>
                  <a:lnTo>
                    <a:pt x="26521" y="218632"/>
                  </a:lnTo>
                  <a:lnTo>
                    <a:pt x="56276" y="248386"/>
                  </a:lnTo>
                  <a:lnTo>
                    <a:pt x="94008" y="267897"/>
                  </a:lnTo>
                  <a:lnTo>
                    <a:pt x="137452" y="274904"/>
                  </a:lnTo>
                  <a:lnTo>
                    <a:pt x="180901" y="267897"/>
                  </a:lnTo>
                  <a:lnTo>
                    <a:pt x="218637" y="248386"/>
                  </a:lnTo>
                  <a:lnTo>
                    <a:pt x="248394" y="218632"/>
                  </a:lnTo>
                  <a:lnTo>
                    <a:pt x="267908" y="180900"/>
                  </a:lnTo>
                  <a:lnTo>
                    <a:pt x="274916" y="137452"/>
                  </a:lnTo>
                  <a:lnTo>
                    <a:pt x="267908" y="94003"/>
                  </a:lnTo>
                  <a:lnTo>
                    <a:pt x="248394" y="56271"/>
                  </a:lnTo>
                  <a:lnTo>
                    <a:pt x="218637" y="26518"/>
                  </a:lnTo>
                  <a:lnTo>
                    <a:pt x="180901" y="7006"/>
                  </a:lnTo>
                  <a:lnTo>
                    <a:pt x="137452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496091" y="8584904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4" h="274954">
                  <a:moveTo>
                    <a:pt x="137452" y="0"/>
                  </a:moveTo>
                  <a:lnTo>
                    <a:pt x="94008" y="7006"/>
                  </a:lnTo>
                  <a:lnTo>
                    <a:pt x="56276" y="26518"/>
                  </a:lnTo>
                  <a:lnTo>
                    <a:pt x="26521" y="56271"/>
                  </a:lnTo>
                  <a:lnTo>
                    <a:pt x="7007" y="94003"/>
                  </a:lnTo>
                  <a:lnTo>
                    <a:pt x="0" y="137452"/>
                  </a:lnTo>
                  <a:lnTo>
                    <a:pt x="7007" y="180900"/>
                  </a:lnTo>
                  <a:lnTo>
                    <a:pt x="26521" y="218632"/>
                  </a:lnTo>
                  <a:lnTo>
                    <a:pt x="56276" y="248386"/>
                  </a:lnTo>
                  <a:lnTo>
                    <a:pt x="94008" y="267897"/>
                  </a:lnTo>
                  <a:lnTo>
                    <a:pt x="137452" y="274904"/>
                  </a:lnTo>
                  <a:lnTo>
                    <a:pt x="180901" y="267897"/>
                  </a:lnTo>
                  <a:lnTo>
                    <a:pt x="218637" y="248386"/>
                  </a:lnTo>
                  <a:lnTo>
                    <a:pt x="248394" y="218632"/>
                  </a:lnTo>
                  <a:lnTo>
                    <a:pt x="267908" y="180900"/>
                  </a:lnTo>
                  <a:lnTo>
                    <a:pt x="274916" y="137452"/>
                  </a:lnTo>
                  <a:lnTo>
                    <a:pt x="267908" y="94003"/>
                  </a:lnTo>
                  <a:lnTo>
                    <a:pt x="248394" y="56271"/>
                  </a:lnTo>
                  <a:lnTo>
                    <a:pt x="218637" y="26518"/>
                  </a:lnTo>
                  <a:lnTo>
                    <a:pt x="180901" y="7006"/>
                  </a:lnTo>
                  <a:lnTo>
                    <a:pt x="137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661865" y="8380323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4">
                  <a:moveTo>
                    <a:pt x="151499" y="0"/>
                  </a:moveTo>
                  <a:lnTo>
                    <a:pt x="109066" y="1966"/>
                  </a:lnTo>
                  <a:lnTo>
                    <a:pt x="67939" y="17622"/>
                  </a:lnTo>
                  <a:lnTo>
                    <a:pt x="33815" y="45415"/>
                  </a:lnTo>
                  <a:lnTo>
                    <a:pt x="10892" y="81180"/>
                  </a:lnTo>
                  <a:lnTo>
                    <a:pt x="0" y="121826"/>
                  </a:lnTo>
                  <a:lnTo>
                    <a:pt x="1966" y="164260"/>
                  </a:lnTo>
                  <a:lnTo>
                    <a:pt x="17622" y="205392"/>
                  </a:lnTo>
                  <a:lnTo>
                    <a:pt x="45415" y="239515"/>
                  </a:lnTo>
                  <a:lnTo>
                    <a:pt x="81180" y="262435"/>
                  </a:lnTo>
                  <a:lnTo>
                    <a:pt x="121826" y="273326"/>
                  </a:lnTo>
                  <a:lnTo>
                    <a:pt x="164260" y="271360"/>
                  </a:lnTo>
                  <a:lnTo>
                    <a:pt x="205392" y="255709"/>
                  </a:lnTo>
                  <a:lnTo>
                    <a:pt x="239516" y="227915"/>
                  </a:lnTo>
                  <a:lnTo>
                    <a:pt x="262439" y="192147"/>
                  </a:lnTo>
                  <a:lnTo>
                    <a:pt x="273331" y="151499"/>
                  </a:lnTo>
                  <a:lnTo>
                    <a:pt x="271364" y="109066"/>
                  </a:lnTo>
                  <a:lnTo>
                    <a:pt x="255709" y="67939"/>
                  </a:lnTo>
                  <a:lnTo>
                    <a:pt x="227915" y="33815"/>
                  </a:lnTo>
                  <a:lnTo>
                    <a:pt x="192147" y="10892"/>
                  </a:lnTo>
                  <a:lnTo>
                    <a:pt x="151499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661865" y="8367623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4">
                  <a:moveTo>
                    <a:pt x="151499" y="0"/>
                  </a:moveTo>
                  <a:lnTo>
                    <a:pt x="109066" y="1966"/>
                  </a:lnTo>
                  <a:lnTo>
                    <a:pt x="67939" y="17622"/>
                  </a:lnTo>
                  <a:lnTo>
                    <a:pt x="33815" y="45415"/>
                  </a:lnTo>
                  <a:lnTo>
                    <a:pt x="10892" y="81180"/>
                  </a:lnTo>
                  <a:lnTo>
                    <a:pt x="0" y="121826"/>
                  </a:lnTo>
                  <a:lnTo>
                    <a:pt x="1966" y="164260"/>
                  </a:lnTo>
                  <a:lnTo>
                    <a:pt x="17622" y="205392"/>
                  </a:lnTo>
                  <a:lnTo>
                    <a:pt x="45415" y="239515"/>
                  </a:lnTo>
                  <a:lnTo>
                    <a:pt x="81180" y="262435"/>
                  </a:lnTo>
                  <a:lnTo>
                    <a:pt x="121826" y="273326"/>
                  </a:lnTo>
                  <a:lnTo>
                    <a:pt x="164260" y="271360"/>
                  </a:lnTo>
                  <a:lnTo>
                    <a:pt x="205392" y="255709"/>
                  </a:lnTo>
                  <a:lnTo>
                    <a:pt x="239516" y="227915"/>
                  </a:lnTo>
                  <a:lnTo>
                    <a:pt x="262439" y="192147"/>
                  </a:lnTo>
                  <a:lnTo>
                    <a:pt x="273331" y="151499"/>
                  </a:lnTo>
                  <a:lnTo>
                    <a:pt x="271364" y="109066"/>
                  </a:lnTo>
                  <a:lnTo>
                    <a:pt x="255709" y="67939"/>
                  </a:lnTo>
                  <a:lnTo>
                    <a:pt x="227915" y="33815"/>
                  </a:lnTo>
                  <a:lnTo>
                    <a:pt x="192147" y="10892"/>
                  </a:lnTo>
                  <a:lnTo>
                    <a:pt x="1514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5561730" y="7608973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4">
                  <a:moveTo>
                    <a:pt x="121832" y="0"/>
                  </a:moveTo>
                  <a:lnTo>
                    <a:pt x="81184" y="10892"/>
                  </a:lnTo>
                  <a:lnTo>
                    <a:pt x="45416" y="33815"/>
                  </a:lnTo>
                  <a:lnTo>
                    <a:pt x="17622" y="67939"/>
                  </a:lnTo>
                  <a:lnTo>
                    <a:pt x="1966" y="109070"/>
                  </a:lnTo>
                  <a:lnTo>
                    <a:pt x="0" y="151505"/>
                  </a:lnTo>
                  <a:lnTo>
                    <a:pt x="10892" y="192151"/>
                  </a:lnTo>
                  <a:lnTo>
                    <a:pt x="33815" y="227916"/>
                  </a:lnTo>
                  <a:lnTo>
                    <a:pt x="67939" y="255709"/>
                  </a:lnTo>
                  <a:lnTo>
                    <a:pt x="109070" y="271364"/>
                  </a:lnTo>
                  <a:lnTo>
                    <a:pt x="151505" y="273331"/>
                  </a:lnTo>
                  <a:lnTo>
                    <a:pt x="192151" y="262439"/>
                  </a:lnTo>
                  <a:lnTo>
                    <a:pt x="227916" y="239516"/>
                  </a:lnTo>
                  <a:lnTo>
                    <a:pt x="255709" y="205392"/>
                  </a:lnTo>
                  <a:lnTo>
                    <a:pt x="271364" y="164265"/>
                  </a:lnTo>
                  <a:lnTo>
                    <a:pt x="273331" y="121832"/>
                  </a:lnTo>
                  <a:lnTo>
                    <a:pt x="262439" y="81184"/>
                  </a:lnTo>
                  <a:lnTo>
                    <a:pt x="239516" y="45416"/>
                  </a:lnTo>
                  <a:lnTo>
                    <a:pt x="205392" y="17622"/>
                  </a:lnTo>
                  <a:lnTo>
                    <a:pt x="164265" y="1966"/>
                  </a:lnTo>
                  <a:lnTo>
                    <a:pt x="121832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5561730" y="7596273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4">
                  <a:moveTo>
                    <a:pt x="121832" y="0"/>
                  </a:moveTo>
                  <a:lnTo>
                    <a:pt x="81184" y="10892"/>
                  </a:lnTo>
                  <a:lnTo>
                    <a:pt x="45416" y="33815"/>
                  </a:lnTo>
                  <a:lnTo>
                    <a:pt x="17622" y="67939"/>
                  </a:lnTo>
                  <a:lnTo>
                    <a:pt x="1966" y="109070"/>
                  </a:lnTo>
                  <a:lnTo>
                    <a:pt x="0" y="151505"/>
                  </a:lnTo>
                  <a:lnTo>
                    <a:pt x="10892" y="192151"/>
                  </a:lnTo>
                  <a:lnTo>
                    <a:pt x="33815" y="227916"/>
                  </a:lnTo>
                  <a:lnTo>
                    <a:pt x="67939" y="255709"/>
                  </a:lnTo>
                  <a:lnTo>
                    <a:pt x="109070" y="271364"/>
                  </a:lnTo>
                  <a:lnTo>
                    <a:pt x="151505" y="273331"/>
                  </a:lnTo>
                  <a:lnTo>
                    <a:pt x="192151" y="262439"/>
                  </a:lnTo>
                  <a:lnTo>
                    <a:pt x="227916" y="239516"/>
                  </a:lnTo>
                  <a:lnTo>
                    <a:pt x="255709" y="205392"/>
                  </a:lnTo>
                  <a:lnTo>
                    <a:pt x="271364" y="164265"/>
                  </a:lnTo>
                  <a:lnTo>
                    <a:pt x="273331" y="121832"/>
                  </a:lnTo>
                  <a:lnTo>
                    <a:pt x="262439" y="81184"/>
                  </a:lnTo>
                  <a:lnTo>
                    <a:pt x="239516" y="45416"/>
                  </a:lnTo>
                  <a:lnTo>
                    <a:pt x="205392" y="17622"/>
                  </a:lnTo>
                  <a:lnTo>
                    <a:pt x="164265" y="1966"/>
                  </a:lnTo>
                  <a:lnTo>
                    <a:pt x="1218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5954582" y="6490243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4" h="274954">
                  <a:moveTo>
                    <a:pt x="137452" y="0"/>
                  </a:moveTo>
                  <a:lnTo>
                    <a:pt x="94003" y="7007"/>
                  </a:lnTo>
                  <a:lnTo>
                    <a:pt x="56271" y="26522"/>
                  </a:lnTo>
                  <a:lnTo>
                    <a:pt x="26518" y="56279"/>
                  </a:lnTo>
                  <a:lnTo>
                    <a:pt x="7006" y="94014"/>
                  </a:lnTo>
                  <a:lnTo>
                    <a:pt x="0" y="137464"/>
                  </a:lnTo>
                  <a:lnTo>
                    <a:pt x="7006" y="180908"/>
                  </a:lnTo>
                  <a:lnTo>
                    <a:pt x="26518" y="218640"/>
                  </a:lnTo>
                  <a:lnTo>
                    <a:pt x="56271" y="248395"/>
                  </a:lnTo>
                  <a:lnTo>
                    <a:pt x="94003" y="267909"/>
                  </a:lnTo>
                  <a:lnTo>
                    <a:pt x="137452" y="274916"/>
                  </a:lnTo>
                  <a:lnTo>
                    <a:pt x="180900" y="267909"/>
                  </a:lnTo>
                  <a:lnTo>
                    <a:pt x="218632" y="248395"/>
                  </a:lnTo>
                  <a:lnTo>
                    <a:pt x="248386" y="218640"/>
                  </a:lnTo>
                  <a:lnTo>
                    <a:pt x="267897" y="180908"/>
                  </a:lnTo>
                  <a:lnTo>
                    <a:pt x="274904" y="137464"/>
                  </a:lnTo>
                  <a:lnTo>
                    <a:pt x="267897" y="94014"/>
                  </a:lnTo>
                  <a:lnTo>
                    <a:pt x="248386" y="56279"/>
                  </a:lnTo>
                  <a:lnTo>
                    <a:pt x="218632" y="26522"/>
                  </a:lnTo>
                  <a:lnTo>
                    <a:pt x="180900" y="7007"/>
                  </a:lnTo>
                  <a:lnTo>
                    <a:pt x="137452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5954582" y="6477543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4" h="274954">
                  <a:moveTo>
                    <a:pt x="137452" y="0"/>
                  </a:moveTo>
                  <a:lnTo>
                    <a:pt x="94003" y="7007"/>
                  </a:lnTo>
                  <a:lnTo>
                    <a:pt x="56271" y="26522"/>
                  </a:lnTo>
                  <a:lnTo>
                    <a:pt x="26518" y="56279"/>
                  </a:lnTo>
                  <a:lnTo>
                    <a:pt x="7006" y="94014"/>
                  </a:lnTo>
                  <a:lnTo>
                    <a:pt x="0" y="137464"/>
                  </a:lnTo>
                  <a:lnTo>
                    <a:pt x="7006" y="180908"/>
                  </a:lnTo>
                  <a:lnTo>
                    <a:pt x="26518" y="218640"/>
                  </a:lnTo>
                  <a:lnTo>
                    <a:pt x="56271" y="248395"/>
                  </a:lnTo>
                  <a:lnTo>
                    <a:pt x="94003" y="267909"/>
                  </a:lnTo>
                  <a:lnTo>
                    <a:pt x="137452" y="274916"/>
                  </a:lnTo>
                  <a:lnTo>
                    <a:pt x="180900" y="267909"/>
                  </a:lnTo>
                  <a:lnTo>
                    <a:pt x="218632" y="248395"/>
                  </a:lnTo>
                  <a:lnTo>
                    <a:pt x="248386" y="218640"/>
                  </a:lnTo>
                  <a:lnTo>
                    <a:pt x="267897" y="180908"/>
                  </a:lnTo>
                  <a:lnTo>
                    <a:pt x="274904" y="137464"/>
                  </a:lnTo>
                  <a:lnTo>
                    <a:pt x="267897" y="94014"/>
                  </a:lnTo>
                  <a:lnTo>
                    <a:pt x="248386" y="56279"/>
                  </a:lnTo>
                  <a:lnTo>
                    <a:pt x="218632" y="26522"/>
                  </a:lnTo>
                  <a:lnTo>
                    <a:pt x="180900" y="7007"/>
                  </a:lnTo>
                  <a:lnTo>
                    <a:pt x="1374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5737301" y="5326054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51499" y="0"/>
                  </a:moveTo>
                  <a:lnTo>
                    <a:pt x="109066" y="1966"/>
                  </a:lnTo>
                  <a:lnTo>
                    <a:pt x="67939" y="17622"/>
                  </a:lnTo>
                  <a:lnTo>
                    <a:pt x="33815" y="45416"/>
                  </a:lnTo>
                  <a:lnTo>
                    <a:pt x="10892" y="81184"/>
                  </a:lnTo>
                  <a:lnTo>
                    <a:pt x="0" y="121832"/>
                  </a:lnTo>
                  <a:lnTo>
                    <a:pt x="1966" y="164265"/>
                  </a:lnTo>
                  <a:lnTo>
                    <a:pt x="17622" y="205392"/>
                  </a:lnTo>
                  <a:lnTo>
                    <a:pt x="45415" y="239516"/>
                  </a:lnTo>
                  <a:lnTo>
                    <a:pt x="81180" y="262439"/>
                  </a:lnTo>
                  <a:lnTo>
                    <a:pt x="121826" y="273331"/>
                  </a:lnTo>
                  <a:lnTo>
                    <a:pt x="164260" y="271364"/>
                  </a:lnTo>
                  <a:lnTo>
                    <a:pt x="205392" y="255709"/>
                  </a:lnTo>
                  <a:lnTo>
                    <a:pt x="239516" y="227916"/>
                  </a:lnTo>
                  <a:lnTo>
                    <a:pt x="262439" y="192151"/>
                  </a:lnTo>
                  <a:lnTo>
                    <a:pt x="273331" y="151505"/>
                  </a:lnTo>
                  <a:lnTo>
                    <a:pt x="271364" y="109070"/>
                  </a:lnTo>
                  <a:lnTo>
                    <a:pt x="255709" y="67939"/>
                  </a:lnTo>
                  <a:lnTo>
                    <a:pt x="227915" y="33815"/>
                  </a:lnTo>
                  <a:lnTo>
                    <a:pt x="192147" y="10892"/>
                  </a:lnTo>
                  <a:lnTo>
                    <a:pt x="151499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5737301" y="5313354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51499" y="0"/>
                  </a:moveTo>
                  <a:lnTo>
                    <a:pt x="109066" y="1966"/>
                  </a:lnTo>
                  <a:lnTo>
                    <a:pt x="67939" y="17622"/>
                  </a:lnTo>
                  <a:lnTo>
                    <a:pt x="33815" y="45416"/>
                  </a:lnTo>
                  <a:lnTo>
                    <a:pt x="10892" y="81184"/>
                  </a:lnTo>
                  <a:lnTo>
                    <a:pt x="0" y="121832"/>
                  </a:lnTo>
                  <a:lnTo>
                    <a:pt x="1966" y="164265"/>
                  </a:lnTo>
                  <a:lnTo>
                    <a:pt x="17622" y="205392"/>
                  </a:lnTo>
                  <a:lnTo>
                    <a:pt x="45415" y="239516"/>
                  </a:lnTo>
                  <a:lnTo>
                    <a:pt x="81180" y="262439"/>
                  </a:lnTo>
                  <a:lnTo>
                    <a:pt x="121826" y="273331"/>
                  </a:lnTo>
                  <a:lnTo>
                    <a:pt x="164260" y="271364"/>
                  </a:lnTo>
                  <a:lnTo>
                    <a:pt x="205392" y="255709"/>
                  </a:lnTo>
                  <a:lnTo>
                    <a:pt x="239516" y="227916"/>
                  </a:lnTo>
                  <a:lnTo>
                    <a:pt x="262439" y="192151"/>
                  </a:lnTo>
                  <a:lnTo>
                    <a:pt x="273331" y="151505"/>
                  </a:lnTo>
                  <a:lnTo>
                    <a:pt x="271364" y="109070"/>
                  </a:lnTo>
                  <a:lnTo>
                    <a:pt x="255709" y="67939"/>
                  </a:lnTo>
                  <a:lnTo>
                    <a:pt x="227915" y="33815"/>
                  </a:lnTo>
                  <a:lnTo>
                    <a:pt x="192147" y="10892"/>
                  </a:lnTo>
                  <a:lnTo>
                    <a:pt x="1514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4965951" y="4426191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21832" y="0"/>
                  </a:moveTo>
                  <a:lnTo>
                    <a:pt x="81184" y="10892"/>
                  </a:lnTo>
                  <a:lnTo>
                    <a:pt x="45416" y="33815"/>
                  </a:lnTo>
                  <a:lnTo>
                    <a:pt x="17622" y="67939"/>
                  </a:lnTo>
                  <a:lnTo>
                    <a:pt x="1966" y="109066"/>
                  </a:lnTo>
                  <a:lnTo>
                    <a:pt x="0" y="151499"/>
                  </a:lnTo>
                  <a:lnTo>
                    <a:pt x="10892" y="192147"/>
                  </a:lnTo>
                  <a:lnTo>
                    <a:pt x="33815" y="227915"/>
                  </a:lnTo>
                  <a:lnTo>
                    <a:pt x="67939" y="255709"/>
                  </a:lnTo>
                  <a:lnTo>
                    <a:pt x="109070" y="271364"/>
                  </a:lnTo>
                  <a:lnTo>
                    <a:pt x="151505" y="273331"/>
                  </a:lnTo>
                  <a:lnTo>
                    <a:pt x="192151" y="262439"/>
                  </a:lnTo>
                  <a:lnTo>
                    <a:pt x="227916" y="239516"/>
                  </a:lnTo>
                  <a:lnTo>
                    <a:pt x="255709" y="205392"/>
                  </a:lnTo>
                  <a:lnTo>
                    <a:pt x="271364" y="164260"/>
                  </a:lnTo>
                  <a:lnTo>
                    <a:pt x="273331" y="121826"/>
                  </a:lnTo>
                  <a:lnTo>
                    <a:pt x="262439" y="81180"/>
                  </a:lnTo>
                  <a:lnTo>
                    <a:pt x="239516" y="45415"/>
                  </a:lnTo>
                  <a:lnTo>
                    <a:pt x="205392" y="17622"/>
                  </a:lnTo>
                  <a:lnTo>
                    <a:pt x="164265" y="1966"/>
                  </a:lnTo>
                  <a:lnTo>
                    <a:pt x="121832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4965951" y="4413491"/>
              <a:ext cx="273685" cy="273685"/>
            </a:xfrm>
            <a:custGeom>
              <a:avLst/>
              <a:gdLst/>
              <a:ahLst/>
              <a:cxnLst/>
              <a:rect l="l" t="t" r="r" b="b"/>
              <a:pathLst>
                <a:path w="273685" h="273685">
                  <a:moveTo>
                    <a:pt x="121832" y="0"/>
                  </a:moveTo>
                  <a:lnTo>
                    <a:pt x="81184" y="10892"/>
                  </a:lnTo>
                  <a:lnTo>
                    <a:pt x="45416" y="33815"/>
                  </a:lnTo>
                  <a:lnTo>
                    <a:pt x="17622" y="67939"/>
                  </a:lnTo>
                  <a:lnTo>
                    <a:pt x="1966" y="109066"/>
                  </a:lnTo>
                  <a:lnTo>
                    <a:pt x="0" y="151499"/>
                  </a:lnTo>
                  <a:lnTo>
                    <a:pt x="10892" y="192147"/>
                  </a:lnTo>
                  <a:lnTo>
                    <a:pt x="33815" y="227915"/>
                  </a:lnTo>
                  <a:lnTo>
                    <a:pt x="67939" y="255709"/>
                  </a:lnTo>
                  <a:lnTo>
                    <a:pt x="109070" y="271364"/>
                  </a:lnTo>
                  <a:lnTo>
                    <a:pt x="151505" y="273331"/>
                  </a:lnTo>
                  <a:lnTo>
                    <a:pt x="192151" y="262439"/>
                  </a:lnTo>
                  <a:lnTo>
                    <a:pt x="227916" y="239516"/>
                  </a:lnTo>
                  <a:lnTo>
                    <a:pt x="255709" y="205392"/>
                  </a:lnTo>
                  <a:lnTo>
                    <a:pt x="271364" y="164260"/>
                  </a:lnTo>
                  <a:lnTo>
                    <a:pt x="273331" y="121826"/>
                  </a:lnTo>
                  <a:lnTo>
                    <a:pt x="262439" y="81180"/>
                  </a:lnTo>
                  <a:lnTo>
                    <a:pt x="239516" y="45415"/>
                  </a:lnTo>
                  <a:lnTo>
                    <a:pt x="205392" y="17622"/>
                  </a:lnTo>
                  <a:lnTo>
                    <a:pt x="164265" y="1966"/>
                  </a:lnTo>
                  <a:lnTo>
                    <a:pt x="1218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" name="object 18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011484" y="4497867"/>
              <a:ext cx="172874" cy="101879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787238" y="5396106"/>
              <a:ext cx="173019" cy="101883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004986" y="6563824"/>
              <a:ext cx="190836" cy="101879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607590" y="7679824"/>
              <a:ext cx="175945" cy="101883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702541" y="8452857"/>
              <a:ext cx="182615" cy="101880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540268" y="8677413"/>
              <a:ext cx="178588" cy="101879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425632" y="8275930"/>
              <a:ext cx="183170" cy="101879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655323" y="7380405"/>
              <a:ext cx="180263" cy="101880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453299" y="6215418"/>
              <a:ext cx="149771" cy="101879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862267" y="5101640"/>
              <a:ext cx="107721" cy="97434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847222" y="4019066"/>
              <a:ext cx="909349" cy="481286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750634" y="4324680"/>
              <a:ext cx="139453" cy="99656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3092361" y="7841132"/>
              <a:ext cx="461009" cy="459740"/>
            </a:xfrm>
            <a:custGeom>
              <a:avLst/>
              <a:gdLst/>
              <a:ahLst/>
              <a:cxnLst/>
              <a:rect l="l" t="t" r="r" b="b"/>
              <a:pathLst>
                <a:path w="461010" h="459740">
                  <a:moveTo>
                    <a:pt x="460006" y="381749"/>
                  </a:moveTo>
                  <a:lnTo>
                    <a:pt x="459879" y="380923"/>
                  </a:lnTo>
                  <a:lnTo>
                    <a:pt x="441833" y="380923"/>
                  </a:lnTo>
                  <a:lnTo>
                    <a:pt x="441921" y="381749"/>
                  </a:lnTo>
                  <a:lnTo>
                    <a:pt x="442023" y="382739"/>
                  </a:lnTo>
                  <a:lnTo>
                    <a:pt x="305384" y="439305"/>
                  </a:lnTo>
                  <a:lnTo>
                    <a:pt x="281825" y="442201"/>
                  </a:lnTo>
                  <a:lnTo>
                    <a:pt x="270357" y="439928"/>
                  </a:lnTo>
                  <a:lnTo>
                    <a:pt x="259270" y="435140"/>
                  </a:lnTo>
                  <a:lnTo>
                    <a:pt x="183426" y="392010"/>
                  </a:lnTo>
                  <a:lnTo>
                    <a:pt x="164134" y="380923"/>
                  </a:lnTo>
                  <a:lnTo>
                    <a:pt x="271830" y="380923"/>
                  </a:lnTo>
                  <a:lnTo>
                    <a:pt x="282333" y="386994"/>
                  </a:lnTo>
                  <a:lnTo>
                    <a:pt x="291528" y="391160"/>
                  </a:lnTo>
                  <a:lnTo>
                    <a:pt x="300786" y="392861"/>
                  </a:lnTo>
                  <a:lnTo>
                    <a:pt x="310235" y="392201"/>
                  </a:lnTo>
                  <a:lnTo>
                    <a:pt x="320027" y="389229"/>
                  </a:lnTo>
                  <a:lnTo>
                    <a:pt x="327583" y="386588"/>
                  </a:lnTo>
                  <a:lnTo>
                    <a:pt x="335368" y="384505"/>
                  </a:lnTo>
                  <a:lnTo>
                    <a:pt x="350608" y="380923"/>
                  </a:lnTo>
                  <a:lnTo>
                    <a:pt x="441833" y="380923"/>
                  </a:lnTo>
                  <a:lnTo>
                    <a:pt x="441820" y="380796"/>
                  </a:lnTo>
                  <a:lnTo>
                    <a:pt x="351142" y="380796"/>
                  </a:lnTo>
                  <a:lnTo>
                    <a:pt x="373214" y="375145"/>
                  </a:lnTo>
                  <a:lnTo>
                    <a:pt x="412089" y="365239"/>
                  </a:lnTo>
                  <a:lnTo>
                    <a:pt x="418071" y="363715"/>
                  </a:lnTo>
                  <a:lnTo>
                    <a:pt x="425932" y="363004"/>
                  </a:lnTo>
                  <a:lnTo>
                    <a:pt x="432739" y="364896"/>
                  </a:lnTo>
                  <a:lnTo>
                    <a:pt x="437997" y="369150"/>
                  </a:lnTo>
                  <a:lnTo>
                    <a:pt x="441312" y="375539"/>
                  </a:lnTo>
                  <a:lnTo>
                    <a:pt x="441820" y="380796"/>
                  </a:lnTo>
                  <a:lnTo>
                    <a:pt x="459867" y="380796"/>
                  </a:lnTo>
                  <a:lnTo>
                    <a:pt x="458127" y="369150"/>
                  </a:lnTo>
                  <a:lnTo>
                    <a:pt x="458063" y="368706"/>
                  </a:lnTo>
                  <a:lnTo>
                    <a:pt x="454774" y="363004"/>
                  </a:lnTo>
                  <a:lnTo>
                    <a:pt x="451561" y="357403"/>
                  </a:lnTo>
                  <a:lnTo>
                    <a:pt x="441566" y="349313"/>
                  </a:lnTo>
                  <a:lnTo>
                    <a:pt x="429577" y="345236"/>
                  </a:lnTo>
                  <a:lnTo>
                    <a:pt x="428078" y="345236"/>
                  </a:lnTo>
                  <a:lnTo>
                    <a:pt x="415823" y="345795"/>
                  </a:lnTo>
                  <a:lnTo>
                    <a:pt x="416280" y="345795"/>
                  </a:lnTo>
                  <a:lnTo>
                    <a:pt x="341401" y="364667"/>
                  </a:lnTo>
                  <a:lnTo>
                    <a:pt x="339877" y="364896"/>
                  </a:lnTo>
                  <a:lnTo>
                    <a:pt x="338175" y="365239"/>
                  </a:lnTo>
                  <a:lnTo>
                    <a:pt x="338264" y="357403"/>
                  </a:lnTo>
                  <a:lnTo>
                    <a:pt x="338328" y="352374"/>
                  </a:lnTo>
                  <a:lnTo>
                    <a:pt x="335178" y="341503"/>
                  </a:lnTo>
                  <a:lnTo>
                    <a:pt x="328612" y="332397"/>
                  </a:lnTo>
                  <a:lnTo>
                    <a:pt x="322351" y="327698"/>
                  </a:lnTo>
                  <a:lnTo>
                    <a:pt x="322351" y="353415"/>
                  </a:lnTo>
                  <a:lnTo>
                    <a:pt x="320382" y="361416"/>
                  </a:lnTo>
                  <a:lnTo>
                    <a:pt x="316738" y="368706"/>
                  </a:lnTo>
                  <a:lnTo>
                    <a:pt x="316458" y="369150"/>
                  </a:lnTo>
                  <a:lnTo>
                    <a:pt x="310070" y="373837"/>
                  </a:lnTo>
                  <a:lnTo>
                    <a:pt x="302018" y="375145"/>
                  </a:lnTo>
                  <a:lnTo>
                    <a:pt x="293458" y="372541"/>
                  </a:lnTo>
                  <a:lnTo>
                    <a:pt x="283692" y="367017"/>
                  </a:lnTo>
                  <a:lnTo>
                    <a:pt x="216052" y="327926"/>
                  </a:lnTo>
                  <a:lnTo>
                    <a:pt x="210261" y="326072"/>
                  </a:lnTo>
                  <a:lnTo>
                    <a:pt x="205765" y="327926"/>
                  </a:lnTo>
                  <a:lnTo>
                    <a:pt x="205930" y="327926"/>
                  </a:lnTo>
                  <a:lnTo>
                    <a:pt x="201980" y="335026"/>
                  </a:lnTo>
                  <a:lnTo>
                    <a:pt x="202768" y="339661"/>
                  </a:lnTo>
                  <a:lnTo>
                    <a:pt x="207340" y="343598"/>
                  </a:lnTo>
                  <a:lnTo>
                    <a:pt x="208915" y="344525"/>
                  </a:lnTo>
                  <a:lnTo>
                    <a:pt x="271614" y="380796"/>
                  </a:lnTo>
                  <a:lnTo>
                    <a:pt x="163868" y="380796"/>
                  </a:lnTo>
                  <a:lnTo>
                    <a:pt x="156527" y="377253"/>
                  </a:lnTo>
                  <a:lnTo>
                    <a:pt x="155930" y="376961"/>
                  </a:lnTo>
                  <a:lnTo>
                    <a:pt x="147485" y="374497"/>
                  </a:lnTo>
                  <a:lnTo>
                    <a:pt x="138747" y="373684"/>
                  </a:lnTo>
                  <a:lnTo>
                    <a:pt x="129679" y="374700"/>
                  </a:lnTo>
                  <a:lnTo>
                    <a:pt x="118033" y="377253"/>
                  </a:lnTo>
                  <a:lnTo>
                    <a:pt x="103390" y="322605"/>
                  </a:lnTo>
                  <a:lnTo>
                    <a:pt x="103390" y="392861"/>
                  </a:lnTo>
                  <a:lnTo>
                    <a:pt x="101498" y="397256"/>
                  </a:lnTo>
                  <a:lnTo>
                    <a:pt x="85382" y="401815"/>
                  </a:lnTo>
                  <a:lnTo>
                    <a:pt x="52552" y="410641"/>
                  </a:lnTo>
                  <a:lnTo>
                    <a:pt x="44589" y="380923"/>
                  </a:lnTo>
                  <a:lnTo>
                    <a:pt x="62776" y="380923"/>
                  </a:lnTo>
                  <a:lnTo>
                    <a:pt x="62750" y="382435"/>
                  </a:lnTo>
                  <a:lnTo>
                    <a:pt x="66446" y="386334"/>
                  </a:lnTo>
                  <a:lnTo>
                    <a:pt x="76301" y="386549"/>
                  </a:lnTo>
                  <a:lnTo>
                    <a:pt x="80391" y="382651"/>
                  </a:lnTo>
                  <a:lnTo>
                    <a:pt x="80403" y="380923"/>
                  </a:lnTo>
                  <a:lnTo>
                    <a:pt x="100393" y="380923"/>
                  </a:lnTo>
                  <a:lnTo>
                    <a:pt x="80403" y="380885"/>
                  </a:lnTo>
                  <a:lnTo>
                    <a:pt x="80492" y="372922"/>
                  </a:lnTo>
                  <a:lnTo>
                    <a:pt x="76593" y="368820"/>
                  </a:lnTo>
                  <a:lnTo>
                    <a:pt x="71818" y="368744"/>
                  </a:lnTo>
                  <a:lnTo>
                    <a:pt x="66929" y="368668"/>
                  </a:lnTo>
                  <a:lnTo>
                    <a:pt x="62928" y="372529"/>
                  </a:lnTo>
                  <a:lnTo>
                    <a:pt x="62776" y="380847"/>
                  </a:lnTo>
                  <a:lnTo>
                    <a:pt x="44551" y="380796"/>
                  </a:lnTo>
                  <a:lnTo>
                    <a:pt x="20015" y="289166"/>
                  </a:lnTo>
                  <a:lnTo>
                    <a:pt x="37338" y="284518"/>
                  </a:lnTo>
                  <a:lnTo>
                    <a:pt x="50584" y="333692"/>
                  </a:lnTo>
                  <a:lnTo>
                    <a:pt x="51777" y="338328"/>
                  </a:lnTo>
                  <a:lnTo>
                    <a:pt x="54762" y="349313"/>
                  </a:lnTo>
                  <a:lnTo>
                    <a:pt x="54876" y="349694"/>
                  </a:lnTo>
                  <a:lnTo>
                    <a:pt x="59029" y="352755"/>
                  </a:lnTo>
                  <a:lnTo>
                    <a:pt x="69900" y="350177"/>
                  </a:lnTo>
                  <a:lnTo>
                    <a:pt x="72186" y="345236"/>
                  </a:lnTo>
                  <a:lnTo>
                    <a:pt x="70396" y="338467"/>
                  </a:lnTo>
                  <a:lnTo>
                    <a:pt x="56121" y="285064"/>
                  </a:lnTo>
                  <a:lnTo>
                    <a:pt x="56007" y="284645"/>
                  </a:lnTo>
                  <a:lnTo>
                    <a:pt x="55968" y="284518"/>
                  </a:lnTo>
                  <a:lnTo>
                    <a:pt x="54876" y="280403"/>
                  </a:lnTo>
                  <a:lnTo>
                    <a:pt x="54775" y="280009"/>
                  </a:lnTo>
                  <a:lnTo>
                    <a:pt x="57264" y="279260"/>
                  </a:lnTo>
                  <a:lnTo>
                    <a:pt x="59601" y="278422"/>
                  </a:lnTo>
                  <a:lnTo>
                    <a:pt x="100368" y="380796"/>
                  </a:lnTo>
                  <a:lnTo>
                    <a:pt x="100393" y="380923"/>
                  </a:lnTo>
                  <a:lnTo>
                    <a:pt x="103301" y="392010"/>
                  </a:lnTo>
                  <a:lnTo>
                    <a:pt x="103390" y="392861"/>
                  </a:lnTo>
                  <a:lnTo>
                    <a:pt x="103390" y="322605"/>
                  </a:lnTo>
                  <a:lnTo>
                    <a:pt x="93332" y="285064"/>
                  </a:lnTo>
                  <a:lnTo>
                    <a:pt x="94449" y="284645"/>
                  </a:lnTo>
                  <a:lnTo>
                    <a:pt x="95351" y="284200"/>
                  </a:lnTo>
                  <a:lnTo>
                    <a:pt x="124675" y="276301"/>
                  </a:lnTo>
                  <a:lnTo>
                    <a:pt x="157530" y="267449"/>
                  </a:lnTo>
                  <a:lnTo>
                    <a:pt x="170446" y="263969"/>
                  </a:lnTo>
                  <a:lnTo>
                    <a:pt x="178384" y="264604"/>
                  </a:lnTo>
                  <a:lnTo>
                    <a:pt x="318820" y="345795"/>
                  </a:lnTo>
                  <a:lnTo>
                    <a:pt x="322351" y="353415"/>
                  </a:lnTo>
                  <a:lnTo>
                    <a:pt x="322351" y="327698"/>
                  </a:lnTo>
                  <a:lnTo>
                    <a:pt x="318579" y="324866"/>
                  </a:lnTo>
                  <a:lnTo>
                    <a:pt x="213182" y="263969"/>
                  </a:lnTo>
                  <a:lnTo>
                    <a:pt x="197383" y="254787"/>
                  </a:lnTo>
                  <a:lnTo>
                    <a:pt x="187312" y="250075"/>
                  </a:lnTo>
                  <a:lnTo>
                    <a:pt x="177063" y="247599"/>
                  </a:lnTo>
                  <a:lnTo>
                    <a:pt x="166522" y="247357"/>
                  </a:lnTo>
                  <a:lnTo>
                    <a:pt x="155613" y="249351"/>
                  </a:lnTo>
                  <a:lnTo>
                    <a:pt x="139065" y="253911"/>
                  </a:lnTo>
                  <a:lnTo>
                    <a:pt x="87718" y="267449"/>
                  </a:lnTo>
                  <a:lnTo>
                    <a:pt x="85407" y="267449"/>
                  </a:lnTo>
                  <a:lnTo>
                    <a:pt x="84150" y="266369"/>
                  </a:lnTo>
                  <a:lnTo>
                    <a:pt x="77647" y="262064"/>
                  </a:lnTo>
                  <a:lnTo>
                    <a:pt x="70789" y="259816"/>
                  </a:lnTo>
                  <a:lnTo>
                    <a:pt x="63550" y="259461"/>
                  </a:lnTo>
                  <a:lnTo>
                    <a:pt x="55956" y="260819"/>
                  </a:lnTo>
                  <a:lnTo>
                    <a:pt x="44500" y="263969"/>
                  </a:lnTo>
                  <a:lnTo>
                    <a:pt x="5613" y="274281"/>
                  </a:lnTo>
                  <a:lnTo>
                    <a:pt x="2032" y="276301"/>
                  </a:lnTo>
                  <a:lnTo>
                    <a:pt x="0" y="280403"/>
                  </a:lnTo>
                  <a:lnTo>
                    <a:pt x="0" y="285788"/>
                  </a:lnTo>
                  <a:lnTo>
                    <a:pt x="355" y="286575"/>
                  </a:lnTo>
                  <a:lnTo>
                    <a:pt x="838" y="287324"/>
                  </a:lnTo>
                  <a:lnTo>
                    <a:pt x="5918" y="306108"/>
                  </a:lnTo>
                  <a:lnTo>
                    <a:pt x="38887" y="429107"/>
                  </a:lnTo>
                  <a:lnTo>
                    <a:pt x="38989" y="429450"/>
                  </a:lnTo>
                  <a:lnTo>
                    <a:pt x="42913" y="431749"/>
                  </a:lnTo>
                  <a:lnTo>
                    <a:pt x="99364" y="416712"/>
                  </a:lnTo>
                  <a:lnTo>
                    <a:pt x="106235" y="414045"/>
                  </a:lnTo>
                  <a:lnTo>
                    <a:pt x="111061" y="410641"/>
                  </a:lnTo>
                  <a:lnTo>
                    <a:pt x="111899" y="410057"/>
                  </a:lnTo>
                  <a:lnTo>
                    <a:pt x="116268" y="404761"/>
                  </a:lnTo>
                  <a:lnTo>
                    <a:pt x="119392" y="398145"/>
                  </a:lnTo>
                  <a:lnTo>
                    <a:pt x="119468" y="398005"/>
                  </a:lnTo>
                  <a:lnTo>
                    <a:pt x="138950" y="392010"/>
                  </a:lnTo>
                  <a:lnTo>
                    <a:pt x="147510" y="393166"/>
                  </a:lnTo>
                  <a:lnTo>
                    <a:pt x="156184" y="396887"/>
                  </a:lnTo>
                  <a:lnTo>
                    <a:pt x="178308" y="409892"/>
                  </a:lnTo>
                  <a:lnTo>
                    <a:pt x="245198" y="448170"/>
                  </a:lnTo>
                  <a:lnTo>
                    <a:pt x="261861" y="455790"/>
                  </a:lnTo>
                  <a:lnTo>
                    <a:pt x="278904" y="459600"/>
                  </a:lnTo>
                  <a:lnTo>
                    <a:pt x="295973" y="459600"/>
                  </a:lnTo>
                  <a:lnTo>
                    <a:pt x="314274" y="455396"/>
                  </a:lnTo>
                  <a:lnTo>
                    <a:pt x="353390" y="442201"/>
                  </a:lnTo>
                  <a:lnTo>
                    <a:pt x="417982" y="420573"/>
                  </a:lnTo>
                  <a:lnTo>
                    <a:pt x="457314" y="394474"/>
                  </a:lnTo>
                  <a:lnTo>
                    <a:pt x="457403" y="394322"/>
                  </a:lnTo>
                  <a:lnTo>
                    <a:pt x="460006" y="381749"/>
                  </a:lnTo>
                  <a:close/>
                </a:path>
                <a:path w="461010" h="459740">
                  <a:moveTo>
                    <a:pt x="460489" y="176149"/>
                  </a:moveTo>
                  <a:lnTo>
                    <a:pt x="456577" y="149428"/>
                  </a:lnTo>
                  <a:lnTo>
                    <a:pt x="444360" y="122872"/>
                  </a:lnTo>
                  <a:lnTo>
                    <a:pt x="441439" y="118224"/>
                  </a:lnTo>
                  <a:lnTo>
                    <a:pt x="441439" y="166433"/>
                  </a:lnTo>
                  <a:lnTo>
                    <a:pt x="441426" y="185127"/>
                  </a:lnTo>
                  <a:lnTo>
                    <a:pt x="423430" y="229158"/>
                  </a:lnTo>
                  <a:lnTo>
                    <a:pt x="377367" y="257860"/>
                  </a:lnTo>
                  <a:lnTo>
                    <a:pt x="349491" y="258660"/>
                  </a:lnTo>
                  <a:lnTo>
                    <a:pt x="330644" y="253403"/>
                  </a:lnTo>
                  <a:lnTo>
                    <a:pt x="290385" y="215061"/>
                  </a:lnTo>
                  <a:lnTo>
                    <a:pt x="280403" y="179806"/>
                  </a:lnTo>
                  <a:lnTo>
                    <a:pt x="281724" y="161823"/>
                  </a:lnTo>
                  <a:lnTo>
                    <a:pt x="359816" y="28067"/>
                  </a:lnTo>
                  <a:lnTo>
                    <a:pt x="360362" y="27381"/>
                  </a:lnTo>
                  <a:lnTo>
                    <a:pt x="361264" y="26123"/>
                  </a:lnTo>
                  <a:lnTo>
                    <a:pt x="362165" y="27381"/>
                  </a:lnTo>
                  <a:lnTo>
                    <a:pt x="362877" y="28270"/>
                  </a:lnTo>
                  <a:lnTo>
                    <a:pt x="428129" y="130632"/>
                  </a:lnTo>
                  <a:lnTo>
                    <a:pt x="437019" y="148272"/>
                  </a:lnTo>
                  <a:lnTo>
                    <a:pt x="441439" y="166433"/>
                  </a:lnTo>
                  <a:lnTo>
                    <a:pt x="441439" y="118224"/>
                  </a:lnTo>
                  <a:lnTo>
                    <a:pt x="426161" y="93891"/>
                  </a:lnTo>
                  <a:lnTo>
                    <a:pt x="407784" y="65024"/>
                  </a:lnTo>
                  <a:lnTo>
                    <a:pt x="382828" y="26123"/>
                  </a:lnTo>
                  <a:lnTo>
                    <a:pt x="369036" y="4622"/>
                  </a:lnTo>
                  <a:lnTo>
                    <a:pt x="366280" y="2463"/>
                  </a:lnTo>
                  <a:lnTo>
                    <a:pt x="363969" y="0"/>
                  </a:lnTo>
                  <a:lnTo>
                    <a:pt x="358584" y="0"/>
                  </a:lnTo>
                  <a:lnTo>
                    <a:pt x="356679" y="1828"/>
                  </a:lnTo>
                  <a:lnTo>
                    <a:pt x="354330" y="3365"/>
                  </a:lnTo>
                  <a:lnTo>
                    <a:pt x="295173" y="96024"/>
                  </a:lnTo>
                  <a:lnTo>
                    <a:pt x="269798" y="138188"/>
                  </a:lnTo>
                  <a:lnTo>
                    <a:pt x="262610" y="176149"/>
                  </a:lnTo>
                  <a:lnTo>
                    <a:pt x="262572" y="177203"/>
                  </a:lnTo>
                  <a:lnTo>
                    <a:pt x="265214" y="198640"/>
                  </a:lnTo>
                  <a:lnTo>
                    <a:pt x="282206" y="236232"/>
                  </a:lnTo>
                  <a:lnTo>
                    <a:pt x="314591" y="265518"/>
                  </a:lnTo>
                  <a:lnTo>
                    <a:pt x="354876" y="277545"/>
                  </a:lnTo>
                  <a:lnTo>
                    <a:pt x="377113" y="276225"/>
                  </a:lnTo>
                  <a:lnTo>
                    <a:pt x="416306" y="260591"/>
                  </a:lnTo>
                  <a:lnTo>
                    <a:pt x="444538" y="229425"/>
                  </a:lnTo>
                  <a:lnTo>
                    <a:pt x="456374" y="202857"/>
                  </a:lnTo>
                  <a:lnTo>
                    <a:pt x="460489" y="1761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444646" y="7977337"/>
              <a:ext cx="71882" cy="105587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1846199" y="5845695"/>
              <a:ext cx="814069" cy="2197100"/>
            </a:xfrm>
            <a:custGeom>
              <a:avLst/>
              <a:gdLst/>
              <a:ahLst/>
              <a:cxnLst/>
              <a:rect l="l" t="t" r="r" b="b"/>
              <a:pathLst>
                <a:path w="814069" h="2197100">
                  <a:moveTo>
                    <a:pt x="416915" y="167411"/>
                  </a:moveTo>
                  <a:lnTo>
                    <a:pt x="414896" y="163690"/>
                  </a:lnTo>
                  <a:lnTo>
                    <a:pt x="412496" y="161734"/>
                  </a:lnTo>
                  <a:lnTo>
                    <a:pt x="397395" y="149669"/>
                  </a:lnTo>
                  <a:lnTo>
                    <a:pt x="397395" y="176301"/>
                  </a:lnTo>
                  <a:lnTo>
                    <a:pt x="396671" y="186334"/>
                  </a:lnTo>
                  <a:lnTo>
                    <a:pt x="396913" y="190995"/>
                  </a:lnTo>
                  <a:lnTo>
                    <a:pt x="396963" y="198780"/>
                  </a:lnTo>
                  <a:lnTo>
                    <a:pt x="395033" y="197319"/>
                  </a:lnTo>
                  <a:lnTo>
                    <a:pt x="393636" y="196329"/>
                  </a:lnTo>
                  <a:lnTo>
                    <a:pt x="357085" y="167093"/>
                  </a:lnTo>
                  <a:lnTo>
                    <a:pt x="357085" y="193954"/>
                  </a:lnTo>
                  <a:lnTo>
                    <a:pt x="356997" y="398043"/>
                  </a:lnTo>
                  <a:lnTo>
                    <a:pt x="277926" y="398043"/>
                  </a:lnTo>
                  <a:lnTo>
                    <a:pt x="277837" y="299618"/>
                  </a:lnTo>
                  <a:lnTo>
                    <a:pt x="273278" y="274637"/>
                  </a:lnTo>
                  <a:lnTo>
                    <a:pt x="260781" y="253377"/>
                  </a:lnTo>
                  <a:lnTo>
                    <a:pt x="257886" y="251002"/>
                  </a:lnTo>
                  <a:lnTo>
                    <a:pt x="257886" y="319684"/>
                  </a:lnTo>
                  <a:lnTo>
                    <a:pt x="257860" y="396849"/>
                  </a:lnTo>
                  <a:lnTo>
                    <a:pt x="257619" y="397294"/>
                  </a:lnTo>
                  <a:lnTo>
                    <a:pt x="257378" y="398043"/>
                  </a:lnTo>
                  <a:lnTo>
                    <a:pt x="218744" y="398043"/>
                  </a:lnTo>
                  <a:lnTo>
                    <a:pt x="218744" y="250863"/>
                  </a:lnTo>
                  <a:lnTo>
                    <a:pt x="218922" y="250863"/>
                  </a:lnTo>
                  <a:lnTo>
                    <a:pt x="254101" y="279044"/>
                  </a:lnTo>
                  <a:lnTo>
                    <a:pt x="257886" y="319684"/>
                  </a:lnTo>
                  <a:lnTo>
                    <a:pt x="257886" y="251002"/>
                  </a:lnTo>
                  <a:lnTo>
                    <a:pt x="257721" y="250863"/>
                  </a:lnTo>
                  <a:lnTo>
                    <a:pt x="257403" y="250609"/>
                  </a:lnTo>
                  <a:lnTo>
                    <a:pt x="241998" y="237959"/>
                  </a:lnTo>
                  <a:lnTo>
                    <a:pt x="218516" y="230225"/>
                  </a:lnTo>
                  <a:lnTo>
                    <a:pt x="198208" y="231825"/>
                  </a:lnTo>
                  <a:lnTo>
                    <a:pt x="198208" y="250609"/>
                  </a:lnTo>
                  <a:lnTo>
                    <a:pt x="198208" y="398043"/>
                  </a:lnTo>
                  <a:lnTo>
                    <a:pt x="159092" y="398043"/>
                  </a:lnTo>
                  <a:lnTo>
                    <a:pt x="159004" y="299618"/>
                  </a:lnTo>
                  <a:lnTo>
                    <a:pt x="180708" y="257759"/>
                  </a:lnTo>
                  <a:lnTo>
                    <a:pt x="196443" y="250863"/>
                  </a:lnTo>
                  <a:lnTo>
                    <a:pt x="196659" y="250863"/>
                  </a:lnTo>
                  <a:lnTo>
                    <a:pt x="198208" y="250609"/>
                  </a:lnTo>
                  <a:lnTo>
                    <a:pt x="198208" y="231825"/>
                  </a:lnTo>
                  <a:lnTo>
                    <a:pt x="188023" y="232613"/>
                  </a:lnTo>
                  <a:lnTo>
                    <a:pt x="162737" y="246583"/>
                  </a:lnTo>
                  <a:lnTo>
                    <a:pt x="145440" y="269709"/>
                  </a:lnTo>
                  <a:lnTo>
                    <a:pt x="138925" y="299618"/>
                  </a:lnTo>
                  <a:lnTo>
                    <a:pt x="138887" y="398043"/>
                  </a:lnTo>
                  <a:lnTo>
                    <a:pt x="59601" y="398043"/>
                  </a:lnTo>
                  <a:lnTo>
                    <a:pt x="59690" y="209130"/>
                  </a:lnTo>
                  <a:lnTo>
                    <a:pt x="59702" y="198793"/>
                  </a:lnTo>
                  <a:lnTo>
                    <a:pt x="59702" y="194932"/>
                  </a:lnTo>
                  <a:lnTo>
                    <a:pt x="60604" y="192049"/>
                  </a:lnTo>
                  <a:lnTo>
                    <a:pt x="61277" y="191490"/>
                  </a:lnTo>
                  <a:lnTo>
                    <a:pt x="207251" y="74498"/>
                  </a:lnTo>
                  <a:lnTo>
                    <a:pt x="207657" y="74256"/>
                  </a:lnTo>
                  <a:lnTo>
                    <a:pt x="208495" y="73672"/>
                  </a:lnTo>
                  <a:lnTo>
                    <a:pt x="219722" y="82537"/>
                  </a:lnTo>
                  <a:lnTo>
                    <a:pt x="355663" y="191490"/>
                  </a:lnTo>
                  <a:lnTo>
                    <a:pt x="357085" y="193954"/>
                  </a:lnTo>
                  <a:lnTo>
                    <a:pt x="357085" y="167093"/>
                  </a:lnTo>
                  <a:lnTo>
                    <a:pt x="240347" y="73672"/>
                  </a:lnTo>
                  <a:lnTo>
                    <a:pt x="210070" y="49441"/>
                  </a:lnTo>
                  <a:lnTo>
                    <a:pt x="206768" y="49441"/>
                  </a:lnTo>
                  <a:lnTo>
                    <a:pt x="23037" y="196469"/>
                  </a:lnTo>
                  <a:lnTo>
                    <a:pt x="21818" y="197319"/>
                  </a:lnTo>
                  <a:lnTo>
                    <a:pt x="19837" y="198793"/>
                  </a:lnTo>
                  <a:lnTo>
                    <a:pt x="19837" y="190995"/>
                  </a:lnTo>
                  <a:lnTo>
                    <a:pt x="19634" y="186334"/>
                  </a:lnTo>
                  <a:lnTo>
                    <a:pt x="19570" y="184162"/>
                  </a:lnTo>
                  <a:lnTo>
                    <a:pt x="207238" y="24752"/>
                  </a:lnTo>
                  <a:lnTo>
                    <a:pt x="209080" y="24282"/>
                  </a:lnTo>
                  <a:lnTo>
                    <a:pt x="395757" y="173672"/>
                  </a:lnTo>
                  <a:lnTo>
                    <a:pt x="397395" y="176301"/>
                  </a:lnTo>
                  <a:lnTo>
                    <a:pt x="397395" y="149669"/>
                  </a:lnTo>
                  <a:lnTo>
                    <a:pt x="240588" y="24282"/>
                  </a:lnTo>
                  <a:lnTo>
                    <a:pt x="210223" y="0"/>
                  </a:lnTo>
                  <a:lnTo>
                    <a:pt x="206603" y="0"/>
                  </a:lnTo>
                  <a:lnTo>
                    <a:pt x="1828" y="163690"/>
                  </a:lnTo>
                  <a:lnTo>
                    <a:pt x="0" y="167411"/>
                  </a:lnTo>
                  <a:lnTo>
                    <a:pt x="76" y="222275"/>
                  </a:lnTo>
                  <a:lnTo>
                    <a:pt x="393" y="225971"/>
                  </a:lnTo>
                  <a:lnTo>
                    <a:pt x="10985" y="230860"/>
                  </a:lnTo>
                  <a:lnTo>
                    <a:pt x="14998" y="228498"/>
                  </a:lnTo>
                  <a:lnTo>
                    <a:pt x="24485" y="220560"/>
                  </a:lnTo>
                  <a:lnTo>
                    <a:pt x="30238" y="216077"/>
                  </a:lnTo>
                  <a:lnTo>
                    <a:pt x="36957" y="210743"/>
                  </a:lnTo>
                  <a:lnTo>
                    <a:pt x="38100" y="210083"/>
                  </a:lnTo>
                  <a:lnTo>
                    <a:pt x="39522" y="209130"/>
                  </a:lnTo>
                  <a:lnTo>
                    <a:pt x="39522" y="398297"/>
                  </a:lnTo>
                  <a:lnTo>
                    <a:pt x="20802" y="398297"/>
                  </a:lnTo>
                  <a:lnTo>
                    <a:pt x="13601" y="398665"/>
                  </a:lnTo>
                  <a:lnTo>
                    <a:pt x="9715" y="403059"/>
                  </a:lnTo>
                  <a:lnTo>
                    <a:pt x="10617" y="414870"/>
                  </a:lnTo>
                  <a:lnTo>
                    <a:pt x="15049" y="418122"/>
                  </a:lnTo>
                  <a:lnTo>
                    <a:pt x="396875" y="418122"/>
                  </a:lnTo>
                  <a:lnTo>
                    <a:pt x="404749" y="416902"/>
                  </a:lnTo>
                  <a:lnTo>
                    <a:pt x="408546" y="410184"/>
                  </a:lnTo>
                  <a:lnTo>
                    <a:pt x="404114" y="400100"/>
                  </a:lnTo>
                  <a:lnTo>
                    <a:pt x="400799" y="398297"/>
                  </a:lnTo>
                  <a:lnTo>
                    <a:pt x="377202" y="398297"/>
                  </a:lnTo>
                  <a:lnTo>
                    <a:pt x="377202" y="398043"/>
                  </a:lnTo>
                  <a:lnTo>
                    <a:pt x="377202" y="208610"/>
                  </a:lnTo>
                  <a:lnTo>
                    <a:pt x="393865" y="221919"/>
                  </a:lnTo>
                  <a:lnTo>
                    <a:pt x="402831" y="229235"/>
                  </a:lnTo>
                  <a:lnTo>
                    <a:pt x="406730" y="230530"/>
                  </a:lnTo>
                  <a:lnTo>
                    <a:pt x="415645" y="226225"/>
                  </a:lnTo>
                  <a:lnTo>
                    <a:pt x="416814" y="222275"/>
                  </a:lnTo>
                  <a:lnTo>
                    <a:pt x="416839" y="208610"/>
                  </a:lnTo>
                  <a:lnTo>
                    <a:pt x="416852" y="198793"/>
                  </a:lnTo>
                  <a:lnTo>
                    <a:pt x="416915" y="167411"/>
                  </a:lnTo>
                  <a:close/>
                </a:path>
                <a:path w="814069" h="2197100">
                  <a:moveTo>
                    <a:pt x="682790" y="1848027"/>
                  </a:moveTo>
                  <a:lnTo>
                    <a:pt x="680783" y="1845983"/>
                  </a:lnTo>
                  <a:lnTo>
                    <a:pt x="670598" y="1845983"/>
                  </a:lnTo>
                  <a:lnTo>
                    <a:pt x="670598" y="1858060"/>
                  </a:lnTo>
                  <a:lnTo>
                    <a:pt x="670598" y="1881416"/>
                  </a:lnTo>
                  <a:lnTo>
                    <a:pt x="587794" y="1881416"/>
                  </a:lnTo>
                  <a:lnTo>
                    <a:pt x="587794" y="1858060"/>
                  </a:lnTo>
                  <a:lnTo>
                    <a:pt x="670598" y="1858060"/>
                  </a:lnTo>
                  <a:lnTo>
                    <a:pt x="670598" y="1845983"/>
                  </a:lnTo>
                  <a:lnTo>
                    <a:pt x="577773" y="1845983"/>
                  </a:lnTo>
                  <a:lnTo>
                    <a:pt x="575741" y="1848027"/>
                  </a:lnTo>
                  <a:lnTo>
                    <a:pt x="575741" y="1891639"/>
                  </a:lnTo>
                  <a:lnTo>
                    <a:pt x="577634" y="1893570"/>
                  </a:lnTo>
                  <a:lnTo>
                    <a:pt x="680707" y="1893570"/>
                  </a:lnTo>
                  <a:lnTo>
                    <a:pt x="682675" y="1891639"/>
                  </a:lnTo>
                  <a:lnTo>
                    <a:pt x="682790" y="1881416"/>
                  </a:lnTo>
                  <a:lnTo>
                    <a:pt x="682790" y="1858060"/>
                  </a:lnTo>
                  <a:lnTo>
                    <a:pt x="682790" y="1848027"/>
                  </a:lnTo>
                  <a:close/>
                </a:path>
                <a:path w="814069" h="2197100">
                  <a:moveTo>
                    <a:pt x="813689" y="1941715"/>
                  </a:moveTo>
                  <a:lnTo>
                    <a:pt x="809904" y="1913775"/>
                  </a:lnTo>
                  <a:lnTo>
                    <a:pt x="803643" y="1902345"/>
                  </a:lnTo>
                  <a:lnTo>
                    <a:pt x="801751" y="1900605"/>
                  </a:lnTo>
                  <a:lnTo>
                    <a:pt x="801751" y="1991245"/>
                  </a:lnTo>
                  <a:lnTo>
                    <a:pt x="798106" y="1995055"/>
                  </a:lnTo>
                  <a:lnTo>
                    <a:pt x="787654" y="1995055"/>
                  </a:lnTo>
                  <a:lnTo>
                    <a:pt x="783958" y="1991245"/>
                  </a:lnTo>
                  <a:lnTo>
                    <a:pt x="783932" y="1979815"/>
                  </a:lnTo>
                  <a:lnTo>
                    <a:pt x="783831" y="1941715"/>
                  </a:lnTo>
                  <a:lnTo>
                    <a:pt x="784009" y="1931555"/>
                  </a:lnTo>
                  <a:lnTo>
                    <a:pt x="784098" y="1926475"/>
                  </a:lnTo>
                  <a:lnTo>
                    <a:pt x="783653" y="1923935"/>
                  </a:lnTo>
                  <a:lnTo>
                    <a:pt x="782967" y="1920125"/>
                  </a:lnTo>
                  <a:lnTo>
                    <a:pt x="779259" y="1915045"/>
                  </a:lnTo>
                  <a:lnTo>
                    <a:pt x="773163" y="1912505"/>
                  </a:lnTo>
                  <a:lnTo>
                    <a:pt x="764895" y="1913775"/>
                  </a:lnTo>
                  <a:lnTo>
                    <a:pt x="761936" y="1913775"/>
                  </a:lnTo>
                  <a:lnTo>
                    <a:pt x="760285" y="1915045"/>
                  </a:lnTo>
                  <a:lnTo>
                    <a:pt x="760285" y="1912505"/>
                  </a:lnTo>
                  <a:lnTo>
                    <a:pt x="760285" y="1899805"/>
                  </a:lnTo>
                  <a:lnTo>
                    <a:pt x="760285" y="1898535"/>
                  </a:lnTo>
                  <a:lnTo>
                    <a:pt x="765898" y="1898535"/>
                  </a:lnTo>
                  <a:lnTo>
                    <a:pt x="799871" y="1918855"/>
                  </a:lnTo>
                  <a:lnTo>
                    <a:pt x="801751" y="1991245"/>
                  </a:lnTo>
                  <a:lnTo>
                    <a:pt x="801751" y="1900605"/>
                  </a:lnTo>
                  <a:lnTo>
                    <a:pt x="799515" y="1898535"/>
                  </a:lnTo>
                  <a:lnTo>
                    <a:pt x="795388" y="1894725"/>
                  </a:lnTo>
                  <a:lnTo>
                    <a:pt x="785228" y="1890915"/>
                  </a:lnTo>
                  <a:lnTo>
                    <a:pt x="773277" y="1888375"/>
                  </a:lnTo>
                  <a:lnTo>
                    <a:pt x="764578" y="1888375"/>
                  </a:lnTo>
                  <a:lnTo>
                    <a:pt x="760171" y="1883295"/>
                  </a:lnTo>
                  <a:lnTo>
                    <a:pt x="760133" y="1871865"/>
                  </a:lnTo>
                  <a:lnTo>
                    <a:pt x="756881" y="1854085"/>
                  </a:lnTo>
                  <a:lnTo>
                    <a:pt x="748309" y="1841881"/>
                  </a:lnTo>
                  <a:lnTo>
                    <a:pt x="748309" y="2031885"/>
                  </a:lnTo>
                  <a:lnTo>
                    <a:pt x="748207" y="2032012"/>
                  </a:lnTo>
                  <a:lnTo>
                    <a:pt x="748207" y="2128405"/>
                  </a:lnTo>
                  <a:lnTo>
                    <a:pt x="747991" y="2132215"/>
                  </a:lnTo>
                  <a:lnTo>
                    <a:pt x="747928" y="2133485"/>
                  </a:lnTo>
                  <a:lnTo>
                    <a:pt x="747852" y="2134755"/>
                  </a:lnTo>
                  <a:lnTo>
                    <a:pt x="747255" y="2142375"/>
                  </a:lnTo>
                  <a:lnTo>
                    <a:pt x="747153" y="2143645"/>
                  </a:lnTo>
                  <a:lnTo>
                    <a:pt x="742073" y="2147811"/>
                  </a:lnTo>
                  <a:lnTo>
                    <a:pt x="742073" y="2160155"/>
                  </a:lnTo>
                  <a:lnTo>
                    <a:pt x="742073" y="2185555"/>
                  </a:lnTo>
                  <a:lnTo>
                    <a:pt x="706805" y="2185555"/>
                  </a:lnTo>
                  <a:lnTo>
                    <a:pt x="706805" y="2162695"/>
                  </a:lnTo>
                  <a:lnTo>
                    <a:pt x="715543" y="2161425"/>
                  </a:lnTo>
                  <a:lnTo>
                    <a:pt x="733247" y="2161425"/>
                  </a:lnTo>
                  <a:lnTo>
                    <a:pt x="742073" y="2160155"/>
                  </a:lnTo>
                  <a:lnTo>
                    <a:pt x="742073" y="2147811"/>
                  </a:lnTo>
                  <a:lnTo>
                    <a:pt x="739394" y="2149995"/>
                  </a:lnTo>
                  <a:lnTo>
                    <a:pt x="698030" y="2149995"/>
                  </a:lnTo>
                  <a:lnTo>
                    <a:pt x="696366" y="2148725"/>
                  </a:lnTo>
                  <a:lnTo>
                    <a:pt x="690918" y="2143645"/>
                  </a:lnTo>
                  <a:lnTo>
                    <a:pt x="686879" y="2139835"/>
                  </a:lnTo>
                  <a:lnTo>
                    <a:pt x="680466" y="2133485"/>
                  </a:lnTo>
                  <a:lnTo>
                    <a:pt x="679475" y="2133054"/>
                  </a:lnTo>
                  <a:lnTo>
                    <a:pt x="679475" y="2149995"/>
                  </a:lnTo>
                  <a:lnTo>
                    <a:pt x="579069" y="2149995"/>
                  </a:lnTo>
                  <a:lnTo>
                    <a:pt x="672973" y="2143645"/>
                  </a:lnTo>
                  <a:lnTo>
                    <a:pt x="679475" y="2149995"/>
                  </a:lnTo>
                  <a:lnTo>
                    <a:pt x="679475" y="2133054"/>
                  </a:lnTo>
                  <a:lnTo>
                    <a:pt x="677621" y="2132215"/>
                  </a:lnTo>
                  <a:lnTo>
                    <a:pt x="580986" y="2132215"/>
                  </a:lnTo>
                  <a:lnTo>
                    <a:pt x="578129" y="2133485"/>
                  </a:lnTo>
                  <a:lnTo>
                    <a:pt x="571703" y="2139835"/>
                  </a:lnTo>
                  <a:lnTo>
                    <a:pt x="567677" y="2143645"/>
                  </a:lnTo>
                  <a:lnTo>
                    <a:pt x="562140" y="2148725"/>
                  </a:lnTo>
                  <a:lnTo>
                    <a:pt x="560336" y="2149995"/>
                  </a:lnTo>
                  <a:lnTo>
                    <a:pt x="551649" y="2149995"/>
                  </a:lnTo>
                  <a:lnTo>
                    <a:pt x="551649" y="2162695"/>
                  </a:lnTo>
                  <a:lnTo>
                    <a:pt x="551649" y="2185555"/>
                  </a:lnTo>
                  <a:lnTo>
                    <a:pt x="516445" y="2185555"/>
                  </a:lnTo>
                  <a:lnTo>
                    <a:pt x="516445" y="2160155"/>
                  </a:lnTo>
                  <a:lnTo>
                    <a:pt x="525119" y="2161425"/>
                  </a:lnTo>
                  <a:lnTo>
                    <a:pt x="542747" y="2161425"/>
                  </a:lnTo>
                  <a:lnTo>
                    <a:pt x="551649" y="2162695"/>
                  </a:lnTo>
                  <a:lnTo>
                    <a:pt x="551649" y="2149995"/>
                  </a:lnTo>
                  <a:lnTo>
                    <a:pt x="518121" y="2149995"/>
                  </a:lnTo>
                  <a:lnTo>
                    <a:pt x="510438" y="2142375"/>
                  </a:lnTo>
                  <a:lnTo>
                    <a:pt x="510311" y="2132215"/>
                  </a:lnTo>
                  <a:lnTo>
                    <a:pt x="510286" y="2105545"/>
                  </a:lnTo>
                  <a:lnTo>
                    <a:pt x="517055" y="2109355"/>
                  </a:lnTo>
                  <a:lnTo>
                    <a:pt x="524090" y="2111895"/>
                  </a:lnTo>
                  <a:lnTo>
                    <a:pt x="531406" y="2114435"/>
                  </a:lnTo>
                  <a:lnTo>
                    <a:pt x="723671" y="2114435"/>
                  </a:lnTo>
                  <a:lnTo>
                    <a:pt x="732205" y="2113165"/>
                  </a:lnTo>
                  <a:lnTo>
                    <a:pt x="740359" y="2110625"/>
                  </a:lnTo>
                  <a:lnTo>
                    <a:pt x="748030" y="2105545"/>
                  </a:lnTo>
                  <a:lnTo>
                    <a:pt x="748093" y="2110625"/>
                  </a:lnTo>
                  <a:lnTo>
                    <a:pt x="748207" y="2128405"/>
                  </a:lnTo>
                  <a:lnTo>
                    <a:pt x="748207" y="2032012"/>
                  </a:lnTo>
                  <a:lnTo>
                    <a:pt x="748131" y="2047125"/>
                  </a:lnTo>
                  <a:lnTo>
                    <a:pt x="748131" y="2078875"/>
                  </a:lnTo>
                  <a:lnTo>
                    <a:pt x="745058" y="2078875"/>
                  </a:lnTo>
                  <a:lnTo>
                    <a:pt x="745058" y="2090305"/>
                  </a:lnTo>
                  <a:lnTo>
                    <a:pt x="740397" y="2097925"/>
                  </a:lnTo>
                  <a:lnTo>
                    <a:pt x="734377" y="2101735"/>
                  </a:lnTo>
                  <a:lnTo>
                    <a:pt x="686003" y="2101735"/>
                  </a:lnTo>
                  <a:lnTo>
                    <a:pt x="690549" y="2095385"/>
                  </a:lnTo>
                  <a:lnTo>
                    <a:pt x="696569" y="2091575"/>
                  </a:lnTo>
                  <a:lnTo>
                    <a:pt x="704113" y="2090305"/>
                  </a:lnTo>
                  <a:lnTo>
                    <a:pt x="745058" y="2090305"/>
                  </a:lnTo>
                  <a:lnTo>
                    <a:pt x="745058" y="2078875"/>
                  </a:lnTo>
                  <a:lnTo>
                    <a:pt x="707732" y="2078875"/>
                  </a:lnTo>
                  <a:lnTo>
                    <a:pt x="696874" y="2080145"/>
                  </a:lnTo>
                  <a:lnTo>
                    <a:pt x="687590" y="2083955"/>
                  </a:lnTo>
                  <a:lnTo>
                    <a:pt x="679894" y="2090305"/>
                  </a:lnTo>
                  <a:lnTo>
                    <a:pt x="673836" y="2100465"/>
                  </a:lnTo>
                  <a:lnTo>
                    <a:pt x="672807" y="2101735"/>
                  </a:lnTo>
                  <a:lnTo>
                    <a:pt x="671677" y="2103005"/>
                  </a:lnTo>
                  <a:lnTo>
                    <a:pt x="586587" y="2103005"/>
                  </a:lnTo>
                  <a:lnTo>
                    <a:pt x="585597" y="2101735"/>
                  </a:lnTo>
                  <a:lnTo>
                    <a:pt x="584568" y="2099195"/>
                  </a:lnTo>
                  <a:lnTo>
                    <a:pt x="578548" y="2090305"/>
                  </a:lnTo>
                  <a:lnTo>
                    <a:pt x="572719" y="2085428"/>
                  </a:lnTo>
                  <a:lnTo>
                    <a:pt x="572719" y="2101735"/>
                  </a:lnTo>
                  <a:lnTo>
                    <a:pt x="524637" y="2101735"/>
                  </a:lnTo>
                  <a:lnTo>
                    <a:pt x="517867" y="2097925"/>
                  </a:lnTo>
                  <a:lnTo>
                    <a:pt x="513753" y="2090305"/>
                  </a:lnTo>
                  <a:lnTo>
                    <a:pt x="560006" y="2090305"/>
                  </a:lnTo>
                  <a:lnTo>
                    <a:pt x="567004" y="2094115"/>
                  </a:lnTo>
                  <a:lnTo>
                    <a:pt x="572719" y="2101735"/>
                  </a:lnTo>
                  <a:lnTo>
                    <a:pt x="572719" y="2085428"/>
                  </a:lnTo>
                  <a:lnTo>
                    <a:pt x="570966" y="2083955"/>
                  </a:lnTo>
                  <a:lnTo>
                    <a:pt x="561848" y="2080145"/>
                  </a:lnTo>
                  <a:lnTo>
                    <a:pt x="551192" y="2078875"/>
                  </a:lnTo>
                  <a:lnTo>
                    <a:pt x="510514" y="2078875"/>
                  </a:lnTo>
                  <a:lnTo>
                    <a:pt x="510514" y="2047125"/>
                  </a:lnTo>
                  <a:lnTo>
                    <a:pt x="522706" y="2052205"/>
                  </a:lnTo>
                  <a:lnTo>
                    <a:pt x="529107" y="2054745"/>
                  </a:lnTo>
                  <a:lnTo>
                    <a:pt x="535940" y="2054745"/>
                  </a:lnTo>
                  <a:lnTo>
                    <a:pt x="535813" y="2056015"/>
                  </a:lnTo>
                  <a:lnTo>
                    <a:pt x="535559" y="2056015"/>
                  </a:lnTo>
                  <a:lnTo>
                    <a:pt x="535317" y="2057438"/>
                  </a:lnTo>
                  <a:lnTo>
                    <a:pt x="544868" y="2063635"/>
                  </a:lnTo>
                  <a:lnTo>
                    <a:pt x="545642" y="2062365"/>
                  </a:lnTo>
                  <a:lnTo>
                    <a:pt x="546481" y="2062365"/>
                  </a:lnTo>
                  <a:lnTo>
                    <a:pt x="548995" y="2056015"/>
                  </a:lnTo>
                  <a:lnTo>
                    <a:pt x="553008" y="2054745"/>
                  </a:lnTo>
                  <a:lnTo>
                    <a:pt x="723950" y="2054745"/>
                  </a:lnTo>
                  <a:lnTo>
                    <a:pt x="731202" y="2053475"/>
                  </a:lnTo>
                  <a:lnTo>
                    <a:pt x="738212" y="2050935"/>
                  </a:lnTo>
                  <a:lnTo>
                    <a:pt x="744956" y="2048395"/>
                  </a:lnTo>
                  <a:lnTo>
                    <a:pt x="745794" y="2048395"/>
                  </a:lnTo>
                  <a:lnTo>
                    <a:pt x="746734" y="2047125"/>
                  </a:lnTo>
                  <a:lnTo>
                    <a:pt x="748131" y="2047125"/>
                  </a:lnTo>
                  <a:lnTo>
                    <a:pt x="748131" y="2032114"/>
                  </a:lnTo>
                  <a:lnTo>
                    <a:pt x="720471" y="2043315"/>
                  </a:lnTo>
                  <a:lnTo>
                    <a:pt x="559079" y="2043315"/>
                  </a:lnTo>
                  <a:lnTo>
                    <a:pt x="561784" y="2039505"/>
                  </a:lnTo>
                  <a:lnTo>
                    <a:pt x="563956" y="2035695"/>
                  </a:lnTo>
                  <a:lnTo>
                    <a:pt x="567207" y="2030615"/>
                  </a:lnTo>
                  <a:lnTo>
                    <a:pt x="712368" y="2030615"/>
                  </a:lnTo>
                  <a:lnTo>
                    <a:pt x="712368" y="2019185"/>
                  </a:lnTo>
                  <a:lnTo>
                    <a:pt x="562406" y="2019185"/>
                  </a:lnTo>
                  <a:lnTo>
                    <a:pt x="559600" y="2020455"/>
                  </a:lnTo>
                  <a:lnTo>
                    <a:pt x="553974" y="2029345"/>
                  </a:lnTo>
                  <a:lnTo>
                    <a:pt x="550113" y="2034425"/>
                  </a:lnTo>
                  <a:lnTo>
                    <a:pt x="545401" y="2042045"/>
                  </a:lnTo>
                  <a:lnTo>
                    <a:pt x="544068" y="2043315"/>
                  </a:lnTo>
                  <a:lnTo>
                    <a:pt x="533692" y="2043315"/>
                  </a:lnTo>
                  <a:lnTo>
                    <a:pt x="510298" y="1923935"/>
                  </a:lnTo>
                  <a:lnTo>
                    <a:pt x="510286" y="1915045"/>
                  </a:lnTo>
                  <a:lnTo>
                    <a:pt x="510286" y="1912505"/>
                  </a:lnTo>
                  <a:lnTo>
                    <a:pt x="748233" y="1912505"/>
                  </a:lnTo>
                  <a:lnTo>
                    <a:pt x="748309" y="2031885"/>
                  </a:lnTo>
                  <a:lnTo>
                    <a:pt x="748309" y="1841881"/>
                  </a:lnTo>
                  <a:lnTo>
                    <a:pt x="748233" y="1899805"/>
                  </a:lnTo>
                  <a:lnTo>
                    <a:pt x="510565" y="1899805"/>
                  </a:lnTo>
                  <a:lnTo>
                    <a:pt x="510476" y="1898535"/>
                  </a:lnTo>
                  <a:lnTo>
                    <a:pt x="510298" y="1898535"/>
                  </a:lnTo>
                  <a:lnTo>
                    <a:pt x="510298" y="1897265"/>
                  </a:lnTo>
                  <a:lnTo>
                    <a:pt x="510298" y="1870595"/>
                  </a:lnTo>
                  <a:lnTo>
                    <a:pt x="512648" y="1859165"/>
                  </a:lnTo>
                  <a:lnTo>
                    <a:pt x="518972" y="1849005"/>
                  </a:lnTo>
                  <a:lnTo>
                    <a:pt x="528497" y="1842655"/>
                  </a:lnTo>
                  <a:lnTo>
                    <a:pt x="540423" y="1840115"/>
                  </a:lnTo>
                  <a:lnTo>
                    <a:pt x="718108" y="1840115"/>
                  </a:lnTo>
                  <a:lnTo>
                    <a:pt x="748220" y="1870595"/>
                  </a:lnTo>
                  <a:lnTo>
                    <a:pt x="748233" y="1899805"/>
                  </a:lnTo>
                  <a:lnTo>
                    <a:pt x="748233" y="1841766"/>
                  </a:lnTo>
                  <a:lnTo>
                    <a:pt x="747966" y="1841385"/>
                  </a:lnTo>
                  <a:lnTo>
                    <a:pt x="746023" y="1840115"/>
                  </a:lnTo>
                  <a:lnTo>
                    <a:pt x="734402" y="1832495"/>
                  </a:lnTo>
                  <a:lnTo>
                    <a:pt x="717232" y="1828685"/>
                  </a:lnTo>
                  <a:lnTo>
                    <a:pt x="541388" y="1828685"/>
                  </a:lnTo>
                  <a:lnTo>
                    <a:pt x="506006" y="1846465"/>
                  </a:lnTo>
                  <a:lnTo>
                    <a:pt x="498449" y="1870595"/>
                  </a:lnTo>
                  <a:lnTo>
                    <a:pt x="498335" y="1874405"/>
                  </a:lnTo>
                  <a:lnTo>
                    <a:pt x="498538" y="1883295"/>
                  </a:lnTo>
                  <a:lnTo>
                    <a:pt x="498208" y="1883664"/>
                  </a:lnTo>
                  <a:lnTo>
                    <a:pt x="498208" y="1897265"/>
                  </a:lnTo>
                  <a:lnTo>
                    <a:pt x="498208" y="1915045"/>
                  </a:lnTo>
                  <a:lnTo>
                    <a:pt x="495452" y="1913775"/>
                  </a:lnTo>
                  <a:lnTo>
                    <a:pt x="492810" y="1912505"/>
                  </a:lnTo>
                  <a:lnTo>
                    <a:pt x="481164" y="1911235"/>
                  </a:lnTo>
                  <a:lnTo>
                    <a:pt x="474611" y="1916315"/>
                  </a:lnTo>
                  <a:lnTo>
                    <a:pt x="474522" y="1987435"/>
                  </a:lnTo>
                  <a:lnTo>
                    <a:pt x="474078" y="1991245"/>
                  </a:lnTo>
                  <a:lnTo>
                    <a:pt x="470230" y="1995055"/>
                  </a:lnTo>
                  <a:lnTo>
                    <a:pt x="461010" y="1995055"/>
                  </a:lnTo>
                  <a:lnTo>
                    <a:pt x="457111" y="1991245"/>
                  </a:lnTo>
                  <a:lnTo>
                    <a:pt x="456946" y="1988705"/>
                  </a:lnTo>
                  <a:lnTo>
                    <a:pt x="456857" y="1987435"/>
                  </a:lnTo>
                  <a:lnTo>
                    <a:pt x="456780" y="1986165"/>
                  </a:lnTo>
                  <a:lnTo>
                    <a:pt x="456692" y="1984895"/>
                  </a:lnTo>
                  <a:lnTo>
                    <a:pt x="456603" y="1983625"/>
                  </a:lnTo>
                  <a:lnTo>
                    <a:pt x="456742" y="1979815"/>
                  </a:lnTo>
                  <a:lnTo>
                    <a:pt x="456742" y="1931555"/>
                  </a:lnTo>
                  <a:lnTo>
                    <a:pt x="458927" y="1918855"/>
                  </a:lnTo>
                  <a:lnTo>
                    <a:pt x="465010" y="1908695"/>
                  </a:lnTo>
                  <a:lnTo>
                    <a:pt x="474446" y="1902345"/>
                  </a:lnTo>
                  <a:lnTo>
                    <a:pt x="486638" y="1899805"/>
                  </a:lnTo>
                  <a:lnTo>
                    <a:pt x="490486" y="1899805"/>
                  </a:lnTo>
                  <a:lnTo>
                    <a:pt x="494284" y="1898535"/>
                  </a:lnTo>
                  <a:lnTo>
                    <a:pt x="498208" y="1897265"/>
                  </a:lnTo>
                  <a:lnTo>
                    <a:pt x="498208" y="1883664"/>
                  </a:lnTo>
                  <a:lnTo>
                    <a:pt x="493852" y="1888375"/>
                  </a:lnTo>
                  <a:lnTo>
                    <a:pt x="485724" y="1888375"/>
                  </a:lnTo>
                  <a:lnTo>
                    <a:pt x="469544" y="1892185"/>
                  </a:lnTo>
                  <a:lnTo>
                    <a:pt x="456628" y="1901075"/>
                  </a:lnTo>
                  <a:lnTo>
                    <a:pt x="448043" y="1913775"/>
                  </a:lnTo>
                  <a:lnTo>
                    <a:pt x="444868" y="1930285"/>
                  </a:lnTo>
                  <a:lnTo>
                    <a:pt x="444906" y="1988705"/>
                  </a:lnTo>
                  <a:lnTo>
                    <a:pt x="461518" y="2006485"/>
                  </a:lnTo>
                  <a:lnTo>
                    <a:pt x="468617" y="2006485"/>
                  </a:lnTo>
                  <a:lnTo>
                    <a:pt x="475703" y="2005215"/>
                  </a:lnTo>
                  <a:lnTo>
                    <a:pt x="481330" y="2000135"/>
                  </a:lnTo>
                  <a:lnTo>
                    <a:pt x="484314" y="1995055"/>
                  </a:lnTo>
                  <a:lnTo>
                    <a:pt x="485063" y="1993785"/>
                  </a:lnTo>
                  <a:lnTo>
                    <a:pt x="486435" y="1986165"/>
                  </a:lnTo>
                  <a:lnTo>
                    <a:pt x="486486" y="1923935"/>
                  </a:lnTo>
                  <a:lnTo>
                    <a:pt x="494258" y="1925205"/>
                  </a:lnTo>
                  <a:lnTo>
                    <a:pt x="498373" y="1929015"/>
                  </a:lnTo>
                  <a:lnTo>
                    <a:pt x="498348" y="2137295"/>
                  </a:lnTo>
                  <a:lnTo>
                    <a:pt x="499719" y="2143645"/>
                  </a:lnTo>
                  <a:lnTo>
                    <a:pt x="504024" y="2149995"/>
                  </a:lnTo>
                  <a:lnTo>
                    <a:pt x="504278" y="2151265"/>
                  </a:lnTo>
                  <a:lnTo>
                    <a:pt x="504291" y="2152535"/>
                  </a:lnTo>
                  <a:lnTo>
                    <a:pt x="504418" y="2191905"/>
                  </a:lnTo>
                  <a:lnTo>
                    <a:pt x="509409" y="2196985"/>
                  </a:lnTo>
                  <a:lnTo>
                    <a:pt x="558723" y="2196985"/>
                  </a:lnTo>
                  <a:lnTo>
                    <a:pt x="563600" y="2191905"/>
                  </a:lnTo>
                  <a:lnTo>
                    <a:pt x="563803" y="2185555"/>
                  </a:lnTo>
                  <a:lnTo>
                    <a:pt x="563816" y="2162695"/>
                  </a:lnTo>
                  <a:lnTo>
                    <a:pt x="694702" y="2162695"/>
                  </a:lnTo>
                  <a:lnTo>
                    <a:pt x="694740" y="2193175"/>
                  </a:lnTo>
                  <a:lnTo>
                    <a:pt x="699554" y="2196985"/>
                  </a:lnTo>
                  <a:lnTo>
                    <a:pt x="749363" y="2196985"/>
                  </a:lnTo>
                  <a:lnTo>
                    <a:pt x="754151" y="2193175"/>
                  </a:lnTo>
                  <a:lnTo>
                    <a:pt x="754176" y="2185555"/>
                  </a:lnTo>
                  <a:lnTo>
                    <a:pt x="754227" y="2160155"/>
                  </a:lnTo>
                  <a:lnTo>
                    <a:pt x="754240" y="2151265"/>
                  </a:lnTo>
                  <a:lnTo>
                    <a:pt x="754443" y="2149995"/>
                  </a:lnTo>
                  <a:lnTo>
                    <a:pt x="758837" y="2142375"/>
                  </a:lnTo>
                  <a:lnTo>
                    <a:pt x="760183" y="2137295"/>
                  </a:lnTo>
                  <a:lnTo>
                    <a:pt x="760183" y="2105545"/>
                  </a:lnTo>
                  <a:lnTo>
                    <a:pt x="760183" y="2103005"/>
                  </a:lnTo>
                  <a:lnTo>
                    <a:pt x="760183" y="2101735"/>
                  </a:lnTo>
                  <a:lnTo>
                    <a:pt x="760183" y="2090305"/>
                  </a:lnTo>
                  <a:lnTo>
                    <a:pt x="760171" y="2047125"/>
                  </a:lnTo>
                  <a:lnTo>
                    <a:pt x="760171" y="2043315"/>
                  </a:lnTo>
                  <a:lnTo>
                    <a:pt x="760158" y="1929015"/>
                  </a:lnTo>
                  <a:lnTo>
                    <a:pt x="764311" y="1925205"/>
                  </a:lnTo>
                  <a:lnTo>
                    <a:pt x="772033" y="1923935"/>
                  </a:lnTo>
                  <a:lnTo>
                    <a:pt x="772045" y="1986165"/>
                  </a:lnTo>
                  <a:lnTo>
                    <a:pt x="773671" y="1993785"/>
                  </a:lnTo>
                  <a:lnTo>
                    <a:pt x="778078" y="2001405"/>
                  </a:lnTo>
                  <a:lnTo>
                    <a:pt x="784631" y="2005215"/>
                  </a:lnTo>
                  <a:lnTo>
                    <a:pt x="792746" y="2007755"/>
                  </a:lnTo>
                  <a:lnTo>
                    <a:pt x="800912" y="2005215"/>
                  </a:lnTo>
                  <a:lnTo>
                    <a:pt x="807542" y="2001405"/>
                  </a:lnTo>
                  <a:lnTo>
                    <a:pt x="811999" y="1995055"/>
                  </a:lnTo>
                  <a:lnTo>
                    <a:pt x="813650" y="1986165"/>
                  </a:lnTo>
                  <a:lnTo>
                    <a:pt x="813689" y="19417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4878416" y="5126147"/>
              <a:ext cx="469327" cy="468467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028101" y="5658425"/>
              <a:ext cx="1562023" cy="1562023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5367718" y="5852375"/>
              <a:ext cx="472440" cy="464820"/>
            </a:xfrm>
            <a:custGeom>
              <a:avLst/>
              <a:gdLst/>
              <a:ahLst/>
              <a:cxnLst/>
              <a:rect l="l" t="t" r="r" b="b"/>
              <a:pathLst>
                <a:path w="472439" h="464820">
                  <a:moveTo>
                    <a:pt x="280123" y="391109"/>
                  </a:moveTo>
                  <a:lnTo>
                    <a:pt x="73901" y="391109"/>
                  </a:lnTo>
                  <a:lnTo>
                    <a:pt x="73901" y="405333"/>
                  </a:lnTo>
                  <a:lnTo>
                    <a:pt x="280123" y="405333"/>
                  </a:lnTo>
                  <a:lnTo>
                    <a:pt x="280123" y="391109"/>
                  </a:lnTo>
                  <a:close/>
                </a:path>
                <a:path w="472439" h="464820">
                  <a:moveTo>
                    <a:pt x="472363" y="327660"/>
                  </a:moveTo>
                  <a:lnTo>
                    <a:pt x="471436" y="325120"/>
                  </a:lnTo>
                  <a:lnTo>
                    <a:pt x="469112" y="318770"/>
                  </a:lnTo>
                  <a:lnTo>
                    <a:pt x="463740" y="312420"/>
                  </a:lnTo>
                  <a:lnTo>
                    <a:pt x="457606" y="311289"/>
                  </a:lnTo>
                  <a:lnTo>
                    <a:pt x="457606" y="439420"/>
                  </a:lnTo>
                  <a:lnTo>
                    <a:pt x="457504" y="447040"/>
                  </a:lnTo>
                  <a:lnTo>
                    <a:pt x="454507" y="449580"/>
                  </a:lnTo>
                  <a:lnTo>
                    <a:pt x="450100" y="450850"/>
                  </a:lnTo>
                  <a:lnTo>
                    <a:pt x="78130" y="450850"/>
                  </a:lnTo>
                  <a:lnTo>
                    <a:pt x="56299" y="447040"/>
                  </a:lnTo>
                  <a:lnTo>
                    <a:pt x="37807" y="436880"/>
                  </a:lnTo>
                  <a:lnTo>
                    <a:pt x="23863" y="420370"/>
                  </a:lnTo>
                  <a:lnTo>
                    <a:pt x="15722" y="400050"/>
                  </a:lnTo>
                  <a:lnTo>
                    <a:pt x="16002" y="383540"/>
                  </a:lnTo>
                  <a:lnTo>
                    <a:pt x="16078" y="378460"/>
                  </a:lnTo>
                  <a:lnTo>
                    <a:pt x="16167" y="373380"/>
                  </a:lnTo>
                  <a:lnTo>
                    <a:pt x="28028" y="349250"/>
                  </a:lnTo>
                  <a:lnTo>
                    <a:pt x="48679" y="331470"/>
                  </a:lnTo>
                  <a:lnTo>
                    <a:pt x="75501" y="325120"/>
                  </a:lnTo>
                  <a:lnTo>
                    <a:pt x="454202" y="325120"/>
                  </a:lnTo>
                  <a:lnTo>
                    <a:pt x="457581" y="327660"/>
                  </a:lnTo>
                  <a:lnTo>
                    <a:pt x="457530" y="336550"/>
                  </a:lnTo>
                  <a:lnTo>
                    <a:pt x="454139" y="339090"/>
                  </a:lnTo>
                  <a:lnTo>
                    <a:pt x="442607" y="339140"/>
                  </a:lnTo>
                  <a:lnTo>
                    <a:pt x="442607" y="354330"/>
                  </a:lnTo>
                  <a:lnTo>
                    <a:pt x="442607" y="369570"/>
                  </a:lnTo>
                  <a:lnTo>
                    <a:pt x="310210" y="369570"/>
                  </a:lnTo>
                  <a:lnTo>
                    <a:pt x="310210" y="383540"/>
                  </a:lnTo>
                  <a:lnTo>
                    <a:pt x="442595" y="383540"/>
                  </a:lnTo>
                  <a:lnTo>
                    <a:pt x="442595" y="420370"/>
                  </a:lnTo>
                  <a:lnTo>
                    <a:pt x="75399" y="420370"/>
                  </a:lnTo>
                  <a:lnTo>
                    <a:pt x="42989" y="392430"/>
                  </a:lnTo>
                  <a:lnTo>
                    <a:pt x="42773" y="383540"/>
                  </a:lnTo>
                  <a:lnTo>
                    <a:pt x="45161" y="374650"/>
                  </a:lnTo>
                  <a:lnTo>
                    <a:pt x="74930" y="354330"/>
                  </a:lnTo>
                  <a:lnTo>
                    <a:pt x="442607" y="354330"/>
                  </a:lnTo>
                  <a:lnTo>
                    <a:pt x="442607" y="339140"/>
                  </a:lnTo>
                  <a:lnTo>
                    <a:pt x="77254" y="340360"/>
                  </a:lnTo>
                  <a:lnTo>
                    <a:pt x="35052" y="361950"/>
                  </a:lnTo>
                  <a:lnTo>
                    <a:pt x="28879" y="378460"/>
                  </a:lnTo>
                  <a:lnTo>
                    <a:pt x="29146" y="392430"/>
                  </a:lnTo>
                  <a:lnTo>
                    <a:pt x="29273" y="398780"/>
                  </a:lnTo>
                  <a:lnTo>
                    <a:pt x="38049" y="416560"/>
                  </a:lnTo>
                  <a:lnTo>
                    <a:pt x="53314" y="430530"/>
                  </a:lnTo>
                  <a:lnTo>
                    <a:pt x="73240" y="435610"/>
                  </a:lnTo>
                  <a:lnTo>
                    <a:pt x="454660" y="435610"/>
                  </a:lnTo>
                  <a:lnTo>
                    <a:pt x="457606" y="439420"/>
                  </a:lnTo>
                  <a:lnTo>
                    <a:pt x="457606" y="311289"/>
                  </a:lnTo>
                  <a:lnTo>
                    <a:pt x="450100" y="309880"/>
                  </a:lnTo>
                  <a:lnTo>
                    <a:pt x="412267" y="309880"/>
                  </a:lnTo>
                  <a:lnTo>
                    <a:pt x="413080" y="300990"/>
                  </a:lnTo>
                  <a:lnTo>
                    <a:pt x="411391" y="293370"/>
                  </a:lnTo>
                  <a:lnTo>
                    <a:pt x="407123" y="288290"/>
                  </a:lnTo>
                  <a:lnTo>
                    <a:pt x="400265" y="283210"/>
                  </a:lnTo>
                  <a:lnTo>
                    <a:pt x="398627" y="280670"/>
                  </a:lnTo>
                  <a:lnTo>
                    <a:pt x="398513" y="265430"/>
                  </a:lnTo>
                  <a:lnTo>
                    <a:pt x="421957" y="265430"/>
                  </a:lnTo>
                  <a:lnTo>
                    <a:pt x="416648" y="233680"/>
                  </a:lnTo>
                  <a:lnTo>
                    <a:pt x="413169" y="213360"/>
                  </a:lnTo>
                  <a:lnTo>
                    <a:pt x="411467" y="203200"/>
                  </a:lnTo>
                  <a:lnTo>
                    <a:pt x="410273" y="195580"/>
                  </a:lnTo>
                  <a:lnTo>
                    <a:pt x="409867" y="193040"/>
                  </a:lnTo>
                  <a:lnTo>
                    <a:pt x="409536" y="190500"/>
                  </a:lnTo>
                  <a:lnTo>
                    <a:pt x="410324" y="187960"/>
                  </a:lnTo>
                  <a:lnTo>
                    <a:pt x="411645" y="185420"/>
                  </a:lnTo>
                  <a:lnTo>
                    <a:pt x="414058" y="180340"/>
                  </a:lnTo>
                  <a:lnTo>
                    <a:pt x="416471" y="175260"/>
                  </a:lnTo>
                  <a:lnTo>
                    <a:pt x="416344" y="170180"/>
                  </a:lnTo>
                  <a:lnTo>
                    <a:pt x="416217" y="165100"/>
                  </a:lnTo>
                  <a:lnTo>
                    <a:pt x="416191" y="163830"/>
                  </a:lnTo>
                  <a:lnTo>
                    <a:pt x="413651" y="158750"/>
                  </a:lnTo>
                  <a:lnTo>
                    <a:pt x="411111" y="153670"/>
                  </a:lnTo>
                  <a:lnTo>
                    <a:pt x="404495" y="148386"/>
                  </a:lnTo>
                  <a:lnTo>
                    <a:pt x="404495" y="251460"/>
                  </a:lnTo>
                  <a:lnTo>
                    <a:pt x="398500" y="251460"/>
                  </a:lnTo>
                  <a:lnTo>
                    <a:pt x="398500" y="298450"/>
                  </a:lnTo>
                  <a:lnTo>
                    <a:pt x="398437" y="307340"/>
                  </a:lnTo>
                  <a:lnTo>
                    <a:pt x="395046" y="309880"/>
                  </a:lnTo>
                  <a:lnTo>
                    <a:pt x="88785" y="309880"/>
                  </a:lnTo>
                  <a:lnTo>
                    <a:pt x="71196" y="306070"/>
                  </a:lnTo>
                  <a:lnTo>
                    <a:pt x="56972" y="297180"/>
                  </a:lnTo>
                  <a:lnTo>
                    <a:pt x="47459" y="283210"/>
                  </a:lnTo>
                  <a:lnTo>
                    <a:pt x="44005" y="265430"/>
                  </a:lnTo>
                  <a:lnTo>
                    <a:pt x="47485" y="248920"/>
                  </a:lnTo>
                  <a:lnTo>
                    <a:pt x="57023" y="234950"/>
                  </a:lnTo>
                  <a:lnTo>
                    <a:pt x="71272" y="224790"/>
                  </a:lnTo>
                  <a:lnTo>
                    <a:pt x="88874" y="220980"/>
                  </a:lnTo>
                  <a:lnTo>
                    <a:pt x="120408" y="220980"/>
                  </a:lnTo>
                  <a:lnTo>
                    <a:pt x="122224" y="222250"/>
                  </a:lnTo>
                  <a:lnTo>
                    <a:pt x="128739" y="227330"/>
                  </a:lnTo>
                  <a:lnTo>
                    <a:pt x="133896" y="231140"/>
                  </a:lnTo>
                  <a:lnTo>
                    <a:pt x="139725" y="236220"/>
                  </a:lnTo>
                  <a:lnTo>
                    <a:pt x="82181" y="236220"/>
                  </a:lnTo>
                  <a:lnTo>
                    <a:pt x="75996" y="238760"/>
                  </a:lnTo>
                  <a:lnTo>
                    <a:pt x="70523" y="242570"/>
                  </a:lnTo>
                  <a:lnTo>
                    <a:pt x="64135" y="248920"/>
                  </a:lnTo>
                  <a:lnTo>
                    <a:pt x="60147" y="256540"/>
                  </a:lnTo>
                  <a:lnTo>
                    <a:pt x="58775" y="265430"/>
                  </a:lnTo>
                  <a:lnTo>
                    <a:pt x="60198" y="274320"/>
                  </a:lnTo>
                  <a:lnTo>
                    <a:pt x="64262" y="283210"/>
                  </a:lnTo>
                  <a:lnTo>
                    <a:pt x="70421" y="289560"/>
                  </a:lnTo>
                  <a:lnTo>
                    <a:pt x="78181" y="293370"/>
                  </a:lnTo>
                  <a:lnTo>
                    <a:pt x="87045" y="295910"/>
                  </a:lnTo>
                  <a:lnTo>
                    <a:pt x="395122" y="295910"/>
                  </a:lnTo>
                  <a:lnTo>
                    <a:pt x="398500" y="298450"/>
                  </a:lnTo>
                  <a:lnTo>
                    <a:pt x="398500" y="251460"/>
                  </a:lnTo>
                  <a:lnTo>
                    <a:pt x="383413" y="251460"/>
                  </a:lnTo>
                  <a:lnTo>
                    <a:pt x="383413" y="265430"/>
                  </a:lnTo>
                  <a:lnTo>
                    <a:pt x="383413" y="280670"/>
                  </a:lnTo>
                  <a:lnTo>
                    <a:pt x="86982" y="280670"/>
                  </a:lnTo>
                  <a:lnTo>
                    <a:pt x="77660" y="278130"/>
                  </a:lnTo>
                  <a:lnTo>
                    <a:pt x="72872" y="271780"/>
                  </a:lnTo>
                  <a:lnTo>
                    <a:pt x="74206" y="257810"/>
                  </a:lnTo>
                  <a:lnTo>
                    <a:pt x="74320" y="256540"/>
                  </a:lnTo>
                  <a:lnTo>
                    <a:pt x="80314" y="251460"/>
                  </a:lnTo>
                  <a:lnTo>
                    <a:pt x="181965" y="251460"/>
                  </a:lnTo>
                  <a:lnTo>
                    <a:pt x="188404" y="252730"/>
                  </a:lnTo>
                  <a:lnTo>
                    <a:pt x="194843" y="255270"/>
                  </a:lnTo>
                  <a:lnTo>
                    <a:pt x="201307" y="256540"/>
                  </a:lnTo>
                  <a:lnTo>
                    <a:pt x="223532" y="257810"/>
                  </a:lnTo>
                  <a:lnTo>
                    <a:pt x="245681" y="257810"/>
                  </a:lnTo>
                  <a:lnTo>
                    <a:pt x="267754" y="256540"/>
                  </a:lnTo>
                  <a:lnTo>
                    <a:pt x="289750" y="252730"/>
                  </a:lnTo>
                  <a:lnTo>
                    <a:pt x="293446" y="251460"/>
                  </a:lnTo>
                  <a:lnTo>
                    <a:pt x="362635" y="251460"/>
                  </a:lnTo>
                  <a:lnTo>
                    <a:pt x="360362" y="265430"/>
                  </a:lnTo>
                  <a:lnTo>
                    <a:pt x="383413" y="265430"/>
                  </a:lnTo>
                  <a:lnTo>
                    <a:pt x="383413" y="251460"/>
                  </a:lnTo>
                  <a:lnTo>
                    <a:pt x="377748" y="251460"/>
                  </a:lnTo>
                  <a:lnTo>
                    <a:pt x="378993" y="243840"/>
                  </a:lnTo>
                  <a:lnTo>
                    <a:pt x="380238" y="236220"/>
                  </a:lnTo>
                  <a:lnTo>
                    <a:pt x="382943" y="219710"/>
                  </a:lnTo>
                  <a:lnTo>
                    <a:pt x="385025" y="207010"/>
                  </a:lnTo>
                  <a:lnTo>
                    <a:pt x="386892" y="195580"/>
                  </a:lnTo>
                  <a:lnTo>
                    <a:pt x="395338" y="195580"/>
                  </a:lnTo>
                  <a:lnTo>
                    <a:pt x="404495" y="251460"/>
                  </a:lnTo>
                  <a:lnTo>
                    <a:pt x="404495" y="148386"/>
                  </a:lnTo>
                  <a:lnTo>
                    <a:pt x="402285" y="146621"/>
                  </a:lnTo>
                  <a:lnTo>
                    <a:pt x="402285" y="175260"/>
                  </a:lnTo>
                  <a:lnTo>
                    <a:pt x="397256" y="180340"/>
                  </a:lnTo>
                  <a:lnTo>
                    <a:pt x="385279" y="180340"/>
                  </a:lnTo>
                  <a:lnTo>
                    <a:pt x="380288" y="176530"/>
                  </a:lnTo>
                  <a:lnTo>
                    <a:pt x="379895" y="165100"/>
                  </a:lnTo>
                  <a:lnTo>
                    <a:pt x="379844" y="163830"/>
                  </a:lnTo>
                  <a:lnTo>
                    <a:pt x="384771" y="158750"/>
                  </a:lnTo>
                  <a:lnTo>
                    <a:pt x="396900" y="158750"/>
                  </a:lnTo>
                  <a:lnTo>
                    <a:pt x="402056" y="163830"/>
                  </a:lnTo>
                  <a:lnTo>
                    <a:pt x="402170" y="170180"/>
                  </a:lnTo>
                  <a:lnTo>
                    <a:pt x="402285" y="175260"/>
                  </a:lnTo>
                  <a:lnTo>
                    <a:pt x="402285" y="146621"/>
                  </a:lnTo>
                  <a:lnTo>
                    <a:pt x="401574" y="146050"/>
                  </a:lnTo>
                  <a:lnTo>
                    <a:pt x="399237" y="144780"/>
                  </a:lnTo>
                  <a:lnTo>
                    <a:pt x="398399" y="144780"/>
                  </a:lnTo>
                  <a:lnTo>
                    <a:pt x="398513" y="119380"/>
                  </a:lnTo>
                  <a:lnTo>
                    <a:pt x="398627" y="115570"/>
                  </a:lnTo>
                  <a:lnTo>
                    <a:pt x="398665" y="114300"/>
                  </a:lnTo>
                  <a:lnTo>
                    <a:pt x="397637" y="113030"/>
                  </a:lnTo>
                  <a:lnTo>
                    <a:pt x="389928" y="110490"/>
                  </a:lnTo>
                  <a:lnTo>
                    <a:pt x="385127" y="107950"/>
                  </a:lnTo>
                  <a:lnTo>
                    <a:pt x="384454" y="107657"/>
                  </a:lnTo>
                  <a:lnTo>
                    <a:pt x="384454" y="139700"/>
                  </a:lnTo>
                  <a:lnTo>
                    <a:pt x="383476" y="144780"/>
                  </a:lnTo>
                  <a:lnTo>
                    <a:pt x="375907" y="149860"/>
                  </a:lnTo>
                  <a:lnTo>
                    <a:pt x="368782" y="156210"/>
                  </a:lnTo>
                  <a:lnTo>
                    <a:pt x="365391" y="165100"/>
                  </a:lnTo>
                  <a:lnTo>
                    <a:pt x="365810" y="175260"/>
                  </a:lnTo>
                  <a:lnTo>
                    <a:pt x="370103" y="184150"/>
                  </a:lnTo>
                  <a:lnTo>
                    <a:pt x="372618" y="187960"/>
                  </a:lnTo>
                  <a:lnTo>
                    <a:pt x="372999" y="190500"/>
                  </a:lnTo>
                  <a:lnTo>
                    <a:pt x="371259" y="198120"/>
                  </a:lnTo>
                  <a:lnTo>
                    <a:pt x="370776" y="201930"/>
                  </a:lnTo>
                  <a:lnTo>
                    <a:pt x="370090" y="207010"/>
                  </a:lnTo>
                  <a:lnTo>
                    <a:pt x="367499" y="207010"/>
                  </a:lnTo>
                  <a:lnTo>
                    <a:pt x="367499" y="222250"/>
                  </a:lnTo>
                  <a:lnTo>
                    <a:pt x="365175" y="236220"/>
                  </a:lnTo>
                  <a:lnTo>
                    <a:pt x="332651" y="236220"/>
                  </a:lnTo>
                  <a:lnTo>
                    <a:pt x="338505" y="231140"/>
                  </a:lnTo>
                  <a:lnTo>
                    <a:pt x="343573" y="224790"/>
                  </a:lnTo>
                  <a:lnTo>
                    <a:pt x="354799" y="219710"/>
                  </a:lnTo>
                  <a:lnTo>
                    <a:pt x="361365" y="222250"/>
                  </a:lnTo>
                  <a:lnTo>
                    <a:pt x="367499" y="222250"/>
                  </a:lnTo>
                  <a:lnTo>
                    <a:pt x="367499" y="207010"/>
                  </a:lnTo>
                  <a:lnTo>
                    <a:pt x="354495" y="207010"/>
                  </a:lnTo>
                  <a:lnTo>
                    <a:pt x="354495" y="121920"/>
                  </a:lnTo>
                  <a:lnTo>
                    <a:pt x="354495" y="114300"/>
                  </a:lnTo>
                  <a:lnTo>
                    <a:pt x="360400" y="114300"/>
                  </a:lnTo>
                  <a:lnTo>
                    <a:pt x="369023" y="116840"/>
                  </a:lnTo>
                  <a:lnTo>
                    <a:pt x="374802" y="119380"/>
                  </a:lnTo>
                  <a:lnTo>
                    <a:pt x="382866" y="123190"/>
                  </a:lnTo>
                  <a:lnTo>
                    <a:pt x="384022" y="123190"/>
                  </a:lnTo>
                  <a:lnTo>
                    <a:pt x="383679" y="127000"/>
                  </a:lnTo>
                  <a:lnTo>
                    <a:pt x="383565" y="128270"/>
                  </a:lnTo>
                  <a:lnTo>
                    <a:pt x="383552" y="130810"/>
                  </a:lnTo>
                  <a:lnTo>
                    <a:pt x="384454" y="139700"/>
                  </a:lnTo>
                  <a:lnTo>
                    <a:pt x="384454" y="107657"/>
                  </a:lnTo>
                  <a:lnTo>
                    <a:pt x="379476" y="105410"/>
                  </a:lnTo>
                  <a:lnTo>
                    <a:pt x="398614" y="97790"/>
                  </a:lnTo>
                  <a:lnTo>
                    <a:pt x="440080" y="81280"/>
                  </a:lnTo>
                  <a:lnTo>
                    <a:pt x="438264" y="80010"/>
                  </a:lnTo>
                  <a:lnTo>
                    <a:pt x="437197" y="80010"/>
                  </a:lnTo>
                  <a:lnTo>
                    <a:pt x="399897" y="65227"/>
                  </a:lnTo>
                  <a:lnTo>
                    <a:pt x="399897" y="81280"/>
                  </a:lnTo>
                  <a:lnTo>
                    <a:pt x="398576" y="81280"/>
                  </a:lnTo>
                  <a:lnTo>
                    <a:pt x="397687" y="82550"/>
                  </a:lnTo>
                  <a:lnTo>
                    <a:pt x="379387" y="90170"/>
                  </a:lnTo>
                  <a:lnTo>
                    <a:pt x="370713" y="92710"/>
                  </a:lnTo>
                  <a:lnTo>
                    <a:pt x="360006" y="97790"/>
                  </a:lnTo>
                  <a:lnTo>
                    <a:pt x="357174" y="96520"/>
                  </a:lnTo>
                  <a:lnTo>
                    <a:pt x="339521" y="90538"/>
                  </a:lnTo>
                  <a:lnTo>
                    <a:pt x="339521" y="210820"/>
                  </a:lnTo>
                  <a:lnTo>
                    <a:pt x="338442" y="212090"/>
                  </a:lnTo>
                  <a:lnTo>
                    <a:pt x="303022" y="233680"/>
                  </a:lnTo>
                  <a:lnTo>
                    <a:pt x="260451" y="242570"/>
                  </a:lnTo>
                  <a:lnTo>
                    <a:pt x="230251" y="243840"/>
                  </a:lnTo>
                  <a:lnTo>
                    <a:pt x="200177" y="241300"/>
                  </a:lnTo>
                  <a:lnTo>
                    <a:pt x="160832" y="229870"/>
                  </a:lnTo>
                  <a:lnTo>
                    <a:pt x="132753" y="209550"/>
                  </a:lnTo>
                  <a:lnTo>
                    <a:pt x="132816" y="121920"/>
                  </a:lnTo>
                  <a:lnTo>
                    <a:pt x="196596" y="147320"/>
                  </a:lnTo>
                  <a:lnTo>
                    <a:pt x="214147" y="153670"/>
                  </a:lnTo>
                  <a:lnTo>
                    <a:pt x="231648" y="161290"/>
                  </a:lnTo>
                  <a:lnTo>
                    <a:pt x="234721" y="162560"/>
                  </a:lnTo>
                  <a:lnTo>
                    <a:pt x="237350" y="162560"/>
                  </a:lnTo>
                  <a:lnTo>
                    <a:pt x="264045" y="152400"/>
                  </a:lnTo>
                  <a:lnTo>
                    <a:pt x="278815" y="146050"/>
                  </a:lnTo>
                  <a:lnTo>
                    <a:pt x="287667" y="142240"/>
                  </a:lnTo>
                  <a:lnTo>
                    <a:pt x="336219" y="123190"/>
                  </a:lnTo>
                  <a:lnTo>
                    <a:pt x="339191" y="121920"/>
                  </a:lnTo>
                  <a:lnTo>
                    <a:pt x="339280" y="123190"/>
                  </a:lnTo>
                  <a:lnTo>
                    <a:pt x="339407" y="124460"/>
                  </a:lnTo>
                  <a:lnTo>
                    <a:pt x="339521" y="210820"/>
                  </a:lnTo>
                  <a:lnTo>
                    <a:pt x="339521" y="90538"/>
                  </a:lnTo>
                  <a:lnTo>
                    <a:pt x="327215" y="86360"/>
                  </a:lnTo>
                  <a:lnTo>
                    <a:pt x="299339" y="74930"/>
                  </a:lnTo>
                  <a:lnTo>
                    <a:pt x="242176" y="53340"/>
                  </a:lnTo>
                  <a:lnTo>
                    <a:pt x="240741" y="53340"/>
                  </a:lnTo>
                  <a:lnTo>
                    <a:pt x="238658" y="52070"/>
                  </a:lnTo>
                  <a:lnTo>
                    <a:pt x="233426" y="66040"/>
                  </a:lnTo>
                  <a:lnTo>
                    <a:pt x="338150" y="105410"/>
                  </a:lnTo>
                  <a:lnTo>
                    <a:pt x="336257" y="106680"/>
                  </a:lnTo>
                  <a:lnTo>
                    <a:pt x="335140" y="107950"/>
                  </a:lnTo>
                  <a:lnTo>
                    <a:pt x="286918" y="127000"/>
                  </a:lnTo>
                  <a:lnTo>
                    <a:pt x="263385" y="135890"/>
                  </a:lnTo>
                  <a:lnTo>
                    <a:pt x="239826" y="146050"/>
                  </a:lnTo>
                  <a:lnTo>
                    <a:pt x="234607" y="146050"/>
                  </a:lnTo>
                  <a:lnTo>
                    <a:pt x="193636" y="129540"/>
                  </a:lnTo>
                  <a:lnTo>
                    <a:pt x="174218" y="121920"/>
                  </a:lnTo>
                  <a:lnTo>
                    <a:pt x="75679" y="82550"/>
                  </a:lnTo>
                  <a:lnTo>
                    <a:pt x="74218" y="82550"/>
                  </a:lnTo>
                  <a:lnTo>
                    <a:pt x="71780" y="81280"/>
                  </a:lnTo>
                  <a:lnTo>
                    <a:pt x="76581" y="78740"/>
                  </a:lnTo>
                  <a:lnTo>
                    <a:pt x="80467" y="77470"/>
                  </a:lnTo>
                  <a:lnTo>
                    <a:pt x="234061" y="16510"/>
                  </a:lnTo>
                  <a:lnTo>
                    <a:pt x="236943" y="15240"/>
                  </a:lnTo>
                  <a:lnTo>
                    <a:pt x="278498" y="31750"/>
                  </a:lnTo>
                  <a:lnTo>
                    <a:pt x="318071" y="48260"/>
                  </a:lnTo>
                  <a:lnTo>
                    <a:pt x="397903" y="80010"/>
                  </a:lnTo>
                  <a:lnTo>
                    <a:pt x="398576" y="80010"/>
                  </a:lnTo>
                  <a:lnTo>
                    <a:pt x="399897" y="81280"/>
                  </a:lnTo>
                  <a:lnTo>
                    <a:pt x="399897" y="65227"/>
                  </a:lnTo>
                  <a:lnTo>
                    <a:pt x="337896" y="40640"/>
                  </a:lnTo>
                  <a:lnTo>
                    <a:pt x="288798" y="20320"/>
                  </a:lnTo>
                  <a:lnTo>
                    <a:pt x="276047" y="15240"/>
                  </a:lnTo>
                  <a:lnTo>
                    <a:pt x="237769" y="0"/>
                  </a:lnTo>
                  <a:lnTo>
                    <a:pt x="235051" y="0"/>
                  </a:lnTo>
                  <a:lnTo>
                    <a:pt x="183553" y="20320"/>
                  </a:lnTo>
                  <a:lnTo>
                    <a:pt x="133934" y="40640"/>
                  </a:lnTo>
                  <a:lnTo>
                    <a:pt x="34137" y="80010"/>
                  </a:lnTo>
                  <a:lnTo>
                    <a:pt x="33591" y="80010"/>
                  </a:lnTo>
                  <a:lnTo>
                    <a:pt x="32067" y="81280"/>
                  </a:lnTo>
                  <a:lnTo>
                    <a:pt x="34137" y="82550"/>
                  </a:lnTo>
                  <a:lnTo>
                    <a:pt x="35521" y="82550"/>
                  </a:lnTo>
                  <a:lnTo>
                    <a:pt x="56286" y="91440"/>
                  </a:lnTo>
                  <a:lnTo>
                    <a:pt x="116433" y="115570"/>
                  </a:lnTo>
                  <a:lnTo>
                    <a:pt x="117932" y="115570"/>
                  </a:lnTo>
                  <a:lnTo>
                    <a:pt x="117830" y="205740"/>
                  </a:lnTo>
                  <a:lnTo>
                    <a:pt x="117690" y="205740"/>
                  </a:lnTo>
                  <a:lnTo>
                    <a:pt x="117563" y="207010"/>
                  </a:lnTo>
                  <a:lnTo>
                    <a:pt x="88036" y="207010"/>
                  </a:lnTo>
                  <a:lnTo>
                    <a:pt x="51244" y="219710"/>
                  </a:lnTo>
                  <a:lnTo>
                    <a:pt x="30822" y="252730"/>
                  </a:lnTo>
                  <a:lnTo>
                    <a:pt x="29260" y="269240"/>
                  </a:lnTo>
                  <a:lnTo>
                    <a:pt x="32029" y="284480"/>
                  </a:lnTo>
                  <a:lnTo>
                    <a:pt x="38950" y="298450"/>
                  </a:lnTo>
                  <a:lnTo>
                    <a:pt x="49885" y="311150"/>
                  </a:lnTo>
                  <a:lnTo>
                    <a:pt x="50888" y="311150"/>
                  </a:lnTo>
                  <a:lnTo>
                    <a:pt x="51981" y="312420"/>
                  </a:lnTo>
                  <a:lnTo>
                    <a:pt x="53505" y="313690"/>
                  </a:lnTo>
                  <a:lnTo>
                    <a:pt x="51612" y="314960"/>
                  </a:lnTo>
                  <a:lnTo>
                    <a:pt x="50139" y="314960"/>
                  </a:lnTo>
                  <a:lnTo>
                    <a:pt x="48641" y="316230"/>
                  </a:lnTo>
                  <a:lnTo>
                    <a:pt x="26911" y="328930"/>
                  </a:lnTo>
                  <a:lnTo>
                    <a:pt x="10718" y="347980"/>
                  </a:lnTo>
                  <a:lnTo>
                    <a:pt x="1333" y="370840"/>
                  </a:lnTo>
                  <a:lnTo>
                    <a:pt x="0" y="394970"/>
                  </a:lnTo>
                  <a:lnTo>
                    <a:pt x="7429" y="421640"/>
                  </a:lnTo>
                  <a:lnTo>
                    <a:pt x="21920" y="441960"/>
                  </a:lnTo>
                  <a:lnTo>
                    <a:pt x="42240" y="457200"/>
                  </a:lnTo>
                  <a:lnTo>
                    <a:pt x="67183" y="464820"/>
                  </a:lnTo>
                  <a:lnTo>
                    <a:pt x="454113" y="464820"/>
                  </a:lnTo>
                  <a:lnTo>
                    <a:pt x="461924" y="461010"/>
                  </a:lnTo>
                  <a:lnTo>
                    <a:pt x="468033" y="455930"/>
                  </a:lnTo>
                  <a:lnTo>
                    <a:pt x="470916" y="450850"/>
                  </a:lnTo>
                  <a:lnTo>
                    <a:pt x="472363" y="448310"/>
                  </a:lnTo>
                  <a:lnTo>
                    <a:pt x="472363" y="438150"/>
                  </a:lnTo>
                  <a:lnTo>
                    <a:pt x="469785" y="431800"/>
                  </a:lnTo>
                  <a:lnTo>
                    <a:pt x="466051" y="425450"/>
                  </a:lnTo>
                  <a:lnTo>
                    <a:pt x="458304" y="422910"/>
                  </a:lnTo>
                  <a:lnTo>
                    <a:pt x="457669" y="420370"/>
                  </a:lnTo>
                  <a:lnTo>
                    <a:pt x="457669" y="354330"/>
                  </a:lnTo>
                  <a:lnTo>
                    <a:pt x="458304" y="353060"/>
                  </a:lnTo>
                  <a:lnTo>
                    <a:pt x="466039" y="349250"/>
                  </a:lnTo>
                  <a:lnTo>
                    <a:pt x="469785" y="344170"/>
                  </a:lnTo>
                  <a:lnTo>
                    <a:pt x="472363" y="336550"/>
                  </a:lnTo>
                  <a:lnTo>
                    <a:pt x="472363" y="327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142950" y="4592837"/>
              <a:ext cx="412319" cy="411777"/>
            </a:xfrm>
            <a:prstGeom prst="rect">
              <a:avLst/>
            </a:prstGeom>
          </p:spPr>
        </p:pic>
        <p:sp>
          <p:nvSpPr>
            <p:cNvPr id="206" name="object 206"/>
            <p:cNvSpPr/>
            <p:nvPr/>
          </p:nvSpPr>
          <p:spPr>
            <a:xfrm>
              <a:off x="1826958" y="5008689"/>
              <a:ext cx="3942079" cy="3326765"/>
            </a:xfrm>
            <a:custGeom>
              <a:avLst/>
              <a:gdLst/>
              <a:ahLst/>
              <a:cxnLst/>
              <a:rect l="l" t="t" r="r" b="b"/>
              <a:pathLst>
                <a:path w="3942079" h="3326765">
                  <a:moveTo>
                    <a:pt x="201447" y="2028507"/>
                  </a:moveTo>
                  <a:lnTo>
                    <a:pt x="197523" y="2024570"/>
                  </a:lnTo>
                  <a:lnTo>
                    <a:pt x="187693" y="2024456"/>
                  </a:lnTo>
                  <a:lnTo>
                    <a:pt x="183692" y="2028278"/>
                  </a:lnTo>
                  <a:lnTo>
                    <a:pt x="183426" y="2038172"/>
                  </a:lnTo>
                  <a:lnTo>
                    <a:pt x="187515" y="2042261"/>
                  </a:lnTo>
                  <a:lnTo>
                    <a:pt x="197510" y="2042147"/>
                  </a:lnTo>
                  <a:lnTo>
                    <a:pt x="201447" y="2038210"/>
                  </a:lnTo>
                  <a:lnTo>
                    <a:pt x="201447" y="2033358"/>
                  </a:lnTo>
                  <a:lnTo>
                    <a:pt x="201447" y="2028507"/>
                  </a:lnTo>
                  <a:close/>
                </a:path>
                <a:path w="3942079" h="3326765">
                  <a:moveTo>
                    <a:pt x="245516" y="1906295"/>
                  </a:moveTo>
                  <a:lnTo>
                    <a:pt x="241668" y="1902256"/>
                  </a:lnTo>
                  <a:lnTo>
                    <a:pt x="214236" y="1902180"/>
                  </a:lnTo>
                  <a:lnTo>
                    <a:pt x="146634" y="1902396"/>
                  </a:lnTo>
                  <a:lnTo>
                    <a:pt x="143014" y="1904339"/>
                  </a:lnTo>
                  <a:lnTo>
                    <a:pt x="140169" y="1908708"/>
                  </a:lnTo>
                  <a:lnTo>
                    <a:pt x="140208" y="1912569"/>
                  </a:lnTo>
                  <a:lnTo>
                    <a:pt x="142125" y="1918792"/>
                  </a:lnTo>
                  <a:lnTo>
                    <a:pt x="145580" y="1920113"/>
                  </a:lnTo>
                  <a:lnTo>
                    <a:pt x="192405" y="1920100"/>
                  </a:lnTo>
                  <a:lnTo>
                    <a:pt x="241452" y="1920049"/>
                  </a:lnTo>
                  <a:lnTo>
                    <a:pt x="245275" y="1916582"/>
                  </a:lnTo>
                  <a:lnTo>
                    <a:pt x="245516" y="1906295"/>
                  </a:lnTo>
                  <a:close/>
                </a:path>
                <a:path w="3942079" h="3326765">
                  <a:moveTo>
                    <a:pt x="277215" y="2013381"/>
                  </a:moveTo>
                  <a:lnTo>
                    <a:pt x="272681" y="1999195"/>
                  </a:lnTo>
                  <a:lnTo>
                    <a:pt x="270484" y="1997773"/>
                  </a:lnTo>
                  <a:lnTo>
                    <a:pt x="266941" y="1995551"/>
                  </a:lnTo>
                  <a:lnTo>
                    <a:pt x="252247" y="1995551"/>
                  </a:lnTo>
                  <a:lnTo>
                    <a:pt x="252247" y="2013381"/>
                  </a:lnTo>
                  <a:lnTo>
                    <a:pt x="250799" y="2014639"/>
                  </a:lnTo>
                  <a:lnTo>
                    <a:pt x="250024" y="2015413"/>
                  </a:lnTo>
                  <a:lnTo>
                    <a:pt x="215988" y="2040064"/>
                  </a:lnTo>
                  <a:lnTo>
                    <a:pt x="215671" y="2040978"/>
                  </a:lnTo>
                  <a:lnTo>
                    <a:pt x="228498" y="2080209"/>
                  </a:lnTo>
                  <a:lnTo>
                    <a:pt x="228828" y="2081618"/>
                  </a:lnTo>
                  <a:lnTo>
                    <a:pt x="229349" y="2083498"/>
                  </a:lnTo>
                  <a:lnTo>
                    <a:pt x="229438" y="2083828"/>
                  </a:lnTo>
                  <a:lnTo>
                    <a:pt x="229501" y="2084057"/>
                  </a:lnTo>
                  <a:lnTo>
                    <a:pt x="222999" y="2079320"/>
                  </a:lnTo>
                  <a:lnTo>
                    <a:pt x="193497" y="2057844"/>
                  </a:lnTo>
                  <a:lnTo>
                    <a:pt x="191528" y="2057844"/>
                  </a:lnTo>
                  <a:lnTo>
                    <a:pt x="156337" y="2083498"/>
                  </a:lnTo>
                  <a:lnTo>
                    <a:pt x="155676" y="2082863"/>
                  </a:lnTo>
                  <a:lnTo>
                    <a:pt x="168948" y="2042007"/>
                  </a:lnTo>
                  <a:lnTo>
                    <a:pt x="168097" y="2039391"/>
                  </a:lnTo>
                  <a:lnTo>
                    <a:pt x="135407" y="2015705"/>
                  </a:lnTo>
                  <a:lnTo>
                    <a:pt x="134429" y="2014855"/>
                  </a:lnTo>
                  <a:lnTo>
                    <a:pt x="132600" y="2013381"/>
                  </a:lnTo>
                  <a:lnTo>
                    <a:pt x="171386" y="2013381"/>
                  </a:lnTo>
                  <a:lnTo>
                    <a:pt x="177139" y="2011705"/>
                  </a:lnTo>
                  <a:lnTo>
                    <a:pt x="180263" y="2007082"/>
                  </a:lnTo>
                  <a:lnTo>
                    <a:pt x="183400" y="1997773"/>
                  </a:lnTo>
                  <a:lnTo>
                    <a:pt x="185547" y="1991106"/>
                  </a:lnTo>
                  <a:lnTo>
                    <a:pt x="187794" y="1984451"/>
                  </a:lnTo>
                  <a:lnTo>
                    <a:pt x="190233" y="1977783"/>
                  </a:lnTo>
                  <a:lnTo>
                    <a:pt x="192938" y="1971103"/>
                  </a:lnTo>
                  <a:lnTo>
                    <a:pt x="196100" y="1980514"/>
                  </a:lnTo>
                  <a:lnTo>
                    <a:pt x="199885" y="1992198"/>
                  </a:lnTo>
                  <a:lnTo>
                    <a:pt x="202018" y="1999195"/>
                  </a:lnTo>
                  <a:lnTo>
                    <a:pt x="206057" y="2011375"/>
                  </a:lnTo>
                  <a:lnTo>
                    <a:pt x="208838" y="2013381"/>
                  </a:lnTo>
                  <a:lnTo>
                    <a:pt x="252247" y="2013381"/>
                  </a:lnTo>
                  <a:lnTo>
                    <a:pt x="252247" y="1995551"/>
                  </a:lnTo>
                  <a:lnTo>
                    <a:pt x="220472" y="1995551"/>
                  </a:lnTo>
                  <a:lnTo>
                    <a:pt x="219303" y="1994420"/>
                  </a:lnTo>
                  <a:lnTo>
                    <a:pt x="205206" y="1950669"/>
                  </a:lnTo>
                  <a:lnTo>
                    <a:pt x="199961" y="1946427"/>
                  </a:lnTo>
                  <a:lnTo>
                    <a:pt x="185089" y="1946427"/>
                  </a:lnTo>
                  <a:lnTo>
                    <a:pt x="179781" y="1950669"/>
                  </a:lnTo>
                  <a:lnTo>
                    <a:pt x="171767" y="1975231"/>
                  </a:lnTo>
                  <a:lnTo>
                    <a:pt x="169176" y="1983333"/>
                  </a:lnTo>
                  <a:lnTo>
                    <a:pt x="165735" y="1994420"/>
                  </a:lnTo>
                  <a:lnTo>
                    <a:pt x="165658" y="1994649"/>
                  </a:lnTo>
                  <a:lnTo>
                    <a:pt x="164299" y="1995551"/>
                  </a:lnTo>
                  <a:lnTo>
                    <a:pt x="118071" y="1995551"/>
                  </a:lnTo>
                  <a:lnTo>
                    <a:pt x="112382" y="1999195"/>
                  </a:lnTo>
                  <a:lnTo>
                    <a:pt x="107784" y="2013102"/>
                  </a:lnTo>
                  <a:lnTo>
                    <a:pt x="108648" y="2015413"/>
                  </a:lnTo>
                  <a:lnTo>
                    <a:pt x="110312" y="2019668"/>
                  </a:lnTo>
                  <a:lnTo>
                    <a:pt x="138099" y="2039861"/>
                  </a:lnTo>
                  <a:lnTo>
                    <a:pt x="147942" y="2046770"/>
                  </a:lnTo>
                  <a:lnTo>
                    <a:pt x="148145" y="2048192"/>
                  </a:lnTo>
                  <a:lnTo>
                    <a:pt x="148170" y="2048408"/>
                  </a:lnTo>
                  <a:lnTo>
                    <a:pt x="144386" y="2059457"/>
                  </a:lnTo>
                  <a:lnTo>
                    <a:pt x="141795" y="2067242"/>
                  </a:lnTo>
                  <a:lnTo>
                    <a:pt x="139103" y="2075624"/>
                  </a:lnTo>
                  <a:lnTo>
                    <a:pt x="135636" y="2086914"/>
                  </a:lnTo>
                  <a:lnTo>
                    <a:pt x="134988" y="2090610"/>
                  </a:lnTo>
                  <a:lnTo>
                    <a:pt x="135636" y="2093772"/>
                  </a:lnTo>
                  <a:lnTo>
                    <a:pt x="139128" y="2100973"/>
                  </a:lnTo>
                  <a:lnTo>
                    <a:pt x="145288" y="2105113"/>
                  </a:lnTo>
                  <a:lnTo>
                    <a:pt x="152857" y="2105774"/>
                  </a:lnTo>
                  <a:lnTo>
                    <a:pt x="160642" y="2102548"/>
                  </a:lnTo>
                  <a:lnTo>
                    <a:pt x="168567" y="2096858"/>
                  </a:lnTo>
                  <a:lnTo>
                    <a:pt x="186829" y="2083498"/>
                  </a:lnTo>
                  <a:lnTo>
                    <a:pt x="192519" y="2079320"/>
                  </a:lnTo>
                  <a:lnTo>
                    <a:pt x="230530" y="2107044"/>
                  </a:lnTo>
                  <a:lnTo>
                    <a:pt x="237363" y="2107400"/>
                  </a:lnTo>
                  <a:lnTo>
                    <a:pt x="249326" y="2098814"/>
                  </a:lnTo>
                  <a:lnTo>
                    <a:pt x="251180" y="2091994"/>
                  </a:lnTo>
                  <a:lnTo>
                    <a:pt x="248615" y="2084057"/>
                  </a:lnTo>
                  <a:lnTo>
                    <a:pt x="243230" y="2067521"/>
                  </a:lnTo>
                  <a:lnTo>
                    <a:pt x="240398" y="2058949"/>
                  </a:lnTo>
                  <a:lnTo>
                    <a:pt x="236842" y="2048408"/>
                  </a:lnTo>
                  <a:lnTo>
                    <a:pt x="236766" y="2048192"/>
                  </a:lnTo>
                  <a:lnTo>
                    <a:pt x="237147" y="2046770"/>
                  </a:lnTo>
                  <a:lnTo>
                    <a:pt x="246456" y="2040204"/>
                  </a:lnTo>
                  <a:lnTo>
                    <a:pt x="274739" y="2019668"/>
                  </a:lnTo>
                  <a:lnTo>
                    <a:pt x="277215" y="2013381"/>
                  </a:lnTo>
                  <a:close/>
                </a:path>
                <a:path w="3942079" h="3326765">
                  <a:moveTo>
                    <a:pt x="311772" y="2171268"/>
                  </a:moveTo>
                  <a:lnTo>
                    <a:pt x="307822" y="2167242"/>
                  </a:lnTo>
                  <a:lnTo>
                    <a:pt x="298005" y="2167039"/>
                  </a:lnTo>
                  <a:lnTo>
                    <a:pt x="294005" y="2170773"/>
                  </a:lnTo>
                  <a:lnTo>
                    <a:pt x="293674" y="2180755"/>
                  </a:lnTo>
                  <a:lnTo>
                    <a:pt x="297662" y="2184857"/>
                  </a:lnTo>
                  <a:lnTo>
                    <a:pt x="307644" y="2184831"/>
                  </a:lnTo>
                  <a:lnTo>
                    <a:pt x="311645" y="2180920"/>
                  </a:lnTo>
                  <a:lnTo>
                    <a:pt x="311708" y="2176081"/>
                  </a:lnTo>
                  <a:lnTo>
                    <a:pt x="311772" y="2171268"/>
                  </a:lnTo>
                  <a:close/>
                </a:path>
                <a:path w="3942079" h="3326765">
                  <a:moveTo>
                    <a:pt x="342912" y="2049018"/>
                  </a:moveTo>
                  <a:lnTo>
                    <a:pt x="342328" y="2043480"/>
                  </a:lnTo>
                  <a:lnTo>
                    <a:pt x="342099" y="2039213"/>
                  </a:lnTo>
                  <a:lnTo>
                    <a:pt x="341985" y="2037041"/>
                  </a:lnTo>
                  <a:lnTo>
                    <a:pt x="341033" y="2031415"/>
                  </a:lnTo>
                  <a:lnTo>
                    <a:pt x="340906" y="2030730"/>
                  </a:lnTo>
                  <a:lnTo>
                    <a:pt x="337083" y="2015388"/>
                  </a:lnTo>
                  <a:lnTo>
                    <a:pt x="331139" y="2001075"/>
                  </a:lnTo>
                  <a:lnTo>
                    <a:pt x="324231" y="1989289"/>
                  </a:lnTo>
                  <a:lnTo>
                    <a:pt x="324231" y="2059571"/>
                  </a:lnTo>
                  <a:lnTo>
                    <a:pt x="317271" y="2086457"/>
                  </a:lnTo>
                  <a:lnTo>
                    <a:pt x="302704" y="2109978"/>
                  </a:lnTo>
                  <a:lnTo>
                    <a:pt x="281254" y="2128012"/>
                  </a:lnTo>
                  <a:lnTo>
                    <a:pt x="259854" y="2140407"/>
                  </a:lnTo>
                  <a:lnTo>
                    <a:pt x="193662" y="2177097"/>
                  </a:lnTo>
                  <a:lnTo>
                    <a:pt x="191401" y="2177097"/>
                  </a:lnTo>
                  <a:lnTo>
                    <a:pt x="126301" y="2141093"/>
                  </a:lnTo>
                  <a:lnTo>
                    <a:pt x="105244" y="2128964"/>
                  </a:lnTo>
                  <a:lnTo>
                    <a:pt x="76352" y="2102116"/>
                  </a:lnTo>
                  <a:lnTo>
                    <a:pt x="61823" y="2067115"/>
                  </a:lnTo>
                  <a:lnTo>
                    <a:pt x="62204" y="2049018"/>
                  </a:lnTo>
                  <a:lnTo>
                    <a:pt x="62318" y="2043480"/>
                  </a:lnTo>
                  <a:lnTo>
                    <a:pt x="62407" y="2039213"/>
                  </a:lnTo>
                  <a:lnTo>
                    <a:pt x="62445" y="2037041"/>
                  </a:lnTo>
                  <a:lnTo>
                    <a:pt x="62572" y="2031415"/>
                  </a:lnTo>
                  <a:lnTo>
                    <a:pt x="62611" y="2029180"/>
                  </a:lnTo>
                  <a:lnTo>
                    <a:pt x="79654" y="1993531"/>
                  </a:lnTo>
                  <a:lnTo>
                    <a:pt x="86499" y="1984641"/>
                  </a:lnTo>
                  <a:lnTo>
                    <a:pt x="93002" y="1975561"/>
                  </a:lnTo>
                  <a:lnTo>
                    <a:pt x="109842" y="1934184"/>
                  </a:lnTo>
                  <a:lnTo>
                    <a:pt x="111671" y="1912581"/>
                  </a:lnTo>
                  <a:lnTo>
                    <a:pt x="109042" y="1891042"/>
                  </a:lnTo>
                  <a:lnTo>
                    <a:pt x="101942" y="1869605"/>
                  </a:lnTo>
                  <a:lnTo>
                    <a:pt x="101739" y="1869122"/>
                  </a:lnTo>
                  <a:lnTo>
                    <a:pt x="100584" y="1866087"/>
                  </a:lnTo>
                  <a:lnTo>
                    <a:pt x="123698" y="1869490"/>
                  </a:lnTo>
                  <a:lnTo>
                    <a:pt x="146215" y="1868932"/>
                  </a:lnTo>
                  <a:lnTo>
                    <a:pt x="161264" y="1866087"/>
                  </a:lnTo>
                  <a:lnTo>
                    <a:pt x="168224" y="1864766"/>
                  </a:lnTo>
                  <a:lnTo>
                    <a:pt x="189826" y="1857311"/>
                  </a:lnTo>
                  <a:lnTo>
                    <a:pt x="191668" y="1856536"/>
                  </a:lnTo>
                  <a:lnTo>
                    <a:pt x="194475" y="1856968"/>
                  </a:lnTo>
                  <a:lnTo>
                    <a:pt x="196443" y="1857781"/>
                  </a:lnTo>
                  <a:lnTo>
                    <a:pt x="211810" y="1863331"/>
                  </a:lnTo>
                  <a:lnTo>
                    <a:pt x="227457" y="1867268"/>
                  </a:lnTo>
                  <a:lnTo>
                    <a:pt x="244830" y="1869605"/>
                  </a:lnTo>
                  <a:lnTo>
                    <a:pt x="259080" y="1869605"/>
                  </a:lnTo>
                  <a:lnTo>
                    <a:pt x="267779" y="1869122"/>
                  </a:lnTo>
                  <a:lnTo>
                    <a:pt x="275729" y="1867725"/>
                  </a:lnTo>
                  <a:lnTo>
                    <a:pt x="284010" y="1866734"/>
                  </a:lnTo>
                  <a:lnTo>
                    <a:pt x="283845" y="1867268"/>
                  </a:lnTo>
                  <a:lnTo>
                    <a:pt x="283756" y="1867725"/>
                  </a:lnTo>
                  <a:lnTo>
                    <a:pt x="283692" y="1868055"/>
                  </a:lnTo>
                  <a:lnTo>
                    <a:pt x="283387" y="1868792"/>
                  </a:lnTo>
                  <a:lnTo>
                    <a:pt x="274408" y="1899932"/>
                  </a:lnTo>
                  <a:lnTo>
                    <a:pt x="274307" y="1912581"/>
                  </a:lnTo>
                  <a:lnTo>
                    <a:pt x="274193" y="1929930"/>
                  </a:lnTo>
                  <a:lnTo>
                    <a:pt x="282625" y="1958594"/>
                  </a:lnTo>
                  <a:lnTo>
                    <a:pt x="299631" y="1986051"/>
                  </a:lnTo>
                  <a:lnTo>
                    <a:pt x="307327" y="1996478"/>
                  </a:lnTo>
                  <a:lnTo>
                    <a:pt x="313944" y="2007374"/>
                  </a:lnTo>
                  <a:lnTo>
                    <a:pt x="319214" y="2018944"/>
                  </a:lnTo>
                  <a:lnTo>
                    <a:pt x="322821" y="2031415"/>
                  </a:lnTo>
                  <a:lnTo>
                    <a:pt x="324231" y="2059571"/>
                  </a:lnTo>
                  <a:lnTo>
                    <a:pt x="324231" y="1989289"/>
                  </a:lnTo>
                  <a:lnTo>
                    <a:pt x="323291" y="1987677"/>
                  </a:lnTo>
                  <a:lnTo>
                    <a:pt x="313740" y="1975078"/>
                  </a:lnTo>
                  <a:lnTo>
                    <a:pt x="303809" y="1961095"/>
                  </a:lnTo>
                  <a:lnTo>
                    <a:pt x="296722" y="1946033"/>
                  </a:lnTo>
                  <a:lnTo>
                    <a:pt x="292531" y="1929930"/>
                  </a:lnTo>
                  <a:lnTo>
                    <a:pt x="291363" y="1913382"/>
                  </a:lnTo>
                  <a:lnTo>
                    <a:pt x="291338" y="1912581"/>
                  </a:lnTo>
                  <a:lnTo>
                    <a:pt x="292493" y="1899932"/>
                  </a:lnTo>
                  <a:lnTo>
                    <a:pt x="292582" y="1898954"/>
                  </a:lnTo>
                  <a:lnTo>
                    <a:pt x="295884" y="1885759"/>
                  </a:lnTo>
                  <a:lnTo>
                    <a:pt x="301155" y="1873199"/>
                  </a:lnTo>
                  <a:lnTo>
                    <a:pt x="305054" y="1866734"/>
                  </a:lnTo>
                  <a:lnTo>
                    <a:pt x="308343" y="1861261"/>
                  </a:lnTo>
                  <a:lnTo>
                    <a:pt x="311645" y="1856536"/>
                  </a:lnTo>
                  <a:lnTo>
                    <a:pt x="311886" y="1856193"/>
                  </a:lnTo>
                  <a:lnTo>
                    <a:pt x="311835" y="1851787"/>
                  </a:lnTo>
                  <a:lnTo>
                    <a:pt x="311823" y="1851444"/>
                  </a:lnTo>
                  <a:lnTo>
                    <a:pt x="311391" y="1850809"/>
                  </a:lnTo>
                  <a:lnTo>
                    <a:pt x="305206" y="1842922"/>
                  </a:lnTo>
                  <a:lnTo>
                    <a:pt x="300367" y="1841538"/>
                  </a:lnTo>
                  <a:lnTo>
                    <a:pt x="294894" y="1843722"/>
                  </a:lnTo>
                  <a:lnTo>
                    <a:pt x="270852" y="1850466"/>
                  </a:lnTo>
                  <a:lnTo>
                    <a:pt x="247040" y="1851710"/>
                  </a:lnTo>
                  <a:lnTo>
                    <a:pt x="223469" y="1847913"/>
                  </a:lnTo>
                  <a:lnTo>
                    <a:pt x="200113" y="1839595"/>
                  </a:lnTo>
                  <a:lnTo>
                    <a:pt x="194919" y="1837270"/>
                  </a:lnTo>
                  <a:lnTo>
                    <a:pt x="190474" y="1837016"/>
                  </a:lnTo>
                  <a:lnTo>
                    <a:pt x="146824" y="1850809"/>
                  </a:lnTo>
                  <a:lnTo>
                    <a:pt x="133337" y="1851787"/>
                  </a:lnTo>
                  <a:lnTo>
                    <a:pt x="122428" y="1851444"/>
                  </a:lnTo>
                  <a:lnTo>
                    <a:pt x="111721" y="1850034"/>
                  </a:lnTo>
                  <a:lnTo>
                    <a:pt x="101206" y="1847557"/>
                  </a:lnTo>
                  <a:lnTo>
                    <a:pt x="90881" y="1844014"/>
                  </a:lnTo>
                  <a:lnTo>
                    <a:pt x="83578" y="1841093"/>
                  </a:lnTo>
                  <a:lnTo>
                    <a:pt x="77152" y="1843722"/>
                  </a:lnTo>
                  <a:lnTo>
                    <a:pt x="73063" y="1854771"/>
                  </a:lnTo>
                  <a:lnTo>
                    <a:pt x="74637" y="1858441"/>
                  </a:lnTo>
                  <a:lnTo>
                    <a:pt x="77114" y="1862086"/>
                  </a:lnTo>
                  <a:lnTo>
                    <a:pt x="86233" y="1878418"/>
                  </a:lnTo>
                  <a:lnTo>
                    <a:pt x="91770" y="1895525"/>
                  </a:lnTo>
                  <a:lnTo>
                    <a:pt x="93624" y="1912581"/>
                  </a:lnTo>
                  <a:lnTo>
                    <a:pt x="93713" y="1913382"/>
                  </a:lnTo>
                  <a:lnTo>
                    <a:pt x="82994" y="1957463"/>
                  </a:lnTo>
                  <a:lnTo>
                    <a:pt x="67665" y="1979752"/>
                  </a:lnTo>
                  <a:lnTo>
                    <a:pt x="57937" y="1993150"/>
                  </a:lnTo>
                  <a:lnTo>
                    <a:pt x="50571" y="2007374"/>
                  </a:lnTo>
                  <a:lnTo>
                    <a:pt x="50482" y="2007552"/>
                  </a:lnTo>
                  <a:lnTo>
                    <a:pt x="45440" y="2022919"/>
                  </a:lnTo>
                  <a:lnTo>
                    <a:pt x="42951" y="2039213"/>
                  </a:lnTo>
                  <a:lnTo>
                    <a:pt x="44691" y="2072538"/>
                  </a:lnTo>
                  <a:lnTo>
                    <a:pt x="73075" y="2126310"/>
                  </a:lnTo>
                  <a:lnTo>
                    <a:pt x="121221" y="2158873"/>
                  </a:lnTo>
                  <a:lnTo>
                    <a:pt x="190690" y="2197468"/>
                  </a:lnTo>
                  <a:lnTo>
                    <a:pt x="194322" y="2197468"/>
                  </a:lnTo>
                  <a:lnTo>
                    <a:pt x="230987" y="2177097"/>
                  </a:lnTo>
                  <a:lnTo>
                    <a:pt x="264706" y="2158339"/>
                  </a:lnTo>
                  <a:lnTo>
                    <a:pt x="310540" y="2127758"/>
                  </a:lnTo>
                  <a:lnTo>
                    <a:pt x="338518" y="2079256"/>
                  </a:lnTo>
                  <a:lnTo>
                    <a:pt x="342912" y="2049018"/>
                  </a:lnTo>
                  <a:close/>
                </a:path>
                <a:path w="3942079" h="3326765">
                  <a:moveTo>
                    <a:pt x="385572" y="2055558"/>
                  </a:moveTo>
                  <a:lnTo>
                    <a:pt x="381939" y="2016721"/>
                  </a:lnTo>
                  <a:lnTo>
                    <a:pt x="369214" y="1980755"/>
                  </a:lnTo>
                  <a:lnTo>
                    <a:pt x="347967" y="1948929"/>
                  </a:lnTo>
                  <a:lnTo>
                    <a:pt x="337845" y="1932622"/>
                  </a:lnTo>
                  <a:lnTo>
                    <a:pt x="334200" y="1916112"/>
                  </a:lnTo>
                  <a:lnTo>
                    <a:pt x="336969" y="1899412"/>
                  </a:lnTo>
                  <a:lnTo>
                    <a:pt x="346113" y="1882584"/>
                  </a:lnTo>
                  <a:lnTo>
                    <a:pt x="369570" y="1850250"/>
                  </a:lnTo>
                  <a:lnTo>
                    <a:pt x="369316" y="1846897"/>
                  </a:lnTo>
                  <a:lnTo>
                    <a:pt x="313410" y="1791068"/>
                  </a:lnTo>
                  <a:lnTo>
                    <a:pt x="310718" y="1789188"/>
                  </a:lnTo>
                  <a:lnTo>
                    <a:pt x="308216" y="1787131"/>
                  </a:lnTo>
                  <a:lnTo>
                    <a:pt x="303733" y="1787131"/>
                  </a:lnTo>
                  <a:lnTo>
                    <a:pt x="296748" y="1792541"/>
                  </a:lnTo>
                  <a:lnTo>
                    <a:pt x="278320" y="1803958"/>
                  </a:lnTo>
                  <a:lnTo>
                    <a:pt x="259168" y="1808695"/>
                  </a:lnTo>
                  <a:lnTo>
                    <a:pt x="239395" y="1807438"/>
                  </a:lnTo>
                  <a:lnTo>
                    <a:pt x="219138" y="1800872"/>
                  </a:lnTo>
                  <a:lnTo>
                    <a:pt x="212991" y="1797824"/>
                  </a:lnTo>
                  <a:lnTo>
                    <a:pt x="195199" y="1787131"/>
                  </a:lnTo>
                  <a:lnTo>
                    <a:pt x="189814" y="1787131"/>
                  </a:lnTo>
                  <a:lnTo>
                    <a:pt x="146380" y="1807235"/>
                  </a:lnTo>
                  <a:lnTo>
                    <a:pt x="130517" y="1808797"/>
                  </a:lnTo>
                  <a:lnTo>
                    <a:pt x="115544" y="1806892"/>
                  </a:lnTo>
                  <a:lnTo>
                    <a:pt x="101460" y="1801482"/>
                  </a:lnTo>
                  <a:lnTo>
                    <a:pt x="88252" y="1792541"/>
                  </a:lnTo>
                  <a:lnTo>
                    <a:pt x="81280" y="1787131"/>
                  </a:lnTo>
                  <a:lnTo>
                    <a:pt x="76784" y="1787131"/>
                  </a:lnTo>
                  <a:lnTo>
                    <a:pt x="74815" y="1788668"/>
                  </a:lnTo>
                  <a:lnTo>
                    <a:pt x="72656" y="1790014"/>
                  </a:lnTo>
                  <a:lnTo>
                    <a:pt x="15773" y="1846834"/>
                  </a:lnTo>
                  <a:lnTo>
                    <a:pt x="15506" y="1850339"/>
                  </a:lnTo>
                  <a:lnTo>
                    <a:pt x="40982" y="1885480"/>
                  </a:lnTo>
                  <a:lnTo>
                    <a:pt x="46126" y="1894217"/>
                  </a:lnTo>
                  <a:lnTo>
                    <a:pt x="49352" y="1903425"/>
                  </a:lnTo>
                  <a:lnTo>
                    <a:pt x="50609" y="1913089"/>
                  </a:lnTo>
                  <a:lnTo>
                    <a:pt x="49885" y="1923237"/>
                  </a:lnTo>
                  <a:lnTo>
                    <a:pt x="47879" y="1930895"/>
                  </a:lnTo>
                  <a:lnTo>
                    <a:pt x="44691" y="1937943"/>
                  </a:lnTo>
                  <a:lnTo>
                    <a:pt x="40551" y="1944509"/>
                  </a:lnTo>
                  <a:lnTo>
                    <a:pt x="35712" y="1950745"/>
                  </a:lnTo>
                  <a:lnTo>
                    <a:pt x="21602" y="1970087"/>
                  </a:lnTo>
                  <a:lnTo>
                    <a:pt x="10769" y="1990852"/>
                  </a:lnTo>
                  <a:lnTo>
                    <a:pt x="3492" y="2013026"/>
                  </a:lnTo>
                  <a:lnTo>
                    <a:pt x="0" y="2036597"/>
                  </a:lnTo>
                  <a:lnTo>
                    <a:pt x="2501" y="2081453"/>
                  </a:lnTo>
                  <a:lnTo>
                    <a:pt x="15951" y="2120836"/>
                  </a:lnTo>
                  <a:lnTo>
                    <a:pt x="40335" y="2154504"/>
                  </a:lnTo>
                  <a:lnTo>
                    <a:pt x="75666" y="2182215"/>
                  </a:lnTo>
                  <a:lnTo>
                    <a:pt x="190449" y="2246668"/>
                  </a:lnTo>
                  <a:lnTo>
                    <a:pt x="194589" y="2246693"/>
                  </a:lnTo>
                  <a:lnTo>
                    <a:pt x="271589" y="2203691"/>
                  </a:lnTo>
                  <a:lnTo>
                    <a:pt x="276491" y="2199830"/>
                  </a:lnTo>
                  <a:lnTo>
                    <a:pt x="277355" y="2195144"/>
                  </a:lnTo>
                  <a:lnTo>
                    <a:pt x="273202" y="2187613"/>
                  </a:lnTo>
                  <a:lnTo>
                    <a:pt x="269024" y="2185860"/>
                  </a:lnTo>
                  <a:lnTo>
                    <a:pt x="263207" y="2187714"/>
                  </a:lnTo>
                  <a:lnTo>
                    <a:pt x="193713" y="2226576"/>
                  </a:lnTo>
                  <a:lnTo>
                    <a:pt x="191757" y="2226818"/>
                  </a:lnTo>
                  <a:lnTo>
                    <a:pt x="86512" y="2168042"/>
                  </a:lnTo>
                  <a:lnTo>
                    <a:pt x="46685" y="2134260"/>
                  </a:lnTo>
                  <a:lnTo>
                    <a:pt x="23139" y="2089988"/>
                  </a:lnTo>
                  <a:lnTo>
                    <a:pt x="17526" y="2040267"/>
                  </a:lnTo>
                  <a:lnTo>
                    <a:pt x="31457" y="1990140"/>
                  </a:lnTo>
                  <a:lnTo>
                    <a:pt x="36715" y="1980882"/>
                  </a:lnTo>
                  <a:lnTo>
                    <a:pt x="42748" y="1972005"/>
                  </a:lnTo>
                  <a:lnTo>
                    <a:pt x="55460" y="1954606"/>
                  </a:lnTo>
                  <a:lnTo>
                    <a:pt x="61988" y="1943531"/>
                  </a:lnTo>
                  <a:lnTo>
                    <a:pt x="66306" y="1931911"/>
                  </a:lnTo>
                  <a:lnTo>
                    <a:pt x="68351" y="1919681"/>
                  </a:lnTo>
                  <a:lnTo>
                    <a:pt x="68033" y="1906828"/>
                  </a:lnTo>
                  <a:lnTo>
                    <a:pt x="38201" y="1851050"/>
                  </a:lnTo>
                  <a:lnTo>
                    <a:pt x="80060" y="1809000"/>
                  </a:lnTo>
                  <a:lnTo>
                    <a:pt x="118287" y="1825701"/>
                  </a:lnTo>
                  <a:lnTo>
                    <a:pt x="135445" y="1826691"/>
                  </a:lnTo>
                  <a:lnTo>
                    <a:pt x="151993" y="1824583"/>
                  </a:lnTo>
                  <a:lnTo>
                    <a:pt x="167919" y="1819668"/>
                  </a:lnTo>
                  <a:lnTo>
                    <a:pt x="183261" y="1812239"/>
                  </a:lnTo>
                  <a:lnTo>
                    <a:pt x="189953" y="1808416"/>
                  </a:lnTo>
                  <a:lnTo>
                    <a:pt x="195300" y="1806803"/>
                  </a:lnTo>
                  <a:lnTo>
                    <a:pt x="202603" y="1813344"/>
                  </a:lnTo>
                  <a:lnTo>
                    <a:pt x="222605" y="1821522"/>
                  </a:lnTo>
                  <a:lnTo>
                    <a:pt x="239839" y="1825701"/>
                  </a:lnTo>
                  <a:lnTo>
                    <a:pt x="257505" y="1826641"/>
                  </a:lnTo>
                  <a:lnTo>
                    <a:pt x="275653" y="1823808"/>
                  </a:lnTo>
                  <a:lnTo>
                    <a:pt x="283641" y="1821180"/>
                  </a:lnTo>
                  <a:lnTo>
                    <a:pt x="291198" y="1817751"/>
                  </a:lnTo>
                  <a:lnTo>
                    <a:pt x="298335" y="1813636"/>
                  </a:lnTo>
                  <a:lnTo>
                    <a:pt x="305066" y="1808937"/>
                  </a:lnTo>
                  <a:lnTo>
                    <a:pt x="346887" y="1850885"/>
                  </a:lnTo>
                  <a:lnTo>
                    <a:pt x="337185" y="1864144"/>
                  </a:lnTo>
                  <a:lnTo>
                    <a:pt x="327634" y="1877860"/>
                  </a:lnTo>
                  <a:lnTo>
                    <a:pt x="320179" y="1892617"/>
                  </a:lnTo>
                  <a:lnTo>
                    <a:pt x="316661" y="1907832"/>
                  </a:lnTo>
                  <a:lnTo>
                    <a:pt x="317017" y="1923465"/>
                  </a:lnTo>
                  <a:lnTo>
                    <a:pt x="321183" y="1939505"/>
                  </a:lnTo>
                  <a:lnTo>
                    <a:pt x="324459" y="1946541"/>
                  </a:lnTo>
                  <a:lnTo>
                    <a:pt x="328587" y="1953044"/>
                  </a:lnTo>
                  <a:lnTo>
                    <a:pt x="337972" y="1965286"/>
                  </a:lnTo>
                  <a:lnTo>
                    <a:pt x="354393" y="1991360"/>
                  </a:lnTo>
                  <a:lnTo>
                    <a:pt x="364324" y="2018982"/>
                  </a:lnTo>
                  <a:lnTo>
                    <a:pt x="367753" y="2048116"/>
                  </a:lnTo>
                  <a:lnTo>
                    <a:pt x="364642" y="2078748"/>
                  </a:lnTo>
                  <a:lnTo>
                    <a:pt x="341655" y="2129967"/>
                  </a:lnTo>
                  <a:lnTo>
                    <a:pt x="324993" y="2148992"/>
                  </a:lnTo>
                  <a:lnTo>
                    <a:pt x="324954" y="2154428"/>
                  </a:lnTo>
                  <a:lnTo>
                    <a:pt x="332562" y="2161679"/>
                  </a:lnTo>
                  <a:lnTo>
                    <a:pt x="338112" y="2161311"/>
                  </a:lnTo>
                  <a:lnTo>
                    <a:pt x="342252" y="2156879"/>
                  </a:lnTo>
                  <a:lnTo>
                    <a:pt x="365696" y="2125649"/>
                  </a:lnTo>
                  <a:lnTo>
                    <a:pt x="380149" y="2091880"/>
                  </a:lnTo>
                  <a:lnTo>
                    <a:pt x="385572" y="2055558"/>
                  </a:lnTo>
                  <a:close/>
                </a:path>
                <a:path w="3942079" h="3326765">
                  <a:moveTo>
                    <a:pt x="918819" y="114477"/>
                  </a:moveTo>
                  <a:lnTo>
                    <a:pt x="916736" y="107086"/>
                  </a:lnTo>
                  <a:lnTo>
                    <a:pt x="915276" y="99377"/>
                  </a:lnTo>
                  <a:lnTo>
                    <a:pt x="912520" y="92532"/>
                  </a:lnTo>
                  <a:lnTo>
                    <a:pt x="884580" y="52565"/>
                  </a:lnTo>
                  <a:lnTo>
                    <a:pt x="839431" y="19342"/>
                  </a:lnTo>
                  <a:lnTo>
                    <a:pt x="803668" y="1917"/>
                  </a:lnTo>
                  <a:lnTo>
                    <a:pt x="802424" y="1397"/>
                  </a:lnTo>
                  <a:lnTo>
                    <a:pt x="801293" y="647"/>
                  </a:lnTo>
                  <a:lnTo>
                    <a:pt x="800100" y="0"/>
                  </a:lnTo>
                  <a:lnTo>
                    <a:pt x="795020" y="0"/>
                  </a:lnTo>
                  <a:lnTo>
                    <a:pt x="788974" y="5473"/>
                  </a:lnTo>
                  <a:lnTo>
                    <a:pt x="789978" y="9728"/>
                  </a:lnTo>
                  <a:lnTo>
                    <a:pt x="819061" y="23710"/>
                  </a:lnTo>
                  <a:lnTo>
                    <a:pt x="829805" y="29171"/>
                  </a:lnTo>
                  <a:lnTo>
                    <a:pt x="867689" y="54152"/>
                  </a:lnTo>
                  <a:lnTo>
                    <a:pt x="898779" y="92532"/>
                  </a:lnTo>
                  <a:lnTo>
                    <a:pt x="906056" y="122440"/>
                  </a:lnTo>
                  <a:lnTo>
                    <a:pt x="904544" y="138645"/>
                  </a:lnTo>
                  <a:lnTo>
                    <a:pt x="890625" y="180301"/>
                  </a:lnTo>
                  <a:lnTo>
                    <a:pt x="864654" y="227863"/>
                  </a:lnTo>
                  <a:lnTo>
                    <a:pt x="833729" y="272910"/>
                  </a:lnTo>
                  <a:lnTo>
                    <a:pt x="833259" y="273138"/>
                  </a:lnTo>
                  <a:lnTo>
                    <a:pt x="832383" y="273812"/>
                  </a:lnTo>
                  <a:lnTo>
                    <a:pt x="832345" y="238442"/>
                  </a:lnTo>
                  <a:lnTo>
                    <a:pt x="830986" y="231584"/>
                  </a:lnTo>
                  <a:lnTo>
                    <a:pt x="830922" y="231279"/>
                  </a:lnTo>
                  <a:lnTo>
                    <a:pt x="830834" y="230822"/>
                  </a:lnTo>
                  <a:lnTo>
                    <a:pt x="826820" y="224624"/>
                  </a:lnTo>
                  <a:lnTo>
                    <a:pt x="820801" y="220370"/>
                  </a:lnTo>
                  <a:lnTo>
                    <a:pt x="813231" y="218516"/>
                  </a:lnTo>
                  <a:lnTo>
                    <a:pt x="809574" y="218300"/>
                  </a:lnTo>
                  <a:lnTo>
                    <a:pt x="805878" y="218300"/>
                  </a:lnTo>
                  <a:lnTo>
                    <a:pt x="796963" y="218833"/>
                  </a:lnTo>
                  <a:lnTo>
                    <a:pt x="796963" y="254330"/>
                  </a:lnTo>
                  <a:lnTo>
                    <a:pt x="795045" y="258368"/>
                  </a:lnTo>
                  <a:lnTo>
                    <a:pt x="794918" y="258635"/>
                  </a:lnTo>
                  <a:lnTo>
                    <a:pt x="785444" y="258368"/>
                  </a:lnTo>
                  <a:lnTo>
                    <a:pt x="781812" y="256451"/>
                  </a:lnTo>
                  <a:lnTo>
                    <a:pt x="783107" y="246049"/>
                  </a:lnTo>
                  <a:lnTo>
                    <a:pt x="783183" y="245389"/>
                  </a:lnTo>
                  <a:lnTo>
                    <a:pt x="796137" y="245389"/>
                  </a:lnTo>
                  <a:lnTo>
                    <a:pt x="796937" y="253961"/>
                  </a:lnTo>
                  <a:lnTo>
                    <a:pt x="796963" y="254330"/>
                  </a:lnTo>
                  <a:lnTo>
                    <a:pt x="796963" y="218833"/>
                  </a:lnTo>
                  <a:lnTo>
                    <a:pt x="795045" y="218935"/>
                  </a:lnTo>
                  <a:lnTo>
                    <a:pt x="789546" y="222440"/>
                  </a:lnTo>
                  <a:lnTo>
                    <a:pt x="784656" y="231279"/>
                  </a:lnTo>
                  <a:lnTo>
                    <a:pt x="783285" y="232498"/>
                  </a:lnTo>
                  <a:lnTo>
                    <a:pt x="774433" y="232498"/>
                  </a:lnTo>
                  <a:lnTo>
                    <a:pt x="770559" y="236512"/>
                  </a:lnTo>
                  <a:lnTo>
                    <a:pt x="770293" y="242570"/>
                  </a:lnTo>
                  <a:lnTo>
                    <a:pt x="770178" y="245389"/>
                  </a:lnTo>
                  <a:lnTo>
                    <a:pt x="770128" y="250456"/>
                  </a:lnTo>
                  <a:lnTo>
                    <a:pt x="770394" y="253961"/>
                  </a:lnTo>
                  <a:lnTo>
                    <a:pt x="772769" y="261543"/>
                  </a:lnTo>
                  <a:lnTo>
                    <a:pt x="777976" y="267373"/>
                  </a:lnTo>
                  <a:lnTo>
                    <a:pt x="785037" y="270764"/>
                  </a:lnTo>
                  <a:lnTo>
                    <a:pt x="792975" y="270979"/>
                  </a:lnTo>
                  <a:lnTo>
                    <a:pt x="800887" y="269405"/>
                  </a:lnTo>
                  <a:lnTo>
                    <a:pt x="807681" y="263588"/>
                  </a:lnTo>
                  <a:lnTo>
                    <a:pt x="808062" y="259753"/>
                  </a:lnTo>
                  <a:lnTo>
                    <a:pt x="808177" y="258635"/>
                  </a:lnTo>
                  <a:lnTo>
                    <a:pt x="808380" y="256451"/>
                  </a:lnTo>
                  <a:lnTo>
                    <a:pt x="809129" y="250456"/>
                  </a:lnTo>
                  <a:lnTo>
                    <a:pt x="809180" y="250024"/>
                  </a:lnTo>
                  <a:lnTo>
                    <a:pt x="809282" y="249275"/>
                  </a:lnTo>
                  <a:lnTo>
                    <a:pt x="809358" y="245389"/>
                  </a:lnTo>
                  <a:lnTo>
                    <a:pt x="809421" y="242570"/>
                  </a:lnTo>
                  <a:lnTo>
                    <a:pt x="807173" y="236512"/>
                  </a:lnTo>
                  <a:lnTo>
                    <a:pt x="800823" y="231584"/>
                  </a:lnTo>
                  <a:lnTo>
                    <a:pt x="803071" y="231279"/>
                  </a:lnTo>
                  <a:lnTo>
                    <a:pt x="817206" y="231279"/>
                  </a:lnTo>
                  <a:lnTo>
                    <a:pt x="819658" y="233705"/>
                  </a:lnTo>
                  <a:lnTo>
                    <a:pt x="819543" y="290245"/>
                  </a:lnTo>
                  <a:lnTo>
                    <a:pt x="791095" y="326923"/>
                  </a:lnTo>
                  <a:lnTo>
                    <a:pt x="763955" y="358495"/>
                  </a:lnTo>
                  <a:lnTo>
                    <a:pt x="735926" y="389280"/>
                  </a:lnTo>
                  <a:lnTo>
                    <a:pt x="707097" y="419354"/>
                  </a:lnTo>
                  <a:lnTo>
                    <a:pt x="703795" y="422490"/>
                  </a:lnTo>
                  <a:lnTo>
                    <a:pt x="700697" y="426935"/>
                  </a:lnTo>
                  <a:lnTo>
                    <a:pt x="700913" y="429768"/>
                  </a:lnTo>
                  <a:lnTo>
                    <a:pt x="705421" y="434555"/>
                  </a:lnTo>
                  <a:lnTo>
                    <a:pt x="708266" y="434898"/>
                  </a:lnTo>
                  <a:lnTo>
                    <a:pt x="712203" y="432346"/>
                  </a:lnTo>
                  <a:lnTo>
                    <a:pt x="713092" y="431380"/>
                  </a:lnTo>
                  <a:lnTo>
                    <a:pt x="713981" y="430479"/>
                  </a:lnTo>
                  <a:lnTo>
                    <a:pt x="765327" y="376059"/>
                  </a:lnTo>
                  <a:lnTo>
                    <a:pt x="813955" y="319214"/>
                  </a:lnTo>
                  <a:lnTo>
                    <a:pt x="815581" y="317195"/>
                  </a:lnTo>
                  <a:lnTo>
                    <a:pt x="819340" y="312674"/>
                  </a:lnTo>
                  <a:lnTo>
                    <a:pt x="819340" y="335749"/>
                  </a:lnTo>
                  <a:lnTo>
                    <a:pt x="803986" y="335749"/>
                  </a:lnTo>
                  <a:lnTo>
                    <a:pt x="801763" y="337972"/>
                  </a:lnTo>
                  <a:lnTo>
                    <a:pt x="801852" y="406234"/>
                  </a:lnTo>
                  <a:lnTo>
                    <a:pt x="804087" y="408597"/>
                  </a:lnTo>
                  <a:lnTo>
                    <a:pt x="847953" y="408597"/>
                  </a:lnTo>
                  <a:lnTo>
                    <a:pt x="850290" y="406234"/>
                  </a:lnTo>
                  <a:lnTo>
                    <a:pt x="850544" y="395681"/>
                  </a:lnTo>
                  <a:lnTo>
                    <a:pt x="850430" y="379971"/>
                  </a:lnTo>
                  <a:lnTo>
                    <a:pt x="837692" y="389280"/>
                  </a:lnTo>
                  <a:lnTo>
                    <a:pt x="837768" y="395681"/>
                  </a:lnTo>
                  <a:lnTo>
                    <a:pt x="814730" y="395681"/>
                  </a:lnTo>
                  <a:lnTo>
                    <a:pt x="814730" y="348513"/>
                  </a:lnTo>
                  <a:lnTo>
                    <a:pt x="837031" y="348513"/>
                  </a:lnTo>
                  <a:lnTo>
                    <a:pt x="837514" y="349097"/>
                  </a:lnTo>
                  <a:lnTo>
                    <a:pt x="837615" y="356717"/>
                  </a:lnTo>
                  <a:lnTo>
                    <a:pt x="837958" y="365048"/>
                  </a:lnTo>
                  <a:lnTo>
                    <a:pt x="840625" y="367931"/>
                  </a:lnTo>
                  <a:lnTo>
                    <a:pt x="847928" y="367677"/>
                  </a:lnTo>
                  <a:lnTo>
                    <a:pt x="850252" y="365048"/>
                  </a:lnTo>
                  <a:lnTo>
                    <a:pt x="850341" y="348513"/>
                  </a:lnTo>
                  <a:lnTo>
                    <a:pt x="850315" y="337693"/>
                  </a:lnTo>
                  <a:lnTo>
                    <a:pt x="848283" y="335749"/>
                  </a:lnTo>
                  <a:lnTo>
                    <a:pt x="832396" y="335749"/>
                  </a:lnTo>
                  <a:lnTo>
                    <a:pt x="832459" y="312674"/>
                  </a:lnTo>
                  <a:lnTo>
                    <a:pt x="832523" y="297205"/>
                  </a:lnTo>
                  <a:lnTo>
                    <a:pt x="833386" y="294881"/>
                  </a:lnTo>
                  <a:lnTo>
                    <a:pt x="847953" y="273812"/>
                  </a:lnTo>
                  <a:lnTo>
                    <a:pt x="857758" y="259753"/>
                  </a:lnTo>
                  <a:lnTo>
                    <a:pt x="869264" y="243001"/>
                  </a:lnTo>
                  <a:lnTo>
                    <a:pt x="890485" y="209473"/>
                  </a:lnTo>
                  <a:lnTo>
                    <a:pt x="907084" y="174561"/>
                  </a:lnTo>
                  <a:lnTo>
                    <a:pt x="917536" y="137007"/>
                  </a:lnTo>
                  <a:lnTo>
                    <a:pt x="918819" y="130594"/>
                  </a:lnTo>
                  <a:lnTo>
                    <a:pt x="918819" y="114477"/>
                  </a:lnTo>
                  <a:close/>
                </a:path>
                <a:path w="3942079" h="3326765">
                  <a:moveTo>
                    <a:pt x="2676410" y="3089224"/>
                  </a:moveTo>
                  <a:lnTo>
                    <a:pt x="2675801" y="3081604"/>
                  </a:lnTo>
                  <a:lnTo>
                    <a:pt x="2674607" y="3079064"/>
                  </a:lnTo>
                  <a:lnTo>
                    <a:pt x="2672232" y="3073984"/>
                  </a:lnTo>
                  <a:lnTo>
                    <a:pt x="2664587" y="3057474"/>
                  </a:lnTo>
                  <a:lnTo>
                    <a:pt x="2664510" y="3057309"/>
                  </a:lnTo>
                  <a:lnTo>
                    <a:pt x="2664510" y="3089224"/>
                  </a:lnTo>
                  <a:lnTo>
                    <a:pt x="2659519" y="3109544"/>
                  </a:lnTo>
                  <a:lnTo>
                    <a:pt x="2646959" y="3126054"/>
                  </a:lnTo>
                  <a:lnTo>
                    <a:pt x="2629014" y="3138754"/>
                  </a:lnTo>
                  <a:lnTo>
                    <a:pt x="2607881" y="3143834"/>
                  </a:lnTo>
                  <a:lnTo>
                    <a:pt x="2585339" y="3140024"/>
                  </a:lnTo>
                  <a:lnTo>
                    <a:pt x="2566403" y="3128594"/>
                  </a:lnTo>
                  <a:lnTo>
                    <a:pt x="2552941" y="3110814"/>
                  </a:lnTo>
                  <a:lnTo>
                    <a:pt x="2546794" y="3089224"/>
                  </a:lnTo>
                  <a:lnTo>
                    <a:pt x="2664510" y="3089224"/>
                  </a:lnTo>
                  <a:lnTo>
                    <a:pt x="2664510" y="3057309"/>
                  </a:lnTo>
                  <a:lnTo>
                    <a:pt x="2662212" y="3052216"/>
                  </a:lnTo>
                  <a:lnTo>
                    <a:pt x="2662212" y="3079064"/>
                  </a:lnTo>
                  <a:lnTo>
                    <a:pt x="2549296" y="3079064"/>
                  </a:lnTo>
                  <a:lnTo>
                    <a:pt x="2599588" y="2966034"/>
                  </a:lnTo>
                  <a:lnTo>
                    <a:pt x="2611882" y="2966034"/>
                  </a:lnTo>
                  <a:lnTo>
                    <a:pt x="2662212" y="3079064"/>
                  </a:lnTo>
                  <a:lnTo>
                    <a:pt x="2662212" y="3052216"/>
                  </a:lnTo>
                  <a:lnTo>
                    <a:pt x="2657132" y="3040964"/>
                  </a:lnTo>
                  <a:lnTo>
                    <a:pt x="2623515" y="2966034"/>
                  </a:lnTo>
                  <a:lnTo>
                    <a:pt x="2621813" y="2962224"/>
                  </a:lnTo>
                  <a:lnTo>
                    <a:pt x="2625052" y="2957144"/>
                  </a:lnTo>
                  <a:lnTo>
                    <a:pt x="2629090" y="2955874"/>
                  </a:lnTo>
                  <a:lnTo>
                    <a:pt x="2661653" y="2955874"/>
                  </a:lnTo>
                  <a:lnTo>
                    <a:pt x="2668790" y="2949524"/>
                  </a:lnTo>
                  <a:lnTo>
                    <a:pt x="2668790" y="2945714"/>
                  </a:lnTo>
                  <a:lnTo>
                    <a:pt x="2668816" y="2934284"/>
                  </a:lnTo>
                  <a:lnTo>
                    <a:pt x="2668828" y="2930474"/>
                  </a:lnTo>
                  <a:lnTo>
                    <a:pt x="2661678" y="2924124"/>
                  </a:lnTo>
                  <a:lnTo>
                    <a:pt x="2657906" y="2924124"/>
                  </a:lnTo>
                  <a:lnTo>
                    <a:pt x="2657906" y="2943174"/>
                  </a:lnTo>
                  <a:lnTo>
                    <a:pt x="2655849" y="2944444"/>
                  </a:lnTo>
                  <a:lnTo>
                    <a:pt x="2652560" y="2945714"/>
                  </a:lnTo>
                  <a:lnTo>
                    <a:pt x="2632684" y="2945714"/>
                  </a:lnTo>
                  <a:lnTo>
                    <a:pt x="2632684" y="2934284"/>
                  </a:lnTo>
                  <a:lnTo>
                    <a:pt x="2655963" y="2934284"/>
                  </a:lnTo>
                  <a:lnTo>
                    <a:pt x="2657894" y="2936824"/>
                  </a:lnTo>
                  <a:lnTo>
                    <a:pt x="2657906" y="2943174"/>
                  </a:lnTo>
                  <a:lnTo>
                    <a:pt x="2657906" y="2924124"/>
                  </a:lnTo>
                  <a:lnTo>
                    <a:pt x="2651976" y="2924124"/>
                  </a:lnTo>
                  <a:lnTo>
                    <a:pt x="2644914" y="2922854"/>
                  </a:lnTo>
                  <a:lnTo>
                    <a:pt x="2637853" y="2924124"/>
                  </a:lnTo>
                  <a:lnTo>
                    <a:pt x="2628976" y="2922854"/>
                  </a:lnTo>
                  <a:lnTo>
                    <a:pt x="2626766" y="2922854"/>
                  </a:lnTo>
                  <a:lnTo>
                    <a:pt x="2625471" y="2921584"/>
                  </a:lnTo>
                  <a:lnTo>
                    <a:pt x="2622131" y="2919323"/>
                  </a:lnTo>
                  <a:lnTo>
                    <a:pt x="2622131" y="2931744"/>
                  </a:lnTo>
                  <a:lnTo>
                    <a:pt x="2622067" y="2934284"/>
                  </a:lnTo>
                  <a:lnTo>
                    <a:pt x="2621953" y="2939364"/>
                  </a:lnTo>
                  <a:lnTo>
                    <a:pt x="2621838" y="2944444"/>
                  </a:lnTo>
                  <a:lnTo>
                    <a:pt x="2621724" y="2949524"/>
                  </a:lnTo>
                  <a:lnTo>
                    <a:pt x="2614142" y="2955874"/>
                  </a:lnTo>
                  <a:lnTo>
                    <a:pt x="2596362" y="2955874"/>
                  </a:lnTo>
                  <a:lnTo>
                    <a:pt x="2589314" y="2948254"/>
                  </a:lnTo>
                  <a:lnTo>
                    <a:pt x="2589403" y="2944444"/>
                  </a:lnTo>
                  <a:lnTo>
                    <a:pt x="2589504" y="2940634"/>
                  </a:lnTo>
                  <a:lnTo>
                    <a:pt x="2589606" y="2936824"/>
                  </a:lnTo>
                  <a:lnTo>
                    <a:pt x="2589669" y="2934284"/>
                  </a:lnTo>
                  <a:lnTo>
                    <a:pt x="2589771" y="2930474"/>
                  </a:lnTo>
                  <a:lnTo>
                    <a:pt x="2597340" y="2922854"/>
                  </a:lnTo>
                  <a:lnTo>
                    <a:pt x="2615120" y="2924124"/>
                  </a:lnTo>
                  <a:lnTo>
                    <a:pt x="2622131" y="2931744"/>
                  </a:lnTo>
                  <a:lnTo>
                    <a:pt x="2622131" y="2919323"/>
                  </a:lnTo>
                  <a:lnTo>
                    <a:pt x="2616111" y="2915234"/>
                  </a:lnTo>
                  <a:lnTo>
                    <a:pt x="2605735" y="2912694"/>
                  </a:lnTo>
                  <a:lnTo>
                    <a:pt x="2595359" y="2915234"/>
                  </a:lnTo>
                  <a:lnTo>
                    <a:pt x="2585961" y="2921584"/>
                  </a:lnTo>
                  <a:lnTo>
                    <a:pt x="2584666" y="2922854"/>
                  </a:lnTo>
                  <a:lnTo>
                    <a:pt x="2578824" y="2922854"/>
                  </a:lnTo>
                  <a:lnTo>
                    <a:pt x="2578824" y="2934284"/>
                  </a:lnTo>
                  <a:lnTo>
                    <a:pt x="2578824" y="2944444"/>
                  </a:lnTo>
                  <a:lnTo>
                    <a:pt x="2535732" y="2944444"/>
                  </a:lnTo>
                  <a:lnTo>
                    <a:pt x="2535732" y="2934284"/>
                  </a:lnTo>
                  <a:lnTo>
                    <a:pt x="2578824" y="2934284"/>
                  </a:lnTo>
                  <a:lnTo>
                    <a:pt x="2578824" y="2922854"/>
                  </a:lnTo>
                  <a:lnTo>
                    <a:pt x="2535428" y="2922854"/>
                  </a:lnTo>
                  <a:lnTo>
                    <a:pt x="2535517" y="2915234"/>
                  </a:lnTo>
                  <a:lnTo>
                    <a:pt x="2535605" y="2912694"/>
                  </a:lnTo>
                  <a:lnTo>
                    <a:pt x="2535161" y="2901264"/>
                  </a:lnTo>
                  <a:lnTo>
                    <a:pt x="2535110" y="2899994"/>
                  </a:lnTo>
                  <a:lnTo>
                    <a:pt x="2535021" y="2897454"/>
                  </a:lnTo>
                  <a:lnTo>
                    <a:pt x="2533370" y="2894914"/>
                  </a:lnTo>
                  <a:lnTo>
                    <a:pt x="2530919" y="2891104"/>
                  </a:lnTo>
                  <a:lnTo>
                    <a:pt x="2525636" y="2888564"/>
                  </a:lnTo>
                  <a:lnTo>
                    <a:pt x="2524506" y="2888030"/>
                  </a:lnTo>
                  <a:lnTo>
                    <a:pt x="2524506" y="2950794"/>
                  </a:lnTo>
                  <a:lnTo>
                    <a:pt x="2524404" y="2963494"/>
                  </a:lnTo>
                  <a:lnTo>
                    <a:pt x="2524290" y="3020644"/>
                  </a:lnTo>
                  <a:lnTo>
                    <a:pt x="2505837" y="3065094"/>
                  </a:lnTo>
                  <a:lnTo>
                    <a:pt x="2504084" y="3066364"/>
                  </a:lnTo>
                  <a:lnTo>
                    <a:pt x="2503132" y="3070174"/>
                  </a:lnTo>
                  <a:lnTo>
                    <a:pt x="2503005" y="3316554"/>
                  </a:lnTo>
                  <a:lnTo>
                    <a:pt x="2391270" y="3316554"/>
                  </a:lnTo>
                  <a:lnTo>
                    <a:pt x="2391333" y="3068904"/>
                  </a:lnTo>
                  <a:lnTo>
                    <a:pt x="2390203" y="3066364"/>
                  </a:lnTo>
                  <a:lnTo>
                    <a:pt x="2370886" y="3030804"/>
                  </a:lnTo>
                  <a:lnTo>
                    <a:pt x="2369934" y="3020644"/>
                  </a:lnTo>
                  <a:lnTo>
                    <a:pt x="2369807" y="3019374"/>
                  </a:lnTo>
                  <a:lnTo>
                    <a:pt x="2369680" y="3007944"/>
                  </a:lnTo>
                  <a:lnTo>
                    <a:pt x="2369655" y="2954604"/>
                  </a:lnTo>
                  <a:lnTo>
                    <a:pt x="2371458" y="2945714"/>
                  </a:lnTo>
                  <a:lnTo>
                    <a:pt x="2376462" y="2938094"/>
                  </a:lnTo>
                  <a:lnTo>
                    <a:pt x="2382240" y="2934284"/>
                  </a:lnTo>
                  <a:lnTo>
                    <a:pt x="2384158" y="2933014"/>
                  </a:lnTo>
                  <a:lnTo>
                    <a:pt x="2394051" y="2930474"/>
                  </a:lnTo>
                  <a:lnTo>
                    <a:pt x="2446820" y="2930474"/>
                  </a:lnTo>
                  <a:lnTo>
                    <a:pt x="2452598" y="2935554"/>
                  </a:lnTo>
                  <a:lnTo>
                    <a:pt x="2452535" y="2940634"/>
                  </a:lnTo>
                  <a:lnTo>
                    <a:pt x="2452420" y="2950794"/>
                  </a:lnTo>
                  <a:lnTo>
                    <a:pt x="2446731" y="2955874"/>
                  </a:lnTo>
                  <a:lnTo>
                    <a:pt x="2396553" y="2955874"/>
                  </a:lnTo>
                  <a:lnTo>
                    <a:pt x="2394902" y="2957144"/>
                  </a:lnTo>
                  <a:lnTo>
                    <a:pt x="2394902" y="2993974"/>
                  </a:lnTo>
                  <a:lnTo>
                    <a:pt x="2396490" y="2995244"/>
                  </a:lnTo>
                  <a:lnTo>
                    <a:pt x="2401671" y="2995244"/>
                  </a:lnTo>
                  <a:lnTo>
                    <a:pt x="2418613" y="2999054"/>
                  </a:lnTo>
                  <a:lnTo>
                    <a:pt x="2432126" y="3009214"/>
                  </a:lnTo>
                  <a:lnTo>
                    <a:pt x="2441321" y="3021914"/>
                  </a:lnTo>
                  <a:lnTo>
                    <a:pt x="2445296" y="3039694"/>
                  </a:lnTo>
                  <a:lnTo>
                    <a:pt x="2445372" y="3040964"/>
                  </a:lnTo>
                  <a:lnTo>
                    <a:pt x="2445461" y="3042234"/>
                  </a:lnTo>
                  <a:lnTo>
                    <a:pt x="2445550" y="3043504"/>
                  </a:lnTo>
                  <a:lnTo>
                    <a:pt x="2447531" y="3046044"/>
                  </a:lnTo>
                  <a:lnTo>
                    <a:pt x="2454262" y="3046044"/>
                  </a:lnTo>
                  <a:lnTo>
                    <a:pt x="2456142" y="3043504"/>
                  </a:lnTo>
                  <a:lnTo>
                    <a:pt x="2456103" y="3039694"/>
                  </a:lnTo>
                  <a:lnTo>
                    <a:pt x="2452395" y="3020644"/>
                  </a:lnTo>
                  <a:lnTo>
                    <a:pt x="2442578" y="3004134"/>
                  </a:lnTo>
                  <a:lnTo>
                    <a:pt x="2428049" y="2992704"/>
                  </a:lnTo>
                  <a:lnTo>
                    <a:pt x="2410231" y="2986354"/>
                  </a:lnTo>
                  <a:lnTo>
                    <a:pt x="2408783" y="2985084"/>
                  </a:lnTo>
                  <a:lnTo>
                    <a:pt x="2405811" y="2985084"/>
                  </a:lnTo>
                  <a:lnTo>
                    <a:pt x="2405811" y="2967304"/>
                  </a:lnTo>
                  <a:lnTo>
                    <a:pt x="2443645" y="2967304"/>
                  </a:lnTo>
                  <a:lnTo>
                    <a:pt x="2451582" y="2966034"/>
                  </a:lnTo>
                  <a:lnTo>
                    <a:pt x="2457843" y="2958414"/>
                  </a:lnTo>
                  <a:lnTo>
                    <a:pt x="2462961" y="2963494"/>
                  </a:lnTo>
                  <a:lnTo>
                    <a:pt x="2468753" y="2967304"/>
                  </a:lnTo>
                  <a:lnTo>
                    <a:pt x="2483040" y="2967304"/>
                  </a:lnTo>
                  <a:lnTo>
                    <a:pt x="2488946" y="2963494"/>
                  </a:lnTo>
                  <a:lnTo>
                    <a:pt x="2493886" y="2958414"/>
                  </a:lnTo>
                  <a:lnTo>
                    <a:pt x="2500820" y="2963494"/>
                  </a:lnTo>
                  <a:lnTo>
                    <a:pt x="2508199" y="2966034"/>
                  </a:lnTo>
                  <a:lnTo>
                    <a:pt x="2516047" y="2966034"/>
                  </a:lnTo>
                  <a:lnTo>
                    <a:pt x="2524404" y="2963494"/>
                  </a:lnTo>
                  <a:lnTo>
                    <a:pt x="2524404" y="2950895"/>
                  </a:lnTo>
                  <a:lnTo>
                    <a:pt x="2518930" y="2955874"/>
                  </a:lnTo>
                  <a:lnTo>
                    <a:pt x="2504846" y="2955874"/>
                  </a:lnTo>
                  <a:lnTo>
                    <a:pt x="2499626" y="2950794"/>
                  </a:lnTo>
                  <a:lnTo>
                    <a:pt x="2499614" y="2899994"/>
                  </a:lnTo>
                  <a:lnTo>
                    <a:pt x="2505087" y="2894914"/>
                  </a:lnTo>
                  <a:lnTo>
                    <a:pt x="2519019" y="2894914"/>
                  </a:lnTo>
                  <a:lnTo>
                    <a:pt x="2524493" y="2899994"/>
                  </a:lnTo>
                  <a:lnTo>
                    <a:pt x="2524506" y="2950794"/>
                  </a:lnTo>
                  <a:lnTo>
                    <a:pt x="2524506" y="2888030"/>
                  </a:lnTo>
                  <a:lnTo>
                    <a:pt x="2522994" y="2887294"/>
                  </a:lnTo>
                  <a:lnTo>
                    <a:pt x="2516314" y="2884754"/>
                  </a:lnTo>
                  <a:lnTo>
                    <a:pt x="2509774" y="2883484"/>
                  </a:lnTo>
                  <a:lnTo>
                    <a:pt x="2503398" y="2886024"/>
                  </a:lnTo>
                  <a:lnTo>
                    <a:pt x="2497213" y="2888564"/>
                  </a:lnTo>
                  <a:lnTo>
                    <a:pt x="2495766" y="2887294"/>
                  </a:lnTo>
                  <a:lnTo>
                    <a:pt x="2489987" y="2882214"/>
                  </a:lnTo>
                  <a:lnTo>
                    <a:pt x="2488539" y="2880944"/>
                  </a:lnTo>
                  <a:lnTo>
                    <a:pt x="2488450" y="2893644"/>
                  </a:lnTo>
                  <a:lnTo>
                    <a:pt x="2488450" y="2950794"/>
                  </a:lnTo>
                  <a:lnTo>
                    <a:pt x="2482951" y="2955874"/>
                  </a:lnTo>
                  <a:lnTo>
                    <a:pt x="2468715" y="2955874"/>
                  </a:lnTo>
                  <a:lnTo>
                    <a:pt x="2463444" y="2950794"/>
                  </a:lnTo>
                  <a:lnTo>
                    <a:pt x="2463444" y="2930474"/>
                  </a:lnTo>
                  <a:lnTo>
                    <a:pt x="2463444" y="2921584"/>
                  </a:lnTo>
                  <a:lnTo>
                    <a:pt x="2463444" y="2892374"/>
                  </a:lnTo>
                  <a:lnTo>
                    <a:pt x="2468981" y="2887294"/>
                  </a:lnTo>
                  <a:lnTo>
                    <a:pt x="2483231" y="2887294"/>
                  </a:lnTo>
                  <a:lnTo>
                    <a:pt x="2488450" y="2893644"/>
                  </a:lnTo>
                  <a:lnTo>
                    <a:pt x="2488450" y="2880906"/>
                  </a:lnTo>
                  <a:lnTo>
                    <a:pt x="2480272" y="2877134"/>
                  </a:lnTo>
                  <a:lnTo>
                    <a:pt x="2471394" y="2877134"/>
                  </a:lnTo>
                  <a:lnTo>
                    <a:pt x="2460917" y="2882214"/>
                  </a:lnTo>
                  <a:lnTo>
                    <a:pt x="2458567" y="2879674"/>
                  </a:lnTo>
                  <a:lnTo>
                    <a:pt x="2452509" y="2873095"/>
                  </a:lnTo>
                  <a:lnTo>
                    <a:pt x="2452509" y="2921584"/>
                  </a:lnTo>
                  <a:lnTo>
                    <a:pt x="2439936" y="2920314"/>
                  </a:lnTo>
                  <a:lnTo>
                    <a:pt x="2427376" y="2919044"/>
                  </a:lnTo>
                  <a:lnTo>
                    <a:pt x="2427490" y="2891104"/>
                  </a:lnTo>
                  <a:lnTo>
                    <a:pt x="2427605" y="2887294"/>
                  </a:lnTo>
                  <a:lnTo>
                    <a:pt x="2427681" y="2884754"/>
                  </a:lnTo>
                  <a:lnTo>
                    <a:pt x="2430551" y="2882214"/>
                  </a:lnTo>
                  <a:lnTo>
                    <a:pt x="2433421" y="2879674"/>
                  </a:lnTo>
                  <a:lnTo>
                    <a:pt x="2446667" y="2880944"/>
                  </a:lnTo>
                  <a:lnTo>
                    <a:pt x="2452293" y="2886024"/>
                  </a:lnTo>
                  <a:lnTo>
                    <a:pt x="2452408" y="2891104"/>
                  </a:lnTo>
                  <a:lnTo>
                    <a:pt x="2452509" y="2921584"/>
                  </a:lnTo>
                  <a:lnTo>
                    <a:pt x="2452509" y="2873095"/>
                  </a:lnTo>
                  <a:lnTo>
                    <a:pt x="2451557" y="2872054"/>
                  </a:lnTo>
                  <a:lnTo>
                    <a:pt x="2440203" y="2869514"/>
                  </a:lnTo>
                  <a:lnTo>
                    <a:pt x="2428671" y="2872054"/>
                  </a:lnTo>
                  <a:lnTo>
                    <a:pt x="2418816" y="2882214"/>
                  </a:lnTo>
                  <a:lnTo>
                    <a:pt x="2417826" y="2880944"/>
                  </a:lnTo>
                  <a:lnTo>
                    <a:pt x="2417343" y="2880944"/>
                  </a:lnTo>
                  <a:lnTo>
                    <a:pt x="2416632" y="2880652"/>
                  </a:lnTo>
                  <a:lnTo>
                    <a:pt x="2416632" y="2907614"/>
                  </a:lnTo>
                  <a:lnTo>
                    <a:pt x="2416441" y="2912694"/>
                  </a:lnTo>
                  <a:lnTo>
                    <a:pt x="2416441" y="2920314"/>
                  </a:lnTo>
                  <a:lnTo>
                    <a:pt x="2391473" y="2920314"/>
                  </a:lnTo>
                  <a:lnTo>
                    <a:pt x="2391473" y="2912694"/>
                  </a:lnTo>
                  <a:lnTo>
                    <a:pt x="2391156" y="2907614"/>
                  </a:lnTo>
                  <a:lnTo>
                    <a:pt x="2391079" y="2906344"/>
                  </a:lnTo>
                  <a:lnTo>
                    <a:pt x="2391003" y="2905074"/>
                  </a:lnTo>
                  <a:lnTo>
                    <a:pt x="2391841" y="2894914"/>
                  </a:lnTo>
                  <a:lnTo>
                    <a:pt x="2391943" y="2893644"/>
                  </a:lnTo>
                  <a:lnTo>
                    <a:pt x="2392045" y="2892374"/>
                  </a:lnTo>
                  <a:lnTo>
                    <a:pt x="2392159" y="2891104"/>
                  </a:lnTo>
                  <a:lnTo>
                    <a:pt x="2398217" y="2887294"/>
                  </a:lnTo>
                  <a:lnTo>
                    <a:pt x="2410701" y="2887294"/>
                  </a:lnTo>
                  <a:lnTo>
                    <a:pt x="2416073" y="2892374"/>
                  </a:lnTo>
                  <a:lnTo>
                    <a:pt x="2416619" y="2905074"/>
                  </a:lnTo>
                  <a:lnTo>
                    <a:pt x="2416632" y="2907614"/>
                  </a:lnTo>
                  <a:lnTo>
                    <a:pt x="2416632" y="2880652"/>
                  </a:lnTo>
                  <a:lnTo>
                    <a:pt x="2411298" y="2878404"/>
                  </a:lnTo>
                  <a:lnTo>
                    <a:pt x="2405151" y="2877134"/>
                  </a:lnTo>
                  <a:lnTo>
                    <a:pt x="2398928" y="2877134"/>
                  </a:lnTo>
                  <a:lnTo>
                    <a:pt x="2392667" y="2879674"/>
                  </a:lnTo>
                  <a:lnTo>
                    <a:pt x="2384298" y="2884754"/>
                  </a:lnTo>
                  <a:lnTo>
                    <a:pt x="2380437" y="2891104"/>
                  </a:lnTo>
                  <a:lnTo>
                    <a:pt x="2380335" y="2924124"/>
                  </a:lnTo>
                  <a:lnTo>
                    <a:pt x="2364422" y="2924124"/>
                  </a:lnTo>
                  <a:lnTo>
                    <a:pt x="2364422" y="2934284"/>
                  </a:lnTo>
                  <a:lnTo>
                    <a:pt x="2363127" y="2938094"/>
                  </a:lnTo>
                  <a:lnTo>
                    <a:pt x="2360117" y="2944444"/>
                  </a:lnTo>
                  <a:lnTo>
                    <a:pt x="2359012" y="2945714"/>
                  </a:lnTo>
                  <a:lnTo>
                    <a:pt x="2315476" y="2945714"/>
                  </a:lnTo>
                  <a:lnTo>
                    <a:pt x="2315476" y="2934284"/>
                  </a:lnTo>
                  <a:lnTo>
                    <a:pt x="2364422" y="2934284"/>
                  </a:lnTo>
                  <a:lnTo>
                    <a:pt x="2364422" y="2924124"/>
                  </a:lnTo>
                  <a:lnTo>
                    <a:pt x="2311755" y="2924124"/>
                  </a:lnTo>
                  <a:lnTo>
                    <a:pt x="2309711" y="2922854"/>
                  </a:lnTo>
                  <a:lnTo>
                    <a:pt x="2307577" y="2920314"/>
                  </a:lnTo>
                  <a:lnTo>
                    <a:pt x="2304808" y="2918536"/>
                  </a:lnTo>
                  <a:lnTo>
                    <a:pt x="2304808" y="2930474"/>
                  </a:lnTo>
                  <a:lnTo>
                    <a:pt x="2304770" y="2934284"/>
                  </a:lnTo>
                  <a:lnTo>
                    <a:pt x="2304656" y="2948254"/>
                  </a:lnTo>
                  <a:lnTo>
                    <a:pt x="2297366" y="2955874"/>
                  </a:lnTo>
                  <a:lnTo>
                    <a:pt x="2279561" y="2955874"/>
                  </a:lnTo>
                  <a:lnTo>
                    <a:pt x="2272233" y="2948254"/>
                  </a:lnTo>
                  <a:lnTo>
                    <a:pt x="2272258" y="2945714"/>
                  </a:lnTo>
                  <a:lnTo>
                    <a:pt x="2272373" y="2935554"/>
                  </a:lnTo>
                  <a:lnTo>
                    <a:pt x="2272385" y="2934284"/>
                  </a:lnTo>
                  <a:lnTo>
                    <a:pt x="2272436" y="2930474"/>
                  </a:lnTo>
                  <a:lnTo>
                    <a:pt x="2279688" y="2924124"/>
                  </a:lnTo>
                  <a:lnTo>
                    <a:pt x="2297493" y="2924124"/>
                  </a:lnTo>
                  <a:lnTo>
                    <a:pt x="2304808" y="2930474"/>
                  </a:lnTo>
                  <a:lnTo>
                    <a:pt x="2304808" y="2918536"/>
                  </a:lnTo>
                  <a:lnTo>
                    <a:pt x="2299703" y="2915234"/>
                  </a:lnTo>
                  <a:lnTo>
                    <a:pt x="2290673" y="2912694"/>
                  </a:lnTo>
                  <a:lnTo>
                    <a:pt x="2281504" y="2913964"/>
                  </a:lnTo>
                  <a:lnTo>
                    <a:pt x="2273223" y="2917774"/>
                  </a:lnTo>
                  <a:lnTo>
                    <a:pt x="2267305" y="2922854"/>
                  </a:lnTo>
                  <a:lnTo>
                    <a:pt x="2261616" y="2924111"/>
                  </a:lnTo>
                  <a:lnTo>
                    <a:pt x="2261616" y="2934284"/>
                  </a:lnTo>
                  <a:lnTo>
                    <a:pt x="2261616" y="2945714"/>
                  </a:lnTo>
                  <a:lnTo>
                    <a:pt x="2248230" y="2945714"/>
                  </a:lnTo>
                  <a:lnTo>
                    <a:pt x="2238248" y="2944444"/>
                  </a:lnTo>
                  <a:lnTo>
                    <a:pt x="2236228" y="2943174"/>
                  </a:lnTo>
                  <a:lnTo>
                    <a:pt x="2236343" y="2940634"/>
                  </a:lnTo>
                  <a:lnTo>
                    <a:pt x="2236457" y="2938094"/>
                  </a:lnTo>
                  <a:lnTo>
                    <a:pt x="2236520" y="2936824"/>
                  </a:lnTo>
                  <a:lnTo>
                    <a:pt x="2238692" y="2934284"/>
                  </a:lnTo>
                  <a:lnTo>
                    <a:pt x="2261616" y="2934284"/>
                  </a:lnTo>
                  <a:lnTo>
                    <a:pt x="2261616" y="2924111"/>
                  </a:lnTo>
                  <a:lnTo>
                    <a:pt x="2250630" y="2922854"/>
                  </a:lnTo>
                  <a:lnTo>
                    <a:pt x="2246719" y="2924124"/>
                  </a:lnTo>
                  <a:lnTo>
                    <a:pt x="2232710" y="2924124"/>
                  </a:lnTo>
                  <a:lnTo>
                    <a:pt x="2225484" y="2930474"/>
                  </a:lnTo>
                  <a:lnTo>
                    <a:pt x="2225446" y="2949524"/>
                  </a:lnTo>
                  <a:lnTo>
                    <a:pt x="2232660" y="2955874"/>
                  </a:lnTo>
                  <a:lnTo>
                    <a:pt x="2269439" y="2955874"/>
                  </a:lnTo>
                  <a:lnTo>
                    <a:pt x="2272804" y="2960954"/>
                  </a:lnTo>
                  <a:lnTo>
                    <a:pt x="2246160" y="3020644"/>
                  </a:lnTo>
                  <a:lnTo>
                    <a:pt x="2233828" y="3048584"/>
                  </a:lnTo>
                  <a:lnTo>
                    <a:pt x="2218753" y="3081604"/>
                  </a:lnTo>
                  <a:lnTo>
                    <a:pt x="2240889" y="3136214"/>
                  </a:lnTo>
                  <a:lnTo>
                    <a:pt x="2284247" y="3153994"/>
                  </a:lnTo>
                  <a:lnTo>
                    <a:pt x="2308695" y="3151454"/>
                  </a:lnTo>
                  <a:lnTo>
                    <a:pt x="2324684" y="3143834"/>
                  </a:lnTo>
                  <a:lnTo>
                    <a:pt x="2330018" y="3141294"/>
                  </a:lnTo>
                  <a:lnTo>
                    <a:pt x="2346566" y="3123514"/>
                  </a:lnTo>
                  <a:lnTo>
                    <a:pt x="2356675" y="3100654"/>
                  </a:lnTo>
                  <a:lnTo>
                    <a:pt x="2358047" y="3094304"/>
                  </a:lnTo>
                  <a:lnTo>
                    <a:pt x="2358072" y="3093034"/>
                  </a:lnTo>
                  <a:lnTo>
                    <a:pt x="2358186" y="3089224"/>
                  </a:lnTo>
                  <a:lnTo>
                    <a:pt x="2347074" y="3056598"/>
                  </a:lnTo>
                  <a:lnTo>
                    <a:pt x="2347074" y="3089224"/>
                  </a:lnTo>
                  <a:lnTo>
                    <a:pt x="2343188" y="3108274"/>
                  </a:lnTo>
                  <a:lnTo>
                    <a:pt x="2330945" y="3126054"/>
                  </a:lnTo>
                  <a:lnTo>
                    <a:pt x="2312949" y="3137484"/>
                  </a:lnTo>
                  <a:lnTo>
                    <a:pt x="2291829" y="3143834"/>
                  </a:lnTo>
                  <a:lnTo>
                    <a:pt x="2268778" y="3140024"/>
                  </a:lnTo>
                  <a:lnTo>
                    <a:pt x="2249208" y="3128594"/>
                  </a:lnTo>
                  <a:lnTo>
                    <a:pt x="2235403" y="3110814"/>
                  </a:lnTo>
                  <a:lnTo>
                    <a:pt x="2229713" y="3089224"/>
                  </a:lnTo>
                  <a:lnTo>
                    <a:pt x="2347074" y="3089224"/>
                  </a:lnTo>
                  <a:lnTo>
                    <a:pt x="2347074" y="3056598"/>
                  </a:lnTo>
                  <a:lnTo>
                    <a:pt x="2345004" y="3052102"/>
                  </a:lnTo>
                  <a:lnTo>
                    <a:pt x="2345004" y="3079064"/>
                  </a:lnTo>
                  <a:lnTo>
                    <a:pt x="2232088" y="3079064"/>
                  </a:lnTo>
                  <a:lnTo>
                    <a:pt x="2282380" y="2966034"/>
                  </a:lnTo>
                  <a:lnTo>
                    <a:pt x="2294674" y="2966034"/>
                  </a:lnTo>
                  <a:lnTo>
                    <a:pt x="2345004" y="3079064"/>
                  </a:lnTo>
                  <a:lnTo>
                    <a:pt x="2345004" y="3052102"/>
                  </a:lnTo>
                  <a:lnTo>
                    <a:pt x="2342223" y="3046044"/>
                  </a:lnTo>
                  <a:lnTo>
                    <a:pt x="2330183" y="3019374"/>
                  </a:lnTo>
                  <a:lnTo>
                    <a:pt x="2306294" y="2966034"/>
                  </a:lnTo>
                  <a:lnTo>
                    <a:pt x="2304351" y="2962224"/>
                  </a:lnTo>
                  <a:lnTo>
                    <a:pt x="2307552" y="2955874"/>
                  </a:lnTo>
                  <a:lnTo>
                    <a:pt x="2358821" y="2955874"/>
                  </a:lnTo>
                  <a:lnTo>
                    <a:pt x="2358936" y="3018104"/>
                  </a:lnTo>
                  <a:lnTo>
                    <a:pt x="2359914" y="3029534"/>
                  </a:lnTo>
                  <a:lnTo>
                    <a:pt x="2360015" y="3030804"/>
                  </a:lnTo>
                  <a:lnTo>
                    <a:pt x="2363508" y="3044774"/>
                  </a:lnTo>
                  <a:lnTo>
                    <a:pt x="2369299" y="3056204"/>
                  </a:lnTo>
                  <a:lnTo>
                    <a:pt x="2377427" y="3067634"/>
                  </a:lnTo>
                  <a:lnTo>
                    <a:pt x="2379751" y="3071444"/>
                  </a:lnTo>
                  <a:lnTo>
                    <a:pt x="2380513" y="3073984"/>
                  </a:lnTo>
                  <a:lnTo>
                    <a:pt x="2380450" y="3326714"/>
                  </a:lnTo>
                  <a:lnTo>
                    <a:pt x="2513825" y="3326714"/>
                  </a:lnTo>
                  <a:lnTo>
                    <a:pt x="2513825" y="3316554"/>
                  </a:lnTo>
                  <a:lnTo>
                    <a:pt x="2513914" y="3073984"/>
                  </a:lnTo>
                  <a:lnTo>
                    <a:pt x="2514650" y="3071444"/>
                  </a:lnTo>
                  <a:lnTo>
                    <a:pt x="2516086" y="3068904"/>
                  </a:lnTo>
                  <a:lnTo>
                    <a:pt x="2524582" y="3057474"/>
                  </a:lnTo>
                  <a:lnTo>
                    <a:pt x="2530652" y="3044774"/>
                  </a:lnTo>
                  <a:lnTo>
                    <a:pt x="2534285" y="3030804"/>
                  </a:lnTo>
                  <a:lnTo>
                    <a:pt x="2534970" y="3021914"/>
                  </a:lnTo>
                  <a:lnTo>
                    <a:pt x="2535072" y="3020644"/>
                  </a:lnTo>
                  <a:lnTo>
                    <a:pt x="2535161" y="3019374"/>
                  </a:lnTo>
                  <a:lnTo>
                    <a:pt x="2535263" y="3018104"/>
                  </a:lnTo>
                  <a:lnTo>
                    <a:pt x="2535364" y="3016834"/>
                  </a:lnTo>
                  <a:lnTo>
                    <a:pt x="2535453" y="2963494"/>
                  </a:lnTo>
                  <a:lnTo>
                    <a:pt x="2535453" y="2958414"/>
                  </a:lnTo>
                  <a:lnTo>
                    <a:pt x="2535453" y="2955874"/>
                  </a:lnTo>
                  <a:lnTo>
                    <a:pt x="2586621" y="2955874"/>
                  </a:lnTo>
                  <a:lnTo>
                    <a:pt x="2589911" y="2962224"/>
                  </a:lnTo>
                  <a:lnTo>
                    <a:pt x="2563406" y="3020644"/>
                  </a:lnTo>
                  <a:lnTo>
                    <a:pt x="2551074" y="3048584"/>
                  </a:lnTo>
                  <a:lnTo>
                    <a:pt x="2535910" y="3081604"/>
                  </a:lnTo>
                  <a:lnTo>
                    <a:pt x="2535212" y="3086684"/>
                  </a:lnTo>
                  <a:lnTo>
                    <a:pt x="2536113" y="3094304"/>
                  </a:lnTo>
                  <a:lnTo>
                    <a:pt x="2543848" y="3117164"/>
                  </a:lnTo>
                  <a:lnTo>
                    <a:pt x="2558808" y="3136214"/>
                  </a:lnTo>
                  <a:lnTo>
                    <a:pt x="2579192" y="3148914"/>
                  </a:lnTo>
                  <a:lnTo>
                    <a:pt x="2603169" y="3153994"/>
                  </a:lnTo>
                  <a:lnTo>
                    <a:pt x="2628442" y="3150184"/>
                  </a:lnTo>
                  <a:lnTo>
                    <a:pt x="2640419" y="3143834"/>
                  </a:lnTo>
                  <a:lnTo>
                    <a:pt x="2650007" y="3138754"/>
                  </a:lnTo>
                  <a:lnTo>
                    <a:pt x="2666111" y="3119704"/>
                  </a:lnTo>
                  <a:lnTo>
                    <a:pt x="2674975" y="3096844"/>
                  </a:lnTo>
                  <a:lnTo>
                    <a:pt x="2676410" y="3089224"/>
                  </a:lnTo>
                  <a:close/>
                </a:path>
                <a:path w="3942079" h="3326765">
                  <a:moveTo>
                    <a:pt x="3643045" y="2067572"/>
                  </a:moveTo>
                  <a:lnTo>
                    <a:pt x="3643033" y="2059622"/>
                  </a:lnTo>
                  <a:lnTo>
                    <a:pt x="3643033" y="2032546"/>
                  </a:lnTo>
                  <a:lnTo>
                    <a:pt x="3643033" y="2024811"/>
                  </a:lnTo>
                  <a:lnTo>
                    <a:pt x="3641382" y="2022678"/>
                  </a:lnTo>
                  <a:lnTo>
                    <a:pt x="3633203" y="2022678"/>
                  </a:lnTo>
                  <a:lnTo>
                    <a:pt x="3633203" y="2032546"/>
                  </a:lnTo>
                  <a:lnTo>
                    <a:pt x="3633203" y="2059622"/>
                  </a:lnTo>
                  <a:lnTo>
                    <a:pt x="3605796" y="2059622"/>
                  </a:lnTo>
                  <a:lnTo>
                    <a:pt x="3605796" y="2032546"/>
                  </a:lnTo>
                  <a:lnTo>
                    <a:pt x="3633203" y="2032546"/>
                  </a:lnTo>
                  <a:lnTo>
                    <a:pt x="3633203" y="2022678"/>
                  </a:lnTo>
                  <a:lnTo>
                    <a:pt x="3597960" y="2022678"/>
                  </a:lnTo>
                  <a:lnTo>
                    <a:pt x="3596081" y="2024608"/>
                  </a:lnTo>
                  <a:lnTo>
                    <a:pt x="3596144" y="2067572"/>
                  </a:lnTo>
                  <a:lnTo>
                    <a:pt x="3598024" y="2069477"/>
                  </a:lnTo>
                  <a:lnTo>
                    <a:pt x="3641102" y="2069477"/>
                  </a:lnTo>
                  <a:lnTo>
                    <a:pt x="3643045" y="2067572"/>
                  </a:lnTo>
                  <a:close/>
                </a:path>
                <a:path w="3942079" h="3326765">
                  <a:moveTo>
                    <a:pt x="3643122" y="2097722"/>
                  </a:moveTo>
                  <a:lnTo>
                    <a:pt x="3641267" y="2095512"/>
                  </a:lnTo>
                  <a:lnTo>
                    <a:pt x="3633101" y="2095512"/>
                  </a:lnTo>
                  <a:lnTo>
                    <a:pt x="3633101" y="2105177"/>
                  </a:lnTo>
                  <a:lnTo>
                    <a:pt x="3633101" y="2132431"/>
                  </a:lnTo>
                  <a:lnTo>
                    <a:pt x="3605834" y="2132431"/>
                  </a:lnTo>
                  <a:lnTo>
                    <a:pt x="3605834" y="2105177"/>
                  </a:lnTo>
                  <a:lnTo>
                    <a:pt x="3633101" y="2105177"/>
                  </a:lnTo>
                  <a:lnTo>
                    <a:pt x="3633101" y="2095512"/>
                  </a:lnTo>
                  <a:lnTo>
                    <a:pt x="3598100" y="2095512"/>
                  </a:lnTo>
                  <a:lnTo>
                    <a:pt x="3596043" y="2097481"/>
                  </a:lnTo>
                  <a:lnTo>
                    <a:pt x="3596132" y="2140496"/>
                  </a:lnTo>
                  <a:lnTo>
                    <a:pt x="3597948" y="2142426"/>
                  </a:lnTo>
                  <a:lnTo>
                    <a:pt x="3641115" y="2142426"/>
                  </a:lnTo>
                  <a:lnTo>
                    <a:pt x="3643007" y="2140496"/>
                  </a:lnTo>
                  <a:lnTo>
                    <a:pt x="3642995" y="2132431"/>
                  </a:lnTo>
                  <a:lnTo>
                    <a:pt x="3643071" y="2105177"/>
                  </a:lnTo>
                  <a:lnTo>
                    <a:pt x="3643122" y="2097722"/>
                  </a:lnTo>
                  <a:close/>
                </a:path>
                <a:path w="3942079" h="3326765">
                  <a:moveTo>
                    <a:pt x="3772230" y="1914664"/>
                  </a:moveTo>
                  <a:lnTo>
                    <a:pt x="3770172" y="1904504"/>
                  </a:lnTo>
                  <a:lnTo>
                    <a:pt x="3765956" y="1898294"/>
                  </a:lnTo>
                  <a:lnTo>
                    <a:pt x="3764597" y="1896300"/>
                  </a:lnTo>
                  <a:lnTo>
                    <a:pt x="3762603" y="1894979"/>
                  </a:lnTo>
                  <a:lnTo>
                    <a:pt x="3762603" y="1924253"/>
                  </a:lnTo>
                  <a:lnTo>
                    <a:pt x="3755352" y="1931454"/>
                  </a:lnTo>
                  <a:lnTo>
                    <a:pt x="3736810" y="1931454"/>
                  </a:lnTo>
                  <a:lnTo>
                    <a:pt x="3729520" y="1924088"/>
                  </a:lnTo>
                  <a:lnTo>
                    <a:pt x="3729596" y="1914664"/>
                  </a:lnTo>
                  <a:lnTo>
                    <a:pt x="3729672" y="1905457"/>
                  </a:lnTo>
                  <a:lnTo>
                    <a:pt x="3736873" y="1898294"/>
                  </a:lnTo>
                  <a:lnTo>
                    <a:pt x="3755517" y="1898294"/>
                  </a:lnTo>
                  <a:lnTo>
                    <a:pt x="3762591" y="1905457"/>
                  </a:lnTo>
                  <a:lnTo>
                    <a:pt x="3762603" y="1924253"/>
                  </a:lnTo>
                  <a:lnTo>
                    <a:pt x="3762603" y="1894979"/>
                  </a:lnTo>
                  <a:lnTo>
                    <a:pt x="3756329" y="1890801"/>
                  </a:lnTo>
                  <a:lnTo>
                    <a:pt x="3746144" y="1888782"/>
                  </a:lnTo>
                  <a:lnTo>
                    <a:pt x="3735959" y="1890801"/>
                  </a:lnTo>
                  <a:lnTo>
                    <a:pt x="3727691" y="1896300"/>
                  </a:lnTo>
                  <a:lnTo>
                    <a:pt x="3722116" y="1904504"/>
                  </a:lnTo>
                  <a:lnTo>
                    <a:pt x="3720046" y="1914664"/>
                  </a:lnTo>
                  <a:lnTo>
                    <a:pt x="3721874" y="1924088"/>
                  </a:lnTo>
                  <a:lnTo>
                    <a:pt x="3721900" y="1924253"/>
                  </a:lnTo>
                  <a:lnTo>
                    <a:pt x="3722027" y="1924888"/>
                  </a:lnTo>
                  <a:lnTo>
                    <a:pt x="3727602" y="1933295"/>
                  </a:lnTo>
                  <a:lnTo>
                    <a:pt x="3735933" y="1938959"/>
                  </a:lnTo>
                  <a:lnTo>
                    <a:pt x="3746119" y="1941029"/>
                  </a:lnTo>
                  <a:lnTo>
                    <a:pt x="3756317" y="1938959"/>
                  </a:lnTo>
                  <a:lnTo>
                    <a:pt x="3764623" y="1933295"/>
                  </a:lnTo>
                  <a:lnTo>
                    <a:pt x="3765842" y="1931454"/>
                  </a:lnTo>
                  <a:lnTo>
                    <a:pt x="3770211" y="1924888"/>
                  </a:lnTo>
                  <a:lnTo>
                    <a:pt x="3772154" y="1915058"/>
                  </a:lnTo>
                  <a:lnTo>
                    <a:pt x="3772230" y="1914664"/>
                  </a:lnTo>
                  <a:close/>
                </a:path>
                <a:path w="3942079" h="3326765">
                  <a:moveTo>
                    <a:pt x="3896283" y="2024532"/>
                  </a:moveTo>
                  <a:lnTo>
                    <a:pt x="3894251" y="2022627"/>
                  </a:lnTo>
                  <a:lnTo>
                    <a:pt x="3886454" y="2022627"/>
                  </a:lnTo>
                  <a:lnTo>
                    <a:pt x="3886454" y="2032571"/>
                  </a:lnTo>
                  <a:lnTo>
                    <a:pt x="3886454" y="2059597"/>
                  </a:lnTo>
                  <a:lnTo>
                    <a:pt x="3859098" y="2059597"/>
                  </a:lnTo>
                  <a:lnTo>
                    <a:pt x="3859098" y="2032571"/>
                  </a:lnTo>
                  <a:lnTo>
                    <a:pt x="3886454" y="2032571"/>
                  </a:lnTo>
                  <a:lnTo>
                    <a:pt x="3886454" y="2022627"/>
                  </a:lnTo>
                  <a:lnTo>
                    <a:pt x="3851224" y="2022627"/>
                  </a:lnTo>
                  <a:lnTo>
                    <a:pt x="3849243" y="2024532"/>
                  </a:lnTo>
                  <a:lnTo>
                    <a:pt x="3849243" y="2067585"/>
                  </a:lnTo>
                  <a:lnTo>
                    <a:pt x="3851237" y="2069490"/>
                  </a:lnTo>
                  <a:lnTo>
                    <a:pt x="3894328" y="2069490"/>
                  </a:lnTo>
                  <a:lnTo>
                    <a:pt x="3896207" y="2067585"/>
                  </a:lnTo>
                  <a:lnTo>
                    <a:pt x="3896283" y="2059597"/>
                  </a:lnTo>
                  <a:lnTo>
                    <a:pt x="3896283" y="2032571"/>
                  </a:lnTo>
                  <a:lnTo>
                    <a:pt x="3896283" y="2024532"/>
                  </a:lnTo>
                  <a:close/>
                </a:path>
                <a:path w="3942079" h="3326765">
                  <a:moveTo>
                    <a:pt x="3896296" y="2097493"/>
                  </a:moveTo>
                  <a:lnTo>
                    <a:pt x="3894213" y="2095500"/>
                  </a:lnTo>
                  <a:lnTo>
                    <a:pt x="3886479" y="2095500"/>
                  </a:lnTo>
                  <a:lnTo>
                    <a:pt x="3886479" y="2105202"/>
                  </a:lnTo>
                  <a:lnTo>
                    <a:pt x="3886479" y="2132546"/>
                  </a:lnTo>
                  <a:lnTo>
                    <a:pt x="3859149" y="2132546"/>
                  </a:lnTo>
                  <a:lnTo>
                    <a:pt x="3859149" y="2105202"/>
                  </a:lnTo>
                  <a:lnTo>
                    <a:pt x="3886479" y="2105202"/>
                  </a:lnTo>
                  <a:lnTo>
                    <a:pt x="3886479" y="2095500"/>
                  </a:lnTo>
                  <a:lnTo>
                    <a:pt x="3851376" y="2095500"/>
                  </a:lnTo>
                  <a:lnTo>
                    <a:pt x="3849078" y="2097493"/>
                  </a:lnTo>
                  <a:lnTo>
                    <a:pt x="3849230" y="2097493"/>
                  </a:lnTo>
                  <a:lnTo>
                    <a:pt x="3849319" y="2140496"/>
                  </a:lnTo>
                  <a:lnTo>
                    <a:pt x="3851148" y="2142490"/>
                  </a:lnTo>
                  <a:lnTo>
                    <a:pt x="3894290" y="2142490"/>
                  </a:lnTo>
                  <a:lnTo>
                    <a:pt x="3896271" y="2140496"/>
                  </a:lnTo>
                  <a:lnTo>
                    <a:pt x="3896271" y="2132546"/>
                  </a:lnTo>
                  <a:lnTo>
                    <a:pt x="3896283" y="2105202"/>
                  </a:lnTo>
                  <a:lnTo>
                    <a:pt x="3896296" y="2097493"/>
                  </a:lnTo>
                  <a:close/>
                </a:path>
                <a:path w="3942079" h="3326765">
                  <a:moveTo>
                    <a:pt x="3941495" y="2198509"/>
                  </a:moveTo>
                  <a:lnTo>
                    <a:pt x="3939692" y="2196477"/>
                  </a:lnTo>
                  <a:lnTo>
                    <a:pt x="3934866" y="2196312"/>
                  </a:lnTo>
                  <a:lnTo>
                    <a:pt x="3933914" y="2196071"/>
                  </a:lnTo>
                  <a:lnTo>
                    <a:pt x="3932529" y="2195855"/>
                  </a:lnTo>
                  <a:lnTo>
                    <a:pt x="3932517" y="2180183"/>
                  </a:lnTo>
                  <a:lnTo>
                    <a:pt x="3932517" y="2171077"/>
                  </a:lnTo>
                  <a:lnTo>
                    <a:pt x="3931882" y="2170379"/>
                  </a:lnTo>
                  <a:lnTo>
                    <a:pt x="3931640" y="2170379"/>
                  </a:lnTo>
                  <a:lnTo>
                    <a:pt x="3931640" y="2206167"/>
                  </a:lnTo>
                  <a:lnTo>
                    <a:pt x="3931640" y="2222258"/>
                  </a:lnTo>
                  <a:lnTo>
                    <a:pt x="3560534" y="2222258"/>
                  </a:lnTo>
                  <a:lnTo>
                    <a:pt x="3560534" y="2206167"/>
                  </a:lnTo>
                  <a:lnTo>
                    <a:pt x="3931640" y="2206167"/>
                  </a:lnTo>
                  <a:lnTo>
                    <a:pt x="3931640" y="2170379"/>
                  </a:lnTo>
                  <a:lnTo>
                    <a:pt x="3923373" y="2170379"/>
                  </a:lnTo>
                  <a:lnTo>
                    <a:pt x="3922852" y="2170328"/>
                  </a:lnTo>
                  <a:lnTo>
                    <a:pt x="3922852" y="2180183"/>
                  </a:lnTo>
                  <a:lnTo>
                    <a:pt x="3922852" y="2196071"/>
                  </a:lnTo>
                  <a:lnTo>
                    <a:pt x="3569284" y="2196071"/>
                  </a:lnTo>
                  <a:lnTo>
                    <a:pt x="3569284" y="2180183"/>
                  </a:lnTo>
                  <a:lnTo>
                    <a:pt x="3922852" y="2180183"/>
                  </a:lnTo>
                  <a:lnTo>
                    <a:pt x="3922852" y="2170328"/>
                  </a:lnTo>
                  <a:lnTo>
                    <a:pt x="3921087" y="2170150"/>
                  </a:lnTo>
                  <a:lnTo>
                    <a:pt x="3919486" y="2170150"/>
                  </a:lnTo>
                  <a:lnTo>
                    <a:pt x="3919486" y="1995614"/>
                  </a:lnTo>
                  <a:lnTo>
                    <a:pt x="3920553" y="1996274"/>
                  </a:lnTo>
                  <a:lnTo>
                    <a:pt x="3921061" y="1995614"/>
                  </a:lnTo>
                  <a:lnTo>
                    <a:pt x="3922293" y="1994052"/>
                  </a:lnTo>
                  <a:lnTo>
                    <a:pt x="3925392" y="1991893"/>
                  </a:lnTo>
                  <a:lnTo>
                    <a:pt x="3925430" y="1991283"/>
                  </a:lnTo>
                  <a:lnTo>
                    <a:pt x="3925544" y="1989569"/>
                  </a:lnTo>
                  <a:lnTo>
                    <a:pt x="3925722" y="1984984"/>
                  </a:lnTo>
                  <a:lnTo>
                    <a:pt x="3925747" y="1965718"/>
                  </a:lnTo>
                  <a:lnTo>
                    <a:pt x="3925722" y="1957908"/>
                  </a:lnTo>
                  <a:lnTo>
                    <a:pt x="3923893" y="1956142"/>
                  </a:lnTo>
                  <a:lnTo>
                    <a:pt x="3916095" y="1956142"/>
                  </a:lnTo>
                  <a:lnTo>
                    <a:pt x="3916095" y="1965718"/>
                  </a:lnTo>
                  <a:lnTo>
                    <a:pt x="3916095" y="1984984"/>
                  </a:lnTo>
                  <a:lnTo>
                    <a:pt x="3909415" y="1984984"/>
                  </a:lnTo>
                  <a:lnTo>
                    <a:pt x="3909415" y="1995208"/>
                  </a:lnTo>
                  <a:lnTo>
                    <a:pt x="3909415" y="2170150"/>
                  </a:lnTo>
                  <a:lnTo>
                    <a:pt x="3840124" y="2170150"/>
                  </a:lnTo>
                  <a:lnTo>
                    <a:pt x="3840238" y="2162899"/>
                  </a:lnTo>
                  <a:lnTo>
                    <a:pt x="3839997" y="2159939"/>
                  </a:lnTo>
                  <a:lnTo>
                    <a:pt x="3839883" y="2158542"/>
                  </a:lnTo>
                  <a:lnTo>
                    <a:pt x="3839832" y="2155647"/>
                  </a:lnTo>
                  <a:lnTo>
                    <a:pt x="3835235" y="2151392"/>
                  </a:lnTo>
                  <a:lnTo>
                    <a:pt x="3835400" y="2150072"/>
                  </a:lnTo>
                  <a:lnTo>
                    <a:pt x="3835425" y="2149868"/>
                  </a:lnTo>
                  <a:lnTo>
                    <a:pt x="3835704" y="2147836"/>
                  </a:lnTo>
                  <a:lnTo>
                    <a:pt x="3835806" y="2016493"/>
                  </a:lnTo>
                  <a:lnTo>
                    <a:pt x="3836428" y="2015490"/>
                  </a:lnTo>
                  <a:lnTo>
                    <a:pt x="3837394" y="2013966"/>
                  </a:lnTo>
                  <a:lnTo>
                    <a:pt x="3838727" y="2009609"/>
                  </a:lnTo>
                  <a:lnTo>
                    <a:pt x="3838803" y="2009381"/>
                  </a:lnTo>
                  <a:lnTo>
                    <a:pt x="3839578" y="2007412"/>
                  </a:lnTo>
                  <a:lnTo>
                    <a:pt x="3839641" y="2006447"/>
                  </a:lnTo>
                  <a:lnTo>
                    <a:pt x="3839730" y="2005304"/>
                  </a:lnTo>
                  <a:lnTo>
                    <a:pt x="3839959" y="2002282"/>
                  </a:lnTo>
                  <a:lnTo>
                    <a:pt x="3839895" y="2000567"/>
                  </a:lnTo>
                  <a:lnTo>
                    <a:pt x="3839807" y="1995208"/>
                  </a:lnTo>
                  <a:lnTo>
                    <a:pt x="3909415" y="1995208"/>
                  </a:lnTo>
                  <a:lnTo>
                    <a:pt x="3909415" y="1984984"/>
                  </a:lnTo>
                  <a:lnTo>
                    <a:pt x="3830383" y="1984984"/>
                  </a:lnTo>
                  <a:lnTo>
                    <a:pt x="3830383" y="2159939"/>
                  </a:lnTo>
                  <a:lnTo>
                    <a:pt x="3830383" y="2170150"/>
                  </a:lnTo>
                  <a:lnTo>
                    <a:pt x="3801059" y="2170150"/>
                  </a:lnTo>
                  <a:lnTo>
                    <a:pt x="3801059" y="2159939"/>
                  </a:lnTo>
                  <a:lnTo>
                    <a:pt x="3830383" y="2159939"/>
                  </a:lnTo>
                  <a:lnTo>
                    <a:pt x="3830383" y="1984984"/>
                  </a:lnTo>
                  <a:lnTo>
                    <a:pt x="3830167" y="1984984"/>
                  </a:lnTo>
                  <a:lnTo>
                    <a:pt x="3830167" y="1995208"/>
                  </a:lnTo>
                  <a:lnTo>
                    <a:pt x="3830167" y="2005304"/>
                  </a:lnTo>
                  <a:lnTo>
                    <a:pt x="3825875" y="2005304"/>
                  </a:lnTo>
                  <a:lnTo>
                    <a:pt x="3825875" y="2015490"/>
                  </a:lnTo>
                  <a:lnTo>
                    <a:pt x="3825875" y="2149868"/>
                  </a:lnTo>
                  <a:lnTo>
                    <a:pt x="3805326" y="2149868"/>
                  </a:lnTo>
                  <a:lnTo>
                    <a:pt x="3805326" y="2063889"/>
                  </a:lnTo>
                  <a:lnTo>
                    <a:pt x="3805326" y="2054009"/>
                  </a:lnTo>
                  <a:lnTo>
                    <a:pt x="3805326" y="2040178"/>
                  </a:lnTo>
                  <a:lnTo>
                    <a:pt x="3805326" y="2030107"/>
                  </a:lnTo>
                  <a:lnTo>
                    <a:pt x="3805326" y="2015490"/>
                  </a:lnTo>
                  <a:lnTo>
                    <a:pt x="3825875" y="2015490"/>
                  </a:lnTo>
                  <a:lnTo>
                    <a:pt x="3825875" y="2005304"/>
                  </a:lnTo>
                  <a:lnTo>
                    <a:pt x="3801059" y="2005304"/>
                  </a:lnTo>
                  <a:lnTo>
                    <a:pt x="3801059" y="1995208"/>
                  </a:lnTo>
                  <a:lnTo>
                    <a:pt x="3830167" y="1995208"/>
                  </a:lnTo>
                  <a:lnTo>
                    <a:pt x="3830167" y="1984984"/>
                  </a:lnTo>
                  <a:lnTo>
                    <a:pt x="3795445" y="1984984"/>
                  </a:lnTo>
                  <a:lnTo>
                    <a:pt x="3795445" y="2030107"/>
                  </a:lnTo>
                  <a:lnTo>
                    <a:pt x="3795331" y="2149094"/>
                  </a:lnTo>
                  <a:lnTo>
                    <a:pt x="3793858" y="2151392"/>
                  </a:lnTo>
                  <a:lnTo>
                    <a:pt x="3792486" y="2155647"/>
                  </a:lnTo>
                  <a:lnTo>
                    <a:pt x="3791597" y="2157577"/>
                  </a:lnTo>
                  <a:lnTo>
                    <a:pt x="3791153" y="2162899"/>
                  </a:lnTo>
                  <a:lnTo>
                    <a:pt x="3791356" y="2166277"/>
                  </a:lnTo>
                  <a:lnTo>
                    <a:pt x="3791356" y="2170150"/>
                  </a:lnTo>
                  <a:lnTo>
                    <a:pt x="3781653" y="2170150"/>
                  </a:lnTo>
                  <a:lnTo>
                    <a:pt x="3781641" y="2105113"/>
                  </a:lnTo>
                  <a:lnTo>
                    <a:pt x="3779431" y="2091994"/>
                  </a:lnTo>
                  <a:lnTo>
                    <a:pt x="3773728" y="2082990"/>
                  </a:lnTo>
                  <a:lnTo>
                    <a:pt x="3773144" y="2082076"/>
                  </a:lnTo>
                  <a:lnTo>
                    <a:pt x="3771836" y="2081250"/>
                  </a:lnTo>
                  <a:lnTo>
                    <a:pt x="3771836" y="2170150"/>
                  </a:lnTo>
                  <a:lnTo>
                    <a:pt x="3720604" y="2170150"/>
                  </a:lnTo>
                  <a:lnTo>
                    <a:pt x="3720477" y="2168804"/>
                  </a:lnTo>
                  <a:lnTo>
                    <a:pt x="3720363" y="2103716"/>
                  </a:lnTo>
                  <a:lnTo>
                    <a:pt x="3721785" y="2095474"/>
                  </a:lnTo>
                  <a:lnTo>
                    <a:pt x="3725938" y="2088896"/>
                  </a:lnTo>
                  <a:lnTo>
                    <a:pt x="3732441" y="2084641"/>
                  </a:lnTo>
                  <a:lnTo>
                    <a:pt x="3741001" y="2082990"/>
                  </a:lnTo>
                  <a:lnTo>
                    <a:pt x="3751846" y="2082990"/>
                  </a:lnTo>
                  <a:lnTo>
                    <a:pt x="3763873" y="2084324"/>
                  </a:lnTo>
                  <a:lnTo>
                    <a:pt x="3771442" y="2091105"/>
                  </a:lnTo>
                  <a:lnTo>
                    <a:pt x="3771544" y="2095474"/>
                  </a:lnTo>
                  <a:lnTo>
                    <a:pt x="3771671" y="2100503"/>
                  </a:lnTo>
                  <a:lnTo>
                    <a:pt x="3771722" y="2104047"/>
                  </a:lnTo>
                  <a:lnTo>
                    <a:pt x="3771836" y="2170150"/>
                  </a:lnTo>
                  <a:lnTo>
                    <a:pt x="3771836" y="2081250"/>
                  </a:lnTo>
                  <a:lnTo>
                    <a:pt x="3763378" y="2075891"/>
                  </a:lnTo>
                  <a:lnTo>
                    <a:pt x="3763822" y="2075891"/>
                  </a:lnTo>
                  <a:lnTo>
                    <a:pt x="3750145" y="2073554"/>
                  </a:lnTo>
                  <a:lnTo>
                    <a:pt x="3740937" y="2073554"/>
                  </a:lnTo>
                  <a:lnTo>
                    <a:pt x="3728796" y="2075891"/>
                  </a:lnTo>
                  <a:lnTo>
                    <a:pt x="3719347" y="2082076"/>
                  </a:lnTo>
                  <a:lnTo>
                    <a:pt x="3713238" y="2091499"/>
                  </a:lnTo>
                  <a:lnTo>
                    <a:pt x="3710978" y="2103716"/>
                  </a:lnTo>
                  <a:lnTo>
                    <a:pt x="3710902" y="2170150"/>
                  </a:lnTo>
                  <a:lnTo>
                    <a:pt x="3700996" y="2170150"/>
                  </a:lnTo>
                  <a:lnTo>
                    <a:pt x="3701008" y="2159939"/>
                  </a:lnTo>
                  <a:lnTo>
                    <a:pt x="3701021" y="2154758"/>
                  </a:lnTo>
                  <a:lnTo>
                    <a:pt x="3697160" y="2151392"/>
                  </a:lnTo>
                  <a:lnTo>
                    <a:pt x="3697020" y="2151392"/>
                  </a:lnTo>
                  <a:lnTo>
                    <a:pt x="3696830" y="2150072"/>
                  </a:lnTo>
                  <a:lnTo>
                    <a:pt x="3696805" y="2149691"/>
                  </a:lnTo>
                  <a:lnTo>
                    <a:pt x="3696805" y="2065350"/>
                  </a:lnTo>
                  <a:lnTo>
                    <a:pt x="3697033" y="2064740"/>
                  </a:lnTo>
                  <a:lnTo>
                    <a:pt x="3697211" y="2063889"/>
                  </a:lnTo>
                  <a:lnTo>
                    <a:pt x="3795204" y="2063889"/>
                  </a:lnTo>
                  <a:lnTo>
                    <a:pt x="3795331" y="2149094"/>
                  </a:lnTo>
                  <a:lnTo>
                    <a:pt x="3795331" y="2030107"/>
                  </a:lnTo>
                  <a:lnTo>
                    <a:pt x="3795166" y="2030107"/>
                  </a:lnTo>
                  <a:lnTo>
                    <a:pt x="3795166" y="2040178"/>
                  </a:lnTo>
                  <a:lnTo>
                    <a:pt x="3795166" y="2054009"/>
                  </a:lnTo>
                  <a:lnTo>
                    <a:pt x="3697046" y="2054009"/>
                  </a:lnTo>
                  <a:lnTo>
                    <a:pt x="3697046" y="2040178"/>
                  </a:lnTo>
                  <a:lnTo>
                    <a:pt x="3795166" y="2040178"/>
                  </a:lnTo>
                  <a:lnTo>
                    <a:pt x="3795166" y="2030107"/>
                  </a:lnTo>
                  <a:lnTo>
                    <a:pt x="3696779" y="2030107"/>
                  </a:lnTo>
                  <a:lnTo>
                    <a:pt x="3696868" y="2015312"/>
                  </a:lnTo>
                  <a:lnTo>
                    <a:pt x="3696881" y="2014448"/>
                  </a:lnTo>
                  <a:lnTo>
                    <a:pt x="3698189" y="2011464"/>
                  </a:lnTo>
                  <a:lnTo>
                    <a:pt x="3700056" y="2008593"/>
                  </a:lnTo>
                  <a:lnTo>
                    <a:pt x="3700742" y="2005304"/>
                  </a:lnTo>
                  <a:lnTo>
                    <a:pt x="3701377" y="2002282"/>
                  </a:lnTo>
                  <a:lnTo>
                    <a:pt x="3700856" y="1998840"/>
                  </a:lnTo>
                  <a:lnTo>
                    <a:pt x="3700856" y="1995208"/>
                  </a:lnTo>
                  <a:lnTo>
                    <a:pt x="3791280" y="1995208"/>
                  </a:lnTo>
                  <a:lnTo>
                    <a:pt x="3791280" y="1997837"/>
                  </a:lnTo>
                  <a:lnTo>
                    <a:pt x="3790899" y="2000567"/>
                  </a:lnTo>
                  <a:lnTo>
                    <a:pt x="3792004" y="2006447"/>
                  </a:lnTo>
                  <a:lnTo>
                    <a:pt x="3793299" y="2009381"/>
                  </a:lnTo>
                  <a:lnTo>
                    <a:pt x="3793413" y="2009609"/>
                  </a:lnTo>
                  <a:lnTo>
                    <a:pt x="3794760" y="2014448"/>
                  </a:lnTo>
                  <a:lnTo>
                    <a:pt x="3794861" y="2014804"/>
                  </a:lnTo>
                  <a:lnTo>
                    <a:pt x="3795230" y="2016493"/>
                  </a:lnTo>
                  <a:lnTo>
                    <a:pt x="3795306" y="2016798"/>
                  </a:lnTo>
                  <a:lnTo>
                    <a:pt x="3795407" y="2018792"/>
                  </a:lnTo>
                  <a:lnTo>
                    <a:pt x="3795445" y="2030107"/>
                  </a:lnTo>
                  <a:lnTo>
                    <a:pt x="3795445" y="1984984"/>
                  </a:lnTo>
                  <a:lnTo>
                    <a:pt x="3691153" y="1984984"/>
                  </a:lnTo>
                  <a:lnTo>
                    <a:pt x="3691153" y="2159939"/>
                  </a:lnTo>
                  <a:lnTo>
                    <a:pt x="3691153" y="2170150"/>
                  </a:lnTo>
                  <a:lnTo>
                    <a:pt x="3661968" y="2170150"/>
                  </a:lnTo>
                  <a:lnTo>
                    <a:pt x="3661968" y="2159939"/>
                  </a:lnTo>
                  <a:lnTo>
                    <a:pt x="3691153" y="2159939"/>
                  </a:lnTo>
                  <a:lnTo>
                    <a:pt x="3691153" y="1984984"/>
                  </a:lnTo>
                  <a:lnTo>
                    <a:pt x="3691026" y="1984984"/>
                  </a:lnTo>
                  <a:lnTo>
                    <a:pt x="3691026" y="1995208"/>
                  </a:lnTo>
                  <a:lnTo>
                    <a:pt x="3691026" y="2005304"/>
                  </a:lnTo>
                  <a:lnTo>
                    <a:pt x="3686987" y="2005304"/>
                  </a:lnTo>
                  <a:lnTo>
                    <a:pt x="3686987" y="2015312"/>
                  </a:lnTo>
                  <a:lnTo>
                    <a:pt x="3686987" y="2149691"/>
                  </a:lnTo>
                  <a:lnTo>
                    <a:pt x="3666439" y="2149691"/>
                  </a:lnTo>
                  <a:lnTo>
                    <a:pt x="3666439" y="2015312"/>
                  </a:lnTo>
                  <a:lnTo>
                    <a:pt x="3686987" y="2015312"/>
                  </a:lnTo>
                  <a:lnTo>
                    <a:pt x="3686987" y="2005304"/>
                  </a:lnTo>
                  <a:lnTo>
                    <a:pt x="3661930" y="2005304"/>
                  </a:lnTo>
                  <a:lnTo>
                    <a:pt x="3661930" y="1995208"/>
                  </a:lnTo>
                  <a:lnTo>
                    <a:pt x="3691026" y="1995208"/>
                  </a:lnTo>
                  <a:lnTo>
                    <a:pt x="3691026" y="1984984"/>
                  </a:lnTo>
                  <a:lnTo>
                    <a:pt x="3656812" y="1984984"/>
                  </a:lnTo>
                  <a:lnTo>
                    <a:pt x="3656812" y="2150072"/>
                  </a:lnTo>
                  <a:lnTo>
                    <a:pt x="3650716" y="2155990"/>
                  </a:lnTo>
                  <a:lnTo>
                    <a:pt x="3652786" y="2162899"/>
                  </a:lnTo>
                  <a:lnTo>
                    <a:pt x="3652863" y="2163724"/>
                  </a:lnTo>
                  <a:lnTo>
                    <a:pt x="3652215" y="2170150"/>
                  </a:lnTo>
                  <a:lnTo>
                    <a:pt x="3582759" y="2170150"/>
                  </a:lnTo>
                  <a:lnTo>
                    <a:pt x="3582759" y="1995208"/>
                  </a:lnTo>
                  <a:lnTo>
                    <a:pt x="3652253" y="1995208"/>
                  </a:lnTo>
                  <a:lnTo>
                    <a:pt x="3652355" y="2010206"/>
                  </a:lnTo>
                  <a:lnTo>
                    <a:pt x="3656406" y="2013966"/>
                  </a:lnTo>
                  <a:lnTo>
                    <a:pt x="3656431" y="2054009"/>
                  </a:lnTo>
                  <a:lnTo>
                    <a:pt x="3656558" y="2149094"/>
                  </a:lnTo>
                  <a:lnTo>
                    <a:pt x="3656711" y="2149691"/>
                  </a:lnTo>
                  <a:lnTo>
                    <a:pt x="3656812" y="2150072"/>
                  </a:lnTo>
                  <a:lnTo>
                    <a:pt x="3656812" y="1984984"/>
                  </a:lnTo>
                  <a:lnTo>
                    <a:pt x="3576243" y="1984984"/>
                  </a:lnTo>
                  <a:lnTo>
                    <a:pt x="3576243" y="1965718"/>
                  </a:lnTo>
                  <a:lnTo>
                    <a:pt x="3916095" y="1965718"/>
                  </a:lnTo>
                  <a:lnTo>
                    <a:pt x="3916095" y="1956142"/>
                  </a:lnTo>
                  <a:lnTo>
                    <a:pt x="3911625" y="1956142"/>
                  </a:lnTo>
                  <a:lnTo>
                    <a:pt x="3911625" y="1955558"/>
                  </a:lnTo>
                  <a:lnTo>
                    <a:pt x="3911625" y="1921916"/>
                  </a:lnTo>
                  <a:lnTo>
                    <a:pt x="3911409" y="1921598"/>
                  </a:lnTo>
                  <a:lnTo>
                    <a:pt x="3902214" y="1918195"/>
                  </a:lnTo>
                  <a:lnTo>
                    <a:pt x="3902214" y="1929155"/>
                  </a:lnTo>
                  <a:lnTo>
                    <a:pt x="3901833" y="1938756"/>
                  </a:lnTo>
                  <a:lnTo>
                    <a:pt x="3901783" y="1940013"/>
                  </a:lnTo>
                  <a:lnTo>
                    <a:pt x="3901973" y="1947062"/>
                  </a:lnTo>
                  <a:lnTo>
                    <a:pt x="3901998" y="1955558"/>
                  </a:lnTo>
                  <a:lnTo>
                    <a:pt x="3590226" y="1955558"/>
                  </a:lnTo>
                  <a:lnTo>
                    <a:pt x="3590226" y="1947062"/>
                  </a:lnTo>
                  <a:lnTo>
                    <a:pt x="3590074" y="1940013"/>
                  </a:lnTo>
                  <a:lnTo>
                    <a:pt x="3734066" y="1875078"/>
                  </a:lnTo>
                  <a:lnTo>
                    <a:pt x="3744658" y="1871345"/>
                  </a:lnTo>
                  <a:lnTo>
                    <a:pt x="3747947" y="1871345"/>
                  </a:lnTo>
                  <a:lnTo>
                    <a:pt x="3900830" y="1927758"/>
                  </a:lnTo>
                  <a:lnTo>
                    <a:pt x="3901617" y="1928507"/>
                  </a:lnTo>
                  <a:lnTo>
                    <a:pt x="3902214" y="1929155"/>
                  </a:lnTo>
                  <a:lnTo>
                    <a:pt x="3902214" y="1918195"/>
                  </a:lnTo>
                  <a:lnTo>
                    <a:pt x="3775659" y="1871345"/>
                  </a:lnTo>
                  <a:lnTo>
                    <a:pt x="3753586" y="1863102"/>
                  </a:lnTo>
                  <a:lnTo>
                    <a:pt x="3751161" y="1861426"/>
                  </a:lnTo>
                  <a:lnTo>
                    <a:pt x="3750716" y="1852180"/>
                  </a:lnTo>
                  <a:lnTo>
                    <a:pt x="3750907" y="1844179"/>
                  </a:lnTo>
                  <a:lnTo>
                    <a:pt x="3750907" y="1835721"/>
                  </a:lnTo>
                  <a:lnTo>
                    <a:pt x="3799205" y="1835721"/>
                  </a:lnTo>
                  <a:lnTo>
                    <a:pt x="3800767" y="1834146"/>
                  </a:lnTo>
                  <a:lnTo>
                    <a:pt x="3800767" y="1826221"/>
                  </a:lnTo>
                  <a:lnTo>
                    <a:pt x="3800767" y="1806346"/>
                  </a:lnTo>
                  <a:lnTo>
                    <a:pt x="3800767" y="1798066"/>
                  </a:lnTo>
                  <a:lnTo>
                    <a:pt x="3799179" y="1796567"/>
                  </a:lnTo>
                  <a:lnTo>
                    <a:pt x="3791089" y="1796567"/>
                  </a:lnTo>
                  <a:lnTo>
                    <a:pt x="3791089" y="1806346"/>
                  </a:lnTo>
                  <a:lnTo>
                    <a:pt x="3791089" y="1826044"/>
                  </a:lnTo>
                  <a:lnTo>
                    <a:pt x="3790099" y="1826044"/>
                  </a:lnTo>
                  <a:lnTo>
                    <a:pt x="3789273" y="1826221"/>
                  </a:lnTo>
                  <a:lnTo>
                    <a:pt x="3751262" y="1826221"/>
                  </a:lnTo>
                  <a:lnTo>
                    <a:pt x="3751262" y="1806346"/>
                  </a:lnTo>
                  <a:lnTo>
                    <a:pt x="3791089" y="1806346"/>
                  </a:lnTo>
                  <a:lnTo>
                    <a:pt x="3791089" y="1796567"/>
                  </a:lnTo>
                  <a:lnTo>
                    <a:pt x="3742664" y="1796567"/>
                  </a:lnTo>
                  <a:lnTo>
                    <a:pt x="3741331" y="1797926"/>
                  </a:lnTo>
                  <a:lnTo>
                    <a:pt x="3741420" y="1852180"/>
                  </a:lnTo>
                  <a:lnTo>
                    <a:pt x="3741509" y="1860943"/>
                  </a:lnTo>
                  <a:lnTo>
                    <a:pt x="3740531" y="1862696"/>
                  </a:lnTo>
                  <a:lnTo>
                    <a:pt x="3582289" y="1921116"/>
                  </a:lnTo>
                  <a:lnTo>
                    <a:pt x="3580612" y="1923618"/>
                  </a:lnTo>
                  <a:lnTo>
                    <a:pt x="3580739" y="1927428"/>
                  </a:lnTo>
                  <a:lnTo>
                    <a:pt x="3580841" y="1956142"/>
                  </a:lnTo>
                  <a:lnTo>
                    <a:pt x="3567633" y="1956142"/>
                  </a:lnTo>
                  <a:lnTo>
                    <a:pt x="3566617" y="1957095"/>
                  </a:lnTo>
                  <a:lnTo>
                    <a:pt x="3566490" y="1991893"/>
                  </a:lnTo>
                  <a:lnTo>
                    <a:pt x="3567049" y="1995208"/>
                  </a:lnTo>
                  <a:lnTo>
                    <a:pt x="3572535" y="1995208"/>
                  </a:lnTo>
                  <a:lnTo>
                    <a:pt x="3572535" y="2170379"/>
                  </a:lnTo>
                  <a:lnTo>
                    <a:pt x="3560419" y="2170379"/>
                  </a:lnTo>
                  <a:lnTo>
                    <a:pt x="3559708" y="2171077"/>
                  </a:lnTo>
                  <a:lnTo>
                    <a:pt x="3559683" y="2195855"/>
                  </a:lnTo>
                  <a:lnTo>
                    <a:pt x="3550894" y="2197112"/>
                  </a:lnTo>
                  <a:lnTo>
                    <a:pt x="3550678" y="2197366"/>
                  </a:lnTo>
                  <a:lnTo>
                    <a:pt x="3550678" y="2231186"/>
                  </a:lnTo>
                  <a:lnTo>
                    <a:pt x="3551415" y="2231936"/>
                  </a:lnTo>
                  <a:lnTo>
                    <a:pt x="3939654" y="2231936"/>
                  </a:lnTo>
                  <a:lnTo>
                    <a:pt x="3941483" y="2229853"/>
                  </a:lnTo>
                  <a:lnTo>
                    <a:pt x="3941483" y="2222258"/>
                  </a:lnTo>
                  <a:lnTo>
                    <a:pt x="3941483" y="2206167"/>
                  </a:lnTo>
                  <a:lnTo>
                    <a:pt x="3941495" y="21985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7" name="object 207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310954" y="5008687"/>
              <a:ext cx="364041" cy="371961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3218396" y="4599685"/>
              <a:ext cx="414655" cy="340995"/>
            </a:xfrm>
            <a:custGeom>
              <a:avLst/>
              <a:gdLst/>
              <a:ahLst/>
              <a:cxnLst/>
              <a:rect l="l" t="t" r="r" b="b"/>
              <a:pathLst>
                <a:path w="414654" h="340995">
                  <a:moveTo>
                    <a:pt x="289153" y="243078"/>
                  </a:moveTo>
                  <a:lnTo>
                    <a:pt x="285445" y="239166"/>
                  </a:lnTo>
                  <a:lnTo>
                    <a:pt x="276872" y="238861"/>
                  </a:lnTo>
                  <a:lnTo>
                    <a:pt x="272884" y="242697"/>
                  </a:lnTo>
                  <a:lnTo>
                    <a:pt x="272694" y="251523"/>
                  </a:lnTo>
                  <a:lnTo>
                    <a:pt x="276186" y="255219"/>
                  </a:lnTo>
                  <a:lnTo>
                    <a:pt x="284924" y="255422"/>
                  </a:lnTo>
                  <a:lnTo>
                    <a:pt x="288937" y="251625"/>
                  </a:lnTo>
                  <a:lnTo>
                    <a:pt x="289052" y="247281"/>
                  </a:lnTo>
                  <a:lnTo>
                    <a:pt x="289153" y="243078"/>
                  </a:lnTo>
                  <a:close/>
                </a:path>
                <a:path w="414654" h="340995">
                  <a:moveTo>
                    <a:pt x="414528" y="177888"/>
                  </a:moveTo>
                  <a:lnTo>
                    <a:pt x="414401" y="172427"/>
                  </a:lnTo>
                  <a:lnTo>
                    <a:pt x="414299" y="167855"/>
                  </a:lnTo>
                  <a:lnTo>
                    <a:pt x="414210" y="164223"/>
                  </a:lnTo>
                  <a:lnTo>
                    <a:pt x="414108" y="159512"/>
                  </a:lnTo>
                  <a:lnTo>
                    <a:pt x="413981" y="154127"/>
                  </a:lnTo>
                  <a:lnTo>
                    <a:pt x="413956" y="153174"/>
                  </a:lnTo>
                  <a:lnTo>
                    <a:pt x="413842" y="148094"/>
                  </a:lnTo>
                  <a:lnTo>
                    <a:pt x="408546" y="132994"/>
                  </a:lnTo>
                  <a:lnTo>
                    <a:pt x="400545" y="120116"/>
                  </a:lnTo>
                  <a:lnTo>
                    <a:pt x="400469" y="119989"/>
                  </a:lnTo>
                  <a:lnTo>
                    <a:pt x="399542" y="119075"/>
                  </a:lnTo>
                  <a:lnTo>
                    <a:pt x="399542" y="164223"/>
                  </a:lnTo>
                  <a:lnTo>
                    <a:pt x="395198" y="185699"/>
                  </a:lnTo>
                  <a:lnTo>
                    <a:pt x="383349" y="203238"/>
                  </a:lnTo>
                  <a:lnTo>
                    <a:pt x="365772" y="215074"/>
                  </a:lnTo>
                  <a:lnTo>
                    <a:pt x="344271" y="219392"/>
                  </a:lnTo>
                  <a:lnTo>
                    <a:pt x="323024" y="215074"/>
                  </a:lnTo>
                  <a:lnTo>
                    <a:pt x="322846" y="215074"/>
                  </a:lnTo>
                  <a:lnTo>
                    <a:pt x="293484" y="185699"/>
                  </a:lnTo>
                  <a:lnTo>
                    <a:pt x="289140" y="164223"/>
                  </a:lnTo>
                  <a:lnTo>
                    <a:pt x="289623" y="161607"/>
                  </a:lnTo>
                  <a:lnTo>
                    <a:pt x="293497" y="142786"/>
                  </a:lnTo>
                  <a:lnTo>
                    <a:pt x="305320" y="125298"/>
                  </a:lnTo>
                  <a:lnTo>
                    <a:pt x="322808" y="113449"/>
                  </a:lnTo>
                  <a:lnTo>
                    <a:pt x="344170" y="109004"/>
                  </a:lnTo>
                  <a:lnTo>
                    <a:pt x="365582" y="113296"/>
                  </a:lnTo>
                  <a:lnTo>
                    <a:pt x="383197" y="125171"/>
                  </a:lnTo>
                  <a:lnTo>
                    <a:pt x="395135" y="142786"/>
                  </a:lnTo>
                  <a:lnTo>
                    <a:pt x="399542" y="164223"/>
                  </a:lnTo>
                  <a:lnTo>
                    <a:pt x="399542" y="119075"/>
                  </a:lnTo>
                  <a:lnTo>
                    <a:pt x="389597" y="109143"/>
                  </a:lnTo>
                  <a:lnTo>
                    <a:pt x="389394" y="109004"/>
                  </a:lnTo>
                  <a:lnTo>
                    <a:pt x="375996" y="100520"/>
                  </a:lnTo>
                  <a:lnTo>
                    <a:pt x="372681" y="98869"/>
                  </a:lnTo>
                  <a:lnTo>
                    <a:pt x="370205" y="97269"/>
                  </a:lnTo>
                  <a:lnTo>
                    <a:pt x="369912" y="93446"/>
                  </a:lnTo>
                  <a:lnTo>
                    <a:pt x="369582" y="89166"/>
                  </a:lnTo>
                  <a:lnTo>
                    <a:pt x="368338" y="85356"/>
                  </a:lnTo>
                  <a:lnTo>
                    <a:pt x="367296" y="81584"/>
                  </a:lnTo>
                  <a:lnTo>
                    <a:pt x="349059" y="44246"/>
                  </a:lnTo>
                  <a:lnTo>
                    <a:pt x="320116" y="17399"/>
                  </a:lnTo>
                  <a:lnTo>
                    <a:pt x="318262" y="16637"/>
                  </a:lnTo>
                  <a:lnTo>
                    <a:pt x="284124" y="2590"/>
                  </a:lnTo>
                  <a:lnTo>
                    <a:pt x="244741" y="1308"/>
                  </a:lnTo>
                  <a:lnTo>
                    <a:pt x="205651" y="15074"/>
                  </a:lnTo>
                  <a:lnTo>
                    <a:pt x="198678" y="19100"/>
                  </a:lnTo>
                  <a:lnTo>
                    <a:pt x="192379" y="24282"/>
                  </a:lnTo>
                  <a:lnTo>
                    <a:pt x="185724" y="28956"/>
                  </a:lnTo>
                  <a:lnTo>
                    <a:pt x="181089" y="25463"/>
                  </a:lnTo>
                  <a:lnTo>
                    <a:pt x="176479" y="21450"/>
                  </a:lnTo>
                  <a:lnTo>
                    <a:pt x="171386" y="18199"/>
                  </a:lnTo>
                  <a:lnTo>
                    <a:pt x="168224" y="16637"/>
                  </a:lnTo>
                  <a:lnTo>
                    <a:pt x="146100" y="5689"/>
                  </a:lnTo>
                  <a:lnTo>
                    <a:pt x="120180" y="0"/>
                  </a:lnTo>
                  <a:lnTo>
                    <a:pt x="93002" y="1308"/>
                  </a:lnTo>
                  <a:lnTo>
                    <a:pt x="93649" y="1308"/>
                  </a:lnTo>
                  <a:lnTo>
                    <a:pt x="66954" y="9613"/>
                  </a:lnTo>
                  <a:lnTo>
                    <a:pt x="25679" y="40627"/>
                  </a:lnTo>
                  <a:lnTo>
                    <a:pt x="3238" y="87287"/>
                  </a:lnTo>
                  <a:lnTo>
                    <a:pt x="1320" y="97269"/>
                  </a:lnTo>
                  <a:lnTo>
                    <a:pt x="1231" y="98031"/>
                  </a:lnTo>
                  <a:lnTo>
                    <a:pt x="1130" y="98869"/>
                  </a:lnTo>
                  <a:lnTo>
                    <a:pt x="1066" y="99466"/>
                  </a:lnTo>
                  <a:lnTo>
                    <a:pt x="0" y="105689"/>
                  </a:lnTo>
                  <a:lnTo>
                    <a:pt x="0" y="119380"/>
                  </a:lnTo>
                  <a:lnTo>
                    <a:pt x="9334" y="155333"/>
                  </a:lnTo>
                  <a:lnTo>
                    <a:pt x="5143" y="155333"/>
                  </a:lnTo>
                  <a:lnTo>
                    <a:pt x="1828" y="156883"/>
                  </a:lnTo>
                  <a:lnTo>
                    <a:pt x="0" y="161607"/>
                  </a:lnTo>
                  <a:lnTo>
                    <a:pt x="0" y="165671"/>
                  </a:lnTo>
                  <a:lnTo>
                    <a:pt x="2298" y="170129"/>
                  </a:lnTo>
                  <a:lnTo>
                    <a:pt x="5943" y="172046"/>
                  </a:lnTo>
                  <a:lnTo>
                    <a:pt x="11049" y="171513"/>
                  </a:lnTo>
                  <a:lnTo>
                    <a:pt x="12928" y="171513"/>
                  </a:lnTo>
                  <a:lnTo>
                    <a:pt x="13652" y="171653"/>
                  </a:lnTo>
                  <a:lnTo>
                    <a:pt x="14706" y="171513"/>
                  </a:lnTo>
                  <a:lnTo>
                    <a:pt x="18173" y="171056"/>
                  </a:lnTo>
                  <a:lnTo>
                    <a:pt x="19926" y="172427"/>
                  </a:lnTo>
                  <a:lnTo>
                    <a:pt x="36525" y="195986"/>
                  </a:lnTo>
                  <a:lnTo>
                    <a:pt x="44094" y="206273"/>
                  </a:lnTo>
                  <a:lnTo>
                    <a:pt x="81483" y="248945"/>
                  </a:lnTo>
                  <a:lnTo>
                    <a:pt x="112814" y="279666"/>
                  </a:lnTo>
                  <a:lnTo>
                    <a:pt x="145643" y="308800"/>
                  </a:lnTo>
                  <a:lnTo>
                    <a:pt x="179628" y="336715"/>
                  </a:lnTo>
                  <a:lnTo>
                    <a:pt x="184518" y="340626"/>
                  </a:lnTo>
                  <a:lnTo>
                    <a:pt x="187680" y="340626"/>
                  </a:lnTo>
                  <a:lnTo>
                    <a:pt x="210350" y="321233"/>
                  </a:lnTo>
                  <a:lnTo>
                    <a:pt x="263334" y="275653"/>
                  </a:lnTo>
                  <a:lnTo>
                    <a:pt x="264388" y="274497"/>
                  </a:lnTo>
                  <a:lnTo>
                    <a:pt x="266992" y="269887"/>
                  </a:lnTo>
                  <a:lnTo>
                    <a:pt x="266407" y="266687"/>
                  </a:lnTo>
                  <a:lnTo>
                    <a:pt x="261442" y="261188"/>
                  </a:lnTo>
                  <a:lnTo>
                    <a:pt x="257416" y="260604"/>
                  </a:lnTo>
                  <a:lnTo>
                    <a:pt x="252996" y="263232"/>
                  </a:lnTo>
                  <a:lnTo>
                    <a:pt x="251866" y="264236"/>
                  </a:lnTo>
                  <a:lnTo>
                    <a:pt x="189115" y="318579"/>
                  </a:lnTo>
                  <a:lnTo>
                    <a:pt x="187528" y="319786"/>
                  </a:lnTo>
                  <a:lnTo>
                    <a:pt x="185737" y="321233"/>
                  </a:lnTo>
                  <a:lnTo>
                    <a:pt x="157492" y="297510"/>
                  </a:lnTo>
                  <a:lnTo>
                    <a:pt x="122631" y="266433"/>
                  </a:lnTo>
                  <a:lnTo>
                    <a:pt x="74295" y="217322"/>
                  </a:lnTo>
                  <a:lnTo>
                    <a:pt x="47586" y="184696"/>
                  </a:lnTo>
                  <a:lnTo>
                    <a:pt x="43370" y="178358"/>
                  </a:lnTo>
                  <a:lnTo>
                    <a:pt x="38595" y="171653"/>
                  </a:lnTo>
                  <a:lnTo>
                    <a:pt x="38493" y="171513"/>
                  </a:lnTo>
                  <a:lnTo>
                    <a:pt x="115557" y="171513"/>
                  </a:lnTo>
                  <a:lnTo>
                    <a:pt x="116166" y="171056"/>
                  </a:lnTo>
                  <a:lnTo>
                    <a:pt x="117792" y="169837"/>
                  </a:lnTo>
                  <a:lnTo>
                    <a:pt x="122567" y="153327"/>
                  </a:lnTo>
                  <a:lnTo>
                    <a:pt x="132016" y="120434"/>
                  </a:lnTo>
                  <a:lnTo>
                    <a:pt x="132397" y="119380"/>
                  </a:lnTo>
                  <a:lnTo>
                    <a:pt x="133235" y="116814"/>
                  </a:lnTo>
                  <a:lnTo>
                    <a:pt x="134048" y="119113"/>
                  </a:lnTo>
                  <a:lnTo>
                    <a:pt x="134391" y="119989"/>
                  </a:lnTo>
                  <a:lnTo>
                    <a:pt x="169964" y="234022"/>
                  </a:lnTo>
                  <a:lnTo>
                    <a:pt x="173659" y="245618"/>
                  </a:lnTo>
                  <a:lnTo>
                    <a:pt x="176542" y="247815"/>
                  </a:lnTo>
                  <a:lnTo>
                    <a:pt x="184708" y="247573"/>
                  </a:lnTo>
                  <a:lnTo>
                    <a:pt x="187032" y="245008"/>
                  </a:lnTo>
                  <a:lnTo>
                    <a:pt x="188633" y="240334"/>
                  </a:lnTo>
                  <a:lnTo>
                    <a:pt x="188887" y="239433"/>
                  </a:lnTo>
                  <a:lnTo>
                    <a:pt x="197586" y="211645"/>
                  </a:lnTo>
                  <a:lnTo>
                    <a:pt x="203746" y="191820"/>
                  </a:lnTo>
                  <a:lnTo>
                    <a:pt x="209448" y="173215"/>
                  </a:lnTo>
                  <a:lnTo>
                    <a:pt x="210642" y="172186"/>
                  </a:lnTo>
                  <a:lnTo>
                    <a:pt x="251244" y="172186"/>
                  </a:lnTo>
                  <a:lnTo>
                    <a:pt x="254939" y="167855"/>
                  </a:lnTo>
                  <a:lnTo>
                    <a:pt x="252996" y="158432"/>
                  </a:lnTo>
                  <a:lnTo>
                    <a:pt x="249834" y="156133"/>
                  </a:lnTo>
                  <a:lnTo>
                    <a:pt x="199301" y="156133"/>
                  </a:lnTo>
                  <a:lnTo>
                    <a:pt x="197370" y="157556"/>
                  </a:lnTo>
                  <a:lnTo>
                    <a:pt x="181508" y="208495"/>
                  </a:lnTo>
                  <a:lnTo>
                    <a:pt x="180975" y="209778"/>
                  </a:lnTo>
                  <a:lnTo>
                    <a:pt x="180276" y="211645"/>
                  </a:lnTo>
                  <a:lnTo>
                    <a:pt x="179578" y="209778"/>
                  </a:lnTo>
                  <a:lnTo>
                    <a:pt x="179108" y="208711"/>
                  </a:lnTo>
                  <a:lnTo>
                    <a:pt x="150444" y="116814"/>
                  </a:lnTo>
                  <a:lnTo>
                    <a:pt x="139712" y="82423"/>
                  </a:lnTo>
                  <a:lnTo>
                    <a:pt x="139839" y="82423"/>
                  </a:lnTo>
                  <a:lnTo>
                    <a:pt x="136893" y="79883"/>
                  </a:lnTo>
                  <a:lnTo>
                    <a:pt x="128854" y="79883"/>
                  </a:lnTo>
                  <a:lnTo>
                    <a:pt x="126123" y="82423"/>
                  </a:lnTo>
                  <a:lnTo>
                    <a:pt x="124510" y="87718"/>
                  </a:lnTo>
                  <a:lnTo>
                    <a:pt x="124421" y="88023"/>
                  </a:lnTo>
                  <a:lnTo>
                    <a:pt x="124320" y="88544"/>
                  </a:lnTo>
                  <a:lnTo>
                    <a:pt x="110756" y="135826"/>
                  </a:lnTo>
                  <a:lnTo>
                    <a:pt x="105740" y="153174"/>
                  </a:lnTo>
                  <a:lnTo>
                    <a:pt x="105829" y="155333"/>
                  </a:lnTo>
                  <a:lnTo>
                    <a:pt x="30378" y="155333"/>
                  </a:lnTo>
                  <a:lnTo>
                    <a:pt x="16662" y="105689"/>
                  </a:lnTo>
                  <a:lnTo>
                    <a:pt x="19354" y="89166"/>
                  </a:lnTo>
                  <a:lnTo>
                    <a:pt x="19392" y="88912"/>
                  </a:lnTo>
                  <a:lnTo>
                    <a:pt x="41160" y="47993"/>
                  </a:lnTo>
                  <a:lnTo>
                    <a:pt x="76644" y="23025"/>
                  </a:lnTo>
                  <a:lnTo>
                    <a:pt x="76111" y="23025"/>
                  </a:lnTo>
                  <a:lnTo>
                    <a:pt x="119113" y="16637"/>
                  </a:lnTo>
                  <a:lnTo>
                    <a:pt x="119659" y="16637"/>
                  </a:lnTo>
                  <a:lnTo>
                    <a:pt x="162471" y="31851"/>
                  </a:lnTo>
                  <a:lnTo>
                    <a:pt x="168287" y="35699"/>
                  </a:lnTo>
                  <a:lnTo>
                    <a:pt x="173418" y="40627"/>
                  </a:lnTo>
                  <a:lnTo>
                    <a:pt x="184137" y="50241"/>
                  </a:lnTo>
                  <a:lnTo>
                    <a:pt x="187972" y="50368"/>
                  </a:lnTo>
                  <a:lnTo>
                    <a:pt x="194703" y="43891"/>
                  </a:lnTo>
                  <a:lnTo>
                    <a:pt x="196024" y="42519"/>
                  </a:lnTo>
                  <a:lnTo>
                    <a:pt x="197408" y="41236"/>
                  </a:lnTo>
                  <a:lnTo>
                    <a:pt x="232803" y="20485"/>
                  </a:lnTo>
                  <a:lnTo>
                    <a:pt x="268643" y="16637"/>
                  </a:lnTo>
                  <a:lnTo>
                    <a:pt x="302056" y="25882"/>
                  </a:lnTo>
                  <a:lnTo>
                    <a:pt x="348869" y="77368"/>
                  </a:lnTo>
                  <a:lnTo>
                    <a:pt x="352082" y="87718"/>
                  </a:lnTo>
                  <a:lnTo>
                    <a:pt x="353771" y="93281"/>
                  </a:lnTo>
                  <a:lnTo>
                    <a:pt x="353822" y="93446"/>
                  </a:lnTo>
                  <a:lnTo>
                    <a:pt x="351396" y="93281"/>
                  </a:lnTo>
                  <a:lnTo>
                    <a:pt x="350685" y="93281"/>
                  </a:lnTo>
                  <a:lnTo>
                    <a:pt x="346951" y="92798"/>
                  </a:lnTo>
                  <a:lnTo>
                    <a:pt x="343992" y="92798"/>
                  </a:lnTo>
                  <a:lnTo>
                    <a:pt x="317576" y="98031"/>
                  </a:lnTo>
                  <a:lnTo>
                    <a:pt x="295478" y="112293"/>
                  </a:lnTo>
                  <a:lnTo>
                    <a:pt x="279895" y="133477"/>
                  </a:lnTo>
                  <a:lnTo>
                    <a:pt x="273050" y="159512"/>
                  </a:lnTo>
                  <a:lnTo>
                    <a:pt x="278155" y="190715"/>
                  </a:lnTo>
                  <a:lnTo>
                    <a:pt x="278269" y="191401"/>
                  </a:lnTo>
                  <a:lnTo>
                    <a:pt x="295922" y="216712"/>
                  </a:lnTo>
                  <a:lnTo>
                    <a:pt x="322567" y="232244"/>
                  </a:lnTo>
                  <a:lnTo>
                    <a:pt x="354736" y="234823"/>
                  </a:lnTo>
                  <a:lnTo>
                    <a:pt x="382739" y="224421"/>
                  </a:lnTo>
                  <a:lnTo>
                    <a:pt x="387921" y="219392"/>
                  </a:lnTo>
                  <a:lnTo>
                    <a:pt x="403415" y="204381"/>
                  </a:lnTo>
                  <a:lnTo>
                    <a:pt x="414528" y="1778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523458" y="4726184"/>
              <a:ext cx="77228" cy="77241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970334" y="7655862"/>
              <a:ext cx="508530" cy="507027"/>
            </a:xfrm>
            <a:prstGeom prst="rect">
              <a:avLst/>
            </a:prstGeom>
          </p:spPr>
        </p:pic>
        <p:sp>
          <p:nvSpPr>
            <p:cNvPr id="211" name="object 211"/>
            <p:cNvSpPr/>
            <p:nvPr/>
          </p:nvSpPr>
          <p:spPr>
            <a:xfrm>
              <a:off x="2092147" y="7509522"/>
              <a:ext cx="675640" cy="70485"/>
            </a:xfrm>
            <a:custGeom>
              <a:avLst/>
              <a:gdLst/>
              <a:ahLst/>
              <a:cxnLst/>
              <a:rect l="l" t="t" r="r" b="b"/>
              <a:pathLst>
                <a:path w="675639" h="70484">
                  <a:moveTo>
                    <a:pt x="52603" y="1638"/>
                  </a:moveTo>
                  <a:lnTo>
                    <a:pt x="0" y="1638"/>
                  </a:lnTo>
                  <a:lnTo>
                    <a:pt x="0" y="12128"/>
                  </a:lnTo>
                  <a:lnTo>
                    <a:pt x="20574" y="12128"/>
                  </a:lnTo>
                  <a:lnTo>
                    <a:pt x="20574" y="69507"/>
                  </a:lnTo>
                  <a:lnTo>
                    <a:pt x="32029" y="69507"/>
                  </a:lnTo>
                  <a:lnTo>
                    <a:pt x="32029" y="12128"/>
                  </a:lnTo>
                  <a:lnTo>
                    <a:pt x="52603" y="12128"/>
                  </a:lnTo>
                  <a:lnTo>
                    <a:pt x="52603" y="1638"/>
                  </a:lnTo>
                  <a:close/>
                </a:path>
                <a:path w="675639" h="70484">
                  <a:moveTo>
                    <a:pt x="122313" y="69507"/>
                  </a:moveTo>
                  <a:lnTo>
                    <a:pt x="105879" y="46685"/>
                  </a:lnTo>
                  <a:lnTo>
                    <a:pt x="104546" y="44843"/>
                  </a:lnTo>
                  <a:lnTo>
                    <a:pt x="110959" y="41884"/>
                  </a:lnTo>
                  <a:lnTo>
                    <a:pt x="115544" y="37376"/>
                  </a:lnTo>
                  <a:lnTo>
                    <a:pt x="116027" y="36296"/>
                  </a:lnTo>
                  <a:lnTo>
                    <a:pt x="118287" y="31305"/>
                  </a:lnTo>
                  <a:lnTo>
                    <a:pt x="119202" y="23685"/>
                  </a:lnTo>
                  <a:lnTo>
                    <a:pt x="119202" y="15976"/>
                  </a:lnTo>
                  <a:lnTo>
                    <a:pt x="117627" y="12026"/>
                  </a:lnTo>
                  <a:lnTo>
                    <a:pt x="116967" y="10375"/>
                  </a:lnTo>
                  <a:lnTo>
                    <a:pt x="108038" y="3390"/>
                  </a:lnTo>
                  <a:lnTo>
                    <a:pt x="107454" y="3263"/>
                  </a:lnTo>
                  <a:lnTo>
                    <a:pt x="107454" y="19202"/>
                  </a:lnTo>
                  <a:lnTo>
                    <a:pt x="107454" y="28067"/>
                  </a:lnTo>
                  <a:lnTo>
                    <a:pt x="106273" y="31305"/>
                  </a:lnTo>
                  <a:lnTo>
                    <a:pt x="101625" y="35293"/>
                  </a:lnTo>
                  <a:lnTo>
                    <a:pt x="97231" y="36296"/>
                  </a:lnTo>
                  <a:lnTo>
                    <a:pt x="76492" y="36296"/>
                  </a:lnTo>
                  <a:lnTo>
                    <a:pt x="76492" y="12026"/>
                  </a:lnTo>
                  <a:lnTo>
                    <a:pt x="97205" y="12026"/>
                  </a:lnTo>
                  <a:lnTo>
                    <a:pt x="101473" y="12852"/>
                  </a:lnTo>
                  <a:lnTo>
                    <a:pt x="106260" y="16154"/>
                  </a:lnTo>
                  <a:lnTo>
                    <a:pt x="107454" y="19202"/>
                  </a:lnTo>
                  <a:lnTo>
                    <a:pt x="107454" y="3263"/>
                  </a:lnTo>
                  <a:lnTo>
                    <a:pt x="100622" y="1638"/>
                  </a:lnTo>
                  <a:lnTo>
                    <a:pt x="65036" y="1638"/>
                  </a:lnTo>
                  <a:lnTo>
                    <a:pt x="65036" y="69507"/>
                  </a:lnTo>
                  <a:lnTo>
                    <a:pt x="76492" y="69507"/>
                  </a:lnTo>
                  <a:lnTo>
                    <a:pt x="76492" y="46685"/>
                  </a:lnTo>
                  <a:lnTo>
                    <a:pt x="91528" y="46685"/>
                  </a:lnTo>
                  <a:lnTo>
                    <a:pt x="107759" y="69507"/>
                  </a:lnTo>
                  <a:lnTo>
                    <a:pt x="122313" y="69507"/>
                  </a:lnTo>
                  <a:close/>
                </a:path>
                <a:path w="675639" h="70484">
                  <a:moveTo>
                    <a:pt x="198323" y="69507"/>
                  </a:moveTo>
                  <a:lnTo>
                    <a:pt x="191516" y="54063"/>
                  </a:lnTo>
                  <a:lnTo>
                    <a:pt x="186855" y="43484"/>
                  </a:lnTo>
                  <a:lnTo>
                    <a:pt x="174637" y="15773"/>
                  </a:lnTo>
                  <a:lnTo>
                    <a:pt x="174637" y="43484"/>
                  </a:lnTo>
                  <a:lnTo>
                    <a:pt x="149987" y="43484"/>
                  </a:lnTo>
                  <a:lnTo>
                    <a:pt x="162306" y="15532"/>
                  </a:lnTo>
                  <a:lnTo>
                    <a:pt x="174637" y="43484"/>
                  </a:lnTo>
                  <a:lnTo>
                    <a:pt x="174637" y="15773"/>
                  </a:lnTo>
                  <a:lnTo>
                    <a:pt x="174536" y="15532"/>
                  </a:lnTo>
                  <a:lnTo>
                    <a:pt x="168427" y="1651"/>
                  </a:lnTo>
                  <a:lnTo>
                    <a:pt x="156197" y="1651"/>
                  </a:lnTo>
                  <a:lnTo>
                    <a:pt x="126288" y="69507"/>
                  </a:lnTo>
                  <a:lnTo>
                    <a:pt x="138518" y="69507"/>
                  </a:lnTo>
                  <a:lnTo>
                    <a:pt x="145313" y="54063"/>
                  </a:lnTo>
                  <a:lnTo>
                    <a:pt x="179298" y="54063"/>
                  </a:lnTo>
                  <a:lnTo>
                    <a:pt x="186093" y="69507"/>
                  </a:lnTo>
                  <a:lnTo>
                    <a:pt x="198323" y="69507"/>
                  </a:lnTo>
                  <a:close/>
                </a:path>
                <a:path w="675639" h="70484">
                  <a:moveTo>
                    <a:pt x="270078" y="1651"/>
                  </a:moveTo>
                  <a:lnTo>
                    <a:pt x="258622" y="1651"/>
                  </a:lnTo>
                  <a:lnTo>
                    <a:pt x="258622" y="52324"/>
                  </a:lnTo>
                  <a:lnTo>
                    <a:pt x="219202" y="1651"/>
                  </a:lnTo>
                  <a:lnTo>
                    <a:pt x="207746" y="1651"/>
                  </a:lnTo>
                  <a:lnTo>
                    <a:pt x="207746" y="69507"/>
                  </a:lnTo>
                  <a:lnTo>
                    <a:pt x="219202" y="69507"/>
                  </a:lnTo>
                  <a:lnTo>
                    <a:pt x="219202" y="20002"/>
                  </a:lnTo>
                  <a:lnTo>
                    <a:pt x="257657" y="69507"/>
                  </a:lnTo>
                  <a:lnTo>
                    <a:pt x="270078" y="69507"/>
                  </a:lnTo>
                  <a:lnTo>
                    <a:pt x="270078" y="1651"/>
                  </a:lnTo>
                  <a:close/>
                </a:path>
                <a:path w="675639" h="70484">
                  <a:moveTo>
                    <a:pt x="335902" y="44411"/>
                  </a:moveTo>
                  <a:lnTo>
                    <a:pt x="334137" y="39928"/>
                  </a:lnTo>
                  <a:lnTo>
                    <a:pt x="327088" y="33845"/>
                  </a:lnTo>
                  <a:lnTo>
                    <a:pt x="321843" y="31483"/>
                  </a:lnTo>
                  <a:lnTo>
                    <a:pt x="307924" y="28117"/>
                  </a:lnTo>
                  <a:lnTo>
                    <a:pt x="303377" y="26543"/>
                  </a:lnTo>
                  <a:lnTo>
                    <a:pt x="299110" y="23634"/>
                  </a:lnTo>
                  <a:lnTo>
                    <a:pt x="298043" y="21539"/>
                  </a:lnTo>
                  <a:lnTo>
                    <a:pt x="298043" y="16027"/>
                  </a:lnTo>
                  <a:lnTo>
                    <a:pt x="299110" y="13982"/>
                  </a:lnTo>
                  <a:lnTo>
                    <a:pt x="303377" y="11264"/>
                  </a:lnTo>
                  <a:lnTo>
                    <a:pt x="306108" y="10579"/>
                  </a:lnTo>
                  <a:lnTo>
                    <a:pt x="309448" y="10579"/>
                  </a:lnTo>
                  <a:lnTo>
                    <a:pt x="312788" y="10579"/>
                  </a:lnTo>
                  <a:lnTo>
                    <a:pt x="316153" y="11163"/>
                  </a:lnTo>
                  <a:lnTo>
                    <a:pt x="323011" y="13487"/>
                  </a:lnTo>
                  <a:lnTo>
                    <a:pt x="325742" y="14986"/>
                  </a:lnTo>
                  <a:lnTo>
                    <a:pt x="327736" y="16789"/>
                  </a:lnTo>
                  <a:lnTo>
                    <a:pt x="333870" y="8153"/>
                  </a:lnTo>
                  <a:lnTo>
                    <a:pt x="330758" y="5562"/>
                  </a:lnTo>
                  <a:lnTo>
                    <a:pt x="327075" y="3556"/>
                  </a:lnTo>
                  <a:lnTo>
                    <a:pt x="318528" y="711"/>
                  </a:lnTo>
                  <a:lnTo>
                    <a:pt x="314223" y="0"/>
                  </a:lnTo>
                  <a:lnTo>
                    <a:pt x="303149" y="0"/>
                  </a:lnTo>
                  <a:lnTo>
                    <a:pt x="297510" y="1701"/>
                  </a:lnTo>
                  <a:lnTo>
                    <a:pt x="288378" y="8483"/>
                  </a:lnTo>
                  <a:lnTo>
                    <a:pt x="286092" y="13335"/>
                  </a:lnTo>
                  <a:lnTo>
                    <a:pt x="286092" y="25895"/>
                  </a:lnTo>
                  <a:lnTo>
                    <a:pt x="315353" y="42024"/>
                  </a:lnTo>
                  <a:lnTo>
                    <a:pt x="318858" y="43345"/>
                  </a:lnTo>
                  <a:lnTo>
                    <a:pt x="322935" y="46253"/>
                  </a:lnTo>
                  <a:lnTo>
                    <a:pt x="323964" y="48298"/>
                  </a:lnTo>
                  <a:lnTo>
                    <a:pt x="323964" y="53543"/>
                  </a:lnTo>
                  <a:lnTo>
                    <a:pt x="322884" y="55638"/>
                  </a:lnTo>
                  <a:lnTo>
                    <a:pt x="318541" y="58813"/>
                  </a:lnTo>
                  <a:lnTo>
                    <a:pt x="315607" y="59601"/>
                  </a:lnTo>
                  <a:lnTo>
                    <a:pt x="304546" y="59601"/>
                  </a:lnTo>
                  <a:lnTo>
                    <a:pt x="297421" y="56629"/>
                  </a:lnTo>
                  <a:lnTo>
                    <a:pt x="290563" y="50673"/>
                  </a:lnTo>
                  <a:lnTo>
                    <a:pt x="283375" y="59309"/>
                  </a:lnTo>
                  <a:lnTo>
                    <a:pt x="289763" y="64109"/>
                  </a:lnTo>
                  <a:lnTo>
                    <a:pt x="296608" y="67538"/>
                  </a:lnTo>
                  <a:lnTo>
                    <a:pt x="303898" y="69596"/>
                  </a:lnTo>
                  <a:lnTo>
                    <a:pt x="311632" y="70281"/>
                  </a:lnTo>
                  <a:lnTo>
                    <a:pt x="318871" y="70281"/>
                  </a:lnTo>
                  <a:lnTo>
                    <a:pt x="324739" y="68440"/>
                  </a:lnTo>
                  <a:lnTo>
                    <a:pt x="333667" y="61061"/>
                  </a:lnTo>
                  <a:lnTo>
                    <a:pt x="335902" y="56261"/>
                  </a:lnTo>
                  <a:lnTo>
                    <a:pt x="335902" y="44411"/>
                  </a:lnTo>
                  <a:close/>
                </a:path>
                <a:path w="675639" h="70484">
                  <a:moveTo>
                    <a:pt x="402971" y="17602"/>
                  </a:moveTo>
                  <a:lnTo>
                    <a:pt x="400812" y="12026"/>
                  </a:lnTo>
                  <a:lnTo>
                    <a:pt x="400621" y="11518"/>
                  </a:lnTo>
                  <a:lnTo>
                    <a:pt x="391223" y="3670"/>
                  </a:lnTo>
                  <a:lnTo>
                    <a:pt x="391223" y="20205"/>
                  </a:lnTo>
                  <a:lnTo>
                    <a:pt x="391223" y="29591"/>
                  </a:lnTo>
                  <a:lnTo>
                    <a:pt x="390093" y="33147"/>
                  </a:lnTo>
                  <a:lnTo>
                    <a:pt x="385483" y="37998"/>
                  </a:lnTo>
                  <a:lnTo>
                    <a:pt x="381165" y="39217"/>
                  </a:lnTo>
                  <a:lnTo>
                    <a:pt x="361530" y="39217"/>
                  </a:lnTo>
                  <a:lnTo>
                    <a:pt x="361530" y="12026"/>
                  </a:lnTo>
                  <a:lnTo>
                    <a:pt x="379387" y="12026"/>
                  </a:lnTo>
                  <a:lnTo>
                    <a:pt x="383946" y="13004"/>
                  </a:lnTo>
                  <a:lnTo>
                    <a:pt x="389775" y="16891"/>
                  </a:lnTo>
                  <a:lnTo>
                    <a:pt x="391223" y="20205"/>
                  </a:lnTo>
                  <a:lnTo>
                    <a:pt x="391223" y="3670"/>
                  </a:lnTo>
                  <a:lnTo>
                    <a:pt x="383667" y="1651"/>
                  </a:lnTo>
                  <a:lnTo>
                    <a:pt x="350062" y="1651"/>
                  </a:lnTo>
                  <a:lnTo>
                    <a:pt x="350062" y="69507"/>
                  </a:lnTo>
                  <a:lnTo>
                    <a:pt x="361530" y="69507"/>
                  </a:lnTo>
                  <a:lnTo>
                    <a:pt x="361530" y="49606"/>
                  </a:lnTo>
                  <a:lnTo>
                    <a:pt x="383527" y="49606"/>
                  </a:lnTo>
                  <a:lnTo>
                    <a:pt x="390918" y="47701"/>
                  </a:lnTo>
                  <a:lnTo>
                    <a:pt x="400570" y="40055"/>
                  </a:lnTo>
                  <a:lnTo>
                    <a:pt x="400900" y="39217"/>
                  </a:lnTo>
                  <a:lnTo>
                    <a:pt x="402971" y="34036"/>
                  </a:lnTo>
                  <a:lnTo>
                    <a:pt x="402971" y="17602"/>
                  </a:lnTo>
                  <a:close/>
                </a:path>
                <a:path w="675639" h="70484">
                  <a:moveTo>
                    <a:pt x="483552" y="35090"/>
                  </a:moveTo>
                  <a:lnTo>
                    <a:pt x="482942" y="28257"/>
                  </a:lnTo>
                  <a:lnTo>
                    <a:pt x="482917" y="27901"/>
                  </a:lnTo>
                  <a:lnTo>
                    <a:pt x="480987" y="21323"/>
                  </a:lnTo>
                  <a:lnTo>
                    <a:pt x="477774" y="15379"/>
                  </a:lnTo>
                  <a:lnTo>
                    <a:pt x="473633" y="10477"/>
                  </a:lnTo>
                  <a:lnTo>
                    <a:pt x="473265" y="10045"/>
                  </a:lnTo>
                  <a:lnTo>
                    <a:pt x="471805" y="8877"/>
                  </a:lnTo>
                  <a:lnTo>
                    <a:pt x="471805" y="28257"/>
                  </a:lnTo>
                  <a:lnTo>
                    <a:pt x="471805" y="41922"/>
                  </a:lnTo>
                  <a:lnTo>
                    <a:pt x="469480" y="47726"/>
                  </a:lnTo>
                  <a:lnTo>
                    <a:pt x="460235" y="57315"/>
                  </a:lnTo>
                  <a:lnTo>
                    <a:pt x="454545" y="59702"/>
                  </a:lnTo>
                  <a:lnTo>
                    <a:pt x="441096" y="59702"/>
                  </a:lnTo>
                  <a:lnTo>
                    <a:pt x="435419" y="57315"/>
                  </a:lnTo>
                  <a:lnTo>
                    <a:pt x="426161" y="47726"/>
                  </a:lnTo>
                  <a:lnTo>
                    <a:pt x="423849" y="41922"/>
                  </a:lnTo>
                  <a:lnTo>
                    <a:pt x="423849" y="28257"/>
                  </a:lnTo>
                  <a:lnTo>
                    <a:pt x="426161" y="22453"/>
                  </a:lnTo>
                  <a:lnTo>
                    <a:pt x="435419" y="12877"/>
                  </a:lnTo>
                  <a:lnTo>
                    <a:pt x="441096" y="10477"/>
                  </a:lnTo>
                  <a:lnTo>
                    <a:pt x="454545" y="10477"/>
                  </a:lnTo>
                  <a:lnTo>
                    <a:pt x="460235" y="12877"/>
                  </a:lnTo>
                  <a:lnTo>
                    <a:pt x="469480" y="22453"/>
                  </a:lnTo>
                  <a:lnTo>
                    <a:pt x="471805" y="28257"/>
                  </a:lnTo>
                  <a:lnTo>
                    <a:pt x="471805" y="8877"/>
                  </a:lnTo>
                  <a:lnTo>
                    <a:pt x="467817" y="5651"/>
                  </a:lnTo>
                  <a:lnTo>
                    <a:pt x="461759" y="2514"/>
                  </a:lnTo>
                  <a:lnTo>
                    <a:pt x="455104" y="622"/>
                  </a:lnTo>
                  <a:lnTo>
                    <a:pt x="447827" y="0"/>
                  </a:lnTo>
                  <a:lnTo>
                    <a:pt x="440563" y="622"/>
                  </a:lnTo>
                  <a:lnTo>
                    <a:pt x="412750" y="27901"/>
                  </a:lnTo>
                  <a:lnTo>
                    <a:pt x="412102" y="35090"/>
                  </a:lnTo>
                  <a:lnTo>
                    <a:pt x="412711" y="41922"/>
                  </a:lnTo>
                  <a:lnTo>
                    <a:pt x="440563" y="69557"/>
                  </a:lnTo>
                  <a:lnTo>
                    <a:pt x="447827" y="70192"/>
                  </a:lnTo>
                  <a:lnTo>
                    <a:pt x="455104" y="69557"/>
                  </a:lnTo>
                  <a:lnTo>
                    <a:pt x="482917" y="42278"/>
                  </a:lnTo>
                  <a:lnTo>
                    <a:pt x="483552" y="35090"/>
                  </a:lnTo>
                  <a:close/>
                </a:path>
                <a:path w="675639" h="70484">
                  <a:moveTo>
                    <a:pt x="555294" y="69507"/>
                  </a:moveTo>
                  <a:lnTo>
                    <a:pt x="538861" y="46685"/>
                  </a:lnTo>
                  <a:lnTo>
                    <a:pt x="537527" y="44843"/>
                  </a:lnTo>
                  <a:lnTo>
                    <a:pt x="543941" y="41884"/>
                  </a:lnTo>
                  <a:lnTo>
                    <a:pt x="548513" y="37376"/>
                  </a:lnTo>
                  <a:lnTo>
                    <a:pt x="549008" y="36296"/>
                  </a:lnTo>
                  <a:lnTo>
                    <a:pt x="551268" y="31305"/>
                  </a:lnTo>
                  <a:lnTo>
                    <a:pt x="552183" y="23685"/>
                  </a:lnTo>
                  <a:lnTo>
                    <a:pt x="552183" y="15976"/>
                  </a:lnTo>
                  <a:lnTo>
                    <a:pt x="550608" y="12026"/>
                  </a:lnTo>
                  <a:lnTo>
                    <a:pt x="549948" y="10375"/>
                  </a:lnTo>
                  <a:lnTo>
                    <a:pt x="541020" y="3390"/>
                  </a:lnTo>
                  <a:lnTo>
                    <a:pt x="540435" y="3263"/>
                  </a:lnTo>
                  <a:lnTo>
                    <a:pt x="540435" y="19202"/>
                  </a:lnTo>
                  <a:lnTo>
                    <a:pt x="540435" y="28067"/>
                  </a:lnTo>
                  <a:lnTo>
                    <a:pt x="539254" y="31305"/>
                  </a:lnTo>
                  <a:lnTo>
                    <a:pt x="534606" y="35293"/>
                  </a:lnTo>
                  <a:lnTo>
                    <a:pt x="530212" y="36296"/>
                  </a:lnTo>
                  <a:lnTo>
                    <a:pt x="509473" y="36296"/>
                  </a:lnTo>
                  <a:lnTo>
                    <a:pt x="509473" y="12026"/>
                  </a:lnTo>
                  <a:lnTo>
                    <a:pt x="530186" y="12026"/>
                  </a:lnTo>
                  <a:lnTo>
                    <a:pt x="534454" y="12852"/>
                  </a:lnTo>
                  <a:lnTo>
                    <a:pt x="539242" y="16154"/>
                  </a:lnTo>
                  <a:lnTo>
                    <a:pt x="540435" y="19202"/>
                  </a:lnTo>
                  <a:lnTo>
                    <a:pt x="540435" y="3263"/>
                  </a:lnTo>
                  <a:lnTo>
                    <a:pt x="533603" y="1638"/>
                  </a:lnTo>
                  <a:lnTo>
                    <a:pt x="498017" y="1638"/>
                  </a:lnTo>
                  <a:lnTo>
                    <a:pt x="498017" y="69507"/>
                  </a:lnTo>
                  <a:lnTo>
                    <a:pt x="509473" y="69507"/>
                  </a:lnTo>
                  <a:lnTo>
                    <a:pt x="509473" y="46685"/>
                  </a:lnTo>
                  <a:lnTo>
                    <a:pt x="524510" y="46685"/>
                  </a:lnTo>
                  <a:lnTo>
                    <a:pt x="540740" y="69507"/>
                  </a:lnTo>
                  <a:lnTo>
                    <a:pt x="555294" y="69507"/>
                  </a:lnTo>
                  <a:close/>
                </a:path>
                <a:path w="675639" h="70484">
                  <a:moveTo>
                    <a:pt x="613943" y="1638"/>
                  </a:moveTo>
                  <a:lnTo>
                    <a:pt x="561340" y="1638"/>
                  </a:lnTo>
                  <a:lnTo>
                    <a:pt x="561340" y="12128"/>
                  </a:lnTo>
                  <a:lnTo>
                    <a:pt x="581914" y="12128"/>
                  </a:lnTo>
                  <a:lnTo>
                    <a:pt x="581914" y="69507"/>
                  </a:lnTo>
                  <a:lnTo>
                    <a:pt x="593369" y="69507"/>
                  </a:lnTo>
                  <a:lnTo>
                    <a:pt x="593369" y="12128"/>
                  </a:lnTo>
                  <a:lnTo>
                    <a:pt x="613943" y="12128"/>
                  </a:lnTo>
                  <a:lnTo>
                    <a:pt x="613943" y="1638"/>
                  </a:lnTo>
                  <a:close/>
                </a:path>
                <a:path w="675639" h="70484">
                  <a:moveTo>
                    <a:pt x="675208" y="58737"/>
                  </a:moveTo>
                  <a:lnTo>
                    <a:pt x="637819" y="58737"/>
                  </a:lnTo>
                  <a:lnTo>
                    <a:pt x="637819" y="40576"/>
                  </a:lnTo>
                  <a:lnTo>
                    <a:pt x="670344" y="40576"/>
                  </a:lnTo>
                  <a:lnTo>
                    <a:pt x="670344" y="30391"/>
                  </a:lnTo>
                  <a:lnTo>
                    <a:pt x="637819" y="30391"/>
                  </a:lnTo>
                  <a:lnTo>
                    <a:pt x="637819" y="12433"/>
                  </a:lnTo>
                  <a:lnTo>
                    <a:pt x="674039" y="12433"/>
                  </a:lnTo>
                  <a:lnTo>
                    <a:pt x="674039" y="1651"/>
                  </a:lnTo>
                  <a:lnTo>
                    <a:pt x="626364" y="1651"/>
                  </a:lnTo>
                  <a:lnTo>
                    <a:pt x="626364" y="69507"/>
                  </a:lnTo>
                  <a:lnTo>
                    <a:pt x="675208" y="69507"/>
                  </a:lnTo>
                  <a:lnTo>
                    <a:pt x="675208" y="587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2" name="object 212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774666" y="5703354"/>
              <a:ext cx="488807" cy="67861"/>
            </a:xfrm>
            <a:prstGeom prst="rect">
              <a:avLst/>
            </a:prstGeom>
          </p:spPr>
        </p:pic>
        <p:sp>
          <p:nvSpPr>
            <p:cNvPr id="213" name="object 213"/>
            <p:cNvSpPr/>
            <p:nvPr/>
          </p:nvSpPr>
          <p:spPr>
            <a:xfrm>
              <a:off x="2094179" y="4757457"/>
              <a:ext cx="664845" cy="70485"/>
            </a:xfrm>
            <a:custGeom>
              <a:avLst/>
              <a:gdLst/>
              <a:ahLst/>
              <a:cxnLst/>
              <a:rect l="l" t="t" r="r" b="b"/>
              <a:pathLst>
                <a:path w="664844" h="70485">
                  <a:moveTo>
                    <a:pt x="62814" y="11645"/>
                  </a:moveTo>
                  <a:lnTo>
                    <a:pt x="57200" y="6540"/>
                  </a:lnTo>
                  <a:lnTo>
                    <a:pt x="50927" y="2908"/>
                  </a:lnTo>
                  <a:lnTo>
                    <a:pt x="44018" y="723"/>
                  </a:lnTo>
                  <a:lnTo>
                    <a:pt x="36449" y="0"/>
                  </a:lnTo>
                  <a:lnTo>
                    <a:pt x="28905" y="622"/>
                  </a:lnTo>
                  <a:lnTo>
                    <a:pt x="647" y="28067"/>
                  </a:lnTo>
                  <a:lnTo>
                    <a:pt x="0" y="35331"/>
                  </a:lnTo>
                  <a:lnTo>
                    <a:pt x="635" y="42570"/>
                  </a:lnTo>
                  <a:lnTo>
                    <a:pt x="28308" y="69659"/>
                  </a:lnTo>
                  <a:lnTo>
                    <a:pt x="35674" y="70281"/>
                  </a:lnTo>
                  <a:lnTo>
                    <a:pt x="43078" y="69532"/>
                  </a:lnTo>
                  <a:lnTo>
                    <a:pt x="51358" y="53682"/>
                  </a:lnTo>
                  <a:lnTo>
                    <a:pt x="48374" y="55803"/>
                  </a:lnTo>
                  <a:lnTo>
                    <a:pt x="42684" y="58458"/>
                  </a:lnTo>
                  <a:lnTo>
                    <a:pt x="39293" y="59118"/>
                  </a:lnTo>
                  <a:lnTo>
                    <a:pt x="35331" y="59118"/>
                  </a:lnTo>
                  <a:lnTo>
                    <a:pt x="28994" y="59118"/>
                  </a:lnTo>
                  <a:lnTo>
                    <a:pt x="23507" y="56807"/>
                  </a:lnTo>
                  <a:lnTo>
                    <a:pt x="14249" y="47548"/>
                  </a:lnTo>
                  <a:lnTo>
                    <a:pt x="11938" y="41783"/>
                  </a:lnTo>
                  <a:lnTo>
                    <a:pt x="11938" y="28003"/>
                  </a:lnTo>
                  <a:lnTo>
                    <a:pt x="14274" y="22339"/>
                  </a:lnTo>
                  <a:lnTo>
                    <a:pt x="23583" y="13474"/>
                  </a:lnTo>
                  <a:lnTo>
                    <a:pt x="29349" y="11252"/>
                  </a:lnTo>
                  <a:lnTo>
                    <a:pt x="40093" y="11252"/>
                  </a:lnTo>
                  <a:lnTo>
                    <a:pt x="43484" y="11874"/>
                  </a:lnTo>
                  <a:lnTo>
                    <a:pt x="49237" y="14338"/>
                  </a:lnTo>
                  <a:lnTo>
                    <a:pt x="52298" y="16497"/>
                  </a:lnTo>
                  <a:lnTo>
                    <a:pt x="55537" y="19608"/>
                  </a:lnTo>
                  <a:lnTo>
                    <a:pt x="62814" y="11645"/>
                  </a:lnTo>
                  <a:close/>
                </a:path>
                <a:path w="664844" h="70485">
                  <a:moveTo>
                    <a:pt x="138430" y="69507"/>
                  </a:moveTo>
                  <a:lnTo>
                    <a:pt x="131622" y="54063"/>
                  </a:lnTo>
                  <a:lnTo>
                    <a:pt x="126961" y="43484"/>
                  </a:lnTo>
                  <a:lnTo>
                    <a:pt x="114744" y="15735"/>
                  </a:lnTo>
                  <a:lnTo>
                    <a:pt x="114744" y="43484"/>
                  </a:lnTo>
                  <a:lnTo>
                    <a:pt x="90093" y="43484"/>
                  </a:lnTo>
                  <a:lnTo>
                    <a:pt x="102412" y="15532"/>
                  </a:lnTo>
                  <a:lnTo>
                    <a:pt x="114744" y="43484"/>
                  </a:lnTo>
                  <a:lnTo>
                    <a:pt x="114744" y="15735"/>
                  </a:lnTo>
                  <a:lnTo>
                    <a:pt x="114655" y="15532"/>
                  </a:lnTo>
                  <a:lnTo>
                    <a:pt x="108534" y="1651"/>
                  </a:lnTo>
                  <a:lnTo>
                    <a:pt x="96304" y="1651"/>
                  </a:lnTo>
                  <a:lnTo>
                    <a:pt x="66395" y="69507"/>
                  </a:lnTo>
                  <a:lnTo>
                    <a:pt x="78625" y="69507"/>
                  </a:lnTo>
                  <a:lnTo>
                    <a:pt x="85420" y="54063"/>
                  </a:lnTo>
                  <a:lnTo>
                    <a:pt x="119405" y="54063"/>
                  </a:lnTo>
                  <a:lnTo>
                    <a:pt x="126199" y="69507"/>
                  </a:lnTo>
                  <a:lnTo>
                    <a:pt x="138430" y="69507"/>
                  </a:lnTo>
                  <a:close/>
                </a:path>
                <a:path w="664844" h="70485">
                  <a:moveTo>
                    <a:pt x="205130" y="69507"/>
                  </a:moveTo>
                  <a:lnTo>
                    <a:pt x="188683" y="46685"/>
                  </a:lnTo>
                  <a:lnTo>
                    <a:pt x="187363" y="44843"/>
                  </a:lnTo>
                  <a:lnTo>
                    <a:pt x="193776" y="41884"/>
                  </a:lnTo>
                  <a:lnTo>
                    <a:pt x="198348" y="37376"/>
                  </a:lnTo>
                  <a:lnTo>
                    <a:pt x="198843" y="36296"/>
                  </a:lnTo>
                  <a:lnTo>
                    <a:pt x="201104" y="31305"/>
                  </a:lnTo>
                  <a:lnTo>
                    <a:pt x="202018" y="23685"/>
                  </a:lnTo>
                  <a:lnTo>
                    <a:pt x="202018" y="15976"/>
                  </a:lnTo>
                  <a:lnTo>
                    <a:pt x="200444" y="12026"/>
                  </a:lnTo>
                  <a:lnTo>
                    <a:pt x="199783" y="10375"/>
                  </a:lnTo>
                  <a:lnTo>
                    <a:pt x="190855" y="3390"/>
                  </a:lnTo>
                  <a:lnTo>
                    <a:pt x="190271" y="3263"/>
                  </a:lnTo>
                  <a:lnTo>
                    <a:pt x="190271" y="19202"/>
                  </a:lnTo>
                  <a:lnTo>
                    <a:pt x="190271" y="28067"/>
                  </a:lnTo>
                  <a:lnTo>
                    <a:pt x="189090" y="31305"/>
                  </a:lnTo>
                  <a:lnTo>
                    <a:pt x="184442" y="35293"/>
                  </a:lnTo>
                  <a:lnTo>
                    <a:pt x="180047" y="36296"/>
                  </a:lnTo>
                  <a:lnTo>
                    <a:pt x="159308" y="36296"/>
                  </a:lnTo>
                  <a:lnTo>
                    <a:pt x="159308" y="12026"/>
                  </a:lnTo>
                  <a:lnTo>
                    <a:pt x="180022" y="12026"/>
                  </a:lnTo>
                  <a:lnTo>
                    <a:pt x="184289" y="12852"/>
                  </a:lnTo>
                  <a:lnTo>
                    <a:pt x="189077" y="16154"/>
                  </a:lnTo>
                  <a:lnTo>
                    <a:pt x="190271" y="19202"/>
                  </a:lnTo>
                  <a:lnTo>
                    <a:pt x="190271" y="3263"/>
                  </a:lnTo>
                  <a:lnTo>
                    <a:pt x="183438" y="1638"/>
                  </a:lnTo>
                  <a:lnTo>
                    <a:pt x="147853" y="1638"/>
                  </a:lnTo>
                  <a:lnTo>
                    <a:pt x="147853" y="69507"/>
                  </a:lnTo>
                  <a:lnTo>
                    <a:pt x="159308" y="69507"/>
                  </a:lnTo>
                  <a:lnTo>
                    <a:pt x="159308" y="46685"/>
                  </a:lnTo>
                  <a:lnTo>
                    <a:pt x="174345" y="46685"/>
                  </a:lnTo>
                  <a:lnTo>
                    <a:pt x="190576" y="69507"/>
                  </a:lnTo>
                  <a:lnTo>
                    <a:pt x="205130" y="69507"/>
                  </a:lnTo>
                  <a:close/>
                </a:path>
                <a:path w="664844" h="70485">
                  <a:moveTo>
                    <a:pt x="275805" y="69507"/>
                  </a:moveTo>
                  <a:lnTo>
                    <a:pt x="259372" y="46685"/>
                  </a:lnTo>
                  <a:lnTo>
                    <a:pt x="258038" y="44843"/>
                  </a:lnTo>
                  <a:lnTo>
                    <a:pt x="264452" y="41884"/>
                  </a:lnTo>
                  <a:lnTo>
                    <a:pt x="269036" y="37376"/>
                  </a:lnTo>
                  <a:lnTo>
                    <a:pt x="269519" y="36296"/>
                  </a:lnTo>
                  <a:lnTo>
                    <a:pt x="271780" y="31305"/>
                  </a:lnTo>
                  <a:lnTo>
                    <a:pt x="272694" y="23685"/>
                  </a:lnTo>
                  <a:lnTo>
                    <a:pt x="272694" y="15976"/>
                  </a:lnTo>
                  <a:lnTo>
                    <a:pt x="271119" y="12026"/>
                  </a:lnTo>
                  <a:lnTo>
                    <a:pt x="270459" y="10375"/>
                  </a:lnTo>
                  <a:lnTo>
                    <a:pt x="261531" y="3390"/>
                  </a:lnTo>
                  <a:lnTo>
                    <a:pt x="260946" y="3263"/>
                  </a:lnTo>
                  <a:lnTo>
                    <a:pt x="260946" y="19202"/>
                  </a:lnTo>
                  <a:lnTo>
                    <a:pt x="260946" y="28067"/>
                  </a:lnTo>
                  <a:lnTo>
                    <a:pt x="259765" y="31305"/>
                  </a:lnTo>
                  <a:lnTo>
                    <a:pt x="255117" y="35293"/>
                  </a:lnTo>
                  <a:lnTo>
                    <a:pt x="250723" y="36296"/>
                  </a:lnTo>
                  <a:lnTo>
                    <a:pt x="229984" y="36296"/>
                  </a:lnTo>
                  <a:lnTo>
                    <a:pt x="229984" y="12026"/>
                  </a:lnTo>
                  <a:lnTo>
                    <a:pt x="250698" y="12026"/>
                  </a:lnTo>
                  <a:lnTo>
                    <a:pt x="254965" y="12852"/>
                  </a:lnTo>
                  <a:lnTo>
                    <a:pt x="259753" y="16154"/>
                  </a:lnTo>
                  <a:lnTo>
                    <a:pt x="260946" y="19202"/>
                  </a:lnTo>
                  <a:lnTo>
                    <a:pt x="260946" y="3263"/>
                  </a:lnTo>
                  <a:lnTo>
                    <a:pt x="254114" y="1638"/>
                  </a:lnTo>
                  <a:lnTo>
                    <a:pt x="218528" y="1638"/>
                  </a:lnTo>
                  <a:lnTo>
                    <a:pt x="218528" y="69507"/>
                  </a:lnTo>
                  <a:lnTo>
                    <a:pt x="229984" y="69507"/>
                  </a:lnTo>
                  <a:lnTo>
                    <a:pt x="229984" y="46685"/>
                  </a:lnTo>
                  <a:lnTo>
                    <a:pt x="245021" y="46685"/>
                  </a:lnTo>
                  <a:lnTo>
                    <a:pt x="261251" y="69507"/>
                  </a:lnTo>
                  <a:lnTo>
                    <a:pt x="275805" y="69507"/>
                  </a:lnTo>
                  <a:close/>
                </a:path>
                <a:path w="664844" h="70485">
                  <a:moveTo>
                    <a:pt x="338035" y="58724"/>
                  </a:moveTo>
                  <a:lnTo>
                    <a:pt x="300647" y="58724"/>
                  </a:lnTo>
                  <a:lnTo>
                    <a:pt x="300647" y="40563"/>
                  </a:lnTo>
                  <a:lnTo>
                    <a:pt x="333171" y="40563"/>
                  </a:lnTo>
                  <a:lnTo>
                    <a:pt x="333171" y="30378"/>
                  </a:lnTo>
                  <a:lnTo>
                    <a:pt x="300647" y="30378"/>
                  </a:lnTo>
                  <a:lnTo>
                    <a:pt x="300647" y="12420"/>
                  </a:lnTo>
                  <a:lnTo>
                    <a:pt x="336867" y="12420"/>
                  </a:lnTo>
                  <a:lnTo>
                    <a:pt x="336867" y="1638"/>
                  </a:lnTo>
                  <a:lnTo>
                    <a:pt x="289191" y="1638"/>
                  </a:lnTo>
                  <a:lnTo>
                    <a:pt x="289191" y="69494"/>
                  </a:lnTo>
                  <a:lnTo>
                    <a:pt x="338035" y="69494"/>
                  </a:lnTo>
                  <a:lnTo>
                    <a:pt x="338035" y="58724"/>
                  </a:lnTo>
                  <a:close/>
                </a:path>
                <a:path w="664844" h="70485">
                  <a:moveTo>
                    <a:pt x="398907" y="1638"/>
                  </a:moveTo>
                  <a:lnTo>
                    <a:pt x="346303" y="1638"/>
                  </a:lnTo>
                  <a:lnTo>
                    <a:pt x="346303" y="12128"/>
                  </a:lnTo>
                  <a:lnTo>
                    <a:pt x="366877" y="12128"/>
                  </a:lnTo>
                  <a:lnTo>
                    <a:pt x="366877" y="69507"/>
                  </a:lnTo>
                  <a:lnTo>
                    <a:pt x="378333" y="69507"/>
                  </a:lnTo>
                  <a:lnTo>
                    <a:pt x="378333" y="12128"/>
                  </a:lnTo>
                  <a:lnTo>
                    <a:pt x="398907" y="12128"/>
                  </a:lnTo>
                  <a:lnTo>
                    <a:pt x="398907" y="1638"/>
                  </a:lnTo>
                  <a:close/>
                </a:path>
                <a:path w="664844" h="70485">
                  <a:moveTo>
                    <a:pt x="460184" y="58724"/>
                  </a:moveTo>
                  <a:lnTo>
                    <a:pt x="422795" y="58724"/>
                  </a:lnTo>
                  <a:lnTo>
                    <a:pt x="422795" y="40563"/>
                  </a:lnTo>
                  <a:lnTo>
                    <a:pt x="455320" y="40563"/>
                  </a:lnTo>
                  <a:lnTo>
                    <a:pt x="455320" y="30378"/>
                  </a:lnTo>
                  <a:lnTo>
                    <a:pt x="422795" y="30378"/>
                  </a:lnTo>
                  <a:lnTo>
                    <a:pt x="422795" y="12420"/>
                  </a:lnTo>
                  <a:lnTo>
                    <a:pt x="459016" y="12420"/>
                  </a:lnTo>
                  <a:lnTo>
                    <a:pt x="459016" y="1638"/>
                  </a:lnTo>
                  <a:lnTo>
                    <a:pt x="411340" y="1638"/>
                  </a:lnTo>
                  <a:lnTo>
                    <a:pt x="411340" y="69494"/>
                  </a:lnTo>
                  <a:lnTo>
                    <a:pt x="460184" y="69494"/>
                  </a:lnTo>
                  <a:lnTo>
                    <a:pt x="460184" y="58724"/>
                  </a:lnTo>
                  <a:close/>
                </a:path>
                <a:path w="664844" h="70485">
                  <a:moveTo>
                    <a:pt x="532104" y="69507"/>
                  </a:moveTo>
                  <a:lnTo>
                    <a:pt x="515670" y="46685"/>
                  </a:lnTo>
                  <a:lnTo>
                    <a:pt x="514337" y="44843"/>
                  </a:lnTo>
                  <a:lnTo>
                    <a:pt x="520750" y="41884"/>
                  </a:lnTo>
                  <a:lnTo>
                    <a:pt x="525322" y="37376"/>
                  </a:lnTo>
                  <a:lnTo>
                    <a:pt x="525818" y="36296"/>
                  </a:lnTo>
                  <a:lnTo>
                    <a:pt x="528078" y="31305"/>
                  </a:lnTo>
                  <a:lnTo>
                    <a:pt x="528993" y="23685"/>
                  </a:lnTo>
                  <a:lnTo>
                    <a:pt x="528993" y="15976"/>
                  </a:lnTo>
                  <a:lnTo>
                    <a:pt x="527418" y="12026"/>
                  </a:lnTo>
                  <a:lnTo>
                    <a:pt x="526757" y="10375"/>
                  </a:lnTo>
                  <a:lnTo>
                    <a:pt x="517829" y="3390"/>
                  </a:lnTo>
                  <a:lnTo>
                    <a:pt x="517245" y="3263"/>
                  </a:lnTo>
                  <a:lnTo>
                    <a:pt x="517245" y="19202"/>
                  </a:lnTo>
                  <a:lnTo>
                    <a:pt x="517245" y="28067"/>
                  </a:lnTo>
                  <a:lnTo>
                    <a:pt x="516064" y="31305"/>
                  </a:lnTo>
                  <a:lnTo>
                    <a:pt x="511416" y="35293"/>
                  </a:lnTo>
                  <a:lnTo>
                    <a:pt x="507022" y="36296"/>
                  </a:lnTo>
                  <a:lnTo>
                    <a:pt x="486283" y="36296"/>
                  </a:lnTo>
                  <a:lnTo>
                    <a:pt x="486283" y="12026"/>
                  </a:lnTo>
                  <a:lnTo>
                    <a:pt x="506996" y="12026"/>
                  </a:lnTo>
                  <a:lnTo>
                    <a:pt x="511263" y="12852"/>
                  </a:lnTo>
                  <a:lnTo>
                    <a:pt x="516051" y="16154"/>
                  </a:lnTo>
                  <a:lnTo>
                    <a:pt x="517245" y="19202"/>
                  </a:lnTo>
                  <a:lnTo>
                    <a:pt x="517245" y="3263"/>
                  </a:lnTo>
                  <a:lnTo>
                    <a:pt x="510413" y="1638"/>
                  </a:lnTo>
                  <a:lnTo>
                    <a:pt x="474827" y="1638"/>
                  </a:lnTo>
                  <a:lnTo>
                    <a:pt x="474827" y="69507"/>
                  </a:lnTo>
                  <a:lnTo>
                    <a:pt x="486283" y="69507"/>
                  </a:lnTo>
                  <a:lnTo>
                    <a:pt x="486283" y="46685"/>
                  </a:lnTo>
                  <a:lnTo>
                    <a:pt x="501319" y="46685"/>
                  </a:lnTo>
                  <a:lnTo>
                    <a:pt x="517550" y="69507"/>
                  </a:lnTo>
                  <a:lnTo>
                    <a:pt x="532104" y="69507"/>
                  </a:lnTo>
                  <a:close/>
                </a:path>
                <a:path w="664844" h="70485">
                  <a:moveTo>
                    <a:pt x="608126" y="69507"/>
                  </a:moveTo>
                  <a:lnTo>
                    <a:pt x="601319" y="54063"/>
                  </a:lnTo>
                  <a:lnTo>
                    <a:pt x="596658" y="43484"/>
                  </a:lnTo>
                  <a:lnTo>
                    <a:pt x="584441" y="15773"/>
                  </a:lnTo>
                  <a:lnTo>
                    <a:pt x="584441" y="43484"/>
                  </a:lnTo>
                  <a:lnTo>
                    <a:pt x="559790" y="43484"/>
                  </a:lnTo>
                  <a:lnTo>
                    <a:pt x="572109" y="15532"/>
                  </a:lnTo>
                  <a:lnTo>
                    <a:pt x="584441" y="43484"/>
                  </a:lnTo>
                  <a:lnTo>
                    <a:pt x="584441" y="15773"/>
                  </a:lnTo>
                  <a:lnTo>
                    <a:pt x="584339" y="15532"/>
                  </a:lnTo>
                  <a:lnTo>
                    <a:pt x="578231" y="1651"/>
                  </a:lnTo>
                  <a:lnTo>
                    <a:pt x="566000" y="1651"/>
                  </a:lnTo>
                  <a:lnTo>
                    <a:pt x="536092" y="69507"/>
                  </a:lnTo>
                  <a:lnTo>
                    <a:pt x="548322" y="69507"/>
                  </a:lnTo>
                  <a:lnTo>
                    <a:pt x="555117" y="54063"/>
                  </a:lnTo>
                  <a:lnTo>
                    <a:pt x="589102" y="54063"/>
                  </a:lnTo>
                  <a:lnTo>
                    <a:pt x="595896" y="69507"/>
                  </a:lnTo>
                  <a:lnTo>
                    <a:pt x="608126" y="69507"/>
                  </a:lnTo>
                  <a:close/>
                </a:path>
                <a:path w="664844" h="70485">
                  <a:moveTo>
                    <a:pt x="664527" y="44411"/>
                  </a:moveTo>
                  <a:lnTo>
                    <a:pt x="662762" y="39928"/>
                  </a:lnTo>
                  <a:lnTo>
                    <a:pt x="655713" y="33845"/>
                  </a:lnTo>
                  <a:lnTo>
                    <a:pt x="650468" y="31483"/>
                  </a:lnTo>
                  <a:lnTo>
                    <a:pt x="636549" y="28117"/>
                  </a:lnTo>
                  <a:lnTo>
                    <a:pt x="632002" y="26543"/>
                  </a:lnTo>
                  <a:lnTo>
                    <a:pt x="627735" y="23634"/>
                  </a:lnTo>
                  <a:lnTo>
                    <a:pt x="626668" y="21539"/>
                  </a:lnTo>
                  <a:lnTo>
                    <a:pt x="626668" y="16027"/>
                  </a:lnTo>
                  <a:lnTo>
                    <a:pt x="627735" y="13982"/>
                  </a:lnTo>
                  <a:lnTo>
                    <a:pt x="632002" y="11264"/>
                  </a:lnTo>
                  <a:lnTo>
                    <a:pt x="634733" y="10579"/>
                  </a:lnTo>
                  <a:lnTo>
                    <a:pt x="638073" y="10579"/>
                  </a:lnTo>
                  <a:lnTo>
                    <a:pt x="641413" y="10579"/>
                  </a:lnTo>
                  <a:lnTo>
                    <a:pt x="644779" y="11163"/>
                  </a:lnTo>
                  <a:lnTo>
                    <a:pt x="651637" y="13487"/>
                  </a:lnTo>
                  <a:lnTo>
                    <a:pt x="654367" y="14986"/>
                  </a:lnTo>
                  <a:lnTo>
                    <a:pt x="656361" y="16789"/>
                  </a:lnTo>
                  <a:lnTo>
                    <a:pt x="662495" y="8153"/>
                  </a:lnTo>
                  <a:lnTo>
                    <a:pt x="659384" y="5562"/>
                  </a:lnTo>
                  <a:lnTo>
                    <a:pt x="655701" y="3556"/>
                  </a:lnTo>
                  <a:lnTo>
                    <a:pt x="647153" y="711"/>
                  </a:lnTo>
                  <a:lnTo>
                    <a:pt x="642848" y="0"/>
                  </a:lnTo>
                  <a:lnTo>
                    <a:pt x="631774" y="0"/>
                  </a:lnTo>
                  <a:lnTo>
                    <a:pt x="626135" y="1701"/>
                  </a:lnTo>
                  <a:lnTo>
                    <a:pt x="617004" y="8483"/>
                  </a:lnTo>
                  <a:lnTo>
                    <a:pt x="614718" y="13335"/>
                  </a:lnTo>
                  <a:lnTo>
                    <a:pt x="614718" y="25895"/>
                  </a:lnTo>
                  <a:lnTo>
                    <a:pt x="643978" y="42024"/>
                  </a:lnTo>
                  <a:lnTo>
                    <a:pt x="647484" y="43345"/>
                  </a:lnTo>
                  <a:lnTo>
                    <a:pt x="651560" y="46253"/>
                  </a:lnTo>
                  <a:lnTo>
                    <a:pt x="652589" y="48298"/>
                  </a:lnTo>
                  <a:lnTo>
                    <a:pt x="652589" y="53543"/>
                  </a:lnTo>
                  <a:lnTo>
                    <a:pt x="651510" y="55638"/>
                  </a:lnTo>
                  <a:lnTo>
                    <a:pt x="647166" y="58813"/>
                  </a:lnTo>
                  <a:lnTo>
                    <a:pt x="644232" y="59601"/>
                  </a:lnTo>
                  <a:lnTo>
                    <a:pt x="633171" y="59601"/>
                  </a:lnTo>
                  <a:lnTo>
                    <a:pt x="626046" y="56629"/>
                  </a:lnTo>
                  <a:lnTo>
                    <a:pt x="619188" y="50673"/>
                  </a:lnTo>
                  <a:lnTo>
                    <a:pt x="612000" y="59309"/>
                  </a:lnTo>
                  <a:lnTo>
                    <a:pt x="618401" y="64109"/>
                  </a:lnTo>
                  <a:lnTo>
                    <a:pt x="625233" y="67538"/>
                  </a:lnTo>
                  <a:lnTo>
                    <a:pt x="632523" y="69596"/>
                  </a:lnTo>
                  <a:lnTo>
                    <a:pt x="640257" y="70281"/>
                  </a:lnTo>
                  <a:lnTo>
                    <a:pt x="647496" y="70281"/>
                  </a:lnTo>
                  <a:lnTo>
                    <a:pt x="653364" y="68440"/>
                  </a:lnTo>
                  <a:lnTo>
                    <a:pt x="662292" y="61061"/>
                  </a:lnTo>
                  <a:lnTo>
                    <a:pt x="664527" y="56261"/>
                  </a:lnTo>
                  <a:lnTo>
                    <a:pt x="664527" y="444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4" name="object 21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3214820" y="4370058"/>
              <a:ext cx="327075" cy="70281"/>
            </a:xfrm>
            <a:prstGeom prst="rect">
              <a:avLst/>
            </a:prstGeom>
          </p:spPr>
        </p:pic>
        <p:pic>
          <p:nvPicPr>
            <p:cNvPr id="215" name="object 215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881851" y="4846223"/>
              <a:ext cx="504143" cy="70192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4813643" y="4944681"/>
              <a:ext cx="640715" cy="88900"/>
            </a:xfrm>
            <a:custGeom>
              <a:avLst/>
              <a:gdLst/>
              <a:ahLst/>
              <a:cxnLst/>
              <a:rect l="l" t="t" r="r" b="b"/>
              <a:pathLst>
                <a:path w="640714" h="88900">
                  <a:moveTo>
                    <a:pt x="48844" y="76784"/>
                  </a:moveTo>
                  <a:lnTo>
                    <a:pt x="11455" y="76784"/>
                  </a:lnTo>
                  <a:lnTo>
                    <a:pt x="11455" y="58623"/>
                  </a:lnTo>
                  <a:lnTo>
                    <a:pt x="43980" y="58623"/>
                  </a:lnTo>
                  <a:lnTo>
                    <a:pt x="43980" y="48437"/>
                  </a:lnTo>
                  <a:lnTo>
                    <a:pt x="11455" y="48437"/>
                  </a:lnTo>
                  <a:lnTo>
                    <a:pt x="11455" y="30480"/>
                  </a:lnTo>
                  <a:lnTo>
                    <a:pt x="47675" y="30480"/>
                  </a:lnTo>
                  <a:lnTo>
                    <a:pt x="47675" y="19697"/>
                  </a:lnTo>
                  <a:lnTo>
                    <a:pt x="0" y="19697"/>
                  </a:lnTo>
                  <a:lnTo>
                    <a:pt x="0" y="87553"/>
                  </a:lnTo>
                  <a:lnTo>
                    <a:pt x="48844" y="87553"/>
                  </a:lnTo>
                  <a:lnTo>
                    <a:pt x="48844" y="76784"/>
                  </a:lnTo>
                  <a:close/>
                </a:path>
                <a:path w="640714" h="88900">
                  <a:moveTo>
                    <a:pt x="121932" y="29692"/>
                  </a:moveTo>
                  <a:lnTo>
                    <a:pt x="116319" y="24599"/>
                  </a:lnTo>
                  <a:lnTo>
                    <a:pt x="110045" y="20955"/>
                  </a:lnTo>
                  <a:lnTo>
                    <a:pt x="103136" y="18783"/>
                  </a:lnTo>
                  <a:lnTo>
                    <a:pt x="95567" y="18046"/>
                  </a:lnTo>
                  <a:lnTo>
                    <a:pt x="88023" y="18681"/>
                  </a:lnTo>
                  <a:lnTo>
                    <a:pt x="59766" y="46126"/>
                  </a:lnTo>
                  <a:lnTo>
                    <a:pt x="59118" y="53378"/>
                  </a:lnTo>
                  <a:lnTo>
                    <a:pt x="59753" y="60629"/>
                  </a:lnTo>
                  <a:lnTo>
                    <a:pt x="87439" y="87718"/>
                  </a:lnTo>
                  <a:lnTo>
                    <a:pt x="94792" y="88328"/>
                  </a:lnTo>
                  <a:lnTo>
                    <a:pt x="102196" y="87591"/>
                  </a:lnTo>
                  <a:lnTo>
                    <a:pt x="110477" y="71729"/>
                  </a:lnTo>
                  <a:lnTo>
                    <a:pt x="107492" y="73850"/>
                  </a:lnTo>
                  <a:lnTo>
                    <a:pt x="101803" y="76504"/>
                  </a:lnTo>
                  <a:lnTo>
                    <a:pt x="98412" y="77165"/>
                  </a:lnTo>
                  <a:lnTo>
                    <a:pt x="94449" y="77165"/>
                  </a:lnTo>
                  <a:lnTo>
                    <a:pt x="88112" y="77165"/>
                  </a:lnTo>
                  <a:lnTo>
                    <a:pt x="82626" y="74853"/>
                  </a:lnTo>
                  <a:lnTo>
                    <a:pt x="73367" y="65595"/>
                  </a:lnTo>
                  <a:lnTo>
                    <a:pt x="71056" y="59829"/>
                  </a:lnTo>
                  <a:lnTo>
                    <a:pt x="71056" y="46050"/>
                  </a:lnTo>
                  <a:lnTo>
                    <a:pt x="73393" y="40386"/>
                  </a:lnTo>
                  <a:lnTo>
                    <a:pt x="82702" y="31521"/>
                  </a:lnTo>
                  <a:lnTo>
                    <a:pt x="88468" y="29298"/>
                  </a:lnTo>
                  <a:lnTo>
                    <a:pt x="99212" y="29298"/>
                  </a:lnTo>
                  <a:lnTo>
                    <a:pt x="102603" y="29921"/>
                  </a:lnTo>
                  <a:lnTo>
                    <a:pt x="108356" y="32385"/>
                  </a:lnTo>
                  <a:lnTo>
                    <a:pt x="111417" y="34544"/>
                  </a:lnTo>
                  <a:lnTo>
                    <a:pt x="114655" y="37655"/>
                  </a:lnTo>
                  <a:lnTo>
                    <a:pt x="121932" y="29692"/>
                  </a:lnTo>
                  <a:close/>
                </a:path>
                <a:path w="640714" h="88900">
                  <a:moveTo>
                    <a:pt x="200571" y="53136"/>
                  </a:moveTo>
                  <a:lnTo>
                    <a:pt x="188823" y="26924"/>
                  </a:lnTo>
                  <a:lnTo>
                    <a:pt x="188823" y="46304"/>
                  </a:lnTo>
                  <a:lnTo>
                    <a:pt x="188823" y="59969"/>
                  </a:lnTo>
                  <a:lnTo>
                    <a:pt x="186499" y="65773"/>
                  </a:lnTo>
                  <a:lnTo>
                    <a:pt x="177253" y="75361"/>
                  </a:lnTo>
                  <a:lnTo>
                    <a:pt x="171564" y="77749"/>
                  </a:lnTo>
                  <a:lnTo>
                    <a:pt x="158115" y="77749"/>
                  </a:lnTo>
                  <a:lnTo>
                    <a:pt x="152438" y="75361"/>
                  </a:lnTo>
                  <a:lnTo>
                    <a:pt x="143179" y="65773"/>
                  </a:lnTo>
                  <a:lnTo>
                    <a:pt x="140868" y="59969"/>
                  </a:lnTo>
                  <a:lnTo>
                    <a:pt x="140868" y="46304"/>
                  </a:lnTo>
                  <a:lnTo>
                    <a:pt x="143179" y="40500"/>
                  </a:lnTo>
                  <a:lnTo>
                    <a:pt x="152438" y="30924"/>
                  </a:lnTo>
                  <a:lnTo>
                    <a:pt x="158115" y="28524"/>
                  </a:lnTo>
                  <a:lnTo>
                    <a:pt x="171564" y="28524"/>
                  </a:lnTo>
                  <a:lnTo>
                    <a:pt x="177253" y="30924"/>
                  </a:lnTo>
                  <a:lnTo>
                    <a:pt x="186499" y="40500"/>
                  </a:lnTo>
                  <a:lnTo>
                    <a:pt x="188823" y="46304"/>
                  </a:lnTo>
                  <a:lnTo>
                    <a:pt x="188823" y="26924"/>
                  </a:lnTo>
                  <a:lnTo>
                    <a:pt x="184835" y="23698"/>
                  </a:lnTo>
                  <a:lnTo>
                    <a:pt x="178777" y="20561"/>
                  </a:lnTo>
                  <a:lnTo>
                    <a:pt x="172110" y="18681"/>
                  </a:lnTo>
                  <a:lnTo>
                    <a:pt x="164846" y="18046"/>
                  </a:lnTo>
                  <a:lnTo>
                    <a:pt x="157581" y="18681"/>
                  </a:lnTo>
                  <a:lnTo>
                    <a:pt x="129768" y="45948"/>
                  </a:lnTo>
                  <a:lnTo>
                    <a:pt x="129120" y="53136"/>
                  </a:lnTo>
                  <a:lnTo>
                    <a:pt x="129730" y="59969"/>
                  </a:lnTo>
                  <a:lnTo>
                    <a:pt x="157581" y="87617"/>
                  </a:lnTo>
                  <a:lnTo>
                    <a:pt x="164846" y="88239"/>
                  </a:lnTo>
                  <a:lnTo>
                    <a:pt x="172110" y="87617"/>
                  </a:lnTo>
                  <a:lnTo>
                    <a:pt x="199923" y="60337"/>
                  </a:lnTo>
                  <a:lnTo>
                    <a:pt x="200571" y="53136"/>
                  </a:lnTo>
                  <a:close/>
                </a:path>
                <a:path w="640714" h="88900">
                  <a:moveTo>
                    <a:pt x="277355" y="19697"/>
                  </a:moveTo>
                  <a:lnTo>
                    <a:pt x="265899" y="19697"/>
                  </a:lnTo>
                  <a:lnTo>
                    <a:pt x="265899" y="70370"/>
                  </a:lnTo>
                  <a:lnTo>
                    <a:pt x="226479" y="19697"/>
                  </a:lnTo>
                  <a:lnTo>
                    <a:pt x="215023" y="19697"/>
                  </a:lnTo>
                  <a:lnTo>
                    <a:pt x="215023" y="87553"/>
                  </a:lnTo>
                  <a:lnTo>
                    <a:pt x="226479" y="87553"/>
                  </a:lnTo>
                  <a:lnTo>
                    <a:pt x="226479" y="38049"/>
                  </a:lnTo>
                  <a:lnTo>
                    <a:pt x="264934" y="87553"/>
                  </a:lnTo>
                  <a:lnTo>
                    <a:pt x="277355" y="87553"/>
                  </a:lnTo>
                  <a:lnTo>
                    <a:pt x="277355" y="19697"/>
                  </a:lnTo>
                  <a:close/>
                </a:path>
                <a:path w="640714" h="88900">
                  <a:moveTo>
                    <a:pt x="341160" y="4749"/>
                  </a:moveTo>
                  <a:lnTo>
                    <a:pt x="329692" y="0"/>
                  </a:lnTo>
                  <a:lnTo>
                    <a:pt x="319405" y="14071"/>
                  </a:lnTo>
                  <a:lnTo>
                    <a:pt x="329311" y="14071"/>
                  </a:lnTo>
                  <a:lnTo>
                    <a:pt x="341160" y="4749"/>
                  </a:lnTo>
                  <a:close/>
                </a:path>
                <a:path w="640714" h="88900">
                  <a:moveTo>
                    <a:pt x="363283" y="53149"/>
                  </a:moveTo>
                  <a:lnTo>
                    <a:pt x="362661" y="46316"/>
                  </a:lnTo>
                  <a:lnTo>
                    <a:pt x="362635" y="45961"/>
                  </a:lnTo>
                  <a:lnTo>
                    <a:pt x="360705" y="39382"/>
                  </a:lnTo>
                  <a:lnTo>
                    <a:pt x="357492" y="33426"/>
                  </a:lnTo>
                  <a:lnTo>
                    <a:pt x="353364" y="28536"/>
                  </a:lnTo>
                  <a:lnTo>
                    <a:pt x="352996" y="28092"/>
                  </a:lnTo>
                  <a:lnTo>
                    <a:pt x="351536" y="26924"/>
                  </a:lnTo>
                  <a:lnTo>
                    <a:pt x="351536" y="46316"/>
                  </a:lnTo>
                  <a:lnTo>
                    <a:pt x="351536" y="59969"/>
                  </a:lnTo>
                  <a:lnTo>
                    <a:pt x="349211" y="65786"/>
                  </a:lnTo>
                  <a:lnTo>
                    <a:pt x="339966" y="75361"/>
                  </a:lnTo>
                  <a:lnTo>
                    <a:pt x="334289" y="77762"/>
                  </a:lnTo>
                  <a:lnTo>
                    <a:pt x="320827" y="77762"/>
                  </a:lnTo>
                  <a:lnTo>
                    <a:pt x="315150" y="75361"/>
                  </a:lnTo>
                  <a:lnTo>
                    <a:pt x="305892" y="65786"/>
                  </a:lnTo>
                  <a:lnTo>
                    <a:pt x="303580" y="59969"/>
                  </a:lnTo>
                  <a:lnTo>
                    <a:pt x="303580" y="46316"/>
                  </a:lnTo>
                  <a:lnTo>
                    <a:pt x="305892" y="40513"/>
                  </a:lnTo>
                  <a:lnTo>
                    <a:pt x="315150" y="30937"/>
                  </a:lnTo>
                  <a:lnTo>
                    <a:pt x="320827" y="28536"/>
                  </a:lnTo>
                  <a:lnTo>
                    <a:pt x="334289" y="28536"/>
                  </a:lnTo>
                  <a:lnTo>
                    <a:pt x="339966" y="30937"/>
                  </a:lnTo>
                  <a:lnTo>
                    <a:pt x="349211" y="40513"/>
                  </a:lnTo>
                  <a:lnTo>
                    <a:pt x="351536" y="46316"/>
                  </a:lnTo>
                  <a:lnTo>
                    <a:pt x="351536" y="26924"/>
                  </a:lnTo>
                  <a:lnTo>
                    <a:pt x="347535" y="23698"/>
                  </a:lnTo>
                  <a:lnTo>
                    <a:pt x="341477" y="20548"/>
                  </a:lnTo>
                  <a:lnTo>
                    <a:pt x="334822" y="18669"/>
                  </a:lnTo>
                  <a:lnTo>
                    <a:pt x="327558" y="18046"/>
                  </a:lnTo>
                  <a:lnTo>
                    <a:pt x="320281" y="18669"/>
                  </a:lnTo>
                  <a:lnTo>
                    <a:pt x="292468" y="45961"/>
                  </a:lnTo>
                  <a:lnTo>
                    <a:pt x="291833" y="53149"/>
                  </a:lnTo>
                  <a:lnTo>
                    <a:pt x="292442" y="59969"/>
                  </a:lnTo>
                  <a:lnTo>
                    <a:pt x="292468" y="60325"/>
                  </a:lnTo>
                  <a:lnTo>
                    <a:pt x="320281" y="87604"/>
                  </a:lnTo>
                  <a:lnTo>
                    <a:pt x="327558" y="88239"/>
                  </a:lnTo>
                  <a:lnTo>
                    <a:pt x="334822" y="87604"/>
                  </a:lnTo>
                  <a:lnTo>
                    <a:pt x="341477" y="85725"/>
                  </a:lnTo>
                  <a:lnTo>
                    <a:pt x="347535" y="82588"/>
                  </a:lnTo>
                  <a:lnTo>
                    <a:pt x="352996" y="78193"/>
                  </a:lnTo>
                  <a:lnTo>
                    <a:pt x="353352" y="77762"/>
                  </a:lnTo>
                  <a:lnTo>
                    <a:pt x="357492" y="72847"/>
                  </a:lnTo>
                  <a:lnTo>
                    <a:pt x="360705" y="66903"/>
                  </a:lnTo>
                  <a:lnTo>
                    <a:pt x="362635" y="60325"/>
                  </a:lnTo>
                  <a:lnTo>
                    <a:pt x="363283" y="53149"/>
                  </a:lnTo>
                  <a:close/>
                </a:path>
                <a:path w="640714" h="88900">
                  <a:moveTo>
                    <a:pt x="454342" y="19697"/>
                  </a:moveTo>
                  <a:lnTo>
                    <a:pt x="436575" y="19697"/>
                  </a:lnTo>
                  <a:lnTo>
                    <a:pt x="416090" y="62318"/>
                  </a:lnTo>
                  <a:lnTo>
                    <a:pt x="395617" y="19697"/>
                  </a:lnTo>
                  <a:lnTo>
                    <a:pt x="377748" y="19697"/>
                  </a:lnTo>
                  <a:lnTo>
                    <a:pt x="377748" y="87553"/>
                  </a:lnTo>
                  <a:lnTo>
                    <a:pt x="389204" y="87553"/>
                  </a:lnTo>
                  <a:lnTo>
                    <a:pt x="389204" y="34544"/>
                  </a:lnTo>
                  <a:lnTo>
                    <a:pt x="412788" y="81635"/>
                  </a:lnTo>
                  <a:lnTo>
                    <a:pt x="419201" y="81635"/>
                  </a:lnTo>
                  <a:lnTo>
                    <a:pt x="442899" y="34544"/>
                  </a:lnTo>
                  <a:lnTo>
                    <a:pt x="442899" y="87553"/>
                  </a:lnTo>
                  <a:lnTo>
                    <a:pt x="454342" y="87553"/>
                  </a:lnTo>
                  <a:lnTo>
                    <a:pt x="454342" y="19697"/>
                  </a:lnTo>
                  <a:close/>
                </a:path>
                <a:path w="640714" h="88900">
                  <a:moveTo>
                    <a:pt x="484632" y="19697"/>
                  </a:moveTo>
                  <a:lnTo>
                    <a:pt x="473176" y="19697"/>
                  </a:lnTo>
                  <a:lnTo>
                    <a:pt x="473176" y="87566"/>
                  </a:lnTo>
                  <a:lnTo>
                    <a:pt x="484632" y="87566"/>
                  </a:lnTo>
                  <a:lnTo>
                    <a:pt x="484632" y="19697"/>
                  </a:lnTo>
                  <a:close/>
                </a:path>
                <a:path w="640714" h="88900">
                  <a:moveTo>
                    <a:pt x="561911" y="29692"/>
                  </a:moveTo>
                  <a:lnTo>
                    <a:pt x="556285" y="24599"/>
                  </a:lnTo>
                  <a:lnTo>
                    <a:pt x="550024" y="20955"/>
                  </a:lnTo>
                  <a:lnTo>
                    <a:pt x="543102" y="18783"/>
                  </a:lnTo>
                  <a:lnTo>
                    <a:pt x="535546" y="18046"/>
                  </a:lnTo>
                  <a:lnTo>
                    <a:pt x="528002" y="18681"/>
                  </a:lnTo>
                  <a:lnTo>
                    <a:pt x="499745" y="46126"/>
                  </a:lnTo>
                  <a:lnTo>
                    <a:pt x="499097" y="53378"/>
                  </a:lnTo>
                  <a:lnTo>
                    <a:pt x="499732" y="60629"/>
                  </a:lnTo>
                  <a:lnTo>
                    <a:pt x="527405" y="87718"/>
                  </a:lnTo>
                  <a:lnTo>
                    <a:pt x="534771" y="88328"/>
                  </a:lnTo>
                  <a:lnTo>
                    <a:pt x="542175" y="87591"/>
                  </a:lnTo>
                  <a:lnTo>
                    <a:pt x="550456" y="71729"/>
                  </a:lnTo>
                  <a:lnTo>
                    <a:pt x="547471" y="73850"/>
                  </a:lnTo>
                  <a:lnTo>
                    <a:pt x="541782" y="76504"/>
                  </a:lnTo>
                  <a:lnTo>
                    <a:pt x="538391" y="77165"/>
                  </a:lnTo>
                  <a:lnTo>
                    <a:pt x="534428" y="77165"/>
                  </a:lnTo>
                  <a:lnTo>
                    <a:pt x="528091" y="77165"/>
                  </a:lnTo>
                  <a:lnTo>
                    <a:pt x="522605" y="74853"/>
                  </a:lnTo>
                  <a:lnTo>
                    <a:pt x="513346" y="65595"/>
                  </a:lnTo>
                  <a:lnTo>
                    <a:pt x="511035" y="59829"/>
                  </a:lnTo>
                  <a:lnTo>
                    <a:pt x="511035" y="46050"/>
                  </a:lnTo>
                  <a:lnTo>
                    <a:pt x="513372" y="40386"/>
                  </a:lnTo>
                  <a:lnTo>
                    <a:pt x="522681" y="31521"/>
                  </a:lnTo>
                  <a:lnTo>
                    <a:pt x="528447" y="29298"/>
                  </a:lnTo>
                  <a:lnTo>
                    <a:pt x="539191" y="29298"/>
                  </a:lnTo>
                  <a:lnTo>
                    <a:pt x="542582" y="29921"/>
                  </a:lnTo>
                  <a:lnTo>
                    <a:pt x="548335" y="32385"/>
                  </a:lnTo>
                  <a:lnTo>
                    <a:pt x="551395" y="34544"/>
                  </a:lnTo>
                  <a:lnTo>
                    <a:pt x="554634" y="37655"/>
                  </a:lnTo>
                  <a:lnTo>
                    <a:pt x="561911" y="29692"/>
                  </a:lnTo>
                  <a:close/>
                </a:path>
                <a:path w="640714" h="88900">
                  <a:moveTo>
                    <a:pt x="640549" y="53136"/>
                  </a:moveTo>
                  <a:lnTo>
                    <a:pt x="630618" y="28524"/>
                  </a:lnTo>
                  <a:lnTo>
                    <a:pt x="630262" y="28092"/>
                  </a:lnTo>
                  <a:lnTo>
                    <a:pt x="628802" y="26924"/>
                  </a:lnTo>
                  <a:lnTo>
                    <a:pt x="628802" y="46304"/>
                  </a:lnTo>
                  <a:lnTo>
                    <a:pt x="628802" y="59969"/>
                  </a:lnTo>
                  <a:lnTo>
                    <a:pt x="626478" y="65773"/>
                  </a:lnTo>
                  <a:lnTo>
                    <a:pt x="617232" y="75361"/>
                  </a:lnTo>
                  <a:lnTo>
                    <a:pt x="611543" y="77749"/>
                  </a:lnTo>
                  <a:lnTo>
                    <a:pt x="598093" y="77749"/>
                  </a:lnTo>
                  <a:lnTo>
                    <a:pt x="592416" y="75361"/>
                  </a:lnTo>
                  <a:lnTo>
                    <a:pt x="583158" y="65773"/>
                  </a:lnTo>
                  <a:lnTo>
                    <a:pt x="580847" y="59969"/>
                  </a:lnTo>
                  <a:lnTo>
                    <a:pt x="580847" y="46304"/>
                  </a:lnTo>
                  <a:lnTo>
                    <a:pt x="583158" y="40500"/>
                  </a:lnTo>
                  <a:lnTo>
                    <a:pt x="592416" y="30924"/>
                  </a:lnTo>
                  <a:lnTo>
                    <a:pt x="598093" y="28524"/>
                  </a:lnTo>
                  <a:lnTo>
                    <a:pt x="611543" y="28524"/>
                  </a:lnTo>
                  <a:lnTo>
                    <a:pt x="617232" y="30924"/>
                  </a:lnTo>
                  <a:lnTo>
                    <a:pt x="626478" y="40500"/>
                  </a:lnTo>
                  <a:lnTo>
                    <a:pt x="628802" y="46304"/>
                  </a:lnTo>
                  <a:lnTo>
                    <a:pt x="628802" y="26924"/>
                  </a:lnTo>
                  <a:lnTo>
                    <a:pt x="624801" y="23698"/>
                  </a:lnTo>
                  <a:lnTo>
                    <a:pt x="618744" y="20561"/>
                  </a:lnTo>
                  <a:lnTo>
                    <a:pt x="612089" y="18681"/>
                  </a:lnTo>
                  <a:lnTo>
                    <a:pt x="604824" y="18046"/>
                  </a:lnTo>
                  <a:lnTo>
                    <a:pt x="597547" y="18681"/>
                  </a:lnTo>
                  <a:lnTo>
                    <a:pt x="569734" y="45948"/>
                  </a:lnTo>
                  <a:lnTo>
                    <a:pt x="569099" y="53136"/>
                  </a:lnTo>
                  <a:lnTo>
                    <a:pt x="569709" y="59969"/>
                  </a:lnTo>
                  <a:lnTo>
                    <a:pt x="569734" y="60337"/>
                  </a:lnTo>
                  <a:lnTo>
                    <a:pt x="597547" y="87617"/>
                  </a:lnTo>
                  <a:lnTo>
                    <a:pt x="604824" y="88239"/>
                  </a:lnTo>
                  <a:lnTo>
                    <a:pt x="612089" y="87617"/>
                  </a:lnTo>
                  <a:lnTo>
                    <a:pt x="618744" y="85725"/>
                  </a:lnTo>
                  <a:lnTo>
                    <a:pt x="624801" y="82588"/>
                  </a:lnTo>
                  <a:lnTo>
                    <a:pt x="630262" y="78181"/>
                  </a:lnTo>
                  <a:lnTo>
                    <a:pt x="630618" y="77749"/>
                  </a:lnTo>
                  <a:lnTo>
                    <a:pt x="634758" y="72859"/>
                  </a:lnTo>
                  <a:lnTo>
                    <a:pt x="637971" y="66903"/>
                  </a:lnTo>
                  <a:lnTo>
                    <a:pt x="639902" y="60337"/>
                  </a:lnTo>
                  <a:lnTo>
                    <a:pt x="640549" y="531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5400078" y="5679833"/>
              <a:ext cx="603250" cy="88900"/>
            </a:xfrm>
            <a:custGeom>
              <a:avLst/>
              <a:gdLst/>
              <a:ahLst/>
              <a:cxnLst/>
              <a:rect l="l" t="t" r="r" b="b"/>
              <a:pathLst>
                <a:path w="603250" h="88900">
                  <a:moveTo>
                    <a:pt x="48844" y="76784"/>
                  </a:moveTo>
                  <a:lnTo>
                    <a:pt x="11455" y="76784"/>
                  </a:lnTo>
                  <a:lnTo>
                    <a:pt x="11455" y="58623"/>
                  </a:lnTo>
                  <a:lnTo>
                    <a:pt x="43980" y="58623"/>
                  </a:lnTo>
                  <a:lnTo>
                    <a:pt x="43980" y="48437"/>
                  </a:lnTo>
                  <a:lnTo>
                    <a:pt x="11455" y="48437"/>
                  </a:lnTo>
                  <a:lnTo>
                    <a:pt x="11455" y="30480"/>
                  </a:lnTo>
                  <a:lnTo>
                    <a:pt x="47675" y="30480"/>
                  </a:lnTo>
                  <a:lnTo>
                    <a:pt x="47675" y="19697"/>
                  </a:lnTo>
                  <a:lnTo>
                    <a:pt x="0" y="19697"/>
                  </a:lnTo>
                  <a:lnTo>
                    <a:pt x="0" y="87553"/>
                  </a:lnTo>
                  <a:lnTo>
                    <a:pt x="48844" y="87553"/>
                  </a:lnTo>
                  <a:lnTo>
                    <a:pt x="48844" y="76784"/>
                  </a:lnTo>
                  <a:close/>
                </a:path>
                <a:path w="603250" h="88900">
                  <a:moveTo>
                    <a:pt x="124650" y="53289"/>
                  </a:moveTo>
                  <a:lnTo>
                    <a:pt x="113093" y="27330"/>
                  </a:lnTo>
                  <a:lnTo>
                    <a:pt x="113093" y="61214"/>
                  </a:lnTo>
                  <a:lnTo>
                    <a:pt x="110909" y="66992"/>
                  </a:lnTo>
                  <a:lnTo>
                    <a:pt x="102184" y="74828"/>
                  </a:lnTo>
                  <a:lnTo>
                    <a:pt x="95885" y="76784"/>
                  </a:lnTo>
                  <a:lnTo>
                    <a:pt x="74942" y="76784"/>
                  </a:lnTo>
                  <a:lnTo>
                    <a:pt x="74942" y="30276"/>
                  </a:lnTo>
                  <a:lnTo>
                    <a:pt x="86398" y="30276"/>
                  </a:lnTo>
                  <a:lnTo>
                    <a:pt x="113093" y="61214"/>
                  </a:lnTo>
                  <a:lnTo>
                    <a:pt x="113093" y="27330"/>
                  </a:lnTo>
                  <a:lnTo>
                    <a:pt x="109410" y="24688"/>
                  </a:lnTo>
                  <a:lnTo>
                    <a:pt x="102933" y="21920"/>
                  </a:lnTo>
                  <a:lnTo>
                    <a:pt x="95389" y="20256"/>
                  </a:lnTo>
                  <a:lnTo>
                    <a:pt x="86791" y="19697"/>
                  </a:lnTo>
                  <a:lnTo>
                    <a:pt x="63487" y="19697"/>
                  </a:lnTo>
                  <a:lnTo>
                    <a:pt x="63487" y="87553"/>
                  </a:lnTo>
                  <a:lnTo>
                    <a:pt x="86004" y="87553"/>
                  </a:lnTo>
                  <a:lnTo>
                    <a:pt x="122275" y="67462"/>
                  </a:lnTo>
                  <a:lnTo>
                    <a:pt x="123939" y="61214"/>
                  </a:lnTo>
                  <a:lnTo>
                    <a:pt x="124053" y="60794"/>
                  </a:lnTo>
                  <a:lnTo>
                    <a:pt x="124625" y="53581"/>
                  </a:lnTo>
                  <a:lnTo>
                    <a:pt x="124650" y="53289"/>
                  </a:lnTo>
                  <a:close/>
                </a:path>
                <a:path w="603250" h="88900">
                  <a:moveTo>
                    <a:pt x="196011" y="19697"/>
                  </a:moveTo>
                  <a:lnTo>
                    <a:pt x="184543" y="19697"/>
                  </a:lnTo>
                  <a:lnTo>
                    <a:pt x="184543" y="63474"/>
                  </a:lnTo>
                  <a:lnTo>
                    <a:pt x="182994" y="68402"/>
                  </a:lnTo>
                  <a:lnTo>
                    <a:pt x="176784" y="75653"/>
                  </a:lnTo>
                  <a:lnTo>
                    <a:pt x="172580" y="77457"/>
                  </a:lnTo>
                  <a:lnTo>
                    <a:pt x="161963" y="77457"/>
                  </a:lnTo>
                  <a:lnTo>
                    <a:pt x="157759" y="75653"/>
                  </a:lnTo>
                  <a:lnTo>
                    <a:pt x="154647" y="72021"/>
                  </a:lnTo>
                  <a:lnTo>
                    <a:pt x="151549" y="68402"/>
                  </a:lnTo>
                  <a:lnTo>
                    <a:pt x="149999" y="63474"/>
                  </a:lnTo>
                  <a:lnTo>
                    <a:pt x="149999" y="19697"/>
                  </a:lnTo>
                  <a:lnTo>
                    <a:pt x="138531" y="19697"/>
                  </a:lnTo>
                  <a:lnTo>
                    <a:pt x="138531" y="67525"/>
                  </a:lnTo>
                  <a:lnTo>
                    <a:pt x="141211" y="75044"/>
                  </a:lnTo>
                  <a:lnTo>
                    <a:pt x="151968" y="85598"/>
                  </a:lnTo>
                  <a:lnTo>
                    <a:pt x="158851" y="88239"/>
                  </a:lnTo>
                  <a:lnTo>
                    <a:pt x="175679" y="88239"/>
                  </a:lnTo>
                  <a:lnTo>
                    <a:pt x="182575" y="85598"/>
                  </a:lnTo>
                  <a:lnTo>
                    <a:pt x="193319" y="75044"/>
                  </a:lnTo>
                  <a:lnTo>
                    <a:pt x="196011" y="67525"/>
                  </a:lnTo>
                  <a:lnTo>
                    <a:pt x="196011" y="19697"/>
                  </a:lnTo>
                  <a:close/>
                </a:path>
                <a:path w="603250" h="88900">
                  <a:moveTo>
                    <a:pt x="272415" y="29705"/>
                  </a:moveTo>
                  <a:lnTo>
                    <a:pt x="266788" y="24599"/>
                  </a:lnTo>
                  <a:lnTo>
                    <a:pt x="260527" y="20967"/>
                  </a:lnTo>
                  <a:lnTo>
                    <a:pt x="253606" y="18783"/>
                  </a:lnTo>
                  <a:lnTo>
                    <a:pt x="246049" y="18059"/>
                  </a:lnTo>
                  <a:lnTo>
                    <a:pt x="238493" y="18681"/>
                  </a:lnTo>
                  <a:lnTo>
                    <a:pt x="210248" y="46126"/>
                  </a:lnTo>
                  <a:lnTo>
                    <a:pt x="209600" y="53390"/>
                  </a:lnTo>
                  <a:lnTo>
                    <a:pt x="210235" y="60629"/>
                  </a:lnTo>
                  <a:lnTo>
                    <a:pt x="237909" y="87718"/>
                  </a:lnTo>
                  <a:lnTo>
                    <a:pt x="245275" y="88341"/>
                  </a:lnTo>
                  <a:lnTo>
                    <a:pt x="252679" y="87591"/>
                  </a:lnTo>
                  <a:lnTo>
                    <a:pt x="260959" y="71742"/>
                  </a:lnTo>
                  <a:lnTo>
                    <a:pt x="257975" y="73863"/>
                  </a:lnTo>
                  <a:lnTo>
                    <a:pt x="252285" y="76517"/>
                  </a:lnTo>
                  <a:lnTo>
                    <a:pt x="248894" y="77177"/>
                  </a:lnTo>
                  <a:lnTo>
                    <a:pt x="244932" y="77177"/>
                  </a:lnTo>
                  <a:lnTo>
                    <a:pt x="238594" y="77177"/>
                  </a:lnTo>
                  <a:lnTo>
                    <a:pt x="233108" y="74866"/>
                  </a:lnTo>
                  <a:lnTo>
                    <a:pt x="223850" y="65608"/>
                  </a:lnTo>
                  <a:lnTo>
                    <a:pt x="221538" y="59842"/>
                  </a:lnTo>
                  <a:lnTo>
                    <a:pt x="221538" y="46062"/>
                  </a:lnTo>
                  <a:lnTo>
                    <a:pt x="223875" y="40398"/>
                  </a:lnTo>
                  <a:lnTo>
                    <a:pt x="233184" y="31534"/>
                  </a:lnTo>
                  <a:lnTo>
                    <a:pt x="238950" y="29311"/>
                  </a:lnTo>
                  <a:lnTo>
                    <a:pt x="249694" y="29311"/>
                  </a:lnTo>
                  <a:lnTo>
                    <a:pt x="253085" y="29933"/>
                  </a:lnTo>
                  <a:lnTo>
                    <a:pt x="258838" y="32397"/>
                  </a:lnTo>
                  <a:lnTo>
                    <a:pt x="261899" y="34556"/>
                  </a:lnTo>
                  <a:lnTo>
                    <a:pt x="265137" y="37668"/>
                  </a:lnTo>
                  <a:lnTo>
                    <a:pt x="272415" y="29705"/>
                  </a:lnTo>
                  <a:close/>
                </a:path>
                <a:path w="603250" h="88900">
                  <a:moveTo>
                    <a:pt x="348030" y="87566"/>
                  </a:moveTo>
                  <a:lnTo>
                    <a:pt x="341223" y="72123"/>
                  </a:lnTo>
                  <a:lnTo>
                    <a:pt x="336562" y="61544"/>
                  </a:lnTo>
                  <a:lnTo>
                    <a:pt x="324345" y="33832"/>
                  </a:lnTo>
                  <a:lnTo>
                    <a:pt x="324345" y="61544"/>
                  </a:lnTo>
                  <a:lnTo>
                    <a:pt x="299694" y="61544"/>
                  </a:lnTo>
                  <a:lnTo>
                    <a:pt x="312013" y="33591"/>
                  </a:lnTo>
                  <a:lnTo>
                    <a:pt x="324345" y="61544"/>
                  </a:lnTo>
                  <a:lnTo>
                    <a:pt x="324345" y="33832"/>
                  </a:lnTo>
                  <a:lnTo>
                    <a:pt x="324243" y="33591"/>
                  </a:lnTo>
                  <a:lnTo>
                    <a:pt x="318135" y="19710"/>
                  </a:lnTo>
                  <a:lnTo>
                    <a:pt x="305904" y="19710"/>
                  </a:lnTo>
                  <a:lnTo>
                    <a:pt x="275996" y="87566"/>
                  </a:lnTo>
                  <a:lnTo>
                    <a:pt x="288226" y="87566"/>
                  </a:lnTo>
                  <a:lnTo>
                    <a:pt x="295021" y="72123"/>
                  </a:lnTo>
                  <a:lnTo>
                    <a:pt x="329006" y="72123"/>
                  </a:lnTo>
                  <a:lnTo>
                    <a:pt x="335800" y="87566"/>
                  </a:lnTo>
                  <a:lnTo>
                    <a:pt x="348030" y="87566"/>
                  </a:lnTo>
                  <a:close/>
                </a:path>
                <a:path w="603250" h="88900">
                  <a:moveTo>
                    <a:pt x="415912" y="29705"/>
                  </a:moveTo>
                  <a:lnTo>
                    <a:pt x="410286" y="24599"/>
                  </a:lnTo>
                  <a:lnTo>
                    <a:pt x="404025" y="20967"/>
                  </a:lnTo>
                  <a:lnTo>
                    <a:pt x="397103" y="18783"/>
                  </a:lnTo>
                  <a:lnTo>
                    <a:pt x="389547" y="18059"/>
                  </a:lnTo>
                  <a:lnTo>
                    <a:pt x="381990" y="18681"/>
                  </a:lnTo>
                  <a:lnTo>
                    <a:pt x="353733" y="46126"/>
                  </a:lnTo>
                  <a:lnTo>
                    <a:pt x="353098" y="53390"/>
                  </a:lnTo>
                  <a:lnTo>
                    <a:pt x="353720" y="60629"/>
                  </a:lnTo>
                  <a:lnTo>
                    <a:pt x="381406" y="87718"/>
                  </a:lnTo>
                  <a:lnTo>
                    <a:pt x="388772" y="88341"/>
                  </a:lnTo>
                  <a:lnTo>
                    <a:pt x="396176" y="87591"/>
                  </a:lnTo>
                  <a:lnTo>
                    <a:pt x="404456" y="71742"/>
                  </a:lnTo>
                  <a:lnTo>
                    <a:pt x="401472" y="73863"/>
                  </a:lnTo>
                  <a:lnTo>
                    <a:pt x="395782" y="76517"/>
                  </a:lnTo>
                  <a:lnTo>
                    <a:pt x="392391" y="77177"/>
                  </a:lnTo>
                  <a:lnTo>
                    <a:pt x="388429" y="77177"/>
                  </a:lnTo>
                  <a:lnTo>
                    <a:pt x="382092" y="77177"/>
                  </a:lnTo>
                  <a:lnTo>
                    <a:pt x="376605" y="74866"/>
                  </a:lnTo>
                  <a:lnTo>
                    <a:pt x="367347" y="65608"/>
                  </a:lnTo>
                  <a:lnTo>
                    <a:pt x="365036" y="59842"/>
                  </a:lnTo>
                  <a:lnTo>
                    <a:pt x="365036" y="46062"/>
                  </a:lnTo>
                  <a:lnTo>
                    <a:pt x="367372" y="40398"/>
                  </a:lnTo>
                  <a:lnTo>
                    <a:pt x="376682" y="31534"/>
                  </a:lnTo>
                  <a:lnTo>
                    <a:pt x="382447" y="29311"/>
                  </a:lnTo>
                  <a:lnTo>
                    <a:pt x="393192" y="29311"/>
                  </a:lnTo>
                  <a:lnTo>
                    <a:pt x="396582" y="29933"/>
                  </a:lnTo>
                  <a:lnTo>
                    <a:pt x="402336" y="32397"/>
                  </a:lnTo>
                  <a:lnTo>
                    <a:pt x="405396" y="34556"/>
                  </a:lnTo>
                  <a:lnTo>
                    <a:pt x="408635" y="37668"/>
                  </a:lnTo>
                  <a:lnTo>
                    <a:pt x="415912" y="29705"/>
                  </a:lnTo>
                  <a:close/>
                </a:path>
                <a:path w="603250" h="88900">
                  <a:moveTo>
                    <a:pt x="440372" y="19697"/>
                  </a:moveTo>
                  <a:lnTo>
                    <a:pt x="428917" y="19697"/>
                  </a:lnTo>
                  <a:lnTo>
                    <a:pt x="428917" y="87553"/>
                  </a:lnTo>
                  <a:lnTo>
                    <a:pt x="440372" y="87553"/>
                  </a:lnTo>
                  <a:lnTo>
                    <a:pt x="440372" y="19697"/>
                  </a:lnTo>
                  <a:close/>
                </a:path>
                <a:path w="603250" h="88900">
                  <a:moveTo>
                    <a:pt x="504151" y="4749"/>
                  </a:moveTo>
                  <a:lnTo>
                    <a:pt x="492683" y="0"/>
                  </a:lnTo>
                  <a:lnTo>
                    <a:pt x="482396" y="14071"/>
                  </a:lnTo>
                  <a:lnTo>
                    <a:pt x="492302" y="14071"/>
                  </a:lnTo>
                  <a:lnTo>
                    <a:pt x="504151" y="4749"/>
                  </a:lnTo>
                  <a:close/>
                </a:path>
                <a:path w="603250" h="88900">
                  <a:moveTo>
                    <a:pt x="526275" y="53149"/>
                  </a:moveTo>
                  <a:lnTo>
                    <a:pt x="525665" y="46316"/>
                  </a:lnTo>
                  <a:lnTo>
                    <a:pt x="525640" y="45961"/>
                  </a:lnTo>
                  <a:lnTo>
                    <a:pt x="523709" y="39382"/>
                  </a:lnTo>
                  <a:lnTo>
                    <a:pt x="520496" y="33426"/>
                  </a:lnTo>
                  <a:lnTo>
                    <a:pt x="516369" y="28536"/>
                  </a:lnTo>
                  <a:lnTo>
                    <a:pt x="515988" y="28092"/>
                  </a:lnTo>
                  <a:lnTo>
                    <a:pt x="514527" y="26924"/>
                  </a:lnTo>
                  <a:lnTo>
                    <a:pt x="514527" y="46316"/>
                  </a:lnTo>
                  <a:lnTo>
                    <a:pt x="514527" y="59969"/>
                  </a:lnTo>
                  <a:lnTo>
                    <a:pt x="512203" y="65786"/>
                  </a:lnTo>
                  <a:lnTo>
                    <a:pt x="502958" y="75361"/>
                  </a:lnTo>
                  <a:lnTo>
                    <a:pt x="497281" y="77762"/>
                  </a:lnTo>
                  <a:lnTo>
                    <a:pt x="483819" y="77762"/>
                  </a:lnTo>
                  <a:lnTo>
                    <a:pt x="478142" y="75361"/>
                  </a:lnTo>
                  <a:lnTo>
                    <a:pt x="468884" y="65786"/>
                  </a:lnTo>
                  <a:lnTo>
                    <a:pt x="466572" y="59969"/>
                  </a:lnTo>
                  <a:lnTo>
                    <a:pt x="466572" y="46316"/>
                  </a:lnTo>
                  <a:lnTo>
                    <a:pt x="468884" y="40513"/>
                  </a:lnTo>
                  <a:lnTo>
                    <a:pt x="478142" y="30937"/>
                  </a:lnTo>
                  <a:lnTo>
                    <a:pt x="483819" y="28536"/>
                  </a:lnTo>
                  <a:lnTo>
                    <a:pt x="497281" y="28536"/>
                  </a:lnTo>
                  <a:lnTo>
                    <a:pt x="502958" y="30937"/>
                  </a:lnTo>
                  <a:lnTo>
                    <a:pt x="512203" y="40513"/>
                  </a:lnTo>
                  <a:lnTo>
                    <a:pt x="514527" y="46316"/>
                  </a:lnTo>
                  <a:lnTo>
                    <a:pt x="514527" y="26924"/>
                  </a:lnTo>
                  <a:lnTo>
                    <a:pt x="510540" y="23698"/>
                  </a:lnTo>
                  <a:lnTo>
                    <a:pt x="504482" y="20561"/>
                  </a:lnTo>
                  <a:lnTo>
                    <a:pt x="497827" y="18669"/>
                  </a:lnTo>
                  <a:lnTo>
                    <a:pt x="490550" y="18046"/>
                  </a:lnTo>
                  <a:lnTo>
                    <a:pt x="483285" y="18669"/>
                  </a:lnTo>
                  <a:lnTo>
                    <a:pt x="455472" y="45961"/>
                  </a:lnTo>
                  <a:lnTo>
                    <a:pt x="454825" y="53149"/>
                  </a:lnTo>
                  <a:lnTo>
                    <a:pt x="455434" y="59969"/>
                  </a:lnTo>
                  <a:lnTo>
                    <a:pt x="483285" y="87604"/>
                  </a:lnTo>
                  <a:lnTo>
                    <a:pt x="490550" y="88239"/>
                  </a:lnTo>
                  <a:lnTo>
                    <a:pt x="497827" y="87604"/>
                  </a:lnTo>
                  <a:lnTo>
                    <a:pt x="525640" y="60337"/>
                  </a:lnTo>
                  <a:lnTo>
                    <a:pt x="526275" y="53149"/>
                  </a:lnTo>
                  <a:close/>
                </a:path>
                <a:path w="603250" h="88900">
                  <a:moveTo>
                    <a:pt x="603072" y="19697"/>
                  </a:moveTo>
                  <a:lnTo>
                    <a:pt x="591616" y="19697"/>
                  </a:lnTo>
                  <a:lnTo>
                    <a:pt x="591616" y="70370"/>
                  </a:lnTo>
                  <a:lnTo>
                    <a:pt x="552196" y="19697"/>
                  </a:lnTo>
                  <a:lnTo>
                    <a:pt x="540740" y="19697"/>
                  </a:lnTo>
                  <a:lnTo>
                    <a:pt x="540740" y="87553"/>
                  </a:lnTo>
                  <a:lnTo>
                    <a:pt x="552196" y="87553"/>
                  </a:lnTo>
                  <a:lnTo>
                    <a:pt x="552196" y="38049"/>
                  </a:lnTo>
                  <a:lnTo>
                    <a:pt x="590651" y="87553"/>
                  </a:lnTo>
                  <a:lnTo>
                    <a:pt x="603072" y="87553"/>
                  </a:lnTo>
                  <a:lnTo>
                    <a:pt x="603072" y="19697"/>
                  </a:lnTo>
                  <a:close/>
                </a:path>
              </a:pathLst>
            </a:custGeom>
            <a:solidFill>
              <a:srgbClr val="434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5337581" y="6637896"/>
              <a:ext cx="541020" cy="70485"/>
            </a:xfrm>
            <a:custGeom>
              <a:avLst/>
              <a:gdLst/>
              <a:ahLst/>
              <a:cxnLst/>
              <a:rect l="l" t="t" r="r" b="b"/>
              <a:pathLst>
                <a:path w="541020" h="70484">
                  <a:moveTo>
                    <a:pt x="62814" y="36499"/>
                  </a:moveTo>
                  <a:lnTo>
                    <a:pt x="51358" y="36499"/>
                  </a:lnTo>
                  <a:lnTo>
                    <a:pt x="51358" y="55143"/>
                  </a:lnTo>
                  <a:lnTo>
                    <a:pt x="47015" y="57924"/>
                  </a:lnTo>
                  <a:lnTo>
                    <a:pt x="41630" y="59309"/>
                  </a:lnTo>
                  <a:lnTo>
                    <a:pt x="28752" y="59309"/>
                  </a:lnTo>
                  <a:lnTo>
                    <a:pt x="23266" y="57137"/>
                  </a:lnTo>
                  <a:lnTo>
                    <a:pt x="14198" y="48399"/>
                  </a:lnTo>
                  <a:lnTo>
                    <a:pt x="11938" y="42595"/>
                  </a:lnTo>
                  <a:lnTo>
                    <a:pt x="11938" y="28168"/>
                  </a:lnTo>
                  <a:lnTo>
                    <a:pt x="14274" y="22339"/>
                  </a:lnTo>
                  <a:lnTo>
                    <a:pt x="23583" y="13474"/>
                  </a:lnTo>
                  <a:lnTo>
                    <a:pt x="29362" y="11264"/>
                  </a:lnTo>
                  <a:lnTo>
                    <a:pt x="39776" y="11264"/>
                  </a:lnTo>
                  <a:lnTo>
                    <a:pt x="42900" y="11696"/>
                  </a:lnTo>
                  <a:lnTo>
                    <a:pt x="48272" y="13449"/>
                  </a:lnTo>
                  <a:lnTo>
                    <a:pt x="50939" y="15011"/>
                  </a:lnTo>
                  <a:lnTo>
                    <a:pt x="53594" y="17272"/>
                  </a:lnTo>
                  <a:lnTo>
                    <a:pt x="59702" y="8534"/>
                  </a:lnTo>
                  <a:lnTo>
                    <a:pt x="54533" y="4800"/>
                  </a:lnTo>
                  <a:lnTo>
                    <a:pt x="48755" y="2133"/>
                  </a:lnTo>
                  <a:lnTo>
                    <a:pt x="42354" y="533"/>
                  </a:lnTo>
                  <a:lnTo>
                    <a:pt x="35331" y="0"/>
                  </a:lnTo>
                  <a:lnTo>
                    <a:pt x="28270" y="635"/>
                  </a:lnTo>
                  <a:lnTo>
                    <a:pt x="647" y="28079"/>
                  </a:lnTo>
                  <a:lnTo>
                    <a:pt x="0" y="35331"/>
                  </a:lnTo>
                  <a:lnTo>
                    <a:pt x="635" y="42583"/>
                  </a:lnTo>
                  <a:lnTo>
                    <a:pt x="28105" y="69659"/>
                  </a:lnTo>
                  <a:lnTo>
                    <a:pt x="35331" y="70281"/>
                  </a:lnTo>
                  <a:lnTo>
                    <a:pt x="43751" y="69621"/>
                  </a:lnTo>
                  <a:lnTo>
                    <a:pt x="51130" y="67640"/>
                  </a:lnTo>
                  <a:lnTo>
                    <a:pt x="57480" y="64338"/>
                  </a:lnTo>
                  <a:lnTo>
                    <a:pt x="62814" y="59702"/>
                  </a:lnTo>
                  <a:lnTo>
                    <a:pt x="62814" y="36499"/>
                  </a:lnTo>
                  <a:close/>
                </a:path>
                <a:path w="541020" h="70484">
                  <a:moveTo>
                    <a:pt x="144945" y="35090"/>
                  </a:moveTo>
                  <a:lnTo>
                    <a:pt x="133197" y="8877"/>
                  </a:lnTo>
                  <a:lnTo>
                    <a:pt x="133197" y="28257"/>
                  </a:lnTo>
                  <a:lnTo>
                    <a:pt x="133197" y="41922"/>
                  </a:lnTo>
                  <a:lnTo>
                    <a:pt x="130873" y="47726"/>
                  </a:lnTo>
                  <a:lnTo>
                    <a:pt x="121627" y="57315"/>
                  </a:lnTo>
                  <a:lnTo>
                    <a:pt x="115938" y="59702"/>
                  </a:lnTo>
                  <a:lnTo>
                    <a:pt x="102489" y="59702"/>
                  </a:lnTo>
                  <a:lnTo>
                    <a:pt x="96812" y="57315"/>
                  </a:lnTo>
                  <a:lnTo>
                    <a:pt x="87553" y="47726"/>
                  </a:lnTo>
                  <a:lnTo>
                    <a:pt x="85242" y="41922"/>
                  </a:lnTo>
                  <a:lnTo>
                    <a:pt x="85242" y="28257"/>
                  </a:lnTo>
                  <a:lnTo>
                    <a:pt x="87553" y="22453"/>
                  </a:lnTo>
                  <a:lnTo>
                    <a:pt x="96812" y="12877"/>
                  </a:lnTo>
                  <a:lnTo>
                    <a:pt x="102489" y="10477"/>
                  </a:lnTo>
                  <a:lnTo>
                    <a:pt x="115938" y="10477"/>
                  </a:lnTo>
                  <a:lnTo>
                    <a:pt x="121627" y="12877"/>
                  </a:lnTo>
                  <a:lnTo>
                    <a:pt x="130873" y="22453"/>
                  </a:lnTo>
                  <a:lnTo>
                    <a:pt x="133197" y="28257"/>
                  </a:lnTo>
                  <a:lnTo>
                    <a:pt x="133197" y="8877"/>
                  </a:lnTo>
                  <a:lnTo>
                    <a:pt x="129209" y="5651"/>
                  </a:lnTo>
                  <a:lnTo>
                    <a:pt x="123151" y="2514"/>
                  </a:lnTo>
                  <a:lnTo>
                    <a:pt x="116484" y="635"/>
                  </a:lnTo>
                  <a:lnTo>
                    <a:pt x="109220" y="0"/>
                  </a:lnTo>
                  <a:lnTo>
                    <a:pt x="101955" y="635"/>
                  </a:lnTo>
                  <a:lnTo>
                    <a:pt x="74142" y="27901"/>
                  </a:lnTo>
                  <a:lnTo>
                    <a:pt x="73494" y="35090"/>
                  </a:lnTo>
                  <a:lnTo>
                    <a:pt x="74104" y="41922"/>
                  </a:lnTo>
                  <a:lnTo>
                    <a:pt x="101955" y="69570"/>
                  </a:lnTo>
                  <a:lnTo>
                    <a:pt x="109220" y="70192"/>
                  </a:lnTo>
                  <a:lnTo>
                    <a:pt x="116484" y="69570"/>
                  </a:lnTo>
                  <a:lnTo>
                    <a:pt x="144297" y="42291"/>
                  </a:lnTo>
                  <a:lnTo>
                    <a:pt x="144945" y="35090"/>
                  </a:lnTo>
                  <a:close/>
                </a:path>
                <a:path w="541020" h="70484">
                  <a:moveTo>
                    <a:pt x="213575" y="46405"/>
                  </a:moveTo>
                  <a:lnTo>
                    <a:pt x="212344" y="42824"/>
                  </a:lnTo>
                  <a:lnTo>
                    <a:pt x="210223" y="40386"/>
                  </a:lnTo>
                  <a:lnTo>
                    <a:pt x="207352" y="37071"/>
                  </a:lnTo>
                  <a:lnTo>
                    <a:pt x="204000" y="35166"/>
                  </a:lnTo>
                  <a:lnTo>
                    <a:pt x="201828" y="34709"/>
                  </a:lnTo>
                  <a:lnTo>
                    <a:pt x="201828" y="43395"/>
                  </a:lnTo>
                  <a:lnTo>
                    <a:pt x="201828" y="53098"/>
                  </a:lnTo>
                  <a:lnTo>
                    <a:pt x="200812" y="55397"/>
                  </a:lnTo>
                  <a:lnTo>
                    <a:pt x="200723" y="55613"/>
                  </a:lnTo>
                  <a:lnTo>
                    <a:pt x="196253" y="58267"/>
                  </a:lnTo>
                  <a:lnTo>
                    <a:pt x="193027" y="58928"/>
                  </a:lnTo>
                  <a:lnTo>
                    <a:pt x="170865" y="58928"/>
                  </a:lnTo>
                  <a:lnTo>
                    <a:pt x="170865" y="40386"/>
                  </a:lnTo>
                  <a:lnTo>
                    <a:pt x="197015" y="40386"/>
                  </a:lnTo>
                  <a:lnTo>
                    <a:pt x="201828" y="43395"/>
                  </a:lnTo>
                  <a:lnTo>
                    <a:pt x="201828" y="34709"/>
                  </a:lnTo>
                  <a:lnTo>
                    <a:pt x="199796" y="34264"/>
                  </a:lnTo>
                  <a:lnTo>
                    <a:pt x="200964" y="33756"/>
                  </a:lnTo>
                  <a:lnTo>
                    <a:pt x="202679" y="32931"/>
                  </a:lnTo>
                  <a:lnTo>
                    <a:pt x="203517" y="32359"/>
                  </a:lnTo>
                  <a:lnTo>
                    <a:pt x="204749" y="31445"/>
                  </a:lnTo>
                  <a:lnTo>
                    <a:pt x="206883" y="29806"/>
                  </a:lnTo>
                  <a:lnTo>
                    <a:pt x="208114" y="28867"/>
                  </a:lnTo>
                  <a:lnTo>
                    <a:pt x="209791" y="24917"/>
                  </a:lnTo>
                  <a:lnTo>
                    <a:pt x="209791" y="15201"/>
                  </a:lnTo>
                  <a:lnTo>
                    <a:pt x="208622" y="12230"/>
                  </a:lnTo>
                  <a:lnTo>
                    <a:pt x="208241" y="11264"/>
                  </a:lnTo>
                  <a:lnTo>
                    <a:pt x="205130" y="7759"/>
                  </a:lnTo>
                  <a:lnTo>
                    <a:pt x="203517" y="5880"/>
                  </a:lnTo>
                  <a:lnTo>
                    <a:pt x="201041" y="4406"/>
                  </a:lnTo>
                  <a:lnTo>
                    <a:pt x="197853" y="3352"/>
                  </a:lnTo>
                  <a:lnTo>
                    <a:pt x="197853" y="18122"/>
                  </a:lnTo>
                  <a:lnTo>
                    <a:pt x="197853" y="26987"/>
                  </a:lnTo>
                  <a:lnTo>
                    <a:pt x="193713" y="29806"/>
                  </a:lnTo>
                  <a:lnTo>
                    <a:pt x="170865" y="29806"/>
                  </a:lnTo>
                  <a:lnTo>
                    <a:pt x="170865" y="12230"/>
                  </a:lnTo>
                  <a:lnTo>
                    <a:pt x="189725" y="12230"/>
                  </a:lnTo>
                  <a:lnTo>
                    <a:pt x="192836" y="12941"/>
                  </a:lnTo>
                  <a:lnTo>
                    <a:pt x="196850" y="15786"/>
                  </a:lnTo>
                  <a:lnTo>
                    <a:pt x="197853" y="18122"/>
                  </a:lnTo>
                  <a:lnTo>
                    <a:pt x="197853" y="3352"/>
                  </a:lnTo>
                  <a:lnTo>
                    <a:pt x="194386" y="2197"/>
                  </a:lnTo>
                  <a:lnTo>
                    <a:pt x="190411" y="1651"/>
                  </a:lnTo>
                  <a:lnTo>
                    <a:pt x="159410" y="1651"/>
                  </a:lnTo>
                  <a:lnTo>
                    <a:pt x="159410" y="69507"/>
                  </a:lnTo>
                  <a:lnTo>
                    <a:pt x="198374" y="69507"/>
                  </a:lnTo>
                  <a:lnTo>
                    <a:pt x="204914" y="67398"/>
                  </a:lnTo>
                  <a:lnTo>
                    <a:pt x="208724" y="63195"/>
                  </a:lnTo>
                  <a:lnTo>
                    <a:pt x="211963" y="59575"/>
                  </a:lnTo>
                  <a:lnTo>
                    <a:pt x="212204" y="58928"/>
                  </a:lnTo>
                  <a:lnTo>
                    <a:pt x="213487" y="55613"/>
                  </a:lnTo>
                  <a:lnTo>
                    <a:pt x="213575" y="46405"/>
                  </a:lnTo>
                  <a:close/>
                </a:path>
                <a:path w="541020" h="70484">
                  <a:moveTo>
                    <a:pt x="239395" y="1638"/>
                  </a:moveTo>
                  <a:lnTo>
                    <a:pt x="227939" y="1638"/>
                  </a:lnTo>
                  <a:lnTo>
                    <a:pt x="227939" y="69494"/>
                  </a:lnTo>
                  <a:lnTo>
                    <a:pt x="239395" y="69494"/>
                  </a:lnTo>
                  <a:lnTo>
                    <a:pt x="239395" y="1638"/>
                  </a:lnTo>
                  <a:close/>
                </a:path>
                <a:path w="541020" h="70484">
                  <a:moveTo>
                    <a:pt x="307073" y="58737"/>
                  </a:moveTo>
                  <a:lnTo>
                    <a:pt x="269684" y="58737"/>
                  </a:lnTo>
                  <a:lnTo>
                    <a:pt x="269684" y="40576"/>
                  </a:lnTo>
                  <a:lnTo>
                    <a:pt x="302209" y="40576"/>
                  </a:lnTo>
                  <a:lnTo>
                    <a:pt x="302209" y="30391"/>
                  </a:lnTo>
                  <a:lnTo>
                    <a:pt x="269684" y="30391"/>
                  </a:lnTo>
                  <a:lnTo>
                    <a:pt x="269684" y="12433"/>
                  </a:lnTo>
                  <a:lnTo>
                    <a:pt x="305904" y="12433"/>
                  </a:lnTo>
                  <a:lnTo>
                    <a:pt x="305904" y="1651"/>
                  </a:lnTo>
                  <a:lnTo>
                    <a:pt x="258229" y="1651"/>
                  </a:lnTo>
                  <a:lnTo>
                    <a:pt x="258229" y="69507"/>
                  </a:lnTo>
                  <a:lnTo>
                    <a:pt x="307073" y="69507"/>
                  </a:lnTo>
                  <a:lnTo>
                    <a:pt x="307073" y="58737"/>
                  </a:lnTo>
                  <a:close/>
                </a:path>
                <a:path w="541020" h="70484">
                  <a:moveTo>
                    <a:pt x="379006" y="69507"/>
                  </a:moveTo>
                  <a:lnTo>
                    <a:pt x="362572" y="46685"/>
                  </a:lnTo>
                  <a:lnTo>
                    <a:pt x="361238" y="44843"/>
                  </a:lnTo>
                  <a:lnTo>
                    <a:pt x="367652" y="41884"/>
                  </a:lnTo>
                  <a:lnTo>
                    <a:pt x="372237" y="37376"/>
                  </a:lnTo>
                  <a:lnTo>
                    <a:pt x="372719" y="36296"/>
                  </a:lnTo>
                  <a:lnTo>
                    <a:pt x="374980" y="31305"/>
                  </a:lnTo>
                  <a:lnTo>
                    <a:pt x="375894" y="23685"/>
                  </a:lnTo>
                  <a:lnTo>
                    <a:pt x="375894" y="15976"/>
                  </a:lnTo>
                  <a:lnTo>
                    <a:pt x="374319" y="12026"/>
                  </a:lnTo>
                  <a:lnTo>
                    <a:pt x="373659" y="10375"/>
                  </a:lnTo>
                  <a:lnTo>
                    <a:pt x="364731" y="3390"/>
                  </a:lnTo>
                  <a:lnTo>
                    <a:pt x="364147" y="3263"/>
                  </a:lnTo>
                  <a:lnTo>
                    <a:pt x="364147" y="19202"/>
                  </a:lnTo>
                  <a:lnTo>
                    <a:pt x="364147" y="28067"/>
                  </a:lnTo>
                  <a:lnTo>
                    <a:pt x="362966" y="31305"/>
                  </a:lnTo>
                  <a:lnTo>
                    <a:pt x="358317" y="35293"/>
                  </a:lnTo>
                  <a:lnTo>
                    <a:pt x="353923" y="36296"/>
                  </a:lnTo>
                  <a:lnTo>
                    <a:pt x="333184" y="36296"/>
                  </a:lnTo>
                  <a:lnTo>
                    <a:pt x="333184" y="12026"/>
                  </a:lnTo>
                  <a:lnTo>
                    <a:pt x="353898" y="12026"/>
                  </a:lnTo>
                  <a:lnTo>
                    <a:pt x="358165" y="12852"/>
                  </a:lnTo>
                  <a:lnTo>
                    <a:pt x="362953" y="16154"/>
                  </a:lnTo>
                  <a:lnTo>
                    <a:pt x="364147" y="19202"/>
                  </a:lnTo>
                  <a:lnTo>
                    <a:pt x="364147" y="3263"/>
                  </a:lnTo>
                  <a:lnTo>
                    <a:pt x="357314" y="1638"/>
                  </a:lnTo>
                  <a:lnTo>
                    <a:pt x="321729" y="1638"/>
                  </a:lnTo>
                  <a:lnTo>
                    <a:pt x="321729" y="69507"/>
                  </a:lnTo>
                  <a:lnTo>
                    <a:pt x="333184" y="69507"/>
                  </a:lnTo>
                  <a:lnTo>
                    <a:pt x="333184" y="46685"/>
                  </a:lnTo>
                  <a:lnTo>
                    <a:pt x="348221" y="46685"/>
                  </a:lnTo>
                  <a:lnTo>
                    <a:pt x="364451" y="69507"/>
                  </a:lnTo>
                  <a:lnTo>
                    <a:pt x="379006" y="69507"/>
                  </a:lnTo>
                  <a:close/>
                </a:path>
                <a:path w="541020" h="70484">
                  <a:moveTo>
                    <a:pt x="454723" y="1651"/>
                  </a:moveTo>
                  <a:lnTo>
                    <a:pt x="443268" y="1651"/>
                  </a:lnTo>
                  <a:lnTo>
                    <a:pt x="443268" y="52324"/>
                  </a:lnTo>
                  <a:lnTo>
                    <a:pt x="403847" y="1651"/>
                  </a:lnTo>
                  <a:lnTo>
                    <a:pt x="392391" y="1651"/>
                  </a:lnTo>
                  <a:lnTo>
                    <a:pt x="392391" y="69507"/>
                  </a:lnTo>
                  <a:lnTo>
                    <a:pt x="403847" y="69507"/>
                  </a:lnTo>
                  <a:lnTo>
                    <a:pt x="403847" y="20002"/>
                  </a:lnTo>
                  <a:lnTo>
                    <a:pt x="442302" y="69507"/>
                  </a:lnTo>
                  <a:lnTo>
                    <a:pt x="454723" y="69507"/>
                  </a:lnTo>
                  <a:lnTo>
                    <a:pt x="454723" y="1651"/>
                  </a:lnTo>
                  <a:close/>
                </a:path>
                <a:path w="541020" h="70484">
                  <a:moveTo>
                    <a:pt x="540639" y="35090"/>
                  </a:moveTo>
                  <a:lnTo>
                    <a:pt x="540029" y="28257"/>
                  </a:lnTo>
                  <a:lnTo>
                    <a:pt x="540004" y="27901"/>
                  </a:lnTo>
                  <a:lnTo>
                    <a:pt x="538073" y="21336"/>
                  </a:lnTo>
                  <a:lnTo>
                    <a:pt x="534860" y="15379"/>
                  </a:lnTo>
                  <a:lnTo>
                    <a:pt x="530720" y="10477"/>
                  </a:lnTo>
                  <a:lnTo>
                    <a:pt x="530352" y="10045"/>
                  </a:lnTo>
                  <a:lnTo>
                    <a:pt x="528891" y="8877"/>
                  </a:lnTo>
                  <a:lnTo>
                    <a:pt x="528891" y="28257"/>
                  </a:lnTo>
                  <a:lnTo>
                    <a:pt x="528891" y="41922"/>
                  </a:lnTo>
                  <a:lnTo>
                    <a:pt x="526567" y="47726"/>
                  </a:lnTo>
                  <a:lnTo>
                    <a:pt x="517321" y="57315"/>
                  </a:lnTo>
                  <a:lnTo>
                    <a:pt x="511632" y="59702"/>
                  </a:lnTo>
                  <a:lnTo>
                    <a:pt x="498182" y="59702"/>
                  </a:lnTo>
                  <a:lnTo>
                    <a:pt x="492506" y="57315"/>
                  </a:lnTo>
                  <a:lnTo>
                    <a:pt x="483247" y="47726"/>
                  </a:lnTo>
                  <a:lnTo>
                    <a:pt x="480936" y="41922"/>
                  </a:lnTo>
                  <a:lnTo>
                    <a:pt x="480936" y="28257"/>
                  </a:lnTo>
                  <a:lnTo>
                    <a:pt x="483247" y="22453"/>
                  </a:lnTo>
                  <a:lnTo>
                    <a:pt x="492506" y="12877"/>
                  </a:lnTo>
                  <a:lnTo>
                    <a:pt x="498182" y="10477"/>
                  </a:lnTo>
                  <a:lnTo>
                    <a:pt x="511632" y="10477"/>
                  </a:lnTo>
                  <a:lnTo>
                    <a:pt x="517321" y="12877"/>
                  </a:lnTo>
                  <a:lnTo>
                    <a:pt x="526567" y="22453"/>
                  </a:lnTo>
                  <a:lnTo>
                    <a:pt x="528891" y="28257"/>
                  </a:lnTo>
                  <a:lnTo>
                    <a:pt x="528891" y="8877"/>
                  </a:lnTo>
                  <a:lnTo>
                    <a:pt x="524903" y="5651"/>
                  </a:lnTo>
                  <a:lnTo>
                    <a:pt x="518845" y="2514"/>
                  </a:lnTo>
                  <a:lnTo>
                    <a:pt x="512191" y="635"/>
                  </a:lnTo>
                  <a:lnTo>
                    <a:pt x="504913" y="0"/>
                  </a:lnTo>
                  <a:lnTo>
                    <a:pt x="497649" y="635"/>
                  </a:lnTo>
                  <a:lnTo>
                    <a:pt x="469836" y="27901"/>
                  </a:lnTo>
                  <a:lnTo>
                    <a:pt x="469188" y="35090"/>
                  </a:lnTo>
                  <a:lnTo>
                    <a:pt x="469798" y="41922"/>
                  </a:lnTo>
                  <a:lnTo>
                    <a:pt x="497649" y="69570"/>
                  </a:lnTo>
                  <a:lnTo>
                    <a:pt x="504913" y="70192"/>
                  </a:lnTo>
                  <a:lnTo>
                    <a:pt x="512191" y="69570"/>
                  </a:lnTo>
                  <a:lnTo>
                    <a:pt x="540004" y="42291"/>
                  </a:lnTo>
                  <a:lnTo>
                    <a:pt x="540639" y="350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9" name="object 219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100144" y="7480230"/>
              <a:ext cx="305217" cy="67576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040295" y="8417241"/>
              <a:ext cx="448903" cy="70285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855474" y="8421489"/>
              <a:ext cx="290464" cy="70281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3181954" y="8421490"/>
              <a:ext cx="443773" cy="70192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1503845" y="6605612"/>
              <a:ext cx="588645" cy="70485"/>
            </a:xfrm>
            <a:custGeom>
              <a:avLst/>
              <a:gdLst/>
              <a:ahLst/>
              <a:cxnLst/>
              <a:rect l="l" t="t" r="r" b="b"/>
              <a:pathLst>
                <a:path w="588644" h="70484">
                  <a:moveTo>
                    <a:pt x="52527" y="44411"/>
                  </a:moveTo>
                  <a:lnTo>
                    <a:pt x="50761" y="39928"/>
                  </a:lnTo>
                  <a:lnTo>
                    <a:pt x="43713" y="33845"/>
                  </a:lnTo>
                  <a:lnTo>
                    <a:pt x="38468" y="31483"/>
                  </a:lnTo>
                  <a:lnTo>
                    <a:pt x="24549" y="28117"/>
                  </a:lnTo>
                  <a:lnTo>
                    <a:pt x="20002" y="26543"/>
                  </a:lnTo>
                  <a:lnTo>
                    <a:pt x="15735" y="23634"/>
                  </a:lnTo>
                  <a:lnTo>
                    <a:pt x="14668" y="21539"/>
                  </a:lnTo>
                  <a:lnTo>
                    <a:pt x="14668" y="16027"/>
                  </a:lnTo>
                  <a:lnTo>
                    <a:pt x="15735" y="13982"/>
                  </a:lnTo>
                  <a:lnTo>
                    <a:pt x="20002" y="11264"/>
                  </a:lnTo>
                  <a:lnTo>
                    <a:pt x="22733" y="10579"/>
                  </a:lnTo>
                  <a:lnTo>
                    <a:pt x="26073" y="10579"/>
                  </a:lnTo>
                  <a:lnTo>
                    <a:pt x="29413" y="10579"/>
                  </a:lnTo>
                  <a:lnTo>
                    <a:pt x="32778" y="11163"/>
                  </a:lnTo>
                  <a:lnTo>
                    <a:pt x="39636" y="13487"/>
                  </a:lnTo>
                  <a:lnTo>
                    <a:pt x="42367" y="14986"/>
                  </a:lnTo>
                  <a:lnTo>
                    <a:pt x="44361" y="16789"/>
                  </a:lnTo>
                  <a:lnTo>
                    <a:pt x="50495" y="8153"/>
                  </a:lnTo>
                  <a:lnTo>
                    <a:pt x="47383" y="5562"/>
                  </a:lnTo>
                  <a:lnTo>
                    <a:pt x="43700" y="3556"/>
                  </a:lnTo>
                  <a:lnTo>
                    <a:pt x="35153" y="711"/>
                  </a:lnTo>
                  <a:lnTo>
                    <a:pt x="30848" y="0"/>
                  </a:lnTo>
                  <a:lnTo>
                    <a:pt x="19773" y="0"/>
                  </a:lnTo>
                  <a:lnTo>
                    <a:pt x="14135" y="1701"/>
                  </a:lnTo>
                  <a:lnTo>
                    <a:pt x="5003" y="8483"/>
                  </a:lnTo>
                  <a:lnTo>
                    <a:pt x="2717" y="13335"/>
                  </a:lnTo>
                  <a:lnTo>
                    <a:pt x="2717" y="25895"/>
                  </a:lnTo>
                  <a:lnTo>
                    <a:pt x="31978" y="42024"/>
                  </a:lnTo>
                  <a:lnTo>
                    <a:pt x="35483" y="43345"/>
                  </a:lnTo>
                  <a:lnTo>
                    <a:pt x="39560" y="46253"/>
                  </a:lnTo>
                  <a:lnTo>
                    <a:pt x="40589" y="48298"/>
                  </a:lnTo>
                  <a:lnTo>
                    <a:pt x="40589" y="53543"/>
                  </a:lnTo>
                  <a:lnTo>
                    <a:pt x="39509" y="55638"/>
                  </a:lnTo>
                  <a:lnTo>
                    <a:pt x="35166" y="58813"/>
                  </a:lnTo>
                  <a:lnTo>
                    <a:pt x="32232" y="59601"/>
                  </a:lnTo>
                  <a:lnTo>
                    <a:pt x="21170" y="59601"/>
                  </a:lnTo>
                  <a:lnTo>
                    <a:pt x="14046" y="56629"/>
                  </a:lnTo>
                  <a:lnTo>
                    <a:pt x="7188" y="50673"/>
                  </a:lnTo>
                  <a:lnTo>
                    <a:pt x="0" y="59309"/>
                  </a:lnTo>
                  <a:lnTo>
                    <a:pt x="6400" y="64122"/>
                  </a:lnTo>
                  <a:lnTo>
                    <a:pt x="13233" y="67551"/>
                  </a:lnTo>
                  <a:lnTo>
                    <a:pt x="20523" y="69608"/>
                  </a:lnTo>
                  <a:lnTo>
                    <a:pt x="28257" y="70281"/>
                  </a:lnTo>
                  <a:lnTo>
                    <a:pt x="35496" y="70281"/>
                  </a:lnTo>
                  <a:lnTo>
                    <a:pt x="41363" y="68440"/>
                  </a:lnTo>
                  <a:lnTo>
                    <a:pt x="50292" y="61061"/>
                  </a:lnTo>
                  <a:lnTo>
                    <a:pt x="52527" y="56261"/>
                  </a:lnTo>
                  <a:lnTo>
                    <a:pt x="52527" y="44411"/>
                  </a:lnTo>
                  <a:close/>
                </a:path>
                <a:path w="588644" h="70484">
                  <a:moveTo>
                    <a:pt x="115531" y="58737"/>
                  </a:moveTo>
                  <a:lnTo>
                    <a:pt x="78143" y="58737"/>
                  </a:lnTo>
                  <a:lnTo>
                    <a:pt x="78143" y="40576"/>
                  </a:lnTo>
                  <a:lnTo>
                    <a:pt x="110667" y="40576"/>
                  </a:lnTo>
                  <a:lnTo>
                    <a:pt x="110667" y="30391"/>
                  </a:lnTo>
                  <a:lnTo>
                    <a:pt x="78143" y="30391"/>
                  </a:lnTo>
                  <a:lnTo>
                    <a:pt x="78143" y="12433"/>
                  </a:lnTo>
                  <a:lnTo>
                    <a:pt x="114363" y="12433"/>
                  </a:lnTo>
                  <a:lnTo>
                    <a:pt x="114363" y="1651"/>
                  </a:lnTo>
                  <a:lnTo>
                    <a:pt x="66687" y="1651"/>
                  </a:lnTo>
                  <a:lnTo>
                    <a:pt x="66687" y="69507"/>
                  </a:lnTo>
                  <a:lnTo>
                    <a:pt x="115531" y="69507"/>
                  </a:lnTo>
                  <a:lnTo>
                    <a:pt x="115531" y="58737"/>
                  </a:lnTo>
                  <a:close/>
                </a:path>
                <a:path w="588644" h="70484">
                  <a:moveTo>
                    <a:pt x="188645" y="36499"/>
                  </a:moveTo>
                  <a:lnTo>
                    <a:pt x="177190" y="36499"/>
                  </a:lnTo>
                  <a:lnTo>
                    <a:pt x="177190" y="55143"/>
                  </a:lnTo>
                  <a:lnTo>
                    <a:pt x="172847" y="57924"/>
                  </a:lnTo>
                  <a:lnTo>
                    <a:pt x="167462" y="59309"/>
                  </a:lnTo>
                  <a:lnTo>
                    <a:pt x="154584" y="59309"/>
                  </a:lnTo>
                  <a:lnTo>
                    <a:pt x="149098" y="57137"/>
                  </a:lnTo>
                  <a:lnTo>
                    <a:pt x="140030" y="48399"/>
                  </a:lnTo>
                  <a:lnTo>
                    <a:pt x="137769" y="42595"/>
                  </a:lnTo>
                  <a:lnTo>
                    <a:pt x="137769" y="28168"/>
                  </a:lnTo>
                  <a:lnTo>
                    <a:pt x="140106" y="22339"/>
                  </a:lnTo>
                  <a:lnTo>
                    <a:pt x="149415" y="13474"/>
                  </a:lnTo>
                  <a:lnTo>
                    <a:pt x="155194" y="11264"/>
                  </a:lnTo>
                  <a:lnTo>
                    <a:pt x="165608" y="11264"/>
                  </a:lnTo>
                  <a:lnTo>
                    <a:pt x="168732" y="11696"/>
                  </a:lnTo>
                  <a:lnTo>
                    <a:pt x="174104" y="13449"/>
                  </a:lnTo>
                  <a:lnTo>
                    <a:pt x="176771" y="15011"/>
                  </a:lnTo>
                  <a:lnTo>
                    <a:pt x="179425" y="17272"/>
                  </a:lnTo>
                  <a:lnTo>
                    <a:pt x="185534" y="8534"/>
                  </a:lnTo>
                  <a:lnTo>
                    <a:pt x="180365" y="4800"/>
                  </a:lnTo>
                  <a:lnTo>
                    <a:pt x="174586" y="2133"/>
                  </a:lnTo>
                  <a:lnTo>
                    <a:pt x="168186" y="533"/>
                  </a:lnTo>
                  <a:lnTo>
                    <a:pt x="161163" y="0"/>
                  </a:lnTo>
                  <a:lnTo>
                    <a:pt x="154101" y="635"/>
                  </a:lnTo>
                  <a:lnTo>
                    <a:pt x="126479" y="28079"/>
                  </a:lnTo>
                  <a:lnTo>
                    <a:pt x="125831" y="35331"/>
                  </a:lnTo>
                  <a:lnTo>
                    <a:pt x="126466" y="42583"/>
                  </a:lnTo>
                  <a:lnTo>
                    <a:pt x="153936" y="69672"/>
                  </a:lnTo>
                  <a:lnTo>
                    <a:pt x="161163" y="70281"/>
                  </a:lnTo>
                  <a:lnTo>
                    <a:pt x="169583" y="69634"/>
                  </a:lnTo>
                  <a:lnTo>
                    <a:pt x="176961" y="67640"/>
                  </a:lnTo>
                  <a:lnTo>
                    <a:pt x="183311" y="64338"/>
                  </a:lnTo>
                  <a:lnTo>
                    <a:pt x="188645" y="59702"/>
                  </a:lnTo>
                  <a:lnTo>
                    <a:pt x="188645" y="36499"/>
                  </a:lnTo>
                  <a:close/>
                </a:path>
                <a:path w="588644" h="70484">
                  <a:moveTo>
                    <a:pt x="260286" y="1651"/>
                  </a:moveTo>
                  <a:lnTo>
                    <a:pt x="248818" y="1651"/>
                  </a:lnTo>
                  <a:lnTo>
                    <a:pt x="248818" y="45427"/>
                  </a:lnTo>
                  <a:lnTo>
                    <a:pt x="247269" y="50355"/>
                  </a:lnTo>
                  <a:lnTo>
                    <a:pt x="241058" y="57607"/>
                  </a:lnTo>
                  <a:lnTo>
                    <a:pt x="236855" y="59410"/>
                  </a:lnTo>
                  <a:lnTo>
                    <a:pt x="226237" y="59410"/>
                  </a:lnTo>
                  <a:lnTo>
                    <a:pt x="222034" y="57607"/>
                  </a:lnTo>
                  <a:lnTo>
                    <a:pt x="218922" y="53975"/>
                  </a:lnTo>
                  <a:lnTo>
                    <a:pt x="215823" y="50355"/>
                  </a:lnTo>
                  <a:lnTo>
                    <a:pt x="214274" y="45427"/>
                  </a:lnTo>
                  <a:lnTo>
                    <a:pt x="214274" y="1651"/>
                  </a:lnTo>
                  <a:lnTo>
                    <a:pt x="202806" y="1651"/>
                  </a:lnTo>
                  <a:lnTo>
                    <a:pt x="202806" y="49479"/>
                  </a:lnTo>
                  <a:lnTo>
                    <a:pt x="205486" y="56997"/>
                  </a:lnTo>
                  <a:lnTo>
                    <a:pt x="216242" y="67551"/>
                  </a:lnTo>
                  <a:lnTo>
                    <a:pt x="223126" y="70192"/>
                  </a:lnTo>
                  <a:lnTo>
                    <a:pt x="239953" y="70192"/>
                  </a:lnTo>
                  <a:lnTo>
                    <a:pt x="246849" y="67551"/>
                  </a:lnTo>
                  <a:lnTo>
                    <a:pt x="257594" y="56997"/>
                  </a:lnTo>
                  <a:lnTo>
                    <a:pt x="260286" y="49479"/>
                  </a:lnTo>
                  <a:lnTo>
                    <a:pt x="260286" y="1651"/>
                  </a:lnTo>
                  <a:close/>
                </a:path>
                <a:path w="588644" h="70484">
                  <a:moveTo>
                    <a:pt x="335521" y="69519"/>
                  </a:moveTo>
                  <a:lnTo>
                    <a:pt x="319087" y="46697"/>
                  </a:lnTo>
                  <a:lnTo>
                    <a:pt x="317754" y="44856"/>
                  </a:lnTo>
                  <a:lnTo>
                    <a:pt x="324167" y="41897"/>
                  </a:lnTo>
                  <a:lnTo>
                    <a:pt x="328752" y="37376"/>
                  </a:lnTo>
                  <a:lnTo>
                    <a:pt x="329234" y="36309"/>
                  </a:lnTo>
                  <a:lnTo>
                    <a:pt x="331495" y="31318"/>
                  </a:lnTo>
                  <a:lnTo>
                    <a:pt x="332409" y="23698"/>
                  </a:lnTo>
                  <a:lnTo>
                    <a:pt x="332409" y="15989"/>
                  </a:lnTo>
                  <a:lnTo>
                    <a:pt x="330835" y="12039"/>
                  </a:lnTo>
                  <a:lnTo>
                    <a:pt x="330174" y="10388"/>
                  </a:lnTo>
                  <a:lnTo>
                    <a:pt x="321246" y="3403"/>
                  </a:lnTo>
                  <a:lnTo>
                    <a:pt x="320662" y="3276"/>
                  </a:lnTo>
                  <a:lnTo>
                    <a:pt x="320662" y="19215"/>
                  </a:lnTo>
                  <a:lnTo>
                    <a:pt x="320662" y="28079"/>
                  </a:lnTo>
                  <a:lnTo>
                    <a:pt x="319481" y="31318"/>
                  </a:lnTo>
                  <a:lnTo>
                    <a:pt x="314833" y="35306"/>
                  </a:lnTo>
                  <a:lnTo>
                    <a:pt x="310438" y="36309"/>
                  </a:lnTo>
                  <a:lnTo>
                    <a:pt x="289699" y="36309"/>
                  </a:lnTo>
                  <a:lnTo>
                    <a:pt x="289699" y="12039"/>
                  </a:lnTo>
                  <a:lnTo>
                    <a:pt x="310413" y="12039"/>
                  </a:lnTo>
                  <a:lnTo>
                    <a:pt x="314680" y="12865"/>
                  </a:lnTo>
                  <a:lnTo>
                    <a:pt x="319468" y="16167"/>
                  </a:lnTo>
                  <a:lnTo>
                    <a:pt x="320662" y="19215"/>
                  </a:lnTo>
                  <a:lnTo>
                    <a:pt x="320662" y="3276"/>
                  </a:lnTo>
                  <a:lnTo>
                    <a:pt x="313829" y="1651"/>
                  </a:lnTo>
                  <a:lnTo>
                    <a:pt x="278244" y="1651"/>
                  </a:lnTo>
                  <a:lnTo>
                    <a:pt x="278244" y="69519"/>
                  </a:lnTo>
                  <a:lnTo>
                    <a:pt x="289699" y="69519"/>
                  </a:lnTo>
                  <a:lnTo>
                    <a:pt x="289699" y="46697"/>
                  </a:lnTo>
                  <a:lnTo>
                    <a:pt x="304736" y="46697"/>
                  </a:lnTo>
                  <a:lnTo>
                    <a:pt x="320967" y="69519"/>
                  </a:lnTo>
                  <a:lnTo>
                    <a:pt x="335521" y="69519"/>
                  </a:lnTo>
                  <a:close/>
                </a:path>
                <a:path w="588644" h="70484">
                  <a:moveTo>
                    <a:pt x="360375" y="1651"/>
                  </a:moveTo>
                  <a:lnTo>
                    <a:pt x="348919" y="1651"/>
                  </a:lnTo>
                  <a:lnTo>
                    <a:pt x="348919" y="69507"/>
                  </a:lnTo>
                  <a:lnTo>
                    <a:pt x="360375" y="69507"/>
                  </a:lnTo>
                  <a:lnTo>
                    <a:pt x="360375" y="1651"/>
                  </a:lnTo>
                  <a:close/>
                </a:path>
                <a:path w="588644" h="70484">
                  <a:moveTo>
                    <a:pt x="440372" y="35242"/>
                  </a:moveTo>
                  <a:lnTo>
                    <a:pt x="428815" y="9283"/>
                  </a:lnTo>
                  <a:lnTo>
                    <a:pt x="428815" y="43167"/>
                  </a:lnTo>
                  <a:lnTo>
                    <a:pt x="426631" y="48945"/>
                  </a:lnTo>
                  <a:lnTo>
                    <a:pt x="417906" y="56781"/>
                  </a:lnTo>
                  <a:lnTo>
                    <a:pt x="411607" y="58737"/>
                  </a:lnTo>
                  <a:lnTo>
                    <a:pt x="390664" y="58737"/>
                  </a:lnTo>
                  <a:lnTo>
                    <a:pt x="390664" y="12230"/>
                  </a:lnTo>
                  <a:lnTo>
                    <a:pt x="402120" y="12230"/>
                  </a:lnTo>
                  <a:lnTo>
                    <a:pt x="428815" y="43167"/>
                  </a:lnTo>
                  <a:lnTo>
                    <a:pt x="428815" y="9283"/>
                  </a:lnTo>
                  <a:lnTo>
                    <a:pt x="425132" y="6642"/>
                  </a:lnTo>
                  <a:lnTo>
                    <a:pt x="418655" y="3873"/>
                  </a:lnTo>
                  <a:lnTo>
                    <a:pt x="411111" y="2209"/>
                  </a:lnTo>
                  <a:lnTo>
                    <a:pt x="402513" y="1651"/>
                  </a:lnTo>
                  <a:lnTo>
                    <a:pt x="379209" y="1651"/>
                  </a:lnTo>
                  <a:lnTo>
                    <a:pt x="379209" y="69507"/>
                  </a:lnTo>
                  <a:lnTo>
                    <a:pt x="401726" y="69507"/>
                  </a:lnTo>
                  <a:lnTo>
                    <a:pt x="432142" y="58737"/>
                  </a:lnTo>
                  <a:lnTo>
                    <a:pt x="435025" y="55270"/>
                  </a:lnTo>
                  <a:lnTo>
                    <a:pt x="437997" y="49415"/>
                  </a:lnTo>
                  <a:lnTo>
                    <a:pt x="439661" y="43167"/>
                  </a:lnTo>
                  <a:lnTo>
                    <a:pt x="439775" y="42748"/>
                  </a:lnTo>
                  <a:lnTo>
                    <a:pt x="440347" y="35534"/>
                  </a:lnTo>
                  <a:lnTo>
                    <a:pt x="440372" y="35242"/>
                  </a:lnTo>
                  <a:close/>
                </a:path>
                <a:path w="588644" h="70484">
                  <a:moveTo>
                    <a:pt x="517740" y="69519"/>
                  </a:moveTo>
                  <a:lnTo>
                    <a:pt x="510933" y="54076"/>
                  </a:lnTo>
                  <a:lnTo>
                    <a:pt x="506272" y="43497"/>
                  </a:lnTo>
                  <a:lnTo>
                    <a:pt x="494055" y="15786"/>
                  </a:lnTo>
                  <a:lnTo>
                    <a:pt x="494055" y="43497"/>
                  </a:lnTo>
                  <a:lnTo>
                    <a:pt x="469404" y="43497"/>
                  </a:lnTo>
                  <a:lnTo>
                    <a:pt x="481723" y="15544"/>
                  </a:lnTo>
                  <a:lnTo>
                    <a:pt x="494055" y="43497"/>
                  </a:lnTo>
                  <a:lnTo>
                    <a:pt x="494055" y="15786"/>
                  </a:lnTo>
                  <a:lnTo>
                    <a:pt x="493953" y="15544"/>
                  </a:lnTo>
                  <a:lnTo>
                    <a:pt x="487845" y="1663"/>
                  </a:lnTo>
                  <a:lnTo>
                    <a:pt x="475615" y="1663"/>
                  </a:lnTo>
                  <a:lnTo>
                    <a:pt x="445706" y="69519"/>
                  </a:lnTo>
                  <a:lnTo>
                    <a:pt x="457936" y="69519"/>
                  </a:lnTo>
                  <a:lnTo>
                    <a:pt x="464731" y="54076"/>
                  </a:lnTo>
                  <a:lnTo>
                    <a:pt x="498716" y="54076"/>
                  </a:lnTo>
                  <a:lnTo>
                    <a:pt x="505510" y="69519"/>
                  </a:lnTo>
                  <a:lnTo>
                    <a:pt x="517740" y="69519"/>
                  </a:lnTo>
                  <a:close/>
                </a:path>
                <a:path w="588644" h="70484">
                  <a:moveTo>
                    <a:pt x="588327" y="35242"/>
                  </a:moveTo>
                  <a:lnTo>
                    <a:pt x="587705" y="27762"/>
                  </a:lnTo>
                  <a:lnTo>
                    <a:pt x="585863" y="21158"/>
                  </a:lnTo>
                  <a:lnTo>
                    <a:pt x="582803" y="15417"/>
                  </a:lnTo>
                  <a:lnTo>
                    <a:pt x="580009" y="12230"/>
                  </a:lnTo>
                  <a:lnTo>
                    <a:pt x="578523" y="10528"/>
                  </a:lnTo>
                  <a:lnTo>
                    <a:pt x="576770" y="9283"/>
                  </a:lnTo>
                  <a:lnTo>
                    <a:pt x="576770" y="43167"/>
                  </a:lnTo>
                  <a:lnTo>
                    <a:pt x="574586" y="48945"/>
                  </a:lnTo>
                  <a:lnTo>
                    <a:pt x="565861" y="56781"/>
                  </a:lnTo>
                  <a:lnTo>
                    <a:pt x="559562" y="58737"/>
                  </a:lnTo>
                  <a:lnTo>
                    <a:pt x="538619" y="58737"/>
                  </a:lnTo>
                  <a:lnTo>
                    <a:pt x="538619" y="12230"/>
                  </a:lnTo>
                  <a:lnTo>
                    <a:pt x="550075" y="12230"/>
                  </a:lnTo>
                  <a:lnTo>
                    <a:pt x="576770" y="43167"/>
                  </a:lnTo>
                  <a:lnTo>
                    <a:pt x="576770" y="9283"/>
                  </a:lnTo>
                  <a:lnTo>
                    <a:pt x="573087" y="6642"/>
                  </a:lnTo>
                  <a:lnTo>
                    <a:pt x="566597" y="3873"/>
                  </a:lnTo>
                  <a:lnTo>
                    <a:pt x="559054" y="2209"/>
                  </a:lnTo>
                  <a:lnTo>
                    <a:pt x="550468" y="1651"/>
                  </a:lnTo>
                  <a:lnTo>
                    <a:pt x="527164" y="1651"/>
                  </a:lnTo>
                  <a:lnTo>
                    <a:pt x="527164" y="69507"/>
                  </a:lnTo>
                  <a:lnTo>
                    <a:pt x="549681" y="69507"/>
                  </a:lnTo>
                  <a:lnTo>
                    <a:pt x="585939" y="49415"/>
                  </a:lnTo>
                  <a:lnTo>
                    <a:pt x="587616" y="43167"/>
                  </a:lnTo>
                  <a:lnTo>
                    <a:pt x="587730" y="42748"/>
                  </a:lnTo>
                  <a:lnTo>
                    <a:pt x="588302" y="35534"/>
                  </a:lnTo>
                  <a:lnTo>
                    <a:pt x="588327" y="35242"/>
                  </a:lnTo>
                  <a:close/>
                </a:path>
              </a:pathLst>
            </a:custGeom>
            <a:solidFill>
              <a:srgbClr val="4346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6" name="CuadroTexto 225">
            <a:extLst>
              <a:ext uri="{FF2B5EF4-FFF2-40B4-BE49-F238E27FC236}">
                <a16:creationId xmlns:a16="http://schemas.microsoft.com/office/drawing/2014/main" xmlns="" id="{4207D573-80B5-C8F8-9FE4-9D682E977F70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225" name="Paralelogramo 224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n 190">
            <a:extLst>
              <a:ext uri="{FF2B5EF4-FFF2-40B4-BE49-F238E27FC236}">
                <a16:creationId xmlns:a16="http://schemas.microsoft.com/office/drawing/2014/main" xmlns="" id="{6545DC72-65BC-A969-3F60-9F07A5293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7" y="86743"/>
            <a:ext cx="1066983" cy="996439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71662" y="774881"/>
            <a:ext cx="937529" cy="2762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11617" y="597786"/>
            <a:ext cx="1023349" cy="486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55834" y="73764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465447" y="9255491"/>
            <a:ext cx="1129665" cy="107314"/>
            <a:chOff x="2465447" y="9255491"/>
            <a:chExt cx="1129665" cy="1073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65447" y="9256696"/>
              <a:ext cx="84289" cy="1044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71680" y="9256704"/>
              <a:ext cx="86093" cy="104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0134" y="9255491"/>
              <a:ext cx="170848" cy="106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71861" y="9256698"/>
              <a:ext cx="88328" cy="105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90804" y="9256696"/>
              <a:ext cx="84289" cy="1044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96426" y="9256698"/>
              <a:ext cx="88328" cy="10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15354" y="9255491"/>
              <a:ext cx="379724" cy="10683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643555" y="9222955"/>
            <a:ext cx="1684020" cy="146050"/>
            <a:chOff x="3643555" y="9222955"/>
            <a:chExt cx="1684020" cy="146050"/>
          </a:xfrm>
        </p:grpSpPr>
        <p:sp>
          <p:nvSpPr>
            <p:cNvPr id="15" name="object 15"/>
            <p:cNvSpPr/>
            <p:nvPr/>
          </p:nvSpPr>
          <p:spPr>
            <a:xfrm>
              <a:off x="3643555" y="9245174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67099" y="9222955"/>
              <a:ext cx="1559876" cy="145533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34748" y="9606720"/>
            <a:ext cx="1367029" cy="96012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494930" y="9606720"/>
            <a:ext cx="888365" cy="86995"/>
            <a:chOff x="3494930" y="9606720"/>
            <a:chExt cx="888365" cy="86995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94930" y="9606720"/>
              <a:ext cx="629574" cy="867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40797" y="9615944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60"/>
                  </a:moveTo>
                  <a:lnTo>
                    <a:pt x="55587" y="3860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300"/>
                  </a:lnTo>
                  <a:lnTo>
                    <a:pt x="88912" y="68300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60"/>
                  </a:lnTo>
                  <a:close/>
                </a:path>
                <a:path w="242570" h="75565">
                  <a:moveTo>
                    <a:pt x="165963" y="32372"/>
                  </a:moveTo>
                  <a:lnTo>
                    <a:pt x="164401" y="28168"/>
                  </a:lnTo>
                  <a:lnTo>
                    <a:pt x="164007" y="27101"/>
                  </a:lnTo>
                  <a:lnTo>
                    <a:pt x="156222" y="20294"/>
                  </a:lnTo>
                  <a:lnTo>
                    <a:pt x="150710" y="18592"/>
                  </a:lnTo>
                  <a:lnTo>
                    <a:pt x="139661" y="18592"/>
                  </a:lnTo>
                  <a:lnTo>
                    <a:pt x="135877" y="19100"/>
                  </a:lnTo>
                  <a:lnTo>
                    <a:pt x="128574" y="21120"/>
                  </a:lnTo>
                  <a:lnTo>
                    <a:pt x="125425" y="22631"/>
                  </a:lnTo>
                  <a:lnTo>
                    <a:pt x="122783" y="24663"/>
                  </a:lnTo>
                  <a:lnTo>
                    <a:pt x="127203" y="32842"/>
                  </a:lnTo>
                  <a:lnTo>
                    <a:pt x="127304" y="33045"/>
                  </a:lnTo>
                  <a:lnTo>
                    <a:pt x="129146" y="31521"/>
                  </a:lnTo>
                  <a:lnTo>
                    <a:pt x="131394" y="30314"/>
                  </a:lnTo>
                  <a:lnTo>
                    <a:pt x="136740" y="28587"/>
                  </a:lnTo>
                  <a:lnTo>
                    <a:pt x="139458" y="28168"/>
                  </a:lnTo>
                  <a:lnTo>
                    <a:pt x="146329" y="28168"/>
                  </a:lnTo>
                  <a:lnTo>
                    <a:pt x="149390" y="29095"/>
                  </a:lnTo>
                  <a:lnTo>
                    <a:pt x="153441" y="32842"/>
                  </a:lnTo>
                  <a:lnTo>
                    <a:pt x="154457" y="35471"/>
                  </a:lnTo>
                  <a:lnTo>
                    <a:pt x="154457" y="39573"/>
                  </a:lnTo>
                  <a:lnTo>
                    <a:pt x="154457" y="47218"/>
                  </a:lnTo>
                  <a:lnTo>
                    <a:pt x="154457" y="52920"/>
                  </a:lnTo>
                  <a:lnTo>
                    <a:pt x="153466" y="55435"/>
                  </a:lnTo>
                  <a:lnTo>
                    <a:pt x="151866" y="57353"/>
                  </a:lnTo>
                  <a:lnTo>
                    <a:pt x="148005" y="59575"/>
                  </a:lnTo>
                  <a:lnTo>
                    <a:pt x="147281" y="59956"/>
                  </a:lnTo>
                  <a:lnTo>
                    <a:pt x="144843" y="60579"/>
                  </a:lnTo>
                  <a:lnTo>
                    <a:pt x="139077" y="60579"/>
                  </a:lnTo>
                  <a:lnTo>
                    <a:pt x="136791" y="59956"/>
                  </a:lnTo>
                  <a:lnTo>
                    <a:pt x="133464" y="57492"/>
                  </a:lnTo>
                  <a:lnTo>
                    <a:pt x="132638" y="55854"/>
                  </a:lnTo>
                  <a:lnTo>
                    <a:pt x="132638" y="51917"/>
                  </a:lnTo>
                  <a:lnTo>
                    <a:pt x="133311" y="50368"/>
                  </a:lnTo>
                  <a:lnTo>
                    <a:pt x="136017" y="47853"/>
                  </a:lnTo>
                  <a:lnTo>
                    <a:pt x="138645" y="47218"/>
                  </a:lnTo>
                  <a:lnTo>
                    <a:pt x="154457" y="47218"/>
                  </a:lnTo>
                  <a:lnTo>
                    <a:pt x="154457" y="39573"/>
                  </a:lnTo>
                  <a:lnTo>
                    <a:pt x="136791" y="39573"/>
                  </a:lnTo>
                  <a:lnTo>
                    <a:pt x="132791" y="40220"/>
                  </a:lnTo>
                  <a:lnTo>
                    <a:pt x="126784" y="42799"/>
                  </a:lnTo>
                  <a:lnTo>
                    <a:pt x="124625" y="44551"/>
                  </a:lnTo>
                  <a:lnTo>
                    <a:pt x="121983" y="48971"/>
                  </a:lnTo>
                  <a:lnTo>
                    <a:pt x="121323" y="51460"/>
                  </a:lnTo>
                  <a:lnTo>
                    <a:pt x="121412" y="57353"/>
                  </a:lnTo>
                  <a:lnTo>
                    <a:pt x="135953" y="68948"/>
                  </a:lnTo>
                  <a:lnTo>
                    <a:pt x="143992" y="68948"/>
                  </a:lnTo>
                  <a:lnTo>
                    <a:pt x="147599" y="68148"/>
                  </a:lnTo>
                  <a:lnTo>
                    <a:pt x="153301" y="64947"/>
                  </a:lnTo>
                  <a:lnTo>
                    <a:pt x="155105" y="62915"/>
                  </a:lnTo>
                  <a:lnTo>
                    <a:pt x="155105" y="68313"/>
                  </a:lnTo>
                  <a:lnTo>
                    <a:pt x="165963" y="68313"/>
                  </a:lnTo>
                  <a:lnTo>
                    <a:pt x="165963" y="47218"/>
                  </a:lnTo>
                  <a:lnTo>
                    <a:pt x="165963" y="39573"/>
                  </a:lnTo>
                  <a:lnTo>
                    <a:pt x="165963" y="32372"/>
                  </a:lnTo>
                  <a:close/>
                </a:path>
                <a:path w="242570" h="75565">
                  <a:moveTo>
                    <a:pt x="242087" y="38633"/>
                  </a:moveTo>
                  <a:lnTo>
                    <a:pt x="230416" y="21971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29806" y="49415"/>
                  </a:lnTo>
                  <a:lnTo>
                    <a:pt x="229768" y="49580"/>
                  </a:lnTo>
                  <a:lnTo>
                    <a:pt x="227190" y="54241"/>
                  </a:lnTo>
                  <a:lnTo>
                    <a:pt x="225450" y="56019"/>
                  </a:lnTo>
                  <a:lnTo>
                    <a:pt x="221094" y="58470"/>
                  </a:lnTo>
                  <a:lnTo>
                    <a:pt x="218617" y="59093"/>
                  </a:lnTo>
                  <a:lnTo>
                    <a:pt x="213093" y="59093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19" y="33223"/>
                  </a:lnTo>
                  <a:lnTo>
                    <a:pt x="206184" y="31407"/>
                  </a:lnTo>
                  <a:lnTo>
                    <a:pt x="210616" y="28956"/>
                  </a:lnTo>
                  <a:lnTo>
                    <a:pt x="213093" y="28346"/>
                  </a:lnTo>
                  <a:lnTo>
                    <a:pt x="218617" y="28346"/>
                  </a:lnTo>
                  <a:lnTo>
                    <a:pt x="230416" y="40525"/>
                  </a:lnTo>
                  <a:lnTo>
                    <a:pt x="230416" y="21971"/>
                  </a:lnTo>
                  <a:lnTo>
                    <a:pt x="226275" y="19634"/>
                  </a:lnTo>
                  <a:lnTo>
                    <a:pt x="221996" y="18592"/>
                  </a:lnTo>
                  <a:lnTo>
                    <a:pt x="213156" y="18592"/>
                  </a:lnTo>
                  <a:lnTo>
                    <a:pt x="209524" y="19494"/>
                  </a:lnTo>
                  <a:lnTo>
                    <a:pt x="202946" y="23114"/>
                  </a:lnTo>
                  <a:lnTo>
                    <a:pt x="201396" y="24752"/>
                  </a:lnTo>
                  <a:lnTo>
                    <a:pt x="201396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82" y="43624"/>
                  </a:lnTo>
                  <a:lnTo>
                    <a:pt x="200698" y="40576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03" y="0"/>
                  </a:lnTo>
                  <a:lnTo>
                    <a:pt x="189903" y="68300"/>
                  </a:lnTo>
                  <a:lnTo>
                    <a:pt x="200850" y="68300"/>
                  </a:lnTo>
                  <a:lnTo>
                    <a:pt x="200850" y="62268"/>
                  </a:lnTo>
                  <a:lnTo>
                    <a:pt x="202755" y="64338"/>
                  </a:lnTo>
                  <a:lnTo>
                    <a:pt x="209257" y="68021"/>
                  </a:lnTo>
                  <a:lnTo>
                    <a:pt x="212966" y="68935"/>
                  </a:lnTo>
                  <a:lnTo>
                    <a:pt x="221996" y="68935"/>
                  </a:lnTo>
                  <a:lnTo>
                    <a:pt x="242087" y="48806"/>
                  </a:lnTo>
                  <a:lnTo>
                    <a:pt x="242087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77254" y="9606720"/>
            <a:ext cx="1520475" cy="8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52383" y="9592119"/>
            <a:ext cx="94208" cy="15294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272892" y="9594692"/>
            <a:ext cx="121838" cy="12467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59411" y="9589310"/>
            <a:ext cx="72542" cy="135445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618642" y="9307617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93437" y="9307617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51" name="object 5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83582" y="9617597"/>
              <a:ext cx="177630" cy="13793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2673402" y="2690698"/>
            <a:ext cx="1359535" cy="166370"/>
            <a:chOff x="2673402" y="2690698"/>
            <a:chExt cx="1359535" cy="166370"/>
          </a:xfrm>
        </p:grpSpPr>
        <p:sp>
          <p:nvSpPr>
            <p:cNvPr id="54" name="object 54"/>
            <p:cNvSpPr/>
            <p:nvPr/>
          </p:nvSpPr>
          <p:spPr>
            <a:xfrm>
              <a:off x="2673402" y="2708993"/>
              <a:ext cx="139700" cy="147955"/>
            </a:xfrm>
            <a:custGeom>
              <a:avLst/>
              <a:gdLst/>
              <a:ahLst/>
              <a:cxnLst/>
              <a:rect l="l" t="t" r="r" b="b"/>
              <a:pathLst>
                <a:path w="139700" h="147955">
                  <a:moveTo>
                    <a:pt x="78231" y="0"/>
                  </a:moveTo>
                  <a:lnTo>
                    <a:pt x="40118" y="8358"/>
                  </a:lnTo>
                  <a:lnTo>
                    <a:pt x="9121" y="37651"/>
                  </a:lnTo>
                  <a:lnTo>
                    <a:pt x="0" y="73964"/>
                  </a:lnTo>
                  <a:lnTo>
                    <a:pt x="368" y="81920"/>
                  </a:lnTo>
                  <a:lnTo>
                    <a:pt x="17299" y="121993"/>
                  </a:lnTo>
                  <a:lnTo>
                    <a:pt x="54361" y="144884"/>
                  </a:lnTo>
                  <a:lnTo>
                    <a:pt x="78231" y="147916"/>
                  </a:lnTo>
                  <a:lnTo>
                    <a:pt x="87823" y="147478"/>
                  </a:lnTo>
                  <a:lnTo>
                    <a:pt x="127736" y="132454"/>
                  </a:lnTo>
                  <a:lnTo>
                    <a:pt x="139395" y="121107"/>
                  </a:lnTo>
                  <a:lnTo>
                    <a:pt x="113791" y="97929"/>
                  </a:lnTo>
                  <a:lnTo>
                    <a:pt x="109181" y="103352"/>
                  </a:lnTo>
                  <a:lnTo>
                    <a:pt x="104139" y="107480"/>
                  </a:lnTo>
                  <a:lnTo>
                    <a:pt x="93167" y="113182"/>
                  </a:lnTo>
                  <a:lnTo>
                    <a:pt x="87033" y="114592"/>
                  </a:lnTo>
                  <a:lnTo>
                    <a:pt x="74434" y="114592"/>
                  </a:lnTo>
                  <a:lnTo>
                    <a:pt x="41617" y="85610"/>
                  </a:lnTo>
                  <a:lnTo>
                    <a:pt x="40639" y="80048"/>
                  </a:lnTo>
                  <a:lnTo>
                    <a:pt x="40639" y="67856"/>
                  </a:lnTo>
                  <a:lnTo>
                    <a:pt x="69087" y="34264"/>
                  </a:lnTo>
                  <a:lnTo>
                    <a:pt x="74434" y="33324"/>
                  </a:lnTo>
                  <a:lnTo>
                    <a:pt x="87033" y="33324"/>
                  </a:lnTo>
                  <a:lnTo>
                    <a:pt x="93167" y="34734"/>
                  </a:lnTo>
                  <a:lnTo>
                    <a:pt x="104139" y="40424"/>
                  </a:lnTo>
                  <a:lnTo>
                    <a:pt x="109181" y="44564"/>
                  </a:lnTo>
                  <a:lnTo>
                    <a:pt x="113791" y="49974"/>
                  </a:lnTo>
                  <a:lnTo>
                    <a:pt x="139395" y="26822"/>
                  </a:lnTo>
                  <a:lnTo>
                    <a:pt x="105453" y="3879"/>
                  </a:lnTo>
                  <a:lnTo>
                    <a:pt x="87823" y="431"/>
                  </a:lnTo>
                  <a:lnTo>
                    <a:pt x="78231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827426" y="2690698"/>
              <a:ext cx="1205358" cy="165201"/>
            </a:xfrm>
            <a:prstGeom prst="rect">
              <a:avLst/>
            </a:prstGeom>
          </p:spPr>
        </p:pic>
      </p:grpSp>
      <p:grpSp>
        <p:nvGrpSpPr>
          <p:cNvPr id="56" name="object 56"/>
          <p:cNvGrpSpPr/>
          <p:nvPr/>
        </p:nvGrpSpPr>
        <p:grpSpPr>
          <a:xfrm>
            <a:off x="4104916" y="2690698"/>
            <a:ext cx="1008380" cy="165735"/>
            <a:chOff x="4104916" y="2690698"/>
            <a:chExt cx="1008380" cy="165735"/>
          </a:xfrm>
        </p:grpSpPr>
        <p:pic>
          <p:nvPicPr>
            <p:cNvPr id="57" name="object 5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104916" y="2701467"/>
              <a:ext cx="210104" cy="154425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340009" y="2690697"/>
              <a:ext cx="772795" cy="165735"/>
            </a:xfrm>
            <a:custGeom>
              <a:avLst/>
              <a:gdLst/>
              <a:ahLst/>
              <a:cxnLst/>
              <a:rect l="l" t="t" r="r" b="b"/>
              <a:pathLst>
                <a:path w="772795" h="165735">
                  <a:moveTo>
                    <a:pt x="117246" y="163372"/>
                  </a:moveTo>
                  <a:lnTo>
                    <a:pt x="117182" y="98831"/>
                  </a:lnTo>
                  <a:lnTo>
                    <a:pt x="116916" y="93103"/>
                  </a:lnTo>
                  <a:lnTo>
                    <a:pt x="116878" y="92240"/>
                  </a:lnTo>
                  <a:lnTo>
                    <a:pt x="88201" y="53238"/>
                  </a:lnTo>
                  <a:lnTo>
                    <a:pt x="88455" y="53238"/>
                  </a:lnTo>
                  <a:lnTo>
                    <a:pt x="80264" y="51409"/>
                  </a:lnTo>
                  <a:lnTo>
                    <a:pt x="71729" y="51409"/>
                  </a:lnTo>
                  <a:lnTo>
                    <a:pt x="36779" y="64363"/>
                  </a:lnTo>
                  <a:lnTo>
                    <a:pt x="36779" y="53238"/>
                  </a:lnTo>
                  <a:lnTo>
                    <a:pt x="0" y="53238"/>
                  </a:lnTo>
                  <a:lnTo>
                    <a:pt x="0" y="163372"/>
                  </a:lnTo>
                  <a:lnTo>
                    <a:pt x="38608" y="163372"/>
                  </a:lnTo>
                  <a:lnTo>
                    <a:pt x="38608" y="104038"/>
                  </a:lnTo>
                  <a:lnTo>
                    <a:pt x="39560" y="99085"/>
                  </a:lnTo>
                  <a:lnTo>
                    <a:pt x="43357" y="91516"/>
                  </a:lnTo>
                  <a:lnTo>
                    <a:pt x="45999" y="88696"/>
                  </a:lnTo>
                  <a:lnTo>
                    <a:pt x="52768" y="85039"/>
                  </a:lnTo>
                  <a:lnTo>
                    <a:pt x="54838" y="84531"/>
                  </a:lnTo>
                  <a:lnTo>
                    <a:pt x="56489" y="84124"/>
                  </a:lnTo>
                  <a:lnTo>
                    <a:pt x="66255" y="84124"/>
                  </a:lnTo>
                  <a:lnTo>
                    <a:pt x="70675" y="85915"/>
                  </a:lnTo>
                  <a:lnTo>
                    <a:pt x="77050" y="93103"/>
                  </a:lnTo>
                  <a:lnTo>
                    <a:pt x="78638" y="98831"/>
                  </a:lnTo>
                  <a:lnTo>
                    <a:pt x="78638" y="163372"/>
                  </a:lnTo>
                  <a:lnTo>
                    <a:pt x="117246" y="163372"/>
                  </a:lnTo>
                  <a:close/>
                </a:path>
                <a:path w="772795" h="165735">
                  <a:moveTo>
                    <a:pt x="250939" y="81699"/>
                  </a:moveTo>
                  <a:lnTo>
                    <a:pt x="216750" y="53390"/>
                  </a:lnTo>
                  <a:lnTo>
                    <a:pt x="199339" y="51409"/>
                  </a:lnTo>
                  <a:lnTo>
                    <a:pt x="190436" y="51854"/>
                  </a:lnTo>
                  <a:lnTo>
                    <a:pt x="153936" y="67246"/>
                  </a:lnTo>
                  <a:lnTo>
                    <a:pt x="136131" y="108115"/>
                  </a:lnTo>
                  <a:lnTo>
                    <a:pt x="136639" y="116205"/>
                  </a:lnTo>
                  <a:lnTo>
                    <a:pt x="159943" y="153885"/>
                  </a:lnTo>
                  <a:lnTo>
                    <a:pt x="199339" y="165201"/>
                  </a:lnTo>
                  <a:lnTo>
                    <a:pt x="208368" y="164706"/>
                  </a:lnTo>
                  <a:lnTo>
                    <a:pt x="243268" y="147726"/>
                  </a:lnTo>
                  <a:lnTo>
                    <a:pt x="250939" y="134924"/>
                  </a:lnTo>
                  <a:lnTo>
                    <a:pt x="221081" y="119684"/>
                  </a:lnTo>
                  <a:lnTo>
                    <a:pt x="218503" y="124841"/>
                  </a:lnTo>
                  <a:lnTo>
                    <a:pt x="215315" y="128600"/>
                  </a:lnTo>
                  <a:lnTo>
                    <a:pt x="207733" y="133337"/>
                  </a:lnTo>
                  <a:lnTo>
                    <a:pt x="203606" y="134518"/>
                  </a:lnTo>
                  <a:lnTo>
                    <a:pt x="194665" y="134518"/>
                  </a:lnTo>
                  <a:lnTo>
                    <a:pt x="175158" y="113792"/>
                  </a:lnTo>
                  <a:lnTo>
                    <a:pt x="175158" y="102552"/>
                  </a:lnTo>
                  <a:lnTo>
                    <a:pt x="194665" y="82092"/>
                  </a:lnTo>
                  <a:lnTo>
                    <a:pt x="203606" y="82092"/>
                  </a:lnTo>
                  <a:lnTo>
                    <a:pt x="207733" y="83286"/>
                  </a:lnTo>
                  <a:lnTo>
                    <a:pt x="215315" y="88023"/>
                  </a:lnTo>
                  <a:lnTo>
                    <a:pt x="218503" y="91782"/>
                  </a:lnTo>
                  <a:lnTo>
                    <a:pt x="221081" y="96926"/>
                  </a:lnTo>
                  <a:lnTo>
                    <a:pt x="250939" y="81699"/>
                  </a:lnTo>
                  <a:close/>
                </a:path>
                <a:path w="772795" h="165735">
                  <a:moveTo>
                    <a:pt x="303987" y="53238"/>
                  </a:moveTo>
                  <a:lnTo>
                    <a:pt x="265379" y="53238"/>
                  </a:lnTo>
                  <a:lnTo>
                    <a:pt x="265379" y="163372"/>
                  </a:lnTo>
                  <a:lnTo>
                    <a:pt x="303987" y="163372"/>
                  </a:lnTo>
                  <a:lnTo>
                    <a:pt x="303987" y="53238"/>
                  </a:lnTo>
                  <a:close/>
                </a:path>
                <a:path w="772795" h="165735">
                  <a:moveTo>
                    <a:pt x="308254" y="14084"/>
                  </a:moveTo>
                  <a:lnTo>
                    <a:pt x="306095" y="9309"/>
                  </a:lnTo>
                  <a:lnTo>
                    <a:pt x="297535" y="1968"/>
                  </a:lnTo>
                  <a:lnTo>
                    <a:pt x="297726" y="1968"/>
                  </a:lnTo>
                  <a:lnTo>
                    <a:pt x="291744" y="0"/>
                  </a:lnTo>
                  <a:lnTo>
                    <a:pt x="277647" y="0"/>
                  </a:lnTo>
                  <a:lnTo>
                    <a:pt x="271957" y="1968"/>
                  </a:lnTo>
                  <a:lnTo>
                    <a:pt x="263283" y="9817"/>
                  </a:lnTo>
                  <a:lnTo>
                    <a:pt x="261112" y="14706"/>
                  </a:lnTo>
                  <a:lnTo>
                    <a:pt x="261112" y="26352"/>
                  </a:lnTo>
                  <a:lnTo>
                    <a:pt x="263194" y="31051"/>
                  </a:lnTo>
                  <a:lnTo>
                    <a:pt x="263283" y="31229"/>
                  </a:lnTo>
                  <a:lnTo>
                    <a:pt x="271957" y="39090"/>
                  </a:lnTo>
                  <a:lnTo>
                    <a:pt x="277647" y="41046"/>
                  </a:lnTo>
                  <a:lnTo>
                    <a:pt x="291871" y="41046"/>
                  </a:lnTo>
                  <a:lnTo>
                    <a:pt x="297484" y="39090"/>
                  </a:lnTo>
                  <a:lnTo>
                    <a:pt x="306120" y="31051"/>
                  </a:lnTo>
                  <a:lnTo>
                    <a:pt x="308254" y="26009"/>
                  </a:lnTo>
                  <a:lnTo>
                    <a:pt x="308254" y="14084"/>
                  </a:lnTo>
                  <a:close/>
                </a:path>
                <a:path w="772795" h="165735">
                  <a:moveTo>
                    <a:pt x="446633" y="108115"/>
                  </a:moveTo>
                  <a:lnTo>
                    <a:pt x="429221" y="67246"/>
                  </a:lnTo>
                  <a:lnTo>
                    <a:pt x="407619" y="54978"/>
                  </a:lnTo>
                  <a:lnTo>
                    <a:pt x="407619" y="102552"/>
                  </a:lnTo>
                  <a:lnTo>
                    <a:pt x="407619" y="113665"/>
                  </a:lnTo>
                  <a:lnTo>
                    <a:pt x="388924" y="134518"/>
                  </a:lnTo>
                  <a:lnTo>
                    <a:pt x="380111" y="134518"/>
                  </a:lnTo>
                  <a:lnTo>
                    <a:pt x="361289" y="113665"/>
                  </a:lnTo>
                  <a:lnTo>
                    <a:pt x="361289" y="102552"/>
                  </a:lnTo>
                  <a:lnTo>
                    <a:pt x="380111" y="82092"/>
                  </a:lnTo>
                  <a:lnTo>
                    <a:pt x="388924" y="82092"/>
                  </a:lnTo>
                  <a:lnTo>
                    <a:pt x="407619" y="102552"/>
                  </a:lnTo>
                  <a:lnTo>
                    <a:pt x="407619" y="54978"/>
                  </a:lnTo>
                  <a:lnTo>
                    <a:pt x="401548" y="53213"/>
                  </a:lnTo>
                  <a:lnTo>
                    <a:pt x="393242" y="51866"/>
                  </a:lnTo>
                  <a:lnTo>
                    <a:pt x="384454" y="51409"/>
                  </a:lnTo>
                  <a:lnTo>
                    <a:pt x="375666" y="51866"/>
                  </a:lnTo>
                  <a:lnTo>
                    <a:pt x="339826" y="67246"/>
                  </a:lnTo>
                  <a:lnTo>
                    <a:pt x="322275" y="108115"/>
                  </a:lnTo>
                  <a:lnTo>
                    <a:pt x="322770" y="116205"/>
                  </a:lnTo>
                  <a:lnTo>
                    <a:pt x="345706" y="153885"/>
                  </a:lnTo>
                  <a:lnTo>
                    <a:pt x="384454" y="165201"/>
                  </a:lnTo>
                  <a:lnTo>
                    <a:pt x="393242" y="164744"/>
                  </a:lnTo>
                  <a:lnTo>
                    <a:pt x="429221" y="149174"/>
                  </a:lnTo>
                  <a:lnTo>
                    <a:pt x="446138" y="116205"/>
                  </a:lnTo>
                  <a:lnTo>
                    <a:pt x="446633" y="108115"/>
                  </a:lnTo>
                  <a:close/>
                </a:path>
                <a:path w="772795" h="165735">
                  <a:moveTo>
                    <a:pt x="581952" y="163372"/>
                  </a:moveTo>
                  <a:lnTo>
                    <a:pt x="581888" y="98831"/>
                  </a:lnTo>
                  <a:lnTo>
                    <a:pt x="581621" y="93103"/>
                  </a:lnTo>
                  <a:lnTo>
                    <a:pt x="581583" y="92240"/>
                  </a:lnTo>
                  <a:lnTo>
                    <a:pt x="580478" y="85039"/>
                  </a:lnTo>
                  <a:lnTo>
                    <a:pt x="580364" y="84531"/>
                  </a:lnTo>
                  <a:lnTo>
                    <a:pt x="580237" y="84124"/>
                  </a:lnTo>
                  <a:lnTo>
                    <a:pt x="578586" y="78320"/>
                  </a:lnTo>
                  <a:lnTo>
                    <a:pt x="575970" y="72542"/>
                  </a:lnTo>
                  <a:lnTo>
                    <a:pt x="571957" y="65366"/>
                  </a:lnTo>
                  <a:lnTo>
                    <a:pt x="566521" y="60045"/>
                  </a:lnTo>
                  <a:lnTo>
                    <a:pt x="552907" y="53238"/>
                  </a:lnTo>
                  <a:lnTo>
                    <a:pt x="553161" y="53238"/>
                  </a:lnTo>
                  <a:lnTo>
                    <a:pt x="544969" y="51409"/>
                  </a:lnTo>
                  <a:lnTo>
                    <a:pt x="536435" y="51409"/>
                  </a:lnTo>
                  <a:lnTo>
                    <a:pt x="501484" y="64363"/>
                  </a:lnTo>
                  <a:lnTo>
                    <a:pt x="501484" y="53238"/>
                  </a:lnTo>
                  <a:lnTo>
                    <a:pt x="464705" y="53238"/>
                  </a:lnTo>
                  <a:lnTo>
                    <a:pt x="464705" y="163372"/>
                  </a:lnTo>
                  <a:lnTo>
                    <a:pt x="503313" y="163372"/>
                  </a:lnTo>
                  <a:lnTo>
                    <a:pt x="503313" y="104038"/>
                  </a:lnTo>
                  <a:lnTo>
                    <a:pt x="504266" y="99085"/>
                  </a:lnTo>
                  <a:lnTo>
                    <a:pt x="508063" y="91516"/>
                  </a:lnTo>
                  <a:lnTo>
                    <a:pt x="510705" y="88696"/>
                  </a:lnTo>
                  <a:lnTo>
                    <a:pt x="517474" y="85039"/>
                  </a:lnTo>
                  <a:lnTo>
                    <a:pt x="519544" y="84531"/>
                  </a:lnTo>
                  <a:lnTo>
                    <a:pt x="521195" y="84124"/>
                  </a:lnTo>
                  <a:lnTo>
                    <a:pt x="530961" y="84124"/>
                  </a:lnTo>
                  <a:lnTo>
                    <a:pt x="535381" y="85915"/>
                  </a:lnTo>
                  <a:lnTo>
                    <a:pt x="541756" y="93103"/>
                  </a:lnTo>
                  <a:lnTo>
                    <a:pt x="543344" y="98831"/>
                  </a:lnTo>
                  <a:lnTo>
                    <a:pt x="543344" y="163372"/>
                  </a:lnTo>
                  <a:lnTo>
                    <a:pt x="581952" y="163372"/>
                  </a:lnTo>
                  <a:close/>
                </a:path>
                <a:path w="772795" h="165735">
                  <a:moveTo>
                    <a:pt x="709549" y="118465"/>
                  </a:moveTo>
                  <a:lnTo>
                    <a:pt x="709434" y="100584"/>
                  </a:lnTo>
                  <a:lnTo>
                    <a:pt x="709333" y="99339"/>
                  </a:lnTo>
                  <a:lnTo>
                    <a:pt x="709269" y="98348"/>
                  </a:lnTo>
                  <a:lnTo>
                    <a:pt x="686714" y="58331"/>
                  </a:lnTo>
                  <a:lnTo>
                    <a:pt x="666267" y="52247"/>
                  </a:lnTo>
                  <a:lnTo>
                    <a:pt x="667067" y="52247"/>
                  </a:lnTo>
                  <a:lnTo>
                    <a:pt x="653262" y="51409"/>
                  </a:lnTo>
                  <a:lnTo>
                    <a:pt x="646760" y="51625"/>
                  </a:lnTo>
                  <a:lnTo>
                    <a:pt x="640245" y="52247"/>
                  </a:lnTo>
                  <a:lnTo>
                    <a:pt x="604697" y="64211"/>
                  </a:lnTo>
                  <a:lnTo>
                    <a:pt x="617715" y="90424"/>
                  </a:lnTo>
                  <a:lnTo>
                    <a:pt x="621499" y="87439"/>
                  </a:lnTo>
                  <a:lnTo>
                    <a:pt x="626110" y="85115"/>
                  </a:lnTo>
                  <a:lnTo>
                    <a:pt x="636943" y="81711"/>
                  </a:lnTo>
                  <a:lnTo>
                    <a:pt x="642289" y="80873"/>
                  </a:lnTo>
                  <a:lnTo>
                    <a:pt x="655713" y="80873"/>
                  </a:lnTo>
                  <a:lnTo>
                    <a:pt x="661631" y="82537"/>
                  </a:lnTo>
                  <a:lnTo>
                    <a:pt x="669086" y="89166"/>
                  </a:lnTo>
                  <a:lnTo>
                    <a:pt x="670953" y="93878"/>
                  </a:lnTo>
                  <a:lnTo>
                    <a:pt x="670953" y="98348"/>
                  </a:lnTo>
                  <a:lnTo>
                    <a:pt x="670953" y="118465"/>
                  </a:lnTo>
                  <a:lnTo>
                    <a:pt x="670953" y="128016"/>
                  </a:lnTo>
                  <a:lnTo>
                    <a:pt x="669315" y="132359"/>
                  </a:lnTo>
                  <a:lnTo>
                    <a:pt x="666788" y="135572"/>
                  </a:lnTo>
                  <a:lnTo>
                    <a:pt x="659790" y="139801"/>
                  </a:lnTo>
                  <a:lnTo>
                    <a:pt x="656043" y="140817"/>
                  </a:lnTo>
                  <a:lnTo>
                    <a:pt x="647382" y="140817"/>
                  </a:lnTo>
                  <a:lnTo>
                    <a:pt x="643851" y="139801"/>
                  </a:lnTo>
                  <a:lnTo>
                    <a:pt x="638708" y="135737"/>
                  </a:lnTo>
                  <a:lnTo>
                    <a:pt x="637413" y="133019"/>
                  </a:lnTo>
                  <a:lnTo>
                    <a:pt x="637413" y="126250"/>
                  </a:lnTo>
                  <a:lnTo>
                    <a:pt x="638670" y="123545"/>
                  </a:lnTo>
                  <a:lnTo>
                    <a:pt x="643686" y="119481"/>
                  </a:lnTo>
                  <a:lnTo>
                    <a:pt x="648055" y="118465"/>
                  </a:lnTo>
                  <a:lnTo>
                    <a:pt x="670953" y="118465"/>
                  </a:lnTo>
                  <a:lnTo>
                    <a:pt x="670953" y="98348"/>
                  </a:lnTo>
                  <a:lnTo>
                    <a:pt x="648995" y="98348"/>
                  </a:lnTo>
                  <a:lnTo>
                    <a:pt x="640867" y="98602"/>
                  </a:lnTo>
                  <a:lnTo>
                    <a:pt x="605205" y="113690"/>
                  </a:lnTo>
                  <a:lnTo>
                    <a:pt x="601891" y="118465"/>
                  </a:lnTo>
                  <a:lnTo>
                    <a:pt x="601764" y="118643"/>
                  </a:lnTo>
                  <a:lnTo>
                    <a:pt x="600036" y="124485"/>
                  </a:lnTo>
                  <a:lnTo>
                    <a:pt x="600075" y="137769"/>
                  </a:lnTo>
                  <a:lnTo>
                    <a:pt x="601624" y="143395"/>
                  </a:lnTo>
                  <a:lnTo>
                    <a:pt x="607987" y="153682"/>
                  </a:lnTo>
                  <a:lnTo>
                    <a:pt x="612622" y="157759"/>
                  </a:lnTo>
                  <a:lnTo>
                    <a:pt x="624814" y="163703"/>
                  </a:lnTo>
                  <a:lnTo>
                    <a:pt x="632269" y="165201"/>
                  </a:lnTo>
                  <a:lnTo>
                    <a:pt x="650697" y="165201"/>
                  </a:lnTo>
                  <a:lnTo>
                    <a:pt x="658050" y="163372"/>
                  </a:lnTo>
                  <a:lnTo>
                    <a:pt x="658304" y="163372"/>
                  </a:lnTo>
                  <a:lnTo>
                    <a:pt x="670229" y="155549"/>
                  </a:lnTo>
                  <a:lnTo>
                    <a:pt x="673595" y="150723"/>
                  </a:lnTo>
                  <a:lnTo>
                    <a:pt x="673595" y="163372"/>
                  </a:lnTo>
                  <a:lnTo>
                    <a:pt x="709549" y="163372"/>
                  </a:lnTo>
                  <a:lnTo>
                    <a:pt x="709549" y="118465"/>
                  </a:lnTo>
                  <a:close/>
                </a:path>
                <a:path w="772795" h="165735">
                  <a:moveTo>
                    <a:pt x="772769" y="12598"/>
                  </a:moveTo>
                  <a:lnTo>
                    <a:pt x="734161" y="12598"/>
                  </a:lnTo>
                  <a:lnTo>
                    <a:pt x="734161" y="163372"/>
                  </a:lnTo>
                  <a:lnTo>
                    <a:pt x="772769" y="163372"/>
                  </a:lnTo>
                  <a:lnTo>
                    <a:pt x="772769" y="12598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9" name="object 5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235949" y="2948051"/>
            <a:ext cx="3325688" cy="372235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583288" y="5413933"/>
            <a:ext cx="820598" cy="820458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704262" y="4444865"/>
            <a:ext cx="6306820" cy="2841625"/>
            <a:chOff x="704262" y="4444865"/>
            <a:chExt cx="6306820" cy="2841625"/>
          </a:xfrm>
        </p:grpSpPr>
        <p:pic>
          <p:nvPicPr>
            <p:cNvPr id="62" name="object 6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20356" y="4807115"/>
              <a:ext cx="1427137" cy="1017104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15527" y="5839688"/>
              <a:ext cx="1473898" cy="100166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852963" y="4807115"/>
              <a:ext cx="1427124" cy="1017104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04262" y="4807376"/>
              <a:ext cx="6306538" cy="226148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96876" y="6979357"/>
              <a:ext cx="250964" cy="25097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59718" y="5189321"/>
              <a:ext cx="1447794" cy="144779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61465" y="5291734"/>
              <a:ext cx="1065809" cy="106580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568609" y="5612549"/>
              <a:ext cx="45567" cy="1673491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465906" y="7035067"/>
              <a:ext cx="250964" cy="25097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933981" y="5216753"/>
              <a:ext cx="1450843" cy="144779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037787" y="5318556"/>
              <a:ext cx="1065796" cy="106580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134080" y="4606340"/>
              <a:ext cx="45567" cy="167347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031387" y="4444865"/>
              <a:ext cx="250964" cy="25097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975261" y="4606340"/>
              <a:ext cx="45567" cy="1673478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5872558" y="4444874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60" h="251460">
                  <a:moveTo>
                    <a:pt x="125488" y="0"/>
                  </a:moveTo>
                  <a:lnTo>
                    <a:pt x="76643" y="9859"/>
                  </a:lnTo>
                  <a:lnTo>
                    <a:pt x="36755" y="36749"/>
                  </a:lnTo>
                  <a:lnTo>
                    <a:pt x="9861" y="76632"/>
                  </a:lnTo>
                  <a:lnTo>
                    <a:pt x="0" y="125476"/>
                  </a:lnTo>
                  <a:lnTo>
                    <a:pt x="9861" y="174321"/>
                  </a:lnTo>
                  <a:lnTo>
                    <a:pt x="36755" y="214209"/>
                  </a:lnTo>
                  <a:lnTo>
                    <a:pt x="76643" y="241102"/>
                  </a:lnTo>
                  <a:lnTo>
                    <a:pt x="125488" y="250964"/>
                  </a:lnTo>
                  <a:lnTo>
                    <a:pt x="174333" y="241102"/>
                  </a:lnTo>
                  <a:lnTo>
                    <a:pt x="214222" y="214209"/>
                  </a:lnTo>
                  <a:lnTo>
                    <a:pt x="241115" y="174321"/>
                  </a:lnTo>
                  <a:lnTo>
                    <a:pt x="250977" y="125476"/>
                  </a:lnTo>
                  <a:lnTo>
                    <a:pt x="241115" y="76632"/>
                  </a:lnTo>
                  <a:lnTo>
                    <a:pt x="214222" y="36749"/>
                  </a:lnTo>
                  <a:lnTo>
                    <a:pt x="174333" y="9859"/>
                  </a:lnTo>
                  <a:lnTo>
                    <a:pt x="125488" y="0"/>
                  </a:lnTo>
                  <a:close/>
                </a:path>
              </a:pathLst>
            </a:custGeom>
            <a:solidFill>
              <a:srgbClr val="9F3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372637" y="5213705"/>
              <a:ext cx="1447795" cy="145084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474779" y="5317490"/>
              <a:ext cx="1065796" cy="1065796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510565" y="5213705"/>
              <a:ext cx="1450843" cy="1450847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614726" y="5317324"/>
              <a:ext cx="1065796" cy="1065809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929953" y="7452902"/>
            <a:ext cx="1651635" cy="280035"/>
            <a:chOff x="929953" y="7452902"/>
            <a:chExt cx="1651635" cy="280035"/>
          </a:xfrm>
        </p:grpSpPr>
        <p:pic>
          <p:nvPicPr>
            <p:cNvPr id="82" name="object 8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021843" y="7452906"/>
              <a:ext cx="75565" cy="10114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118499" y="7452902"/>
              <a:ext cx="102819" cy="101003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242839" y="7452906"/>
              <a:ext cx="90385" cy="10114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29953" y="7452902"/>
              <a:ext cx="1110670" cy="279796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2358936" y="7455281"/>
              <a:ext cx="16510" cy="97790"/>
            </a:xfrm>
            <a:custGeom>
              <a:avLst/>
              <a:gdLst/>
              <a:ahLst/>
              <a:cxnLst/>
              <a:rect l="l" t="t" r="r" b="b"/>
              <a:pathLst>
                <a:path w="16510" h="97790">
                  <a:moveTo>
                    <a:pt x="16484" y="0"/>
                  </a:moveTo>
                  <a:lnTo>
                    <a:pt x="0" y="0"/>
                  </a:lnTo>
                  <a:lnTo>
                    <a:pt x="0" y="97637"/>
                  </a:lnTo>
                  <a:lnTo>
                    <a:pt x="16484" y="97637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395941" y="7455287"/>
              <a:ext cx="103670" cy="97637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2065058" y="7455293"/>
              <a:ext cx="516255" cy="277495"/>
            </a:xfrm>
            <a:custGeom>
              <a:avLst/>
              <a:gdLst/>
              <a:ahLst/>
              <a:cxnLst/>
              <a:rect l="l" t="t" r="r" b="b"/>
              <a:pathLst>
                <a:path w="516255" h="277495">
                  <a:moveTo>
                    <a:pt x="20828" y="250583"/>
                  </a:moveTo>
                  <a:lnTo>
                    <a:pt x="19773" y="248183"/>
                  </a:lnTo>
                  <a:lnTo>
                    <a:pt x="15582" y="244182"/>
                  </a:lnTo>
                  <a:lnTo>
                    <a:pt x="13131" y="243179"/>
                  </a:lnTo>
                  <a:lnTo>
                    <a:pt x="7556" y="243179"/>
                  </a:lnTo>
                  <a:lnTo>
                    <a:pt x="5118" y="244182"/>
                  </a:lnTo>
                  <a:lnTo>
                    <a:pt x="1028" y="248183"/>
                  </a:lnTo>
                  <a:lnTo>
                    <a:pt x="0" y="250685"/>
                  </a:lnTo>
                  <a:lnTo>
                    <a:pt x="0" y="253657"/>
                  </a:lnTo>
                  <a:lnTo>
                    <a:pt x="0" y="258038"/>
                  </a:lnTo>
                  <a:lnTo>
                    <a:pt x="1905" y="261112"/>
                  </a:lnTo>
                  <a:lnTo>
                    <a:pt x="5727" y="262890"/>
                  </a:lnTo>
                  <a:lnTo>
                    <a:pt x="558" y="277406"/>
                  </a:lnTo>
                  <a:lnTo>
                    <a:pt x="8674" y="277406"/>
                  </a:lnTo>
                  <a:lnTo>
                    <a:pt x="17056" y="263575"/>
                  </a:lnTo>
                  <a:lnTo>
                    <a:pt x="19558" y="259575"/>
                  </a:lnTo>
                  <a:lnTo>
                    <a:pt x="20828" y="256171"/>
                  </a:lnTo>
                  <a:lnTo>
                    <a:pt x="20828" y="250583"/>
                  </a:lnTo>
                  <a:close/>
                </a:path>
                <a:path w="516255" h="277495">
                  <a:moveTo>
                    <a:pt x="516128" y="82003"/>
                  </a:moveTo>
                  <a:lnTo>
                    <a:pt x="471563" y="82003"/>
                  </a:lnTo>
                  <a:lnTo>
                    <a:pt x="471563" y="0"/>
                  </a:lnTo>
                  <a:lnTo>
                    <a:pt x="455079" y="0"/>
                  </a:lnTo>
                  <a:lnTo>
                    <a:pt x="455079" y="97637"/>
                  </a:lnTo>
                  <a:lnTo>
                    <a:pt x="516128" y="97637"/>
                  </a:lnTo>
                  <a:lnTo>
                    <a:pt x="516128" y="82003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110054" y="7618429"/>
              <a:ext cx="127403" cy="100710"/>
            </a:xfrm>
            <a:prstGeom prst="rect">
              <a:avLst/>
            </a:prstGeom>
          </p:spPr>
        </p:pic>
      </p:grpSp>
      <p:pic>
        <p:nvPicPr>
          <p:cNvPr id="90" name="object 9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2266378" y="7618007"/>
            <a:ext cx="79629" cy="101142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691988" y="4052295"/>
            <a:ext cx="90385" cy="101142"/>
          </a:xfrm>
          <a:prstGeom prst="rect">
            <a:avLst/>
          </a:prstGeom>
        </p:spPr>
      </p:pic>
      <p:grpSp>
        <p:nvGrpSpPr>
          <p:cNvPr id="92" name="object 92"/>
          <p:cNvGrpSpPr/>
          <p:nvPr/>
        </p:nvGrpSpPr>
        <p:grpSpPr>
          <a:xfrm>
            <a:off x="2804716" y="4052298"/>
            <a:ext cx="714375" cy="101600"/>
            <a:chOff x="2804716" y="4052298"/>
            <a:chExt cx="714375" cy="101600"/>
          </a:xfrm>
        </p:grpSpPr>
        <p:pic>
          <p:nvPicPr>
            <p:cNvPr id="93" name="object 9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804716" y="4052298"/>
              <a:ext cx="102819" cy="10100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935340" y="4054670"/>
              <a:ext cx="77952" cy="97650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3040951" y="4054678"/>
              <a:ext cx="16510" cy="97790"/>
            </a:xfrm>
            <a:custGeom>
              <a:avLst/>
              <a:gdLst/>
              <a:ahLst/>
              <a:cxnLst/>
              <a:rect l="l" t="t" r="r" b="b"/>
              <a:pathLst>
                <a:path w="16510" h="97789">
                  <a:moveTo>
                    <a:pt x="16484" y="0"/>
                  </a:moveTo>
                  <a:lnTo>
                    <a:pt x="0" y="0"/>
                  </a:lnTo>
                  <a:lnTo>
                    <a:pt x="0" y="97650"/>
                  </a:lnTo>
                  <a:lnTo>
                    <a:pt x="16484" y="97650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091530" y="4054673"/>
              <a:ext cx="70256" cy="97650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189877" y="4054673"/>
              <a:ext cx="82410" cy="97650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298554" y="4054673"/>
              <a:ext cx="89687" cy="97650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416039" y="4052298"/>
              <a:ext cx="102819" cy="101003"/>
            </a:xfrm>
            <a:prstGeom prst="rect">
              <a:avLst/>
            </a:prstGeom>
          </p:spPr>
        </p:pic>
      </p:grpSp>
      <p:grpSp>
        <p:nvGrpSpPr>
          <p:cNvPr id="100" name="object 100"/>
          <p:cNvGrpSpPr/>
          <p:nvPr/>
        </p:nvGrpSpPr>
        <p:grpSpPr>
          <a:xfrm>
            <a:off x="2536572" y="4211671"/>
            <a:ext cx="1139190" cy="120650"/>
            <a:chOff x="2536572" y="4211671"/>
            <a:chExt cx="1139190" cy="120650"/>
          </a:xfrm>
        </p:grpSpPr>
        <p:pic>
          <p:nvPicPr>
            <p:cNvPr id="101" name="object 10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536572" y="4211671"/>
              <a:ext cx="74866" cy="115811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631964" y="4217956"/>
              <a:ext cx="71119" cy="100584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2727529" y="4297866"/>
              <a:ext cx="20955" cy="34290"/>
            </a:xfrm>
            <a:custGeom>
              <a:avLst/>
              <a:gdLst/>
              <a:ahLst/>
              <a:cxnLst/>
              <a:rect l="l" t="t" r="r" b="b"/>
              <a:pathLst>
                <a:path w="20955" h="34289">
                  <a:moveTo>
                    <a:pt x="13131" y="0"/>
                  </a:moveTo>
                  <a:lnTo>
                    <a:pt x="7556" y="0"/>
                  </a:lnTo>
                  <a:lnTo>
                    <a:pt x="5118" y="1003"/>
                  </a:lnTo>
                  <a:lnTo>
                    <a:pt x="1028" y="5003"/>
                  </a:lnTo>
                  <a:lnTo>
                    <a:pt x="0" y="7492"/>
                  </a:lnTo>
                  <a:lnTo>
                    <a:pt x="0" y="10477"/>
                  </a:lnTo>
                  <a:lnTo>
                    <a:pt x="0" y="14858"/>
                  </a:lnTo>
                  <a:lnTo>
                    <a:pt x="1905" y="17919"/>
                  </a:lnTo>
                  <a:lnTo>
                    <a:pt x="5727" y="19697"/>
                  </a:lnTo>
                  <a:lnTo>
                    <a:pt x="558" y="34226"/>
                  </a:lnTo>
                  <a:lnTo>
                    <a:pt x="8674" y="34226"/>
                  </a:lnTo>
                  <a:lnTo>
                    <a:pt x="17056" y="20396"/>
                  </a:lnTo>
                  <a:lnTo>
                    <a:pt x="19558" y="16395"/>
                  </a:lnTo>
                  <a:lnTo>
                    <a:pt x="20828" y="12992"/>
                  </a:lnTo>
                  <a:lnTo>
                    <a:pt x="20828" y="7404"/>
                  </a:lnTo>
                  <a:lnTo>
                    <a:pt x="19773" y="5003"/>
                  </a:lnTo>
                  <a:lnTo>
                    <a:pt x="15582" y="1003"/>
                  </a:lnTo>
                  <a:lnTo>
                    <a:pt x="13131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772519" y="4217823"/>
              <a:ext cx="72923" cy="100711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868352" y="4217823"/>
              <a:ext cx="72923" cy="10071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964463" y="4217395"/>
              <a:ext cx="79629" cy="101142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3068532" y="4297866"/>
              <a:ext cx="20955" cy="34290"/>
            </a:xfrm>
            <a:custGeom>
              <a:avLst/>
              <a:gdLst/>
              <a:ahLst/>
              <a:cxnLst/>
              <a:rect l="l" t="t" r="r" b="b"/>
              <a:pathLst>
                <a:path w="20955" h="34289">
                  <a:moveTo>
                    <a:pt x="13131" y="0"/>
                  </a:moveTo>
                  <a:lnTo>
                    <a:pt x="7556" y="0"/>
                  </a:lnTo>
                  <a:lnTo>
                    <a:pt x="5118" y="1003"/>
                  </a:lnTo>
                  <a:lnTo>
                    <a:pt x="1028" y="5003"/>
                  </a:lnTo>
                  <a:lnTo>
                    <a:pt x="0" y="7492"/>
                  </a:lnTo>
                  <a:lnTo>
                    <a:pt x="0" y="10477"/>
                  </a:lnTo>
                  <a:lnTo>
                    <a:pt x="0" y="14858"/>
                  </a:lnTo>
                  <a:lnTo>
                    <a:pt x="1905" y="17919"/>
                  </a:lnTo>
                  <a:lnTo>
                    <a:pt x="5727" y="19697"/>
                  </a:lnTo>
                  <a:lnTo>
                    <a:pt x="558" y="34226"/>
                  </a:lnTo>
                  <a:lnTo>
                    <a:pt x="8674" y="34226"/>
                  </a:lnTo>
                  <a:lnTo>
                    <a:pt x="17056" y="20396"/>
                  </a:lnTo>
                  <a:lnTo>
                    <a:pt x="19558" y="16395"/>
                  </a:lnTo>
                  <a:lnTo>
                    <a:pt x="20828" y="12992"/>
                  </a:lnTo>
                  <a:lnTo>
                    <a:pt x="20828" y="7404"/>
                  </a:lnTo>
                  <a:lnTo>
                    <a:pt x="19773" y="5003"/>
                  </a:lnTo>
                  <a:lnTo>
                    <a:pt x="15582" y="1003"/>
                  </a:lnTo>
                  <a:lnTo>
                    <a:pt x="13131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111977" y="4217956"/>
              <a:ext cx="157868" cy="100584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292045" y="4219630"/>
              <a:ext cx="67195" cy="98907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3382149" y="4297866"/>
              <a:ext cx="20955" cy="34290"/>
            </a:xfrm>
            <a:custGeom>
              <a:avLst/>
              <a:gdLst/>
              <a:ahLst/>
              <a:cxnLst/>
              <a:rect l="l" t="t" r="r" b="b"/>
              <a:pathLst>
                <a:path w="20954" h="34289">
                  <a:moveTo>
                    <a:pt x="13131" y="0"/>
                  </a:moveTo>
                  <a:lnTo>
                    <a:pt x="7556" y="0"/>
                  </a:lnTo>
                  <a:lnTo>
                    <a:pt x="5118" y="1003"/>
                  </a:lnTo>
                  <a:lnTo>
                    <a:pt x="1028" y="5003"/>
                  </a:lnTo>
                  <a:lnTo>
                    <a:pt x="0" y="7492"/>
                  </a:lnTo>
                  <a:lnTo>
                    <a:pt x="0" y="10477"/>
                  </a:lnTo>
                  <a:lnTo>
                    <a:pt x="0" y="14858"/>
                  </a:lnTo>
                  <a:lnTo>
                    <a:pt x="1905" y="17919"/>
                  </a:lnTo>
                  <a:lnTo>
                    <a:pt x="5727" y="19697"/>
                  </a:lnTo>
                  <a:lnTo>
                    <a:pt x="558" y="34226"/>
                  </a:lnTo>
                  <a:lnTo>
                    <a:pt x="8674" y="34226"/>
                  </a:lnTo>
                  <a:lnTo>
                    <a:pt x="17056" y="20396"/>
                  </a:lnTo>
                  <a:lnTo>
                    <a:pt x="19558" y="16395"/>
                  </a:lnTo>
                  <a:lnTo>
                    <a:pt x="20828" y="12992"/>
                  </a:lnTo>
                  <a:lnTo>
                    <a:pt x="20828" y="7404"/>
                  </a:lnTo>
                  <a:lnTo>
                    <a:pt x="19773" y="5003"/>
                  </a:lnTo>
                  <a:lnTo>
                    <a:pt x="15582" y="1003"/>
                  </a:lnTo>
                  <a:lnTo>
                    <a:pt x="13131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426284" y="4217956"/>
              <a:ext cx="71119" cy="100584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518079" y="4219770"/>
              <a:ext cx="67348" cy="98907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606793" y="4219772"/>
              <a:ext cx="68732" cy="97650"/>
            </a:xfrm>
            <a:prstGeom prst="rect">
              <a:avLst/>
            </a:prstGeom>
          </p:spPr>
        </p:pic>
      </p:grpSp>
      <p:grpSp>
        <p:nvGrpSpPr>
          <p:cNvPr id="114" name="object 114"/>
          <p:cNvGrpSpPr/>
          <p:nvPr/>
        </p:nvGrpSpPr>
        <p:grpSpPr>
          <a:xfrm>
            <a:off x="3706794" y="7436665"/>
            <a:ext cx="2077720" cy="306070"/>
            <a:chOff x="3706794" y="7436665"/>
            <a:chExt cx="2077720" cy="306070"/>
          </a:xfrm>
        </p:grpSpPr>
        <p:pic>
          <p:nvPicPr>
            <p:cNvPr id="115" name="object 11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806651" y="7465020"/>
              <a:ext cx="70256" cy="9765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898707" y="7462650"/>
              <a:ext cx="210516" cy="101146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706794" y="7462650"/>
              <a:ext cx="1234926" cy="279783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137028" y="7465020"/>
              <a:ext cx="89687" cy="9765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5254520" y="7436665"/>
              <a:ext cx="102819" cy="126987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385139" y="7465025"/>
              <a:ext cx="110223" cy="97650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5529440" y="7465022"/>
              <a:ext cx="16510" cy="97790"/>
            </a:xfrm>
            <a:custGeom>
              <a:avLst/>
              <a:gdLst/>
              <a:ahLst/>
              <a:cxnLst/>
              <a:rect l="l" t="t" r="r" b="b"/>
              <a:pathLst>
                <a:path w="16510" h="97790">
                  <a:moveTo>
                    <a:pt x="16484" y="0"/>
                  </a:moveTo>
                  <a:lnTo>
                    <a:pt x="0" y="0"/>
                  </a:lnTo>
                  <a:lnTo>
                    <a:pt x="0" y="97650"/>
                  </a:lnTo>
                  <a:lnTo>
                    <a:pt x="16484" y="97650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797D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573730" y="7462650"/>
              <a:ext cx="210515" cy="101146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4971605" y="7630121"/>
              <a:ext cx="76835" cy="112395"/>
            </a:xfrm>
            <a:custGeom>
              <a:avLst/>
              <a:gdLst/>
              <a:ahLst/>
              <a:cxnLst/>
              <a:rect l="l" t="t" r="r" b="b"/>
              <a:pathLst>
                <a:path w="76835" h="112395">
                  <a:moveTo>
                    <a:pt x="20828" y="85509"/>
                  </a:moveTo>
                  <a:lnTo>
                    <a:pt x="19773" y="83108"/>
                  </a:lnTo>
                  <a:lnTo>
                    <a:pt x="15582" y="79108"/>
                  </a:lnTo>
                  <a:lnTo>
                    <a:pt x="13131" y="78105"/>
                  </a:lnTo>
                  <a:lnTo>
                    <a:pt x="7556" y="78105"/>
                  </a:lnTo>
                  <a:lnTo>
                    <a:pt x="5118" y="79108"/>
                  </a:lnTo>
                  <a:lnTo>
                    <a:pt x="1028" y="83108"/>
                  </a:lnTo>
                  <a:lnTo>
                    <a:pt x="0" y="85598"/>
                  </a:lnTo>
                  <a:lnTo>
                    <a:pt x="0" y="88582"/>
                  </a:lnTo>
                  <a:lnTo>
                    <a:pt x="0" y="92964"/>
                  </a:lnTo>
                  <a:lnTo>
                    <a:pt x="1905" y="96024"/>
                  </a:lnTo>
                  <a:lnTo>
                    <a:pt x="5727" y="97802"/>
                  </a:lnTo>
                  <a:lnTo>
                    <a:pt x="558" y="112318"/>
                  </a:lnTo>
                  <a:lnTo>
                    <a:pt x="8674" y="112318"/>
                  </a:lnTo>
                  <a:lnTo>
                    <a:pt x="17056" y="98488"/>
                  </a:lnTo>
                  <a:lnTo>
                    <a:pt x="19558" y="94500"/>
                  </a:lnTo>
                  <a:lnTo>
                    <a:pt x="20828" y="91084"/>
                  </a:lnTo>
                  <a:lnTo>
                    <a:pt x="20828" y="85509"/>
                  </a:lnTo>
                  <a:close/>
                </a:path>
                <a:path w="76835" h="112395">
                  <a:moveTo>
                    <a:pt x="76555" y="0"/>
                  </a:moveTo>
                  <a:lnTo>
                    <a:pt x="41071" y="0"/>
                  </a:lnTo>
                  <a:lnTo>
                    <a:pt x="41071" y="14668"/>
                  </a:lnTo>
                  <a:lnTo>
                    <a:pt x="60909" y="14668"/>
                  </a:lnTo>
                  <a:lnTo>
                    <a:pt x="60909" y="97650"/>
                  </a:lnTo>
                  <a:lnTo>
                    <a:pt x="76555" y="97650"/>
                  </a:lnTo>
                  <a:lnTo>
                    <a:pt x="76555" y="0"/>
                  </a:lnTo>
                  <a:close/>
                </a:path>
              </a:pathLst>
            </a:custGeom>
            <a:solidFill>
              <a:srgbClr val="797D7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074288" y="7630123"/>
              <a:ext cx="67348" cy="98907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163691" y="7628304"/>
              <a:ext cx="71119" cy="100584"/>
            </a:xfrm>
            <a:prstGeom prst="rect">
              <a:avLst/>
            </a:prstGeom>
          </p:spPr>
        </p:pic>
      </p:grpSp>
      <p:grpSp>
        <p:nvGrpSpPr>
          <p:cNvPr id="126" name="object 126"/>
          <p:cNvGrpSpPr/>
          <p:nvPr/>
        </p:nvGrpSpPr>
        <p:grpSpPr>
          <a:xfrm>
            <a:off x="4947325" y="3984091"/>
            <a:ext cx="506730" cy="101600"/>
            <a:chOff x="4947325" y="3984091"/>
            <a:chExt cx="506730" cy="101600"/>
          </a:xfrm>
        </p:grpSpPr>
        <p:pic>
          <p:nvPicPr>
            <p:cNvPr id="127" name="object 12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947325" y="3984091"/>
              <a:ext cx="194462" cy="101003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166657" y="3984094"/>
              <a:ext cx="286937" cy="101142"/>
            </a:xfrm>
            <a:prstGeom prst="rect">
              <a:avLst/>
            </a:prstGeom>
          </p:spPr>
        </p:pic>
      </p:grpSp>
      <p:grpSp>
        <p:nvGrpSpPr>
          <p:cNvPr id="129" name="object 129"/>
          <p:cNvGrpSpPr/>
          <p:nvPr/>
        </p:nvGrpSpPr>
        <p:grpSpPr>
          <a:xfrm>
            <a:off x="5526244" y="3984091"/>
            <a:ext cx="220345" cy="101600"/>
            <a:chOff x="5526244" y="3984091"/>
            <a:chExt cx="220345" cy="101600"/>
          </a:xfrm>
        </p:grpSpPr>
        <p:pic>
          <p:nvPicPr>
            <p:cNvPr id="130" name="object 13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526244" y="3986466"/>
              <a:ext cx="89687" cy="97650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643717" y="3984091"/>
              <a:ext cx="102819" cy="101003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5813324" y="3984094"/>
            <a:ext cx="1115695" cy="101600"/>
            <a:chOff x="5813324" y="3984094"/>
            <a:chExt cx="1115695" cy="101600"/>
          </a:xfrm>
        </p:grpSpPr>
        <p:pic>
          <p:nvPicPr>
            <p:cNvPr id="133" name="object 13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813324" y="3984094"/>
              <a:ext cx="90385" cy="101142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929411" y="3984094"/>
              <a:ext cx="264306" cy="101142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6221107" y="3986466"/>
              <a:ext cx="16510" cy="97790"/>
            </a:xfrm>
            <a:custGeom>
              <a:avLst/>
              <a:gdLst/>
              <a:ahLst/>
              <a:cxnLst/>
              <a:rect l="l" t="t" r="r" b="b"/>
              <a:pathLst>
                <a:path w="16510" h="97789">
                  <a:moveTo>
                    <a:pt x="16484" y="0"/>
                  </a:moveTo>
                  <a:lnTo>
                    <a:pt x="0" y="0"/>
                  </a:lnTo>
                  <a:lnTo>
                    <a:pt x="0" y="97650"/>
                  </a:lnTo>
                  <a:lnTo>
                    <a:pt x="16484" y="97650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9F3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6271677" y="3986466"/>
              <a:ext cx="65100" cy="97650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6363030" y="3986466"/>
              <a:ext cx="16510" cy="97790"/>
            </a:xfrm>
            <a:custGeom>
              <a:avLst/>
              <a:gdLst/>
              <a:ahLst/>
              <a:cxnLst/>
              <a:rect l="l" t="t" r="r" b="b"/>
              <a:pathLst>
                <a:path w="16510" h="97789">
                  <a:moveTo>
                    <a:pt x="16484" y="0"/>
                  </a:moveTo>
                  <a:lnTo>
                    <a:pt x="0" y="0"/>
                  </a:lnTo>
                  <a:lnTo>
                    <a:pt x="0" y="97650"/>
                  </a:lnTo>
                  <a:lnTo>
                    <a:pt x="16484" y="97650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9F3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6407322" y="3984094"/>
              <a:ext cx="206195" cy="101142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634051" y="3984094"/>
              <a:ext cx="294478" cy="101142"/>
            </a:xfrm>
            <a:prstGeom prst="rect">
              <a:avLst/>
            </a:prstGeom>
          </p:spPr>
        </p:pic>
      </p:grpSp>
      <p:grpSp>
        <p:nvGrpSpPr>
          <p:cNvPr id="140" name="object 140"/>
          <p:cNvGrpSpPr/>
          <p:nvPr/>
        </p:nvGrpSpPr>
        <p:grpSpPr>
          <a:xfrm>
            <a:off x="4682125" y="4151566"/>
            <a:ext cx="188595" cy="97790"/>
            <a:chOff x="4682125" y="4151566"/>
            <a:chExt cx="188595" cy="97790"/>
          </a:xfrm>
        </p:grpSpPr>
        <p:pic>
          <p:nvPicPr>
            <p:cNvPr id="141" name="object 14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780466" y="4151566"/>
              <a:ext cx="89687" cy="97650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682125" y="4151566"/>
              <a:ext cx="70256" cy="97650"/>
            </a:xfrm>
            <a:prstGeom prst="rect">
              <a:avLst/>
            </a:prstGeom>
          </p:spPr>
        </p:pic>
      </p:grpSp>
      <p:pic>
        <p:nvPicPr>
          <p:cNvPr id="143" name="object 143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4949502" y="4149194"/>
            <a:ext cx="264306" cy="101142"/>
          </a:xfrm>
          <a:prstGeom prst="rect">
            <a:avLst/>
          </a:prstGeom>
        </p:spPr>
      </p:pic>
      <p:grpSp>
        <p:nvGrpSpPr>
          <p:cNvPr id="144" name="object 144"/>
          <p:cNvGrpSpPr/>
          <p:nvPr/>
        </p:nvGrpSpPr>
        <p:grpSpPr>
          <a:xfrm>
            <a:off x="5286447" y="4149191"/>
            <a:ext cx="904240" cy="101600"/>
            <a:chOff x="5286447" y="4149191"/>
            <a:chExt cx="904240" cy="101600"/>
          </a:xfrm>
        </p:grpSpPr>
        <p:pic>
          <p:nvPicPr>
            <p:cNvPr id="145" name="object 14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286447" y="4151566"/>
              <a:ext cx="65100" cy="97650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376555" y="4151569"/>
              <a:ext cx="82715" cy="98628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492088" y="4151566"/>
              <a:ext cx="89687" cy="97650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609578" y="4149194"/>
              <a:ext cx="90385" cy="101142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5725668" y="4151566"/>
              <a:ext cx="16510" cy="97790"/>
            </a:xfrm>
            <a:custGeom>
              <a:avLst/>
              <a:gdLst/>
              <a:ahLst/>
              <a:cxnLst/>
              <a:rect l="l" t="t" r="r" b="b"/>
              <a:pathLst>
                <a:path w="16510" h="97789">
                  <a:moveTo>
                    <a:pt x="16484" y="0"/>
                  </a:moveTo>
                  <a:lnTo>
                    <a:pt x="0" y="0"/>
                  </a:lnTo>
                  <a:lnTo>
                    <a:pt x="0" y="97650"/>
                  </a:lnTo>
                  <a:lnTo>
                    <a:pt x="16484" y="97650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9F3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0" name="object 15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769949" y="4149191"/>
              <a:ext cx="102819" cy="101003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900559" y="4151566"/>
              <a:ext cx="89687" cy="97650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024344" y="4151566"/>
              <a:ext cx="70256" cy="97650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114728" y="4149194"/>
              <a:ext cx="75564" cy="101142"/>
            </a:xfrm>
            <a:prstGeom prst="rect">
              <a:avLst/>
            </a:prstGeom>
          </p:spPr>
        </p:pic>
      </p:grpSp>
      <p:grpSp>
        <p:nvGrpSpPr>
          <p:cNvPr id="154" name="object 154"/>
          <p:cNvGrpSpPr/>
          <p:nvPr/>
        </p:nvGrpSpPr>
        <p:grpSpPr>
          <a:xfrm>
            <a:off x="6249386" y="4149191"/>
            <a:ext cx="996315" cy="101600"/>
            <a:chOff x="6249386" y="4149191"/>
            <a:chExt cx="996315" cy="101600"/>
          </a:xfrm>
        </p:grpSpPr>
        <p:pic>
          <p:nvPicPr>
            <p:cNvPr id="155" name="object 15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249386" y="4151562"/>
              <a:ext cx="103670" cy="97650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373585" y="4151566"/>
              <a:ext cx="89687" cy="97650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488135" y="4151566"/>
              <a:ext cx="75717" cy="97650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588725" y="4151566"/>
              <a:ext cx="70256" cy="97650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687073" y="4151566"/>
              <a:ext cx="82410" cy="97650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6795757" y="4151566"/>
              <a:ext cx="16510" cy="97790"/>
            </a:xfrm>
            <a:custGeom>
              <a:avLst/>
              <a:gdLst/>
              <a:ahLst/>
              <a:cxnLst/>
              <a:rect l="l" t="t" r="r" b="b"/>
              <a:pathLst>
                <a:path w="16509" h="97789">
                  <a:moveTo>
                    <a:pt x="16484" y="0"/>
                  </a:moveTo>
                  <a:lnTo>
                    <a:pt x="0" y="0"/>
                  </a:lnTo>
                  <a:lnTo>
                    <a:pt x="0" y="97650"/>
                  </a:lnTo>
                  <a:lnTo>
                    <a:pt x="16484" y="97650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9F3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" name="object 161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6840035" y="4149191"/>
              <a:ext cx="102819" cy="101003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970664" y="4151566"/>
              <a:ext cx="82410" cy="97650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7079349" y="4151566"/>
              <a:ext cx="70256" cy="97650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7169734" y="4149194"/>
              <a:ext cx="75564" cy="101142"/>
            </a:xfrm>
            <a:prstGeom prst="rect">
              <a:avLst/>
            </a:prstGeom>
          </p:spPr>
        </p:pic>
      </p:grpSp>
      <p:grpSp>
        <p:nvGrpSpPr>
          <p:cNvPr id="165" name="object 165"/>
          <p:cNvGrpSpPr/>
          <p:nvPr/>
        </p:nvGrpSpPr>
        <p:grpSpPr>
          <a:xfrm>
            <a:off x="5382011" y="4308565"/>
            <a:ext cx="1154430" cy="120650"/>
            <a:chOff x="5382011" y="4308565"/>
            <a:chExt cx="1154430" cy="120650"/>
          </a:xfrm>
        </p:grpSpPr>
        <p:pic>
          <p:nvPicPr>
            <p:cNvPr id="166" name="object 166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382011" y="4308565"/>
              <a:ext cx="127817" cy="115811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538902" y="4314847"/>
              <a:ext cx="71092" cy="100584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5633318" y="4394760"/>
              <a:ext cx="20955" cy="34290"/>
            </a:xfrm>
            <a:custGeom>
              <a:avLst/>
              <a:gdLst/>
              <a:ahLst/>
              <a:cxnLst/>
              <a:rect l="l" t="t" r="r" b="b"/>
              <a:pathLst>
                <a:path w="20954" h="34289">
                  <a:moveTo>
                    <a:pt x="13131" y="0"/>
                  </a:moveTo>
                  <a:lnTo>
                    <a:pt x="7556" y="0"/>
                  </a:lnTo>
                  <a:lnTo>
                    <a:pt x="5118" y="1003"/>
                  </a:lnTo>
                  <a:lnTo>
                    <a:pt x="1028" y="5003"/>
                  </a:lnTo>
                  <a:lnTo>
                    <a:pt x="0" y="7492"/>
                  </a:lnTo>
                  <a:lnTo>
                    <a:pt x="0" y="10477"/>
                  </a:lnTo>
                  <a:lnTo>
                    <a:pt x="0" y="14858"/>
                  </a:lnTo>
                  <a:lnTo>
                    <a:pt x="1905" y="17919"/>
                  </a:lnTo>
                  <a:lnTo>
                    <a:pt x="5727" y="19697"/>
                  </a:lnTo>
                  <a:lnTo>
                    <a:pt x="558" y="34226"/>
                  </a:lnTo>
                  <a:lnTo>
                    <a:pt x="8674" y="34226"/>
                  </a:lnTo>
                  <a:lnTo>
                    <a:pt x="17056" y="20396"/>
                  </a:lnTo>
                  <a:lnTo>
                    <a:pt x="19558" y="16395"/>
                  </a:lnTo>
                  <a:lnTo>
                    <a:pt x="20828" y="12992"/>
                  </a:lnTo>
                  <a:lnTo>
                    <a:pt x="20828" y="7404"/>
                  </a:lnTo>
                  <a:lnTo>
                    <a:pt x="19773" y="5003"/>
                  </a:lnTo>
                  <a:lnTo>
                    <a:pt x="15582" y="1003"/>
                  </a:lnTo>
                  <a:lnTo>
                    <a:pt x="13131" y="0"/>
                  </a:lnTo>
                  <a:close/>
                </a:path>
              </a:pathLst>
            </a:custGeom>
            <a:solidFill>
              <a:srgbClr val="9F3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678586" y="4314289"/>
              <a:ext cx="79628" cy="101142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780421" y="4316524"/>
              <a:ext cx="67195" cy="98907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867735" y="4316666"/>
              <a:ext cx="68732" cy="97650"/>
            </a:xfrm>
            <a:prstGeom prst="rect">
              <a:avLst/>
            </a:prstGeom>
          </p:spPr>
        </p:pic>
        <p:sp>
          <p:nvSpPr>
            <p:cNvPr id="172" name="object 172"/>
            <p:cNvSpPr/>
            <p:nvPr/>
          </p:nvSpPr>
          <p:spPr>
            <a:xfrm>
              <a:off x="5956579" y="4314291"/>
              <a:ext cx="172720" cy="114935"/>
            </a:xfrm>
            <a:custGeom>
              <a:avLst/>
              <a:gdLst/>
              <a:ahLst/>
              <a:cxnLst/>
              <a:rect l="l" t="t" r="r" b="b"/>
              <a:pathLst>
                <a:path w="172720" h="114935">
                  <a:moveTo>
                    <a:pt x="20828" y="87884"/>
                  </a:moveTo>
                  <a:lnTo>
                    <a:pt x="19773" y="85483"/>
                  </a:lnTo>
                  <a:lnTo>
                    <a:pt x="15582" y="81483"/>
                  </a:lnTo>
                  <a:lnTo>
                    <a:pt x="13131" y="80479"/>
                  </a:lnTo>
                  <a:lnTo>
                    <a:pt x="7556" y="80479"/>
                  </a:lnTo>
                  <a:lnTo>
                    <a:pt x="5118" y="81483"/>
                  </a:lnTo>
                  <a:lnTo>
                    <a:pt x="1028" y="85483"/>
                  </a:lnTo>
                  <a:lnTo>
                    <a:pt x="0" y="87972"/>
                  </a:lnTo>
                  <a:lnTo>
                    <a:pt x="0" y="90957"/>
                  </a:lnTo>
                  <a:lnTo>
                    <a:pt x="0" y="95338"/>
                  </a:lnTo>
                  <a:lnTo>
                    <a:pt x="1905" y="98399"/>
                  </a:lnTo>
                  <a:lnTo>
                    <a:pt x="5727" y="100177"/>
                  </a:lnTo>
                  <a:lnTo>
                    <a:pt x="558" y="114706"/>
                  </a:lnTo>
                  <a:lnTo>
                    <a:pt x="8674" y="114706"/>
                  </a:lnTo>
                  <a:lnTo>
                    <a:pt x="17056" y="100876"/>
                  </a:lnTo>
                  <a:lnTo>
                    <a:pt x="19558" y="96875"/>
                  </a:lnTo>
                  <a:lnTo>
                    <a:pt x="20828" y="93472"/>
                  </a:lnTo>
                  <a:lnTo>
                    <a:pt x="20828" y="87884"/>
                  </a:lnTo>
                  <a:close/>
                </a:path>
                <a:path w="172720" h="114935">
                  <a:moveTo>
                    <a:pt x="76555" y="2374"/>
                  </a:moveTo>
                  <a:lnTo>
                    <a:pt x="41071" y="2374"/>
                  </a:lnTo>
                  <a:lnTo>
                    <a:pt x="41071" y="17043"/>
                  </a:lnTo>
                  <a:lnTo>
                    <a:pt x="60909" y="17043"/>
                  </a:lnTo>
                  <a:lnTo>
                    <a:pt x="60909" y="100025"/>
                  </a:lnTo>
                  <a:lnTo>
                    <a:pt x="76555" y="100025"/>
                  </a:lnTo>
                  <a:lnTo>
                    <a:pt x="76555" y="2374"/>
                  </a:lnTo>
                  <a:close/>
                </a:path>
                <a:path w="172720" h="114935">
                  <a:moveTo>
                    <a:pt x="172110" y="84239"/>
                  </a:moveTo>
                  <a:lnTo>
                    <a:pt x="127825" y="84239"/>
                  </a:lnTo>
                  <a:lnTo>
                    <a:pt x="157721" y="53746"/>
                  </a:lnTo>
                  <a:lnTo>
                    <a:pt x="162521" y="47879"/>
                  </a:lnTo>
                  <a:lnTo>
                    <a:pt x="167728" y="38747"/>
                  </a:lnTo>
                  <a:lnTo>
                    <a:pt x="169037" y="33947"/>
                  </a:lnTo>
                  <a:lnTo>
                    <a:pt x="169037" y="19977"/>
                  </a:lnTo>
                  <a:lnTo>
                    <a:pt x="165963" y="12928"/>
                  </a:lnTo>
                  <a:lnTo>
                    <a:pt x="153670" y="2590"/>
                  </a:lnTo>
                  <a:lnTo>
                    <a:pt x="146519" y="0"/>
                  </a:lnTo>
                  <a:lnTo>
                    <a:pt x="130225" y="0"/>
                  </a:lnTo>
                  <a:lnTo>
                    <a:pt x="123558" y="1625"/>
                  </a:lnTo>
                  <a:lnTo>
                    <a:pt x="113233" y="8153"/>
                  </a:lnTo>
                  <a:lnTo>
                    <a:pt x="108508" y="12992"/>
                  </a:lnTo>
                  <a:lnTo>
                    <a:pt x="104216" y="19418"/>
                  </a:lnTo>
                  <a:lnTo>
                    <a:pt x="117487" y="27101"/>
                  </a:lnTo>
                  <a:lnTo>
                    <a:pt x="122796" y="18910"/>
                  </a:lnTo>
                  <a:lnTo>
                    <a:pt x="129451" y="14808"/>
                  </a:lnTo>
                  <a:lnTo>
                    <a:pt x="142024" y="14808"/>
                  </a:lnTo>
                  <a:lnTo>
                    <a:pt x="145796" y="16179"/>
                  </a:lnTo>
                  <a:lnTo>
                    <a:pt x="151765" y="21678"/>
                  </a:lnTo>
                  <a:lnTo>
                    <a:pt x="153250" y="25006"/>
                  </a:lnTo>
                  <a:lnTo>
                    <a:pt x="153250" y="32829"/>
                  </a:lnTo>
                  <a:lnTo>
                    <a:pt x="151853" y="36690"/>
                  </a:lnTo>
                  <a:lnTo>
                    <a:pt x="149059" y="40513"/>
                  </a:lnTo>
                  <a:lnTo>
                    <a:pt x="146265" y="44335"/>
                  </a:lnTo>
                  <a:lnTo>
                    <a:pt x="141554" y="49593"/>
                  </a:lnTo>
                  <a:lnTo>
                    <a:pt x="105333" y="86055"/>
                  </a:lnTo>
                  <a:lnTo>
                    <a:pt x="105333" y="100025"/>
                  </a:lnTo>
                  <a:lnTo>
                    <a:pt x="172110" y="100025"/>
                  </a:lnTo>
                  <a:lnTo>
                    <a:pt x="172110" y="84239"/>
                  </a:lnTo>
                  <a:close/>
                </a:path>
              </a:pathLst>
            </a:custGeom>
            <a:solidFill>
              <a:srgbClr val="9F3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" name="object 17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149503" y="4316666"/>
              <a:ext cx="68732" cy="97650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6238354" y="4394760"/>
              <a:ext cx="20955" cy="34290"/>
            </a:xfrm>
            <a:custGeom>
              <a:avLst/>
              <a:gdLst/>
              <a:ahLst/>
              <a:cxnLst/>
              <a:rect l="l" t="t" r="r" b="b"/>
              <a:pathLst>
                <a:path w="20954" h="34289">
                  <a:moveTo>
                    <a:pt x="13131" y="0"/>
                  </a:moveTo>
                  <a:lnTo>
                    <a:pt x="7556" y="0"/>
                  </a:lnTo>
                  <a:lnTo>
                    <a:pt x="5118" y="1003"/>
                  </a:lnTo>
                  <a:lnTo>
                    <a:pt x="1028" y="5003"/>
                  </a:lnTo>
                  <a:lnTo>
                    <a:pt x="0" y="7492"/>
                  </a:lnTo>
                  <a:lnTo>
                    <a:pt x="0" y="10477"/>
                  </a:lnTo>
                  <a:lnTo>
                    <a:pt x="0" y="14858"/>
                  </a:lnTo>
                  <a:lnTo>
                    <a:pt x="1905" y="17919"/>
                  </a:lnTo>
                  <a:lnTo>
                    <a:pt x="5727" y="19697"/>
                  </a:lnTo>
                  <a:lnTo>
                    <a:pt x="558" y="34226"/>
                  </a:lnTo>
                  <a:lnTo>
                    <a:pt x="8674" y="34226"/>
                  </a:lnTo>
                  <a:lnTo>
                    <a:pt x="17056" y="20396"/>
                  </a:lnTo>
                  <a:lnTo>
                    <a:pt x="19558" y="16395"/>
                  </a:lnTo>
                  <a:lnTo>
                    <a:pt x="20828" y="12992"/>
                  </a:lnTo>
                  <a:lnTo>
                    <a:pt x="20828" y="7404"/>
                  </a:lnTo>
                  <a:lnTo>
                    <a:pt x="19773" y="5003"/>
                  </a:lnTo>
                  <a:lnTo>
                    <a:pt x="15582" y="1003"/>
                  </a:lnTo>
                  <a:lnTo>
                    <a:pt x="13131" y="0"/>
                  </a:lnTo>
                  <a:close/>
                </a:path>
              </a:pathLst>
            </a:custGeom>
            <a:solidFill>
              <a:srgbClr val="9F3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6283774" y="4314847"/>
              <a:ext cx="71092" cy="100584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6375399" y="4314717"/>
              <a:ext cx="160514" cy="100711"/>
            </a:xfrm>
            <a:prstGeom prst="rect">
              <a:avLst/>
            </a:prstGeom>
          </p:spPr>
        </p:pic>
      </p:grpSp>
      <p:sp>
        <p:nvSpPr>
          <p:cNvPr id="177" name="object 177"/>
          <p:cNvSpPr/>
          <p:nvPr/>
        </p:nvSpPr>
        <p:spPr>
          <a:xfrm>
            <a:off x="1259268" y="5692228"/>
            <a:ext cx="942340" cy="247015"/>
          </a:xfrm>
          <a:custGeom>
            <a:avLst/>
            <a:gdLst/>
            <a:ahLst/>
            <a:cxnLst/>
            <a:rect l="l" t="t" r="r" b="b"/>
            <a:pathLst>
              <a:path w="942339" h="247014">
                <a:moveTo>
                  <a:pt x="195275" y="165773"/>
                </a:moveTo>
                <a:lnTo>
                  <a:pt x="194665" y="155536"/>
                </a:lnTo>
                <a:lnTo>
                  <a:pt x="192913" y="146291"/>
                </a:lnTo>
                <a:lnTo>
                  <a:pt x="192824" y="145821"/>
                </a:lnTo>
                <a:lnTo>
                  <a:pt x="172732" y="112890"/>
                </a:lnTo>
                <a:lnTo>
                  <a:pt x="129425" y="93700"/>
                </a:lnTo>
                <a:lnTo>
                  <a:pt x="97637" y="91198"/>
                </a:lnTo>
                <a:lnTo>
                  <a:pt x="81788" y="91198"/>
                </a:lnTo>
                <a:lnTo>
                  <a:pt x="84670" y="56603"/>
                </a:lnTo>
                <a:lnTo>
                  <a:pt x="180365" y="56603"/>
                </a:lnTo>
                <a:lnTo>
                  <a:pt x="180365" y="27114"/>
                </a:lnTo>
                <a:lnTo>
                  <a:pt x="180365" y="4737"/>
                </a:lnTo>
                <a:lnTo>
                  <a:pt x="81521" y="4737"/>
                </a:lnTo>
                <a:lnTo>
                  <a:pt x="81521" y="94411"/>
                </a:lnTo>
                <a:lnTo>
                  <a:pt x="79400" y="120015"/>
                </a:lnTo>
                <a:lnTo>
                  <a:pt x="79336" y="120688"/>
                </a:lnTo>
                <a:lnTo>
                  <a:pt x="81521" y="94411"/>
                </a:lnTo>
                <a:lnTo>
                  <a:pt x="81521" y="4737"/>
                </a:lnTo>
                <a:lnTo>
                  <a:pt x="29159" y="4737"/>
                </a:lnTo>
                <a:lnTo>
                  <a:pt x="17284" y="143395"/>
                </a:lnTo>
                <a:lnTo>
                  <a:pt x="81699" y="143395"/>
                </a:lnTo>
                <a:lnTo>
                  <a:pt x="90322" y="143573"/>
                </a:lnTo>
                <a:lnTo>
                  <a:pt x="126453" y="158496"/>
                </a:lnTo>
                <a:lnTo>
                  <a:pt x="127812" y="162725"/>
                </a:lnTo>
                <a:lnTo>
                  <a:pt x="127812" y="175387"/>
                </a:lnTo>
                <a:lnTo>
                  <a:pt x="97358" y="192252"/>
                </a:lnTo>
                <a:lnTo>
                  <a:pt x="96062" y="192252"/>
                </a:lnTo>
                <a:lnTo>
                  <a:pt x="89839" y="192570"/>
                </a:lnTo>
                <a:lnTo>
                  <a:pt x="47358" y="184670"/>
                </a:lnTo>
                <a:lnTo>
                  <a:pt x="24066" y="172897"/>
                </a:lnTo>
                <a:lnTo>
                  <a:pt x="0" y="223418"/>
                </a:lnTo>
                <a:lnTo>
                  <a:pt x="42710" y="240715"/>
                </a:lnTo>
                <a:lnTo>
                  <a:pt x="91871" y="246811"/>
                </a:lnTo>
                <a:lnTo>
                  <a:pt x="109016" y="246087"/>
                </a:lnTo>
                <a:lnTo>
                  <a:pt x="150533" y="235280"/>
                </a:lnTo>
                <a:lnTo>
                  <a:pt x="184264" y="205270"/>
                </a:lnTo>
                <a:lnTo>
                  <a:pt x="194589" y="176136"/>
                </a:lnTo>
                <a:lnTo>
                  <a:pt x="195275" y="165773"/>
                </a:lnTo>
                <a:close/>
              </a:path>
              <a:path w="942339" h="247014">
                <a:moveTo>
                  <a:pt x="411568" y="116967"/>
                </a:moveTo>
                <a:lnTo>
                  <a:pt x="411162" y="108038"/>
                </a:lnTo>
                <a:lnTo>
                  <a:pt x="411086" y="106565"/>
                </a:lnTo>
                <a:lnTo>
                  <a:pt x="411022" y="105092"/>
                </a:lnTo>
                <a:lnTo>
                  <a:pt x="410959" y="103746"/>
                </a:lnTo>
                <a:lnTo>
                  <a:pt x="410718" y="98437"/>
                </a:lnTo>
                <a:lnTo>
                  <a:pt x="408139" y="81495"/>
                </a:lnTo>
                <a:lnTo>
                  <a:pt x="390296" y="40208"/>
                </a:lnTo>
                <a:lnTo>
                  <a:pt x="359537" y="13220"/>
                </a:lnTo>
                <a:lnTo>
                  <a:pt x="343725" y="6565"/>
                </a:lnTo>
                <a:lnTo>
                  <a:pt x="343725" y="129171"/>
                </a:lnTo>
                <a:lnTo>
                  <a:pt x="343382" y="134175"/>
                </a:lnTo>
                <a:lnTo>
                  <a:pt x="343331" y="134721"/>
                </a:lnTo>
                <a:lnTo>
                  <a:pt x="343725" y="129171"/>
                </a:lnTo>
                <a:lnTo>
                  <a:pt x="343725" y="6565"/>
                </a:lnTo>
                <a:lnTo>
                  <a:pt x="339013" y="5168"/>
                </a:lnTo>
                <a:lnTo>
                  <a:pt x="339013" y="71755"/>
                </a:lnTo>
                <a:lnTo>
                  <a:pt x="339013" y="83731"/>
                </a:lnTo>
                <a:lnTo>
                  <a:pt x="312686" y="107810"/>
                </a:lnTo>
                <a:lnTo>
                  <a:pt x="296418" y="107810"/>
                </a:lnTo>
                <a:lnTo>
                  <a:pt x="288556" y="105092"/>
                </a:lnTo>
                <a:lnTo>
                  <a:pt x="276580" y="94259"/>
                </a:lnTo>
                <a:lnTo>
                  <a:pt x="273583" y="87020"/>
                </a:lnTo>
                <a:lnTo>
                  <a:pt x="273583" y="71755"/>
                </a:lnTo>
                <a:lnTo>
                  <a:pt x="274256" y="69062"/>
                </a:lnTo>
                <a:lnTo>
                  <a:pt x="274904" y="66624"/>
                </a:lnTo>
                <a:lnTo>
                  <a:pt x="274993" y="66268"/>
                </a:lnTo>
                <a:lnTo>
                  <a:pt x="280644" y="57467"/>
                </a:lnTo>
                <a:lnTo>
                  <a:pt x="284441" y="54025"/>
                </a:lnTo>
                <a:lnTo>
                  <a:pt x="293814" y="49110"/>
                </a:lnTo>
                <a:lnTo>
                  <a:pt x="293649" y="49110"/>
                </a:lnTo>
                <a:lnTo>
                  <a:pt x="299466" y="47802"/>
                </a:lnTo>
                <a:lnTo>
                  <a:pt x="312572" y="47802"/>
                </a:lnTo>
                <a:lnTo>
                  <a:pt x="339013" y="71755"/>
                </a:lnTo>
                <a:lnTo>
                  <a:pt x="339013" y="5168"/>
                </a:lnTo>
                <a:lnTo>
                  <a:pt x="332701" y="3302"/>
                </a:lnTo>
                <a:lnTo>
                  <a:pt x="317601" y="825"/>
                </a:lnTo>
                <a:lnTo>
                  <a:pt x="301383" y="0"/>
                </a:lnTo>
                <a:lnTo>
                  <a:pt x="288798" y="622"/>
                </a:lnTo>
                <a:lnTo>
                  <a:pt x="244627" y="15506"/>
                </a:lnTo>
                <a:lnTo>
                  <a:pt x="215557" y="47625"/>
                </a:lnTo>
                <a:lnTo>
                  <a:pt x="211810" y="57467"/>
                </a:lnTo>
                <a:lnTo>
                  <a:pt x="211683" y="57797"/>
                </a:lnTo>
                <a:lnTo>
                  <a:pt x="211632" y="57937"/>
                </a:lnTo>
                <a:lnTo>
                  <a:pt x="209283" y="69062"/>
                </a:lnTo>
                <a:lnTo>
                  <a:pt x="208495" y="81026"/>
                </a:lnTo>
                <a:lnTo>
                  <a:pt x="209194" y="92011"/>
                </a:lnTo>
                <a:lnTo>
                  <a:pt x="225767" y="128485"/>
                </a:lnTo>
                <a:lnTo>
                  <a:pt x="258838" y="150710"/>
                </a:lnTo>
                <a:lnTo>
                  <a:pt x="290207" y="155956"/>
                </a:lnTo>
                <a:lnTo>
                  <a:pt x="298450" y="155676"/>
                </a:lnTo>
                <a:lnTo>
                  <a:pt x="338302" y="142646"/>
                </a:lnTo>
                <a:lnTo>
                  <a:pt x="343141" y="137591"/>
                </a:lnTo>
                <a:lnTo>
                  <a:pt x="343077" y="138671"/>
                </a:lnTo>
                <a:lnTo>
                  <a:pt x="343052" y="138963"/>
                </a:lnTo>
                <a:lnTo>
                  <a:pt x="342887" y="141503"/>
                </a:lnTo>
                <a:lnTo>
                  <a:pt x="342811" y="142646"/>
                </a:lnTo>
                <a:lnTo>
                  <a:pt x="318668" y="184238"/>
                </a:lnTo>
                <a:lnTo>
                  <a:pt x="283756" y="193586"/>
                </a:lnTo>
                <a:lnTo>
                  <a:pt x="276072" y="193586"/>
                </a:lnTo>
                <a:lnTo>
                  <a:pt x="268554" y="192735"/>
                </a:lnTo>
                <a:lnTo>
                  <a:pt x="254254" y="189433"/>
                </a:lnTo>
                <a:lnTo>
                  <a:pt x="254063" y="189433"/>
                </a:lnTo>
                <a:lnTo>
                  <a:pt x="246811" y="186131"/>
                </a:lnTo>
                <a:lnTo>
                  <a:pt x="240017" y="181381"/>
                </a:lnTo>
                <a:lnTo>
                  <a:pt x="215620" y="229527"/>
                </a:lnTo>
                <a:lnTo>
                  <a:pt x="256387" y="244233"/>
                </a:lnTo>
                <a:lnTo>
                  <a:pt x="285115" y="246811"/>
                </a:lnTo>
                <a:lnTo>
                  <a:pt x="303352" y="245859"/>
                </a:lnTo>
                <a:lnTo>
                  <a:pt x="351053" y="231559"/>
                </a:lnTo>
                <a:lnTo>
                  <a:pt x="386651" y="200939"/>
                </a:lnTo>
                <a:lnTo>
                  <a:pt x="407327" y="155956"/>
                </a:lnTo>
                <a:lnTo>
                  <a:pt x="407416" y="155676"/>
                </a:lnTo>
                <a:lnTo>
                  <a:pt x="407504" y="155371"/>
                </a:lnTo>
                <a:lnTo>
                  <a:pt x="407606" y="154851"/>
                </a:lnTo>
                <a:lnTo>
                  <a:pt x="410565" y="136880"/>
                </a:lnTo>
                <a:lnTo>
                  <a:pt x="411543" y="117640"/>
                </a:lnTo>
                <a:lnTo>
                  <a:pt x="411568" y="116967"/>
                </a:lnTo>
                <a:close/>
              </a:path>
              <a:path w="942339" h="247014">
                <a:moveTo>
                  <a:pt x="504812" y="206794"/>
                </a:moveTo>
                <a:lnTo>
                  <a:pt x="481164" y="171424"/>
                </a:lnTo>
                <a:lnTo>
                  <a:pt x="466166" y="168821"/>
                </a:lnTo>
                <a:lnTo>
                  <a:pt x="458343" y="169468"/>
                </a:lnTo>
                <a:lnTo>
                  <a:pt x="428218" y="198589"/>
                </a:lnTo>
                <a:lnTo>
                  <a:pt x="427520" y="206794"/>
                </a:lnTo>
                <a:lnTo>
                  <a:pt x="428218" y="214744"/>
                </a:lnTo>
                <a:lnTo>
                  <a:pt x="458343" y="244436"/>
                </a:lnTo>
                <a:lnTo>
                  <a:pt x="466166" y="245110"/>
                </a:lnTo>
                <a:lnTo>
                  <a:pt x="473976" y="244436"/>
                </a:lnTo>
                <a:lnTo>
                  <a:pt x="504113" y="214744"/>
                </a:lnTo>
                <a:lnTo>
                  <a:pt x="504812" y="206794"/>
                </a:lnTo>
                <a:close/>
              </a:path>
              <a:path w="942339" h="247014">
                <a:moveTo>
                  <a:pt x="621436" y="4737"/>
                </a:moveTo>
                <a:lnTo>
                  <a:pt x="510235" y="4737"/>
                </a:lnTo>
                <a:lnTo>
                  <a:pt x="510235" y="56603"/>
                </a:lnTo>
                <a:lnTo>
                  <a:pt x="554304" y="56603"/>
                </a:lnTo>
                <a:lnTo>
                  <a:pt x="554304" y="242062"/>
                </a:lnTo>
                <a:lnTo>
                  <a:pt x="621436" y="242062"/>
                </a:lnTo>
                <a:lnTo>
                  <a:pt x="621436" y="56603"/>
                </a:lnTo>
                <a:lnTo>
                  <a:pt x="621436" y="28816"/>
                </a:lnTo>
                <a:lnTo>
                  <a:pt x="621436" y="4737"/>
                </a:lnTo>
                <a:close/>
              </a:path>
              <a:path w="942339" h="247014">
                <a:moveTo>
                  <a:pt x="774687" y="67462"/>
                </a:moveTo>
                <a:lnTo>
                  <a:pt x="770255" y="40093"/>
                </a:lnTo>
                <a:lnTo>
                  <a:pt x="770191" y="39878"/>
                </a:lnTo>
                <a:lnTo>
                  <a:pt x="767473" y="33896"/>
                </a:lnTo>
                <a:lnTo>
                  <a:pt x="766787" y="32372"/>
                </a:lnTo>
                <a:lnTo>
                  <a:pt x="766711" y="32194"/>
                </a:lnTo>
                <a:lnTo>
                  <a:pt x="762419" y="25425"/>
                </a:lnTo>
                <a:lnTo>
                  <a:pt x="733666" y="4787"/>
                </a:lnTo>
                <a:lnTo>
                  <a:pt x="733666" y="67462"/>
                </a:lnTo>
                <a:lnTo>
                  <a:pt x="733310" y="75819"/>
                </a:lnTo>
                <a:lnTo>
                  <a:pt x="719531" y="101015"/>
                </a:lnTo>
                <a:lnTo>
                  <a:pt x="708228" y="101015"/>
                </a:lnTo>
                <a:lnTo>
                  <a:pt x="693648" y="67462"/>
                </a:lnTo>
                <a:lnTo>
                  <a:pt x="694016" y="59118"/>
                </a:lnTo>
                <a:lnTo>
                  <a:pt x="708228" y="33896"/>
                </a:lnTo>
                <a:lnTo>
                  <a:pt x="719531" y="33896"/>
                </a:lnTo>
                <a:lnTo>
                  <a:pt x="733666" y="67462"/>
                </a:lnTo>
                <a:lnTo>
                  <a:pt x="733666" y="4787"/>
                </a:lnTo>
                <a:lnTo>
                  <a:pt x="730300" y="3683"/>
                </a:lnTo>
                <a:lnTo>
                  <a:pt x="722223" y="2184"/>
                </a:lnTo>
                <a:lnTo>
                  <a:pt x="713651" y="1689"/>
                </a:lnTo>
                <a:lnTo>
                  <a:pt x="705218" y="2184"/>
                </a:lnTo>
                <a:lnTo>
                  <a:pt x="670077" y="19329"/>
                </a:lnTo>
                <a:lnTo>
                  <a:pt x="654977" y="48310"/>
                </a:lnTo>
                <a:lnTo>
                  <a:pt x="654913" y="48514"/>
                </a:lnTo>
                <a:lnTo>
                  <a:pt x="653478" y="57505"/>
                </a:lnTo>
                <a:lnTo>
                  <a:pt x="652970" y="67462"/>
                </a:lnTo>
                <a:lnTo>
                  <a:pt x="653376" y="75819"/>
                </a:lnTo>
                <a:lnTo>
                  <a:pt x="670077" y="115849"/>
                </a:lnTo>
                <a:lnTo>
                  <a:pt x="705218" y="132753"/>
                </a:lnTo>
                <a:lnTo>
                  <a:pt x="713651" y="133235"/>
                </a:lnTo>
                <a:lnTo>
                  <a:pt x="722223" y="132753"/>
                </a:lnTo>
                <a:lnTo>
                  <a:pt x="757301" y="115849"/>
                </a:lnTo>
                <a:lnTo>
                  <a:pt x="767461" y="101015"/>
                </a:lnTo>
                <a:lnTo>
                  <a:pt x="770191" y="94919"/>
                </a:lnTo>
                <a:lnTo>
                  <a:pt x="772680" y="86448"/>
                </a:lnTo>
                <a:lnTo>
                  <a:pt x="774179" y="77292"/>
                </a:lnTo>
                <a:lnTo>
                  <a:pt x="774687" y="67462"/>
                </a:lnTo>
                <a:close/>
              </a:path>
              <a:path w="942339" h="247014">
                <a:moveTo>
                  <a:pt x="902830" y="4737"/>
                </a:moveTo>
                <a:lnTo>
                  <a:pt x="854011" y="4737"/>
                </a:lnTo>
                <a:lnTo>
                  <a:pt x="691959" y="242062"/>
                </a:lnTo>
                <a:lnTo>
                  <a:pt x="740778" y="242062"/>
                </a:lnTo>
                <a:lnTo>
                  <a:pt x="902830" y="4737"/>
                </a:lnTo>
                <a:close/>
              </a:path>
              <a:path w="942339" h="247014">
                <a:moveTo>
                  <a:pt x="942162" y="179336"/>
                </a:moveTo>
                <a:lnTo>
                  <a:pt x="941730" y="170992"/>
                </a:lnTo>
                <a:lnTo>
                  <a:pt x="941654" y="169519"/>
                </a:lnTo>
                <a:lnTo>
                  <a:pt x="940168" y="160401"/>
                </a:lnTo>
                <a:lnTo>
                  <a:pt x="937679" y="151980"/>
                </a:lnTo>
                <a:lnTo>
                  <a:pt x="934885" y="145783"/>
                </a:lnTo>
                <a:lnTo>
                  <a:pt x="934199" y="144259"/>
                </a:lnTo>
                <a:lnTo>
                  <a:pt x="905383" y="118059"/>
                </a:lnTo>
                <a:lnTo>
                  <a:pt x="901141" y="116674"/>
                </a:lnTo>
                <a:lnTo>
                  <a:pt x="901141" y="179336"/>
                </a:lnTo>
                <a:lnTo>
                  <a:pt x="900772" y="187693"/>
                </a:lnTo>
                <a:lnTo>
                  <a:pt x="886790" y="212902"/>
                </a:lnTo>
                <a:lnTo>
                  <a:pt x="875715" y="212902"/>
                </a:lnTo>
                <a:lnTo>
                  <a:pt x="861136" y="179336"/>
                </a:lnTo>
                <a:lnTo>
                  <a:pt x="861504" y="170992"/>
                </a:lnTo>
                <a:lnTo>
                  <a:pt x="875715" y="145783"/>
                </a:lnTo>
                <a:lnTo>
                  <a:pt x="886790" y="145783"/>
                </a:lnTo>
                <a:lnTo>
                  <a:pt x="901141" y="179336"/>
                </a:lnTo>
                <a:lnTo>
                  <a:pt x="901141" y="116674"/>
                </a:lnTo>
                <a:lnTo>
                  <a:pt x="897788" y="115570"/>
                </a:lnTo>
                <a:lnTo>
                  <a:pt x="889698" y="114071"/>
                </a:lnTo>
                <a:lnTo>
                  <a:pt x="881138" y="113576"/>
                </a:lnTo>
                <a:lnTo>
                  <a:pt x="872553" y="114071"/>
                </a:lnTo>
                <a:lnTo>
                  <a:pt x="837463" y="131279"/>
                </a:lnTo>
                <a:lnTo>
                  <a:pt x="820940" y="169519"/>
                </a:lnTo>
                <a:lnTo>
                  <a:pt x="820458" y="179336"/>
                </a:lnTo>
                <a:lnTo>
                  <a:pt x="820864" y="187693"/>
                </a:lnTo>
                <a:lnTo>
                  <a:pt x="837526" y="227736"/>
                </a:lnTo>
                <a:lnTo>
                  <a:pt x="872553" y="244627"/>
                </a:lnTo>
                <a:lnTo>
                  <a:pt x="881138" y="245110"/>
                </a:lnTo>
                <a:lnTo>
                  <a:pt x="889698" y="244627"/>
                </a:lnTo>
                <a:lnTo>
                  <a:pt x="924775" y="227736"/>
                </a:lnTo>
                <a:lnTo>
                  <a:pt x="934948" y="212902"/>
                </a:lnTo>
                <a:lnTo>
                  <a:pt x="937679" y="206806"/>
                </a:lnTo>
                <a:lnTo>
                  <a:pt x="940168" y="198335"/>
                </a:lnTo>
                <a:lnTo>
                  <a:pt x="941654" y="189179"/>
                </a:lnTo>
                <a:lnTo>
                  <a:pt x="942162" y="179336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8" name="object 178"/>
          <p:cNvGrpSpPr/>
          <p:nvPr/>
        </p:nvGrpSpPr>
        <p:grpSpPr>
          <a:xfrm>
            <a:off x="2649620" y="5747418"/>
            <a:ext cx="1001394" cy="243840"/>
            <a:chOff x="2649620" y="5747418"/>
            <a:chExt cx="1001394" cy="243840"/>
          </a:xfrm>
        </p:grpSpPr>
        <p:pic>
          <p:nvPicPr>
            <p:cNvPr id="179" name="object 179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649620" y="5750464"/>
              <a:ext cx="111201" cy="237324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794048" y="5750464"/>
              <a:ext cx="321396" cy="240375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135783" y="5750464"/>
              <a:ext cx="226136" cy="237324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3361231" y="5747418"/>
              <a:ext cx="289560" cy="243840"/>
            </a:xfrm>
            <a:custGeom>
              <a:avLst/>
              <a:gdLst/>
              <a:ahLst/>
              <a:cxnLst/>
              <a:rect l="l" t="t" r="r" b="b"/>
              <a:pathLst>
                <a:path w="289560" h="243839">
                  <a:moveTo>
                    <a:pt x="228168" y="111887"/>
                  </a:moveTo>
                  <a:lnTo>
                    <a:pt x="190321" y="124255"/>
                  </a:lnTo>
                  <a:lnTo>
                    <a:pt x="169433" y="158703"/>
                  </a:lnTo>
                  <a:lnTo>
                    <a:pt x="167487" y="177647"/>
                  </a:lnTo>
                  <a:lnTo>
                    <a:pt x="167900" y="186001"/>
                  </a:lnTo>
                  <a:lnTo>
                    <a:pt x="167973" y="187481"/>
                  </a:lnTo>
                  <a:lnTo>
                    <a:pt x="184567" y="226050"/>
                  </a:lnTo>
                  <a:lnTo>
                    <a:pt x="219595" y="242932"/>
                  </a:lnTo>
                  <a:lnTo>
                    <a:pt x="228168" y="243420"/>
                  </a:lnTo>
                  <a:lnTo>
                    <a:pt x="236743" y="242932"/>
                  </a:lnTo>
                  <a:lnTo>
                    <a:pt x="271821" y="226050"/>
                  </a:lnTo>
                  <a:lnTo>
                    <a:pt x="281989" y="211213"/>
                  </a:lnTo>
                  <a:lnTo>
                    <a:pt x="222745" y="211213"/>
                  </a:lnTo>
                  <a:lnTo>
                    <a:pt x="218046" y="208622"/>
                  </a:lnTo>
                  <a:lnTo>
                    <a:pt x="208165" y="177647"/>
                  </a:lnTo>
                  <a:lnTo>
                    <a:pt x="208537" y="169301"/>
                  </a:lnTo>
                  <a:lnTo>
                    <a:pt x="222745" y="144094"/>
                  </a:lnTo>
                  <a:lnTo>
                    <a:pt x="281917" y="144094"/>
                  </a:lnTo>
                  <a:lnTo>
                    <a:pt x="281228" y="142570"/>
                  </a:lnTo>
                  <a:lnTo>
                    <a:pt x="252426" y="116366"/>
                  </a:lnTo>
                  <a:lnTo>
                    <a:pt x="236743" y="112384"/>
                  </a:lnTo>
                  <a:lnTo>
                    <a:pt x="228168" y="111887"/>
                  </a:lnTo>
                  <a:close/>
                </a:path>
                <a:path w="289560" h="243839">
                  <a:moveTo>
                    <a:pt x="249872" y="3048"/>
                  </a:moveTo>
                  <a:lnTo>
                    <a:pt x="201041" y="3048"/>
                  </a:lnTo>
                  <a:lnTo>
                    <a:pt x="38989" y="240372"/>
                  </a:lnTo>
                  <a:lnTo>
                    <a:pt x="87807" y="240372"/>
                  </a:lnTo>
                  <a:lnTo>
                    <a:pt x="249872" y="3048"/>
                  </a:lnTo>
                  <a:close/>
                </a:path>
                <a:path w="289560" h="243839">
                  <a:moveTo>
                    <a:pt x="281917" y="144094"/>
                  </a:moveTo>
                  <a:lnTo>
                    <a:pt x="233819" y="144094"/>
                  </a:lnTo>
                  <a:lnTo>
                    <a:pt x="238556" y="146685"/>
                  </a:lnTo>
                  <a:lnTo>
                    <a:pt x="242404" y="151879"/>
                  </a:lnTo>
                  <a:lnTo>
                    <a:pt x="244929" y="156418"/>
                  </a:lnTo>
                  <a:lnTo>
                    <a:pt x="246730" y="162225"/>
                  </a:lnTo>
                  <a:lnTo>
                    <a:pt x="247810" y="169301"/>
                  </a:lnTo>
                  <a:lnTo>
                    <a:pt x="248170" y="177647"/>
                  </a:lnTo>
                  <a:lnTo>
                    <a:pt x="247810" y="186001"/>
                  </a:lnTo>
                  <a:lnTo>
                    <a:pt x="233819" y="211213"/>
                  </a:lnTo>
                  <a:lnTo>
                    <a:pt x="281989" y="211213"/>
                  </a:lnTo>
                  <a:lnTo>
                    <a:pt x="284714" y="205117"/>
                  </a:lnTo>
                  <a:lnTo>
                    <a:pt x="287207" y="196638"/>
                  </a:lnTo>
                  <a:lnTo>
                    <a:pt x="288704" y="187481"/>
                  </a:lnTo>
                  <a:lnTo>
                    <a:pt x="289204" y="177647"/>
                  </a:lnTo>
                  <a:lnTo>
                    <a:pt x="288779" y="169301"/>
                  </a:lnTo>
                  <a:lnTo>
                    <a:pt x="288704" y="167825"/>
                  </a:lnTo>
                  <a:lnTo>
                    <a:pt x="287207" y="158703"/>
                  </a:lnTo>
                  <a:lnTo>
                    <a:pt x="284714" y="150285"/>
                  </a:lnTo>
                  <a:lnTo>
                    <a:pt x="281917" y="144094"/>
                  </a:lnTo>
                  <a:close/>
                </a:path>
                <a:path w="289560" h="243839">
                  <a:moveTo>
                    <a:pt x="60680" y="0"/>
                  </a:moveTo>
                  <a:lnTo>
                    <a:pt x="22926" y="12375"/>
                  </a:lnTo>
                  <a:lnTo>
                    <a:pt x="4481" y="38182"/>
                  </a:lnTo>
                  <a:lnTo>
                    <a:pt x="4382" y="38405"/>
                  </a:lnTo>
                  <a:lnTo>
                    <a:pt x="2006" y="46620"/>
                  </a:lnTo>
                  <a:lnTo>
                    <a:pt x="1946" y="46828"/>
                  </a:lnTo>
                  <a:lnTo>
                    <a:pt x="507" y="55817"/>
                  </a:lnTo>
                  <a:lnTo>
                    <a:pt x="0" y="65773"/>
                  </a:lnTo>
                  <a:lnTo>
                    <a:pt x="413" y="74121"/>
                  </a:lnTo>
                  <a:lnTo>
                    <a:pt x="17124" y="114163"/>
                  </a:lnTo>
                  <a:lnTo>
                    <a:pt x="52251" y="131058"/>
                  </a:lnTo>
                  <a:lnTo>
                    <a:pt x="60680" y="131546"/>
                  </a:lnTo>
                  <a:lnTo>
                    <a:pt x="69257" y="131058"/>
                  </a:lnTo>
                  <a:lnTo>
                    <a:pt x="104338" y="114163"/>
                  </a:lnTo>
                  <a:lnTo>
                    <a:pt x="114501" y="99326"/>
                  </a:lnTo>
                  <a:lnTo>
                    <a:pt x="55270" y="99326"/>
                  </a:lnTo>
                  <a:lnTo>
                    <a:pt x="50571" y="96735"/>
                  </a:lnTo>
                  <a:lnTo>
                    <a:pt x="40678" y="65773"/>
                  </a:lnTo>
                  <a:lnTo>
                    <a:pt x="41051" y="57421"/>
                  </a:lnTo>
                  <a:lnTo>
                    <a:pt x="55270" y="32207"/>
                  </a:lnTo>
                  <a:lnTo>
                    <a:pt x="114513" y="32207"/>
                  </a:lnTo>
                  <a:lnTo>
                    <a:pt x="113821" y="30683"/>
                  </a:lnTo>
                  <a:lnTo>
                    <a:pt x="84944" y="4479"/>
                  </a:lnTo>
                  <a:lnTo>
                    <a:pt x="69257" y="497"/>
                  </a:lnTo>
                  <a:lnTo>
                    <a:pt x="60680" y="0"/>
                  </a:lnTo>
                  <a:close/>
                </a:path>
                <a:path w="289560" h="243839">
                  <a:moveTo>
                    <a:pt x="114513" y="32207"/>
                  </a:moveTo>
                  <a:lnTo>
                    <a:pt x="66560" y="32207"/>
                  </a:lnTo>
                  <a:lnTo>
                    <a:pt x="71361" y="34798"/>
                  </a:lnTo>
                  <a:lnTo>
                    <a:pt x="75095" y="40005"/>
                  </a:lnTo>
                  <a:lnTo>
                    <a:pt x="77545" y="44542"/>
                  </a:lnTo>
                  <a:lnTo>
                    <a:pt x="79295" y="50345"/>
                  </a:lnTo>
                  <a:lnTo>
                    <a:pt x="80345" y="57421"/>
                  </a:lnTo>
                  <a:lnTo>
                    <a:pt x="80695" y="65773"/>
                  </a:lnTo>
                  <a:lnTo>
                    <a:pt x="80345" y="74121"/>
                  </a:lnTo>
                  <a:lnTo>
                    <a:pt x="66560" y="99326"/>
                  </a:lnTo>
                  <a:lnTo>
                    <a:pt x="114501" y="99326"/>
                  </a:lnTo>
                  <a:lnTo>
                    <a:pt x="117226" y="93230"/>
                  </a:lnTo>
                  <a:lnTo>
                    <a:pt x="119719" y="84753"/>
                  </a:lnTo>
                  <a:lnTo>
                    <a:pt x="121217" y="75600"/>
                  </a:lnTo>
                  <a:lnTo>
                    <a:pt x="121716" y="65773"/>
                  </a:lnTo>
                  <a:lnTo>
                    <a:pt x="121297" y="57421"/>
                  </a:lnTo>
                  <a:lnTo>
                    <a:pt x="121217" y="55817"/>
                  </a:lnTo>
                  <a:lnTo>
                    <a:pt x="119753" y="46828"/>
                  </a:lnTo>
                  <a:lnTo>
                    <a:pt x="119719" y="46620"/>
                  </a:lnTo>
                  <a:lnTo>
                    <a:pt x="117292" y="38405"/>
                  </a:lnTo>
                  <a:lnTo>
                    <a:pt x="117226" y="38182"/>
                  </a:lnTo>
                  <a:lnTo>
                    <a:pt x="114513" y="32207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3" name="object 183"/>
          <p:cNvGrpSpPr/>
          <p:nvPr/>
        </p:nvGrpSpPr>
        <p:grpSpPr>
          <a:xfrm>
            <a:off x="4208471" y="5767109"/>
            <a:ext cx="808355" cy="247015"/>
            <a:chOff x="4208471" y="5767109"/>
            <a:chExt cx="808355" cy="247015"/>
          </a:xfrm>
        </p:grpSpPr>
        <p:pic>
          <p:nvPicPr>
            <p:cNvPr id="184" name="object 18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4208471" y="5771859"/>
              <a:ext cx="195618" cy="242074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4423418" y="5767109"/>
              <a:ext cx="285114" cy="245125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4727516" y="5768812"/>
              <a:ext cx="289560" cy="243840"/>
            </a:xfrm>
            <a:custGeom>
              <a:avLst/>
              <a:gdLst/>
              <a:ahLst/>
              <a:cxnLst/>
              <a:rect l="l" t="t" r="r" b="b"/>
              <a:pathLst>
                <a:path w="289560" h="243839">
                  <a:moveTo>
                    <a:pt x="228168" y="111886"/>
                  </a:moveTo>
                  <a:lnTo>
                    <a:pt x="190315" y="124255"/>
                  </a:lnTo>
                  <a:lnTo>
                    <a:pt x="169432" y="158703"/>
                  </a:lnTo>
                  <a:lnTo>
                    <a:pt x="167487" y="177647"/>
                  </a:lnTo>
                  <a:lnTo>
                    <a:pt x="167900" y="186001"/>
                  </a:lnTo>
                  <a:lnTo>
                    <a:pt x="167973" y="187481"/>
                  </a:lnTo>
                  <a:lnTo>
                    <a:pt x="184561" y="226050"/>
                  </a:lnTo>
                  <a:lnTo>
                    <a:pt x="219593" y="242932"/>
                  </a:lnTo>
                  <a:lnTo>
                    <a:pt x="228168" y="243420"/>
                  </a:lnTo>
                  <a:lnTo>
                    <a:pt x="236737" y="242932"/>
                  </a:lnTo>
                  <a:lnTo>
                    <a:pt x="271814" y="226050"/>
                  </a:lnTo>
                  <a:lnTo>
                    <a:pt x="281989" y="211213"/>
                  </a:lnTo>
                  <a:lnTo>
                    <a:pt x="222745" y="211213"/>
                  </a:lnTo>
                  <a:lnTo>
                    <a:pt x="218046" y="208622"/>
                  </a:lnTo>
                  <a:lnTo>
                    <a:pt x="208165" y="177647"/>
                  </a:lnTo>
                  <a:lnTo>
                    <a:pt x="208536" y="169301"/>
                  </a:lnTo>
                  <a:lnTo>
                    <a:pt x="222745" y="144094"/>
                  </a:lnTo>
                  <a:lnTo>
                    <a:pt x="281916" y="144094"/>
                  </a:lnTo>
                  <a:lnTo>
                    <a:pt x="281228" y="142570"/>
                  </a:lnTo>
                  <a:lnTo>
                    <a:pt x="252419" y="116366"/>
                  </a:lnTo>
                  <a:lnTo>
                    <a:pt x="236737" y="112384"/>
                  </a:lnTo>
                  <a:lnTo>
                    <a:pt x="228168" y="111886"/>
                  </a:lnTo>
                  <a:close/>
                </a:path>
                <a:path w="289560" h="243839">
                  <a:moveTo>
                    <a:pt x="249859" y="3047"/>
                  </a:moveTo>
                  <a:lnTo>
                    <a:pt x="201041" y="3047"/>
                  </a:lnTo>
                  <a:lnTo>
                    <a:pt x="38989" y="240372"/>
                  </a:lnTo>
                  <a:lnTo>
                    <a:pt x="87807" y="240372"/>
                  </a:lnTo>
                  <a:lnTo>
                    <a:pt x="249859" y="3047"/>
                  </a:lnTo>
                  <a:close/>
                </a:path>
                <a:path w="289560" h="243839">
                  <a:moveTo>
                    <a:pt x="281916" y="144094"/>
                  </a:moveTo>
                  <a:lnTo>
                    <a:pt x="233819" y="144094"/>
                  </a:lnTo>
                  <a:lnTo>
                    <a:pt x="238556" y="146684"/>
                  </a:lnTo>
                  <a:lnTo>
                    <a:pt x="242404" y="151879"/>
                  </a:lnTo>
                  <a:lnTo>
                    <a:pt x="244923" y="156418"/>
                  </a:lnTo>
                  <a:lnTo>
                    <a:pt x="246726" y="162225"/>
                  </a:lnTo>
                  <a:lnTo>
                    <a:pt x="247809" y="169301"/>
                  </a:lnTo>
                  <a:lnTo>
                    <a:pt x="248170" y="177647"/>
                  </a:lnTo>
                  <a:lnTo>
                    <a:pt x="247809" y="186001"/>
                  </a:lnTo>
                  <a:lnTo>
                    <a:pt x="233819" y="211213"/>
                  </a:lnTo>
                  <a:lnTo>
                    <a:pt x="281989" y="211213"/>
                  </a:lnTo>
                  <a:lnTo>
                    <a:pt x="284712" y="205117"/>
                  </a:lnTo>
                  <a:lnTo>
                    <a:pt x="287200" y="196638"/>
                  </a:lnTo>
                  <a:lnTo>
                    <a:pt x="288694" y="187481"/>
                  </a:lnTo>
                  <a:lnTo>
                    <a:pt x="289191" y="177647"/>
                  </a:lnTo>
                  <a:lnTo>
                    <a:pt x="288768" y="169301"/>
                  </a:lnTo>
                  <a:lnTo>
                    <a:pt x="288694" y="167825"/>
                  </a:lnTo>
                  <a:lnTo>
                    <a:pt x="287200" y="158703"/>
                  </a:lnTo>
                  <a:lnTo>
                    <a:pt x="284712" y="150285"/>
                  </a:lnTo>
                  <a:lnTo>
                    <a:pt x="281916" y="144094"/>
                  </a:lnTo>
                  <a:close/>
                </a:path>
                <a:path w="289560" h="243839">
                  <a:moveTo>
                    <a:pt x="60680" y="0"/>
                  </a:moveTo>
                  <a:lnTo>
                    <a:pt x="22919" y="12375"/>
                  </a:lnTo>
                  <a:lnTo>
                    <a:pt x="4481" y="38182"/>
                  </a:lnTo>
                  <a:lnTo>
                    <a:pt x="4382" y="38405"/>
                  </a:lnTo>
                  <a:lnTo>
                    <a:pt x="2006" y="46620"/>
                  </a:lnTo>
                  <a:lnTo>
                    <a:pt x="1946" y="46828"/>
                  </a:lnTo>
                  <a:lnTo>
                    <a:pt x="507" y="55817"/>
                  </a:lnTo>
                  <a:lnTo>
                    <a:pt x="0" y="65773"/>
                  </a:lnTo>
                  <a:lnTo>
                    <a:pt x="413" y="74121"/>
                  </a:lnTo>
                  <a:lnTo>
                    <a:pt x="17114" y="114163"/>
                  </a:lnTo>
                  <a:lnTo>
                    <a:pt x="52251" y="131058"/>
                  </a:lnTo>
                  <a:lnTo>
                    <a:pt x="60680" y="131546"/>
                  </a:lnTo>
                  <a:lnTo>
                    <a:pt x="69255" y="131058"/>
                  </a:lnTo>
                  <a:lnTo>
                    <a:pt x="104333" y="114163"/>
                  </a:lnTo>
                  <a:lnTo>
                    <a:pt x="114501" y="99326"/>
                  </a:lnTo>
                  <a:lnTo>
                    <a:pt x="55257" y="99326"/>
                  </a:lnTo>
                  <a:lnTo>
                    <a:pt x="50571" y="96735"/>
                  </a:lnTo>
                  <a:lnTo>
                    <a:pt x="40678" y="65773"/>
                  </a:lnTo>
                  <a:lnTo>
                    <a:pt x="41049" y="57421"/>
                  </a:lnTo>
                  <a:lnTo>
                    <a:pt x="55257" y="32207"/>
                  </a:lnTo>
                  <a:lnTo>
                    <a:pt x="114513" y="32207"/>
                  </a:lnTo>
                  <a:lnTo>
                    <a:pt x="113821" y="30683"/>
                  </a:lnTo>
                  <a:lnTo>
                    <a:pt x="84938" y="4479"/>
                  </a:lnTo>
                  <a:lnTo>
                    <a:pt x="69255" y="497"/>
                  </a:lnTo>
                  <a:lnTo>
                    <a:pt x="60680" y="0"/>
                  </a:lnTo>
                  <a:close/>
                </a:path>
                <a:path w="289560" h="243839">
                  <a:moveTo>
                    <a:pt x="114513" y="32207"/>
                  </a:moveTo>
                  <a:lnTo>
                    <a:pt x="66560" y="32207"/>
                  </a:lnTo>
                  <a:lnTo>
                    <a:pt x="71361" y="34797"/>
                  </a:lnTo>
                  <a:lnTo>
                    <a:pt x="75095" y="40004"/>
                  </a:lnTo>
                  <a:lnTo>
                    <a:pt x="77545" y="44542"/>
                  </a:lnTo>
                  <a:lnTo>
                    <a:pt x="79295" y="50345"/>
                  </a:lnTo>
                  <a:lnTo>
                    <a:pt x="80345" y="57421"/>
                  </a:lnTo>
                  <a:lnTo>
                    <a:pt x="80695" y="65773"/>
                  </a:lnTo>
                  <a:lnTo>
                    <a:pt x="80345" y="74121"/>
                  </a:lnTo>
                  <a:lnTo>
                    <a:pt x="66560" y="99326"/>
                  </a:lnTo>
                  <a:lnTo>
                    <a:pt x="114501" y="99326"/>
                  </a:lnTo>
                  <a:lnTo>
                    <a:pt x="117226" y="93230"/>
                  </a:lnTo>
                  <a:lnTo>
                    <a:pt x="119719" y="84753"/>
                  </a:lnTo>
                  <a:lnTo>
                    <a:pt x="121217" y="75600"/>
                  </a:lnTo>
                  <a:lnTo>
                    <a:pt x="121716" y="65773"/>
                  </a:lnTo>
                  <a:lnTo>
                    <a:pt x="121297" y="57421"/>
                  </a:lnTo>
                  <a:lnTo>
                    <a:pt x="121217" y="55817"/>
                  </a:lnTo>
                  <a:lnTo>
                    <a:pt x="119753" y="46828"/>
                  </a:lnTo>
                  <a:lnTo>
                    <a:pt x="119719" y="46620"/>
                  </a:lnTo>
                  <a:lnTo>
                    <a:pt x="117292" y="38405"/>
                  </a:lnTo>
                  <a:lnTo>
                    <a:pt x="117226" y="38182"/>
                  </a:lnTo>
                  <a:lnTo>
                    <a:pt x="114513" y="32207"/>
                  </a:lnTo>
                  <a:close/>
                </a:path>
              </a:pathLst>
            </a:custGeom>
            <a:solidFill>
              <a:srgbClr val="878A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7" name="object 187"/>
          <p:cNvGrpSpPr/>
          <p:nvPr/>
        </p:nvGrpSpPr>
        <p:grpSpPr>
          <a:xfrm>
            <a:off x="5513424" y="5752572"/>
            <a:ext cx="1007110" cy="247015"/>
            <a:chOff x="5513424" y="5752572"/>
            <a:chExt cx="1007110" cy="247015"/>
          </a:xfrm>
        </p:grpSpPr>
        <p:pic>
          <p:nvPicPr>
            <p:cNvPr id="188" name="object 188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513424" y="5752572"/>
              <a:ext cx="399373" cy="246825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5932126" y="5757323"/>
              <a:ext cx="284435" cy="242074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6230805" y="5754275"/>
              <a:ext cx="289560" cy="243840"/>
            </a:xfrm>
            <a:custGeom>
              <a:avLst/>
              <a:gdLst/>
              <a:ahLst/>
              <a:cxnLst/>
              <a:rect l="l" t="t" r="r" b="b"/>
              <a:pathLst>
                <a:path w="289559" h="243839">
                  <a:moveTo>
                    <a:pt x="228168" y="111887"/>
                  </a:moveTo>
                  <a:lnTo>
                    <a:pt x="190315" y="124255"/>
                  </a:lnTo>
                  <a:lnTo>
                    <a:pt x="169432" y="158703"/>
                  </a:lnTo>
                  <a:lnTo>
                    <a:pt x="167487" y="177647"/>
                  </a:lnTo>
                  <a:lnTo>
                    <a:pt x="167900" y="186001"/>
                  </a:lnTo>
                  <a:lnTo>
                    <a:pt x="167973" y="187481"/>
                  </a:lnTo>
                  <a:lnTo>
                    <a:pt x="184561" y="226050"/>
                  </a:lnTo>
                  <a:lnTo>
                    <a:pt x="219593" y="242932"/>
                  </a:lnTo>
                  <a:lnTo>
                    <a:pt x="228168" y="243420"/>
                  </a:lnTo>
                  <a:lnTo>
                    <a:pt x="236737" y="242932"/>
                  </a:lnTo>
                  <a:lnTo>
                    <a:pt x="271814" y="226050"/>
                  </a:lnTo>
                  <a:lnTo>
                    <a:pt x="281989" y="211213"/>
                  </a:lnTo>
                  <a:lnTo>
                    <a:pt x="222745" y="211213"/>
                  </a:lnTo>
                  <a:lnTo>
                    <a:pt x="218046" y="208622"/>
                  </a:lnTo>
                  <a:lnTo>
                    <a:pt x="208165" y="177647"/>
                  </a:lnTo>
                  <a:lnTo>
                    <a:pt x="208536" y="169301"/>
                  </a:lnTo>
                  <a:lnTo>
                    <a:pt x="222745" y="144094"/>
                  </a:lnTo>
                  <a:lnTo>
                    <a:pt x="281916" y="144094"/>
                  </a:lnTo>
                  <a:lnTo>
                    <a:pt x="281228" y="142570"/>
                  </a:lnTo>
                  <a:lnTo>
                    <a:pt x="252419" y="116366"/>
                  </a:lnTo>
                  <a:lnTo>
                    <a:pt x="236737" y="112384"/>
                  </a:lnTo>
                  <a:lnTo>
                    <a:pt x="228168" y="111887"/>
                  </a:lnTo>
                  <a:close/>
                </a:path>
                <a:path w="289559" h="243839">
                  <a:moveTo>
                    <a:pt x="249859" y="3048"/>
                  </a:moveTo>
                  <a:lnTo>
                    <a:pt x="201041" y="3048"/>
                  </a:lnTo>
                  <a:lnTo>
                    <a:pt x="38989" y="240372"/>
                  </a:lnTo>
                  <a:lnTo>
                    <a:pt x="87807" y="240372"/>
                  </a:lnTo>
                  <a:lnTo>
                    <a:pt x="249859" y="3048"/>
                  </a:lnTo>
                  <a:close/>
                </a:path>
                <a:path w="289559" h="243839">
                  <a:moveTo>
                    <a:pt x="281916" y="144094"/>
                  </a:moveTo>
                  <a:lnTo>
                    <a:pt x="233819" y="144094"/>
                  </a:lnTo>
                  <a:lnTo>
                    <a:pt x="238556" y="146685"/>
                  </a:lnTo>
                  <a:lnTo>
                    <a:pt x="242404" y="151879"/>
                  </a:lnTo>
                  <a:lnTo>
                    <a:pt x="244923" y="156418"/>
                  </a:lnTo>
                  <a:lnTo>
                    <a:pt x="246726" y="162225"/>
                  </a:lnTo>
                  <a:lnTo>
                    <a:pt x="247809" y="169301"/>
                  </a:lnTo>
                  <a:lnTo>
                    <a:pt x="248170" y="177647"/>
                  </a:lnTo>
                  <a:lnTo>
                    <a:pt x="247809" y="186001"/>
                  </a:lnTo>
                  <a:lnTo>
                    <a:pt x="233819" y="211213"/>
                  </a:lnTo>
                  <a:lnTo>
                    <a:pt x="281989" y="211213"/>
                  </a:lnTo>
                  <a:lnTo>
                    <a:pt x="284712" y="205117"/>
                  </a:lnTo>
                  <a:lnTo>
                    <a:pt x="287200" y="196638"/>
                  </a:lnTo>
                  <a:lnTo>
                    <a:pt x="288694" y="187481"/>
                  </a:lnTo>
                  <a:lnTo>
                    <a:pt x="289191" y="177647"/>
                  </a:lnTo>
                  <a:lnTo>
                    <a:pt x="288768" y="169301"/>
                  </a:lnTo>
                  <a:lnTo>
                    <a:pt x="288694" y="167825"/>
                  </a:lnTo>
                  <a:lnTo>
                    <a:pt x="287200" y="158703"/>
                  </a:lnTo>
                  <a:lnTo>
                    <a:pt x="284712" y="150285"/>
                  </a:lnTo>
                  <a:lnTo>
                    <a:pt x="281916" y="144094"/>
                  </a:lnTo>
                  <a:close/>
                </a:path>
                <a:path w="289559" h="243839">
                  <a:moveTo>
                    <a:pt x="60680" y="0"/>
                  </a:moveTo>
                  <a:lnTo>
                    <a:pt x="22919" y="12375"/>
                  </a:lnTo>
                  <a:lnTo>
                    <a:pt x="4481" y="38182"/>
                  </a:lnTo>
                  <a:lnTo>
                    <a:pt x="4382" y="38405"/>
                  </a:lnTo>
                  <a:lnTo>
                    <a:pt x="2006" y="46620"/>
                  </a:lnTo>
                  <a:lnTo>
                    <a:pt x="1946" y="46828"/>
                  </a:lnTo>
                  <a:lnTo>
                    <a:pt x="507" y="55817"/>
                  </a:lnTo>
                  <a:lnTo>
                    <a:pt x="0" y="65773"/>
                  </a:lnTo>
                  <a:lnTo>
                    <a:pt x="413" y="74121"/>
                  </a:lnTo>
                  <a:lnTo>
                    <a:pt x="17114" y="114163"/>
                  </a:lnTo>
                  <a:lnTo>
                    <a:pt x="52251" y="131058"/>
                  </a:lnTo>
                  <a:lnTo>
                    <a:pt x="60680" y="131546"/>
                  </a:lnTo>
                  <a:lnTo>
                    <a:pt x="69255" y="131058"/>
                  </a:lnTo>
                  <a:lnTo>
                    <a:pt x="104333" y="114163"/>
                  </a:lnTo>
                  <a:lnTo>
                    <a:pt x="114501" y="99326"/>
                  </a:lnTo>
                  <a:lnTo>
                    <a:pt x="55257" y="99326"/>
                  </a:lnTo>
                  <a:lnTo>
                    <a:pt x="50571" y="96735"/>
                  </a:lnTo>
                  <a:lnTo>
                    <a:pt x="40678" y="65773"/>
                  </a:lnTo>
                  <a:lnTo>
                    <a:pt x="41049" y="57421"/>
                  </a:lnTo>
                  <a:lnTo>
                    <a:pt x="55257" y="32207"/>
                  </a:lnTo>
                  <a:lnTo>
                    <a:pt x="114513" y="32207"/>
                  </a:lnTo>
                  <a:lnTo>
                    <a:pt x="113821" y="30683"/>
                  </a:lnTo>
                  <a:lnTo>
                    <a:pt x="84938" y="4479"/>
                  </a:lnTo>
                  <a:lnTo>
                    <a:pt x="69255" y="497"/>
                  </a:lnTo>
                  <a:lnTo>
                    <a:pt x="60680" y="0"/>
                  </a:lnTo>
                  <a:close/>
                </a:path>
                <a:path w="289559" h="243839">
                  <a:moveTo>
                    <a:pt x="114513" y="32207"/>
                  </a:moveTo>
                  <a:lnTo>
                    <a:pt x="66560" y="32207"/>
                  </a:lnTo>
                  <a:lnTo>
                    <a:pt x="71361" y="34798"/>
                  </a:lnTo>
                  <a:lnTo>
                    <a:pt x="75095" y="40005"/>
                  </a:lnTo>
                  <a:lnTo>
                    <a:pt x="77545" y="44542"/>
                  </a:lnTo>
                  <a:lnTo>
                    <a:pt x="79295" y="50345"/>
                  </a:lnTo>
                  <a:lnTo>
                    <a:pt x="80345" y="57421"/>
                  </a:lnTo>
                  <a:lnTo>
                    <a:pt x="80695" y="65773"/>
                  </a:lnTo>
                  <a:lnTo>
                    <a:pt x="80345" y="74121"/>
                  </a:lnTo>
                  <a:lnTo>
                    <a:pt x="66560" y="99326"/>
                  </a:lnTo>
                  <a:lnTo>
                    <a:pt x="114501" y="99326"/>
                  </a:lnTo>
                  <a:lnTo>
                    <a:pt x="117226" y="93230"/>
                  </a:lnTo>
                  <a:lnTo>
                    <a:pt x="119719" y="84753"/>
                  </a:lnTo>
                  <a:lnTo>
                    <a:pt x="121217" y="75600"/>
                  </a:lnTo>
                  <a:lnTo>
                    <a:pt x="121716" y="65773"/>
                  </a:lnTo>
                  <a:lnTo>
                    <a:pt x="121297" y="57421"/>
                  </a:lnTo>
                  <a:lnTo>
                    <a:pt x="121217" y="55817"/>
                  </a:lnTo>
                  <a:lnTo>
                    <a:pt x="119753" y="46828"/>
                  </a:lnTo>
                  <a:lnTo>
                    <a:pt x="119719" y="46620"/>
                  </a:lnTo>
                  <a:lnTo>
                    <a:pt x="117292" y="38405"/>
                  </a:lnTo>
                  <a:lnTo>
                    <a:pt x="117226" y="38182"/>
                  </a:lnTo>
                  <a:lnTo>
                    <a:pt x="114513" y="32207"/>
                  </a:lnTo>
                  <a:close/>
                </a:path>
              </a:pathLst>
            </a:custGeom>
            <a:solidFill>
              <a:srgbClr val="9F35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2" name="CuadroTexto 191">
            <a:extLst>
              <a:ext uri="{FF2B5EF4-FFF2-40B4-BE49-F238E27FC236}">
                <a16:creationId xmlns:a16="http://schemas.microsoft.com/office/drawing/2014/main" xmlns="" id="{2BE58E72-7DDE-8D79-9761-43BC642A9283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193" name="Paralelogramo 192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" y="70196"/>
            <a:ext cx="1066984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1653" y="746151"/>
            <a:ext cx="937529" cy="2762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01608" y="569055"/>
            <a:ext cx="1023349" cy="486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45826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1786507" y="2799417"/>
            <a:ext cx="269875" cy="126364"/>
            <a:chOff x="1786507" y="2799417"/>
            <a:chExt cx="269875" cy="126364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86507" y="2799417"/>
              <a:ext cx="174410" cy="12588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0115" y="2827864"/>
              <a:ext cx="75933" cy="97434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198276" y="2788932"/>
            <a:ext cx="727075" cy="136525"/>
            <a:chOff x="2198276" y="2788932"/>
            <a:chExt cx="727075" cy="136525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98276" y="2788932"/>
              <a:ext cx="98684" cy="13495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22926" y="2827861"/>
              <a:ext cx="87122" cy="960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30678" y="2827865"/>
              <a:ext cx="83731" cy="9743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42150" y="2827861"/>
              <a:ext cx="87122" cy="960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50434" y="2827865"/>
              <a:ext cx="179391" cy="9743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49022" y="2827864"/>
              <a:ext cx="75933" cy="97434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3065939" y="2827862"/>
            <a:ext cx="301625" cy="97790"/>
            <a:chOff x="3065939" y="2827862"/>
            <a:chExt cx="301625" cy="97790"/>
          </a:xfrm>
        </p:grpSpPr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65939" y="2827864"/>
              <a:ext cx="191852" cy="9743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80374" y="2827862"/>
              <a:ext cx="87121" cy="96012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3522179" y="2791955"/>
            <a:ext cx="125730" cy="133350"/>
            <a:chOff x="3522179" y="2791955"/>
            <a:chExt cx="125730" cy="133350"/>
          </a:xfrm>
        </p:grpSpPr>
        <p:sp>
          <p:nvSpPr>
            <p:cNvPr id="33" name="object 33"/>
            <p:cNvSpPr/>
            <p:nvPr/>
          </p:nvSpPr>
          <p:spPr>
            <a:xfrm>
              <a:off x="3522179" y="27919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563794" y="2827865"/>
              <a:ext cx="83731" cy="97434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3802212" y="2791950"/>
            <a:ext cx="401955" cy="133350"/>
            <a:chOff x="3802212" y="2791950"/>
            <a:chExt cx="401955" cy="133350"/>
          </a:xfrm>
        </p:grpSpPr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02212" y="2791950"/>
              <a:ext cx="196112" cy="1333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17521" y="2827864"/>
              <a:ext cx="186527" cy="97434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4344324" y="2791950"/>
            <a:ext cx="492759" cy="133350"/>
            <a:chOff x="4344324" y="2791950"/>
            <a:chExt cx="492759" cy="133350"/>
          </a:xfrm>
        </p:grpSpPr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44324" y="2827864"/>
              <a:ext cx="191852" cy="9743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58755" y="2791950"/>
              <a:ext cx="96723" cy="13335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78242" y="2827864"/>
              <a:ext cx="158598" cy="97434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4985664" y="2791955"/>
            <a:ext cx="125730" cy="133350"/>
            <a:chOff x="4985664" y="2791955"/>
            <a:chExt cx="125730" cy="133350"/>
          </a:xfrm>
        </p:grpSpPr>
        <p:sp>
          <p:nvSpPr>
            <p:cNvPr id="43" name="object 43"/>
            <p:cNvSpPr/>
            <p:nvPr/>
          </p:nvSpPr>
          <p:spPr>
            <a:xfrm>
              <a:off x="4985664" y="27919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27269" y="2827865"/>
              <a:ext cx="83731" cy="97434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5259461" y="2791955"/>
            <a:ext cx="347980" cy="133350"/>
            <a:chOff x="5259461" y="2791955"/>
            <a:chExt cx="347980" cy="133350"/>
          </a:xfrm>
        </p:grpSpPr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59461" y="2827863"/>
              <a:ext cx="88023" cy="9743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367027" y="2829287"/>
              <a:ext cx="87121" cy="9601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475850" y="2827865"/>
              <a:ext cx="83731" cy="97434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587326" y="27919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5762993" y="2791955"/>
            <a:ext cx="232410" cy="133350"/>
            <a:chOff x="5762993" y="2791955"/>
            <a:chExt cx="232410" cy="133350"/>
          </a:xfrm>
        </p:grpSpPr>
        <p:sp>
          <p:nvSpPr>
            <p:cNvPr id="51" name="object 51"/>
            <p:cNvSpPr/>
            <p:nvPr/>
          </p:nvSpPr>
          <p:spPr>
            <a:xfrm>
              <a:off x="5762993" y="27919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05479" y="2827864"/>
              <a:ext cx="189539" cy="97438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1777789" y="3030232"/>
            <a:ext cx="885190" cy="173355"/>
            <a:chOff x="1777789" y="3030232"/>
            <a:chExt cx="885190" cy="173355"/>
          </a:xfrm>
        </p:grpSpPr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77789" y="3069161"/>
              <a:ext cx="93357" cy="13406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93718" y="3069168"/>
              <a:ext cx="99568" cy="9743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15864" y="3033250"/>
              <a:ext cx="96723" cy="133350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132863" y="3030232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5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5">
                  <a:moveTo>
                    <a:pt x="16052" y="0"/>
                  </a:moveTo>
                  <a:lnTo>
                    <a:pt x="9182" y="0"/>
                  </a:lnTo>
                  <a:lnTo>
                    <a:pt x="6222" y="1244"/>
                  </a:lnTo>
                  <a:lnTo>
                    <a:pt x="1244" y="6210"/>
                  </a:lnTo>
                  <a:lnTo>
                    <a:pt x="0" y="9182"/>
                  </a:lnTo>
                  <a:lnTo>
                    <a:pt x="0" y="16052"/>
                  </a:lnTo>
                  <a:lnTo>
                    <a:pt x="1244" y="19024"/>
                  </a:lnTo>
                  <a:lnTo>
                    <a:pt x="6222" y="24002"/>
                  </a:lnTo>
                  <a:lnTo>
                    <a:pt x="9182" y="25234"/>
                  </a:lnTo>
                  <a:lnTo>
                    <a:pt x="16052" y="25234"/>
                  </a:lnTo>
                  <a:lnTo>
                    <a:pt x="19011" y="24002"/>
                  </a:lnTo>
                  <a:lnTo>
                    <a:pt x="24002" y="19024"/>
                  </a:lnTo>
                  <a:lnTo>
                    <a:pt x="25247" y="16052"/>
                  </a:lnTo>
                  <a:lnTo>
                    <a:pt x="25247" y="9182"/>
                  </a:lnTo>
                  <a:lnTo>
                    <a:pt x="24002" y="6210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78029" y="3069164"/>
              <a:ext cx="94056" cy="9743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293952" y="3069164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19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64536" y="3069161"/>
              <a:ext cx="87122" cy="9601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73168" y="3069164"/>
              <a:ext cx="189539" cy="97438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2736190" y="3030225"/>
            <a:ext cx="720090" cy="172720"/>
            <a:chOff x="2736190" y="3030225"/>
            <a:chExt cx="720090" cy="172720"/>
          </a:xfrm>
        </p:grpSpPr>
        <p:pic>
          <p:nvPicPr>
            <p:cNvPr id="63" name="object 6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736190" y="3040895"/>
              <a:ext cx="227926" cy="12570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991854" y="3030225"/>
              <a:ext cx="246256" cy="17264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57318" y="3069165"/>
              <a:ext cx="83731" cy="9743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368790" y="3069162"/>
              <a:ext cx="87121" cy="96012"/>
            </a:xfrm>
            <a:prstGeom prst="rect">
              <a:avLst/>
            </a:prstGeom>
          </p:spPr>
        </p:pic>
      </p:grpSp>
      <p:grpSp>
        <p:nvGrpSpPr>
          <p:cNvPr id="67" name="object 67"/>
          <p:cNvGrpSpPr/>
          <p:nvPr/>
        </p:nvGrpSpPr>
        <p:grpSpPr>
          <a:xfrm>
            <a:off x="3541862" y="3069164"/>
            <a:ext cx="370205" cy="130810"/>
            <a:chOff x="3541862" y="3069164"/>
            <a:chExt cx="370205" cy="130810"/>
          </a:xfrm>
        </p:grpSpPr>
        <p:pic>
          <p:nvPicPr>
            <p:cNvPr id="68" name="object 6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41862" y="3069165"/>
              <a:ext cx="196112" cy="130505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765713" y="3069164"/>
              <a:ext cx="146328" cy="97435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3992116" y="3030232"/>
            <a:ext cx="889000" cy="173355"/>
            <a:chOff x="3992116" y="3030232"/>
            <a:chExt cx="889000" cy="173355"/>
          </a:xfrm>
        </p:grpSpPr>
        <p:pic>
          <p:nvPicPr>
            <p:cNvPr id="71" name="object 7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92116" y="3069161"/>
              <a:ext cx="93357" cy="134061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107164" y="3069165"/>
              <a:ext cx="83731" cy="9743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18635" y="3069164"/>
              <a:ext cx="146315" cy="97435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92691" y="3069161"/>
              <a:ext cx="87121" cy="9601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499010" y="3030232"/>
              <a:ext cx="104371" cy="136367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622765" y="3069165"/>
              <a:ext cx="179392" cy="9743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4829897" y="3069164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19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4952656" y="3033255"/>
            <a:ext cx="135890" cy="133350"/>
            <a:chOff x="4952656" y="3033255"/>
            <a:chExt cx="135890" cy="133350"/>
          </a:xfrm>
        </p:grpSpPr>
        <p:pic>
          <p:nvPicPr>
            <p:cNvPr id="79" name="object 7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952656" y="3069164"/>
              <a:ext cx="94056" cy="97434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5068582" y="30332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1" name="object 81"/>
          <p:cNvGrpSpPr/>
          <p:nvPr/>
        </p:nvGrpSpPr>
        <p:grpSpPr>
          <a:xfrm>
            <a:off x="5175498" y="3030232"/>
            <a:ext cx="822325" cy="136525"/>
            <a:chOff x="5175498" y="3030232"/>
            <a:chExt cx="822325" cy="136525"/>
          </a:xfrm>
        </p:grpSpPr>
        <p:pic>
          <p:nvPicPr>
            <p:cNvPr id="82" name="object 8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175498" y="3033250"/>
              <a:ext cx="96723" cy="133350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292496" y="3030232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5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5">
                  <a:moveTo>
                    <a:pt x="16052" y="0"/>
                  </a:moveTo>
                  <a:lnTo>
                    <a:pt x="9182" y="0"/>
                  </a:lnTo>
                  <a:lnTo>
                    <a:pt x="6222" y="1244"/>
                  </a:lnTo>
                  <a:lnTo>
                    <a:pt x="1244" y="6210"/>
                  </a:lnTo>
                  <a:lnTo>
                    <a:pt x="0" y="9182"/>
                  </a:lnTo>
                  <a:lnTo>
                    <a:pt x="0" y="16052"/>
                  </a:lnTo>
                  <a:lnTo>
                    <a:pt x="1244" y="19024"/>
                  </a:lnTo>
                  <a:lnTo>
                    <a:pt x="6222" y="24002"/>
                  </a:lnTo>
                  <a:lnTo>
                    <a:pt x="9182" y="25234"/>
                  </a:lnTo>
                  <a:lnTo>
                    <a:pt x="16052" y="25234"/>
                  </a:lnTo>
                  <a:lnTo>
                    <a:pt x="19011" y="24002"/>
                  </a:lnTo>
                  <a:lnTo>
                    <a:pt x="24002" y="19024"/>
                  </a:lnTo>
                  <a:lnTo>
                    <a:pt x="25247" y="16052"/>
                  </a:lnTo>
                  <a:lnTo>
                    <a:pt x="25247" y="9182"/>
                  </a:lnTo>
                  <a:lnTo>
                    <a:pt x="24002" y="6210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37663" y="3069164"/>
              <a:ext cx="94056" cy="9743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453588" y="3069161"/>
              <a:ext cx="87121" cy="9601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562406" y="3040895"/>
              <a:ext cx="356830" cy="125704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5946976" y="3069164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19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1777620" y="3274550"/>
            <a:ext cx="213995" cy="133350"/>
            <a:chOff x="1777620" y="3274550"/>
            <a:chExt cx="213995" cy="133350"/>
          </a:xfrm>
        </p:grpSpPr>
        <p:pic>
          <p:nvPicPr>
            <p:cNvPr id="89" name="object 8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77620" y="3274550"/>
              <a:ext cx="96723" cy="13335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97104" y="3310464"/>
              <a:ext cx="94056" cy="97434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2083155" y="3274555"/>
            <a:ext cx="232410" cy="133350"/>
            <a:chOff x="2083155" y="3274555"/>
            <a:chExt cx="232410" cy="133350"/>
          </a:xfrm>
        </p:grpSpPr>
        <p:sp>
          <p:nvSpPr>
            <p:cNvPr id="92" name="object 92"/>
            <p:cNvSpPr/>
            <p:nvPr/>
          </p:nvSpPr>
          <p:spPr>
            <a:xfrm>
              <a:off x="2083155" y="32745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25642" y="3310464"/>
              <a:ext cx="189541" cy="97438"/>
            </a:xfrm>
            <a:prstGeom prst="rect">
              <a:avLst/>
            </a:prstGeom>
          </p:spPr>
        </p:pic>
      </p:grpSp>
      <p:pic>
        <p:nvPicPr>
          <p:cNvPr id="94" name="object 9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401662" y="3271532"/>
            <a:ext cx="1018085" cy="136370"/>
          </a:xfrm>
          <a:prstGeom prst="rect">
            <a:avLst/>
          </a:prstGeom>
        </p:spPr>
      </p:pic>
      <p:grpSp>
        <p:nvGrpSpPr>
          <p:cNvPr id="95" name="object 95"/>
          <p:cNvGrpSpPr/>
          <p:nvPr/>
        </p:nvGrpSpPr>
        <p:grpSpPr>
          <a:xfrm>
            <a:off x="3506407" y="3310463"/>
            <a:ext cx="328930" cy="130810"/>
            <a:chOff x="3506407" y="3310463"/>
            <a:chExt cx="328930" cy="130810"/>
          </a:xfrm>
        </p:grpSpPr>
        <p:pic>
          <p:nvPicPr>
            <p:cNvPr id="96" name="object 9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506407" y="3310463"/>
              <a:ext cx="96723" cy="13050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630860" y="3311887"/>
              <a:ext cx="87121" cy="9601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40750" y="3310464"/>
              <a:ext cx="94056" cy="97434"/>
            </a:xfrm>
            <a:prstGeom prst="rect">
              <a:avLst/>
            </a:prstGeom>
          </p:spPr>
        </p:pic>
      </p:grpSp>
      <p:grpSp>
        <p:nvGrpSpPr>
          <p:cNvPr id="99" name="object 99"/>
          <p:cNvGrpSpPr/>
          <p:nvPr/>
        </p:nvGrpSpPr>
        <p:grpSpPr>
          <a:xfrm>
            <a:off x="3926814" y="3274555"/>
            <a:ext cx="232410" cy="133350"/>
            <a:chOff x="3926814" y="3274555"/>
            <a:chExt cx="232410" cy="133350"/>
          </a:xfrm>
        </p:grpSpPr>
        <p:sp>
          <p:nvSpPr>
            <p:cNvPr id="100" name="object 100"/>
            <p:cNvSpPr/>
            <p:nvPr/>
          </p:nvSpPr>
          <p:spPr>
            <a:xfrm>
              <a:off x="3926814" y="32745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69301" y="3310464"/>
              <a:ext cx="189539" cy="97438"/>
            </a:xfrm>
            <a:prstGeom prst="rect">
              <a:avLst/>
            </a:prstGeom>
          </p:spPr>
        </p:pic>
      </p:grpSp>
      <p:grpSp>
        <p:nvGrpSpPr>
          <p:cNvPr id="102" name="object 102"/>
          <p:cNvGrpSpPr/>
          <p:nvPr/>
        </p:nvGrpSpPr>
        <p:grpSpPr>
          <a:xfrm>
            <a:off x="4245500" y="3271532"/>
            <a:ext cx="812165" cy="173355"/>
            <a:chOff x="4245500" y="3271532"/>
            <a:chExt cx="812165" cy="173355"/>
          </a:xfrm>
        </p:grpSpPr>
        <p:pic>
          <p:nvPicPr>
            <p:cNvPr id="103" name="object 10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45500" y="3310464"/>
              <a:ext cx="94056" cy="97434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4361421" y="3271532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4" h="135254">
                  <a:moveTo>
                    <a:pt x="19913" y="3022"/>
                  </a:moveTo>
                  <a:lnTo>
                    <a:pt x="0" y="3022"/>
                  </a:lnTo>
                  <a:lnTo>
                    <a:pt x="0" y="134950"/>
                  </a:lnTo>
                  <a:lnTo>
                    <a:pt x="19913" y="134950"/>
                  </a:lnTo>
                  <a:lnTo>
                    <a:pt x="19913" y="3022"/>
                  </a:lnTo>
                  <a:close/>
                </a:path>
                <a:path w="71754" h="135254">
                  <a:moveTo>
                    <a:pt x="68630" y="40360"/>
                  </a:moveTo>
                  <a:lnTo>
                    <a:pt x="48717" y="40360"/>
                  </a:lnTo>
                  <a:lnTo>
                    <a:pt x="48717" y="134950"/>
                  </a:lnTo>
                  <a:lnTo>
                    <a:pt x="68630" y="134950"/>
                  </a:lnTo>
                  <a:lnTo>
                    <a:pt x="68630" y="40360"/>
                  </a:lnTo>
                  <a:close/>
                </a:path>
                <a:path w="71754" h="135254">
                  <a:moveTo>
                    <a:pt x="71475" y="9182"/>
                  </a:moveTo>
                  <a:lnTo>
                    <a:pt x="70231" y="6210"/>
                  </a:lnTo>
                  <a:lnTo>
                    <a:pt x="65252" y="1244"/>
                  </a:lnTo>
                  <a:lnTo>
                    <a:pt x="62280" y="0"/>
                  </a:lnTo>
                  <a:lnTo>
                    <a:pt x="55410" y="0"/>
                  </a:lnTo>
                  <a:lnTo>
                    <a:pt x="52451" y="1244"/>
                  </a:lnTo>
                  <a:lnTo>
                    <a:pt x="49974" y="3733"/>
                  </a:lnTo>
                  <a:lnTo>
                    <a:pt x="47472" y="6210"/>
                  </a:lnTo>
                  <a:lnTo>
                    <a:pt x="46240" y="9182"/>
                  </a:lnTo>
                  <a:lnTo>
                    <a:pt x="46240" y="16052"/>
                  </a:lnTo>
                  <a:lnTo>
                    <a:pt x="47472" y="19024"/>
                  </a:lnTo>
                  <a:lnTo>
                    <a:pt x="49974" y="21501"/>
                  </a:lnTo>
                  <a:lnTo>
                    <a:pt x="52451" y="24003"/>
                  </a:lnTo>
                  <a:lnTo>
                    <a:pt x="55410" y="25234"/>
                  </a:lnTo>
                  <a:lnTo>
                    <a:pt x="62280" y="25234"/>
                  </a:lnTo>
                  <a:lnTo>
                    <a:pt x="65252" y="24003"/>
                  </a:lnTo>
                  <a:lnTo>
                    <a:pt x="70231" y="19024"/>
                  </a:lnTo>
                  <a:lnTo>
                    <a:pt x="71475" y="16052"/>
                  </a:lnTo>
                  <a:lnTo>
                    <a:pt x="71475" y="9182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452987" y="3310462"/>
              <a:ext cx="93357" cy="134061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4572660" y="3271532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390" y="40360"/>
                  </a:moveTo>
                  <a:lnTo>
                    <a:pt x="2476" y="40360"/>
                  </a:lnTo>
                  <a:lnTo>
                    <a:pt x="2476" y="134950"/>
                  </a:lnTo>
                  <a:lnTo>
                    <a:pt x="22390" y="134950"/>
                  </a:lnTo>
                  <a:lnTo>
                    <a:pt x="22390" y="40360"/>
                  </a:lnTo>
                  <a:close/>
                </a:path>
                <a:path w="25400" h="135254">
                  <a:moveTo>
                    <a:pt x="16040" y="0"/>
                  </a:moveTo>
                  <a:lnTo>
                    <a:pt x="9169" y="0"/>
                  </a:lnTo>
                  <a:lnTo>
                    <a:pt x="6210" y="1244"/>
                  </a:lnTo>
                  <a:lnTo>
                    <a:pt x="3733" y="3733"/>
                  </a:lnTo>
                  <a:lnTo>
                    <a:pt x="1231" y="6210"/>
                  </a:lnTo>
                  <a:lnTo>
                    <a:pt x="0" y="9182"/>
                  </a:lnTo>
                  <a:lnTo>
                    <a:pt x="0" y="16052"/>
                  </a:lnTo>
                  <a:lnTo>
                    <a:pt x="1231" y="19024"/>
                  </a:lnTo>
                  <a:lnTo>
                    <a:pt x="3733" y="21501"/>
                  </a:lnTo>
                  <a:lnTo>
                    <a:pt x="6210" y="24002"/>
                  </a:lnTo>
                  <a:lnTo>
                    <a:pt x="9169" y="25234"/>
                  </a:lnTo>
                  <a:lnTo>
                    <a:pt x="16040" y="25234"/>
                  </a:lnTo>
                  <a:lnTo>
                    <a:pt x="19011" y="24002"/>
                  </a:lnTo>
                  <a:lnTo>
                    <a:pt x="23990" y="19024"/>
                  </a:lnTo>
                  <a:lnTo>
                    <a:pt x="25234" y="16052"/>
                  </a:lnTo>
                  <a:lnTo>
                    <a:pt x="25234" y="9182"/>
                  </a:lnTo>
                  <a:lnTo>
                    <a:pt x="23990" y="6210"/>
                  </a:lnTo>
                  <a:lnTo>
                    <a:pt x="19011" y="1244"/>
                  </a:lnTo>
                  <a:lnTo>
                    <a:pt x="1604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617819" y="3310464"/>
              <a:ext cx="94056" cy="97434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733742" y="3310464"/>
              <a:ext cx="162152" cy="9743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18476" y="3310462"/>
              <a:ext cx="87121" cy="96012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5030660" y="3381410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16827" y="0"/>
                  </a:moveTo>
                  <a:lnTo>
                    <a:pt x="9486" y="0"/>
                  </a:lnTo>
                  <a:lnTo>
                    <a:pt x="6375" y="1270"/>
                  </a:lnTo>
                  <a:lnTo>
                    <a:pt x="1282" y="6375"/>
                  </a:lnTo>
                  <a:lnTo>
                    <a:pt x="0" y="9486"/>
                  </a:lnTo>
                  <a:lnTo>
                    <a:pt x="0" y="16827"/>
                  </a:lnTo>
                  <a:lnTo>
                    <a:pt x="1282" y="19964"/>
                  </a:lnTo>
                  <a:lnTo>
                    <a:pt x="3822" y="22580"/>
                  </a:lnTo>
                  <a:lnTo>
                    <a:pt x="6375" y="25184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84"/>
                  </a:lnTo>
                  <a:lnTo>
                    <a:pt x="25196" y="19964"/>
                  </a:lnTo>
                  <a:lnTo>
                    <a:pt x="26492" y="16827"/>
                  </a:lnTo>
                  <a:lnTo>
                    <a:pt x="26492" y="9486"/>
                  </a:lnTo>
                  <a:lnTo>
                    <a:pt x="25196" y="6375"/>
                  </a:lnTo>
                  <a:lnTo>
                    <a:pt x="19977" y="1270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1" name="object 111"/>
          <p:cNvGrpSpPr/>
          <p:nvPr/>
        </p:nvGrpSpPr>
        <p:grpSpPr>
          <a:xfrm>
            <a:off x="5148071" y="3274550"/>
            <a:ext cx="436880" cy="133350"/>
            <a:chOff x="5148071" y="3274550"/>
            <a:chExt cx="436880" cy="133350"/>
          </a:xfrm>
        </p:grpSpPr>
        <p:pic>
          <p:nvPicPr>
            <p:cNvPr id="112" name="object 112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148071" y="3279171"/>
              <a:ext cx="212650" cy="128728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382423" y="3274550"/>
              <a:ext cx="96723" cy="13335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500840" y="3310465"/>
              <a:ext cx="83731" cy="97434"/>
            </a:xfrm>
            <a:prstGeom prst="rect">
              <a:avLst/>
            </a:prstGeom>
          </p:spPr>
        </p:pic>
      </p:grpSp>
      <p:grpSp>
        <p:nvGrpSpPr>
          <p:cNvPr id="115" name="object 115"/>
          <p:cNvGrpSpPr/>
          <p:nvPr/>
        </p:nvGrpSpPr>
        <p:grpSpPr>
          <a:xfrm>
            <a:off x="5675341" y="3276685"/>
            <a:ext cx="320040" cy="131445"/>
            <a:chOff x="5675341" y="3276685"/>
            <a:chExt cx="320040" cy="131445"/>
          </a:xfrm>
        </p:grpSpPr>
        <p:pic>
          <p:nvPicPr>
            <p:cNvPr id="116" name="object 11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675341" y="3310465"/>
              <a:ext cx="83731" cy="97434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786810" y="3276685"/>
              <a:ext cx="87122" cy="129793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95446" y="3310468"/>
              <a:ext cx="99568" cy="97434"/>
            </a:xfrm>
            <a:prstGeom prst="rect">
              <a:avLst/>
            </a:prstGeom>
          </p:spPr>
        </p:pic>
      </p:grpSp>
      <p:grpSp>
        <p:nvGrpSpPr>
          <p:cNvPr id="119" name="object 119"/>
          <p:cNvGrpSpPr/>
          <p:nvPr/>
        </p:nvGrpSpPr>
        <p:grpSpPr>
          <a:xfrm>
            <a:off x="1775117" y="3551764"/>
            <a:ext cx="184785" cy="97790"/>
            <a:chOff x="1775117" y="3551764"/>
            <a:chExt cx="184785" cy="97790"/>
          </a:xfrm>
        </p:grpSpPr>
        <p:pic>
          <p:nvPicPr>
            <p:cNvPr id="120" name="object 1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75117" y="3551764"/>
              <a:ext cx="75933" cy="97434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872555" y="3553186"/>
              <a:ext cx="87122" cy="96012"/>
            </a:xfrm>
            <a:prstGeom prst="rect">
              <a:avLst/>
            </a:prstGeom>
          </p:spPr>
        </p:pic>
      </p:grpSp>
      <p:grpSp>
        <p:nvGrpSpPr>
          <p:cNvPr id="122" name="object 122"/>
          <p:cNvGrpSpPr/>
          <p:nvPr/>
        </p:nvGrpSpPr>
        <p:grpSpPr>
          <a:xfrm>
            <a:off x="2144420" y="3512832"/>
            <a:ext cx="889000" cy="169545"/>
            <a:chOff x="2144420" y="3512832"/>
            <a:chExt cx="889000" cy="169545"/>
          </a:xfrm>
        </p:grpSpPr>
        <p:pic>
          <p:nvPicPr>
            <p:cNvPr id="123" name="object 12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255887" y="3551765"/>
              <a:ext cx="96723" cy="130505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44420" y="3551765"/>
              <a:ext cx="83731" cy="97434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2375357" y="3512832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5" h="135254">
                  <a:moveTo>
                    <a:pt x="19926" y="3022"/>
                  </a:moveTo>
                  <a:lnTo>
                    <a:pt x="0" y="3022"/>
                  </a:lnTo>
                  <a:lnTo>
                    <a:pt x="0" y="134950"/>
                  </a:lnTo>
                  <a:lnTo>
                    <a:pt x="19926" y="134950"/>
                  </a:lnTo>
                  <a:lnTo>
                    <a:pt x="19926" y="3022"/>
                  </a:lnTo>
                  <a:close/>
                </a:path>
                <a:path w="71755" h="135254">
                  <a:moveTo>
                    <a:pt x="68643" y="40360"/>
                  </a:moveTo>
                  <a:lnTo>
                    <a:pt x="48729" y="40360"/>
                  </a:lnTo>
                  <a:lnTo>
                    <a:pt x="48729" y="134950"/>
                  </a:lnTo>
                  <a:lnTo>
                    <a:pt x="68643" y="134950"/>
                  </a:lnTo>
                  <a:lnTo>
                    <a:pt x="68643" y="40360"/>
                  </a:lnTo>
                  <a:close/>
                </a:path>
                <a:path w="71755" h="135254">
                  <a:moveTo>
                    <a:pt x="71488" y="9182"/>
                  </a:moveTo>
                  <a:lnTo>
                    <a:pt x="70243" y="6223"/>
                  </a:lnTo>
                  <a:lnTo>
                    <a:pt x="65265" y="1244"/>
                  </a:lnTo>
                  <a:lnTo>
                    <a:pt x="62293" y="0"/>
                  </a:lnTo>
                  <a:lnTo>
                    <a:pt x="55422" y="0"/>
                  </a:lnTo>
                  <a:lnTo>
                    <a:pt x="52463" y="1244"/>
                  </a:lnTo>
                  <a:lnTo>
                    <a:pt x="49987" y="3733"/>
                  </a:lnTo>
                  <a:lnTo>
                    <a:pt x="47485" y="6223"/>
                  </a:lnTo>
                  <a:lnTo>
                    <a:pt x="46253" y="9182"/>
                  </a:lnTo>
                  <a:lnTo>
                    <a:pt x="46253" y="16052"/>
                  </a:lnTo>
                  <a:lnTo>
                    <a:pt x="47485" y="19037"/>
                  </a:lnTo>
                  <a:lnTo>
                    <a:pt x="49987" y="21501"/>
                  </a:lnTo>
                  <a:lnTo>
                    <a:pt x="52463" y="24003"/>
                  </a:lnTo>
                  <a:lnTo>
                    <a:pt x="55422" y="25234"/>
                  </a:lnTo>
                  <a:lnTo>
                    <a:pt x="62293" y="25234"/>
                  </a:lnTo>
                  <a:lnTo>
                    <a:pt x="65265" y="24003"/>
                  </a:lnTo>
                  <a:lnTo>
                    <a:pt x="70243" y="19037"/>
                  </a:lnTo>
                  <a:lnTo>
                    <a:pt x="71488" y="16052"/>
                  </a:lnTo>
                  <a:lnTo>
                    <a:pt x="71488" y="9182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6" name="object 12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466577" y="3551763"/>
              <a:ext cx="184555" cy="97436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672642" y="3512832"/>
              <a:ext cx="131390" cy="136364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823762" y="3515318"/>
              <a:ext cx="99580" cy="133883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945921" y="3551762"/>
              <a:ext cx="87122" cy="96012"/>
            </a:xfrm>
            <a:prstGeom prst="rect">
              <a:avLst/>
            </a:prstGeom>
          </p:spPr>
        </p:pic>
      </p:grpSp>
      <p:pic>
        <p:nvPicPr>
          <p:cNvPr id="130" name="object 13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3215276" y="3551764"/>
            <a:ext cx="186526" cy="97434"/>
          </a:xfrm>
          <a:prstGeom prst="rect">
            <a:avLst/>
          </a:prstGeom>
        </p:spPr>
      </p:pic>
      <p:grpSp>
        <p:nvGrpSpPr>
          <p:cNvPr id="131" name="object 131"/>
          <p:cNvGrpSpPr/>
          <p:nvPr/>
        </p:nvGrpSpPr>
        <p:grpSpPr>
          <a:xfrm>
            <a:off x="3580673" y="3512832"/>
            <a:ext cx="554990" cy="136525"/>
            <a:chOff x="3580673" y="3512832"/>
            <a:chExt cx="554990" cy="136525"/>
          </a:xfrm>
        </p:grpSpPr>
        <p:pic>
          <p:nvPicPr>
            <p:cNvPr id="132" name="object 13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580673" y="3515850"/>
              <a:ext cx="96723" cy="133349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700157" y="3512832"/>
              <a:ext cx="206590" cy="136366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932713" y="3551762"/>
              <a:ext cx="87121" cy="96012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041532" y="3551764"/>
              <a:ext cx="94056" cy="97434"/>
            </a:xfrm>
            <a:prstGeom prst="rect">
              <a:avLst/>
            </a:prstGeom>
          </p:spPr>
        </p:pic>
      </p:grpSp>
      <p:pic>
        <p:nvPicPr>
          <p:cNvPr id="136" name="object 13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313403" y="3551765"/>
            <a:ext cx="83731" cy="97434"/>
          </a:xfrm>
          <a:prstGeom prst="rect">
            <a:avLst/>
          </a:prstGeom>
        </p:spPr>
      </p:pic>
      <p:sp>
        <p:nvSpPr>
          <p:cNvPr id="137" name="object 137"/>
          <p:cNvSpPr/>
          <p:nvPr/>
        </p:nvSpPr>
        <p:spPr>
          <a:xfrm>
            <a:off x="4580610" y="3514966"/>
            <a:ext cx="534035" cy="134620"/>
          </a:xfrm>
          <a:custGeom>
            <a:avLst/>
            <a:gdLst/>
            <a:ahLst/>
            <a:cxnLst/>
            <a:rect l="l" t="t" r="r" b="b"/>
            <a:pathLst>
              <a:path w="534035" h="134620">
                <a:moveTo>
                  <a:pt x="65798" y="124815"/>
                </a:moveTo>
                <a:lnTo>
                  <a:pt x="57607" y="110769"/>
                </a:lnTo>
                <a:lnTo>
                  <a:pt x="53708" y="114922"/>
                </a:lnTo>
                <a:lnTo>
                  <a:pt x="49606" y="116992"/>
                </a:lnTo>
                <a:lnTo>
                  <a:pt x="41084" y="116992"/>
                </a:lnTo>
                <a:lnTo>
                  <a:pt x="37757" y="115658"/>
                </a:lnTo>
                <a:lnTo>
                  <a:pt x="33020" y="110324"/>
                </a:lnTo>
                <a:lnTo>
                  <a:pt x="31838" y="106743"/>
                </a:lnTo>
                <a:lnTo>
                  <a:pt x="31838" y="54229"/>
                </a:lnTo>
                <a:lnTo>
                  <a:pt x="56730" y="54229"/>
                </a:lnTo>
                <a:lnTo>
                  <a:pt x="56730" y="38227"/>
                </a:lnTo>
                <a:lnTo>
                  <a:pt x="31838" y="38227"/>
                </a:lnTo>
                <a:lnTo>
                  <a:pt x="31838" y="8534"/>
                </a:lnTo>
                <a:lnTo>
                  <a:pt x="11925" y="8534"/>
                </a:lnTo>
                <a:lnTo>
                  <a:pt x="11925" y="38227"/>
                </a:lnTo>
                <a:lnTo>
                  <a:pt x="0" y="38227"/>
                </a:lnTo>
                <a:lnTo>
                  <a:pt x="0" y="54229"/>
                </a:lnTo>
                <a:lnTo>
                  <a:pt x="11925" y="54229"/>
                </a:lnTo>
                <a:lnTo>
                  <a:pt x="11925" y="111658"/>
                </a:lnTo>
                <a:lnTo>
                  <a:pt x="14909" y="119570"/>
                </a:lnTo>
                <a:lnTo>
                  <a:pt x="26873" y="131305"/>
                </a:lnTo>
                <a:lnTo>
                  <a:pt x="34112" y="134239"/>
                </a:lnTo>
                <a:lnTo>
                  <a:pt x="51066" y="134239"/>
                </a:lnTo>
                <a:lnTo>
                  <a:pt x="58801" y="131102"/>
                </a:lnTo>
                <a:lnTo>
                  <a:pt x="65798" y="124815"/>
                </a:lnTo>
                <a:close/>
              </a:path>
              <a:path w="534035" h="134620">
                <a:moveTo>
                  <a:pt x="132283" y="56896"/>
                </a:moveTo>
                <a:lnTo>
                  <a:pt x="132105" y="36804"/>
                </a:lnTo>
                <a:lnTo>
                  <a:pt x="125945" y="36918"/>
                </a:lnTo>
                <a:lnTo>
                  <a:pt x="120103" y="38887"/>
                </a:lnTo>
                <a:lnTo>
                  <a:pt x="109080" y="46469"/>
                </a:lnTo>
                <a:lnTo>
                  <a:pt x="104724" y="51333"/>
                </a:lnTo>
                <a:lnTo>
                  <a:pt x="101523" y="57251"/>
                </a:lnTo>
                <a:lnTo>
                  <a:pt x="101523" y="38227"/>
                </a:lnTo>
                <a:lnTo>
                  <a:pt x="81610" y="38227"/>
                </a:lnTo>
                <a:lnTo>
                  <a:pt x="81610" y="132816"/>
                </a:lnTo>
                <a:lnTo>
                  <a:pt x="101523" y="132816"/>
                </a:lnTo>
                <a:lnTo>
                  <a:pt x="101523" y="92278"/>
                </a:lnTo>
                <a:lnTo>
                  <a:pt x="101993" y="84607"/>
                </a:lnTo>
                <a:lnTo>
                  <a:pt x="121386" y="56896"/>
                </a:lnTo>
                <a:lnTo>
                  <a:pt x="131216" y="56896"/>
                </a:lnTo>
                <a:lnTo>
                  <a:pt x="132283" y="56896"/>
                </a:lnTo>
                <a:close/>
              </a:path>
              <a:path w="534035" h="134620">
                <a:moveTo>
                  <a:pt x="227939" y="120319"/>
                </a:moveTo>
                <a:lnTo>
                  <a:pt x="209816" y="120319"/>
                </a:lnTo>
                <a:lnTo>
                  <a:pt x="209816" y="132816"/>
                </a:lnTo>
                <a:lnTo>
                  <a:pt x="227939" y="132816"/>
                </a:lnTo>
                <a:lnTo>
                  <a:pt x="227939" y="120319"/>
                </a:lnTo>
                <a:close/>
              </a:path>
              <a:path w="534035" h="134620">
                <a:moveTo>
                  <a:pt x="227939" y="71831"/>
                </a:moveTo>
                <a:lnTo>
                  <a:pt x="227330" y="63944"/>
                </a:lnTo>
                <a:lnTo>
                  <a:pt x="227279" y="63373"/>
                </a:lnTo>
                <a:lnTo>
                  <a:pt x="225298" y="56121"/>
                </a:lnTo>
                <a:lnTo>
                  <a:pt x="223774" y="53340"/>
                </a:lnTo>
                <a:lnTo>
                  <a:pt x="221996" y="50076"/>
                </a:lnTo>
                <a:lnTo>
                  <a:pt x="190068" y="36804"/>
                </a:lnTo>
                <a:lnTo>
                  <a:pt x="179425" y="37655"/>
                </a:lnTo>
                <a:lnTo>
                  <a:pt x="169354" y="40220"/>
                </a:lnTo>
                <a:lnTo>
                  <a:pt x="159867" y="44500"/>
                </a:lnTo>
                <a:lnTo>
                  <a:pt x="150964" y="50495"/>
                </a:lnTo>
                <a:lnTo>
                  <a:pt x="159842" y="62941"/>
                </a:lnTo>
                <a:lnTo>
                  <a:pt x="166890" y="58737"/>
                </a:lnTo>
                <a:lnTo>
                  <a:pt x="173799" y="55740"/>
                </a:lnTo>
                <a:lnTo>
                  <a:pt x="180581" y="53936"/>
                </a:lnTo>
                <a:lnTo>
                  <a:pt x="187223" y="53340"/>
                </a:lnTo>
                <a:lnTo>
                  <a:pt x="196405" y="54521"/>
                </a:lnTo>
                <a:lnTo>
                  <a:pt x="202971" y="58051"/>
                </a:lnTo>
                <a:lnTo>
                  <a:pt x="206908" y="63944"/>
                </a:lnTo>
                <a:lnTo>
                  <a:pt x="208165" y="71831"/>
                </a:lnTo>
                <a:lnTo>
                  <a:pt x="208216" y="75742"/>
                </a:lnTo>
                <a:lnTo>
                  <a:pt x="208026" y="75742"/>
                </a:lnTo>
                <a:lnTo>
                  <a:pt x="208026" y="89611"/>
                </a:lnTo>
                <a:lnTo>
                  <a:pt x="208026" y="103657"/>
                </a:lnTo>
                <a:lnTo>
                  <a:pt x="205651" y="108458"/>
                </a:lnTo>
                <a:lnTo>
                  <a:pt x="196176" y="115570"/>
                </a:lnTo>
                <a:lnTo>
                  <a:pt x="190639" y="117348"/>
                </a:lnTo>
                <a:lnTo>
                  <a:pt x="177952" y="117348"/>
                </a:lnTo>
                <a:lnTo>
                  <a:pt x="172999" y="116128"/>
                </a:lnTo>
                <a:lnTo>
                  <a:pt x="165900" y="111277"/>
                </a:lnTo>
                <a:lnTo>
                  <a:pt x="164109" y="107746"/>
                </a:lnTo>
                <a:lnTo>
                  <a:pt x="164109" y="103124"/>
                </a:lnTo>
                <a:lnTo>
                  <a:pt x="165366" y="97612"/>
                </a:lnTo>
                <a:lnTo>
                  <a:pt x="165455" y="97218"/>
                </a:lnTo>
                <a:lnTo>
                  <a:pt x="169494" y="92989"/>
                </a:lnTo>
                <a:lnTo>
                  <a:pt x="176212" y="90462"/>
                </a:lnTo>
                <a:lnTo>
                  <a:pt x="185623" y="89611"/>
                </a:lnTo>
                <a:lnTo>
                  <a:pt x="208026" y="89611"/>
                </a:lnTo>
                <a:lnTo>
                  <a:pt x="208026" y="75742"/>
                </a:lnTo>
                <a:lnTo>
                  <a:pt x="182422" y="75742"/>
                </a:lnTo>
                <a:lnTo>
                  <a:pt x="174078" y="76174"/>
                </a:lnTo>
                <a:lnTo>
                  <a:pt x="144208" y="94259"/>
                </a:lnTo>
                <a:lnTo>
                  <a:pt x="144208" y="112877"/>
                </a:lnTo>
                <a:lnTo>
                  <a:pt x="147383" y="120192"/>
                </a:lnTo>
                <a:lnTo>
                  <a:pt x="147434" y="120319"/>
                </a:lnTo>
                <a:lnTo>
                  <a:pt x="178333" y="134239"/>
                </a:lnTo>
                <a:lnTo>
                  <a:pt x="187706" y="133362"/>
                </a:lnTo>
                <a:lnTo>
                  <a:pt x="196075" y="130721"/>
                </a:lnTo>
                <a:lnTo>
                  <a:pt x="203441" y="126339"/>
                </a:lnTo>
                <a:lnTo>
                  <a:pt x="209816" y="120192"/>
                </a:lnTo>
                <a:lnTo>
                  <a:pt x="227939" y="120192"/>
                </a:lnTo>
                <a:lnTo>
                  <a:pt x="227939" y="117348"/>
                </a:lnTo>
                <a:lnTo>
                  <a:pt x="227939" y="89611"/>
                </a:lnTo>
                <a:lnTo>
                  <a:pt x="227939" y="71831"/>
                </a:lnTo>
                <a:close/>
              </a:path>
              <a:path w="534035" h="134620">
                <a:moveTo>
                  <a:pt x="340499" y="38227"/>
                </a:moveTo>
                <a:lnTo>
                  <a:pt x="319874" y="38227"/>
                </a:lnTo>
                <a:lnTo>
                  <a:pt x="291071" y="109702"/>
                </a:lnTo>
                <a:lnTo>
                  <a:pt x="262267" y="38227"/>
                </a:lnTo>
                <a:lnTo>
                  <a:pt x="241642" y="38227"/>
                </a:lnTo>
                <a:lnTo>
                  <a:pt x="279692" y="132816"/>
                </a:lnTo>
                <a:lnTo>
                  <a:pt x="302450" y="132816"/>
                </a:lnTo>
                <a:lnTo>
                  <a:pt x="340499" y="38227"/>
                </a:lnTo>
                <a:close/>
              </a:path>
              <a:path w="534035" h="134620">
                <a:moveTo>
                  <a:pt x="430453" y="8712"/>
                </a:moveTo>
                <a:lnTo>
                  <a:pt x="409486" y="0"/>
                </a:lnTo>
                <a:lnTo>
                  <a:pt x="390626" y="25781"/>
                </a:lnTo>
                <a:lnTo>
                  <a:pt x="408762" y="25781"/>
                </a:lnTo>
                <a:lnTo>
                  <a:pt x="430453" y="8712"/>
                </a:lnTo>
                <a:close/>
              </a:path>
              <a:path w="534035" h="134620">
                <a:moveTo>
                  <a:pt x="444334" y="80543"/>
                </a:moveTo>
                <a:lnTo>
                  <a:pt x="444157" y="78587"/>
                </a:lnTo>
                <a:lnTo>
                  <a:pt x="443496" y="71005"/>
                </a:lnTo>
                <a:lnTo>
                  <a:pt x="443420" y="70650"/>
                </a:lnTo>
                <a:lnTo>
                  <a:pt x="424408" y="43878"/>
                </a:lnTo>
                <a:lnTo>
                  <a:pt x="424408" y="70650"/>
                </a:lnTo>
                <a:lnTo>
                  <a:pt x="424408" y="78587"/>
                </a:lnTo>
                <a:lnTo>
                  <a:pt x="370179" y="78587"/>
                </a:lnTo>
                <a:lnTo>
                  <a:pt x="370243" y="70866"/>
                </a:lnTo>
                <a:lnTo>
                  <a:pt x="373087" y="64985"/>
                </a:lnTo>
                <a:lnTo>
                  <a:pt x="384695" y="56095"/>
                </a:lnTo>
                <a:lnTo>
                  <a:pt x="391248" y="53873"/>
                </a:lnTo>
                <a:lnTo>
                  <a:pt x="405841" y="53873"/>
                </a:lnTo>
                <a:lnTo>
                  <a:pt x="412216" y="56095"/>
                </a:lnTo>
                <a:lnTo>
                  <a:pt x="412064" y="56095"/>
                </a:lnTo>
                <a:lnTo>
                  <a:pt x="421919" y="64541"/>
                </a:lnTo>
                <a:lnTo>
                  <a:pt x="424408" y="70650"/>
                </a:lnTo>
                <a:lnTo>
                  <a:pt x="424408" y="43878"/>
                </a:lnTo>
                <a:lnTo>
                  <a:pt x="423697" y="43357"/>
                </a:lnTo>
                <a:lnTo>
                  <a:pt x="415848" y="39712"/>
                </a:lnTo>
                <a:lnTo>
                  <a:pt x="407657" y="37630"/>
                </a:lnTo>
                <a:lnTo>
                  <a:pt x="408495" y="37630"/>
                </a:lnTo>
                <a:lnTo>
                  <a:pt x="398005" y="36804"/>
                </a:lnTo>
                <a:lnTo>
                  <a:pt x="388683" y="37630"/>
                </a:lnTo>
                <a:lnTo>
                  <a:pt x="379984" y="40093"/>
                </a:lnTo>
                <a:lnTo>
                  <a:pt x="351167" y="74853"/>
                </a:lnTo>
                <a:lnTo>
                  <a:pt x="350278" y="85432"/>
                </a:lnTo>
                <a:lnTo>
                  <a:pt x="351142" y="96024"/>
                </a:lnTo>
                <a:lnTo>
                  <a:pt x="379666" y="130924"/>
                </a:lnTo>
                <a:lnTo>
                  <a:pt x="398094" y="134239"/>
                </a:lnTo>
                <a:lnTo>
                  <a:pt x="409778" y="133248"/>
                </a:lnTo>
                <a:lnTo>
                  <a:pt x="420319" y="130276"/>
                </a:lnTo>
                <a:lnTo>
                  <a:pt x="429691" y="125336"/>
                </a:lnTo>
                <a:lnTo>
                  <a:pt x="437921" y="118414"/>
                </a:lnTo>
                <a:lnTo>
                  <a:pt x="436778" y="117170"/>
                </a:lnTo>
                <a:lnTo>
                  <a:pt x="426542" y="105968"/>
                </a:lnTo>
                <a:lnTo>
                  <a:pt x="421386" y="110871"/>
                </a:lnTo>
                <a:lnTo>
                  <a:pt x="415163" y="114363"/>
                </a:lnTo>
                <a:lnTo>
                  <a:pt x="407873" y="116471"/>
                </a:lnTo>
                <a:lnTo>
                  <a:pt x="399516" y="117170"/>
                </a:lnTo>
                <a:lnTo>
                  <a:pt x="392061" y="117170"/>
                </a:lnTo>
                <a:lnTo>
                  <a:pt x="385406" y="115074"/>
                </a:lnTo>
                <a:lnTo>
                  <a:pt x="373799" y="106654"/>
                </a:lnTo>
                <a:lnTo>
                  <a:pt x="370662" y="101117"/>
                </a:lnTo>
                <a:lnTo>
                  <a:pt x="370306" y="96024"/>
                </a:lnTo>
                <a:lnTo>
                  <a:pt x="370179" y="94234"/>
                </a:lnTo>
                <a:lnTo>
                  <a:pt x="444334" y="94234"/>
                </a:lnTo>
                <a:lnTo>
                  <a:pt x="444334" y="80543"/>
                </a:lnTo>
                <a:close/>
              </a:path>
              <a:path w="534035" h="134620">
                <a:moveTo>
                  <a:pt x="533590" y="95542"/>
                </a:moveTo>
                <a:lnTo>
                  <a:pt x="492302" y="72656"/>
                </a:lnTo>
                <a:lnTo>
                  <a:pt x="489318" y="71653"/>
                </a:lnTo>
                <a:lnTo>
                  <a:pt x="484098" y="69164"/>
                </a:lnTo>
                <a:lnTo>
                  <a:pt x="482549" y="66916"/>
                </a:lnTo>
                <a:lnTo>
                  <a:pt x="482549" y="60388"/>
                </a:lnTo>
                <a:lnTo>
                  <a:pt x="484047" y="57810"/>
                </a:lnTo>
                <a:lnTo>
                  <a:pt x="489953" y="54381"/>
                </a:lnTo>
                <a:lnTo>
                  <a:pt x="493814" y="53517"/>
                </a:lnTo>
                <a:lnTo>
                  <a:pt x="498551" y="53517"/>
                </a:lnTo>
                <a:lnTo>
                  <a:pt x="505193" y="54000"/>
                </a:lnTo>
                <a:lnTo>
                  <a:pt x="511581" y="55435"/>
                </a:lnTo>
                <a:lnTo>
                  <a:pt x="517728" y="57823"/>
                </a:lnTo>
                <a:lnTo>
                  <a:pt x="523633" y="61163"/>
                </a:lnTo>
                <a:lnTo>
                  <a:pt x="531101" y="46405"/>
                </a:lnTo>
                <a:lnTo>
                  <a:pt x="523697" y="42202"/>
                </a:lnTo>
                <a:lnTo>
                  <a:pt x="516077" y="39204"/>
                </a:lnTo>
                <a:lnTo>
                  <a:pt x="508228" y="37401"/>
                </a:lnTo>
                <a:lnTo>
                  <a:pt x="500151" y="36804"/>
                </a:lnTo>
                <a:lnTo>
                  <a:pt x="492366" y="37299"/>
                </a:lnTo>
                <a:lnTo>
                  <a:pt x="463359" y="57010"/>
                </a:lnTo>
                <a:lnTo>
                  <a:pt x="463359" y="65786"/>
                </a:lnTo>
                <a:lnTo>
                  <a:pt x="492874" y="92456"/>
                </a:lnTo>
                <a:lnTo>
                  <a:pt x="507568" y="96964"/>
                </a:lnTo>
                <a:lnTo>
                  <a:pt x="513842" y="101231"/>
                </a:lnTo>
                <a:lnTo>
                  <a:pt x="513842" y="109169"/>
                </a:lnTo>
                <a:lnTo>
                  <a:pt x="512546" y="111810"/>
                </a:lnTo>
                <a:lnTo>
                  <a:pt x="507339" y="115951"/>
                </a:lnTo>
                <a:lnTo>
                  <a:pt x="503770" y="116992"/>
                </a:lnTo>
                <a:lnTo>
                  <a:pt x="499275" y="116992"/>
                </a:lnTo>
                <a:lnTo>
                  <a:pt x="491464" y="116217"/>
                </a:lnTo>
                <a:lnTo>
                  <a:pt x="483527" y="113880"/>
                </a:lnTo>
                <a:lnTo>
                  <a:pt x="475462" y="109994"/>
                </a:lnTo>
                <a:lnTo>
                  <a:pt x="467258" y="104546"/>
                </a:lnTo>
                <a:lnTo>
                  <a:pt x="457657" y="120015"/>
                </a:lnTo>
                <a:lnTo>
                  <a:pt x="463359" y="124523"/>
                </a:lnTo>
                <a:lnTo>
                  <a:pt x="469900" y="128016"/>
                </a:lnTo>
                <a:lnTo>
                  <a:pt x="484708" y="132994"/>
                </a:lnTo>
                <a:lnTo>
                  <a:pt x="491858" y="134239"/>
                </a:lnTo>
                <a:lnTo>
                  <a:pt x="498741" y="134239"/>
                </a:lnTo>
                <a:lnTo>
                  <a:pt x="533590" y="113550"/>
                </a:lnTo>
                <a:lnTo>
                  <a:pt x="533590" y="104546"/>
                </a:lnTo>
                <a:lnTo>
                  <a:pt x="533590" y="95542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8" name="object 138"/>
          <p:cNvGrpSpPr/>
          <p:nvPr/>
        </p:nvGrpSpPr>
        <p:grpSpPr>
          <a:xfrm>
            <a:off x="5293784" y="3515850"/>
            <a:ext cx="213995" cy="133350"/>
            <a:chOff x="5293784" y="3515850"/>
            <a:chExt cx="213995" cy="133350"/>
          </a:xfrm>
        </p:grpSpPr>
        <p:pic>
          <p:nvPicPr>
            <p:cNvPr id="139" name="object 13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293784" y="3515850"/>
              <a:ext cx="96723" cy="133349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413268" y="3551764"/>
              <a:ext cx="94056" cy="97434"/>
            </a:xfrm>
            <a:prstGeom prst="rect">
              <a:avLst/>
            </a:prstGeom>
          </p:spPr>
        </p:pic>
      </p:grpSp>
      <p:grpSp>
        <p:nvGrpSpPr>
          <p:cNvPr id="141" name="object 141"/>
          <p:cNvGrpSpPr/>
          <p:nvPr/>
        </p:nvGrpSpPr>
        <p:grpSpPr>
          <a:xfrm>
            <a:off x="5686194" y="3515850"/>
            <a:ext cx="309245" cy="133350"/>
            <a:chOff x="5686194" y="3515850"/>
            <a:chExt cx="309245" cy="133350"/>
          </a:xfrm>
        </p:grpSpPr>
        <p:pic>
          <p:nvPicPr>
            <p:cNvPr id="142" name="object 14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686194" y="3515850"/>
              <a:ext cx="96723" cy="133349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05492" y="3551764"/>
              <a:ext cx="189539" cy="97438"/>
            </a:xfrm>
            <a:prstGeom prst="rect">
              <a:avLst/>
            </a:prstGeom>
          </p:spPr>
        </p:pic>
      </p:grpSp>
      <p:pic>
        <p:nvPicPr>
          <p:cNvPr id="144" name="object 144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1781175" y="3754125"/>
            <a:ext cx="1984871" cy="172643"/>
          </a:xfrm>
          <a:prstGeom prst="rect">
            <a:avLst/>
          </a:prstGeom>
        </p:spPr>
      </p:pic>
      <p:grpSp>
        <p:nvGrpSpPr>
          <p:cNvPr id="145" name="object 145"/>
          <p:cNvGrpSpPr/>
          <p:nvPr/>
        </p:nvGrpSpPr>
        <p:grpSpPr>
          <a:xfrm>
            <a:off x="3833365" y="3757155"/>
            <a:ext cx="497205" cy="133350"/>
            <a:chOff x="3833365" y="3757155"/>
            <a:chExt cx="497205" cy="133350"/>
          </a:xfrm>
        </p:grpSpPr>
        <p:pic>
          <p:nvPicPr>
            <p:cNvPr id="146" name="object 14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833365" y="3793063"/>
              <a:ext cx="88023" cy="97434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3942003" y="37571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983612" y="3793064"/>
              <a:ext cx="300121" cy="97435"/>
            </a:xfrm>
            <a:prstGeom prst="rect">
              <a:avLst/>
            </a:prstGeom>
          </p:spPr>
        </p:pic>
        <p:sp>
          <p:nvSpPr>
            <p:cNvPr id="149" name="object 149"/>
            <p:cNvSpPr/>
            <p:nvPr/>
          </p:nvSpPr>
          <p:spPr>
            <a:xfrm>
              <a:off x="4303994" y="3820449"/>
              <a:ext cx="26670" cy="70485"/>
            </a:xfrm>
            <a:custGeom>
              <a:avLst/>
              <a:gdLst/>
              <a:ahLst/>
              <a:cxnLst/>
              <a:rect l="l" t="t" r="r" b="b"/>
              <a:pathLst>
                <a:path w="26670" h="70485">
                  <a:moveTo>
                    <a:pt x="16827" y="43561"/>
                  </a:moveTo>
                  <a:lnTo>
                    <a:pt x="9486" y="43561"/>
                  </a:lnTo>
                  <a:lnTo>
                    <a:pt x="6375" y="44831"/>
                  </a:lnTo>
                  <a:lnTo>
                    <a:pt x="1282" y="49936"/>
                  </a:lnTo>
                  <a:lnTo>
                    <a:pt x="0" y="53047"/>
                  </a:lnTo>
                  <a:lnTo>
                    <a:pt x="0" y="60388"/>
                  </a:lnTo>
                  <a:lnTo>
                    <a:pt x="1282" y="63525"/>
                  </a:lnTo>
                  <a:lnTo>
                    <a:pt x="6375" y="68745"/>
                  </a:lnTo>
                  <a:lnTo>
                    <a:pt x="9486" y="70053"/>
                  </a:lnTo>
                  <a:lnTo>
                    <a:pt x="16827" y="70053"/>
                  </a:lnTo>
                  <a:lnTo>
                    <a:pt x="19977" y="68745"/>
                  </a:lnTo>
                  <a:lnTo>
                    <a:pt x="25196" y="63525"/>
                  </a:lnTo>
                  <a:lnTo>
                    <a:pt x="26492" y="60388"/>
                  </a:lnTo>
                  <a:lnTo>
                    <a:pt x="26492" y="53047"/>
                  </a:lnTo>
                  <a:lnTo>
                    <a:pt x="25196" y="49936"/>
                  </a:lnTo>
                  <a:lnTo>
                    <a:pt x="19977" y="44831"/>
                  </a:lnTo>
                  <a:lnTo>
                    <a:pt x="16827" y="43561"/>
                  </a:lnTo>
                  <a:close/>
                </a:path>
                <a:path w="26670" h="70485">
                  <a:moveTo>
                    <a:pt x="16827" y="0"/>
                  </a:moveTo>
                  <a:lnTo>
                    <a:pt x="9486" y="0"/>
                  </a:lnTo>
                  <a:lnTo>
                    <a:pt x="6375" y="1270"/>
                  </a:lnTo>
                  <a:lnTo>
                    <a:pt x="1282" y="6362"/>
                  </a:lnTo>
                  <a:lnTo>
                    <a:pt x="0" y="9486"/>
                  </a:lnTo>
                  <a:lnTo>
                    <a:pt x="0" y="16827"/>
                  </a:lnTo>
                  <a:lnTo>
                    <a:pt x="1282" y="19977"/>
                  </a:lnTo>
                  <a:lnTo>
                    <a:pt x="6375" y="25184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84"/>
                  </a:lnTo>
                  <a:lnTo>
                    <a:pt x="25196" y="19977"/>
                  </a:lnTo>
                  <a:lnTo>
                    <a:pt x="26492" y="16827"/>
                  </a:lnTo>
                  <a:lnTo>
                    <a:pt x="26492" y="9486"/>
                  </a:lnTo>
                  <a:lnTo>
                    <a:pt x="25196" y="6362"/>
                  </a:lnTo>
                  <a:lnTo>
                    <a:pt x="19977" y="1270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0" name="object 150"/>
          <p:cNvGrpSpPr/>
          <p:nvPr/>
        </p:nvGrpSpPr>
        <p:grpSpPr>
          <a:xfrm>
            <a:off x="4408652" y="3757155"/>
            <a:ext cx="125730" cy="133350"/>
            <a:chOff x="4408652" y="3757155"/>
            <a:chExt cx="125730" cy="133350"/>
          </a:xfrm>
        </p:grpSpPr>
        <p:sp>
          <p:nvSpPr>
            <p:cNvPr id="151" name="object 151"/>
            <p:cNvSpPr/>
            <p:nvPr/>
          </p:nvSpPr>
          <p:spPr>
            <a:xfrm>
              <a:off x="4408652" y="37571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50264" y="3793065"/>
              <a:ext cx="83731" cy="97434"/>
            </a:xfrm>
            <a:prstGeom prst="rect">
              <a:avLst/>
            </a:prstGeom>
          </p:spPr>
        </p:pic>
      </p:grpSp>
      <p:pic>
        <p:nvPicPr>
          <p:cNvPr id="153" name="object 153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4615557" y="3764617"/>
            <a:ext cx="293014" cy="162149"/>
          </a:xfrm>
          <a:prstGeom prst="rect">
            <a:avLst/>
          </a:prstGeom>
        </p:spPr>
      </p:pic>
      <p:grpSp>
        <p:nvGrpSpPr>
          <p:cNvPr id="154" name="object 154"/>
          <p:cNvGrpSpPr/>
          <p:nvPr/>
        </p:nvGrpSpPr>
        <p:grpSpPr>
          <a:xfrm>
            <a:off x="4969140" y="3757150"/>
            <a:ext cx="213995" cy="133350"/>
            <a:chOff x="4969140" y="3757150"/>
            <a:chExt cx="213995" cy="133350"/>
          </a:xfrm>
        </p:grpSpPr>
        <p:pic>
          <p:nvPicPr>
            <p:cNvPr id="155" name="object 15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969140" y="3757150"/>
              <a:ext cx="96723" cy="133350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088624" y="3793064"/>
              <a:ext cx="94056" cy="97434"/>
            </a:xfrm>
            <a:prstGeom prst="rect">
              <a:avLst/>
            </a:prstGeom>
          </p:spPr>
        </p:pic>
      </p:grpSp>
      <p:grpSp>
        <p:nvGrpSpPr>
          <p:cNvPr id="157" name="object 157"/>
          <p:cNvGrpSpPr/>
          <p:nvPr/>
        </p:nvGrpSpPr>
        <p:grpSpPr>
          <a:xfrm>
            <a:off x="5258358" y="3764788"/>
            <a:ext cx="737235" cy="162560"/>
            <a:chOff x="5258358" y="3764788"/>
            <a:chExt cx="737235" cy="162560"/>
          </a:xfrm>
        </p:grpSpPr>
        <p:sp>
          <p:nvSpPr>
            <p:cNvPr id="158" name="object 158"/>
            <p:cNvSpPr/>
            <p:nvPr/>
          </p:nvSpPr>
          <p:spPr>
            <a:xfrm>
              <a:off x="5258358" y="3764788"/>
              <a:ext cx="21590" cy="124460"/>
            </a:xfrm>
            <a:custGeom>
              <a:avLst/>
              <a:gdLst/>
              <a:ahLst/>
              <a:cxnLst/>
              <a:rect l="l" t="t" r="r" b="b"/>
              <a:pathLst>
                <a:path w="21589" h="124460">
                  <a:moveTo>
                    <a:pt x="20967" y="0"/>
                  </a:moveTo>
                  <a:lnTo>
                    <a:pt x="0" y="0"/>
                  </a:lnTo>
                  <a:lnTo>
                    <a:pt x="0" y="124282"/>
                  </a:lnTo>
                  <a:lnTo>
                    <a:pt x="20967" y="124282"/>
                  </a:lnTo>
                  <a:lnTo>
                    <a:pt x="2096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310105" y="3793062"/>
              <a:ext cx="87121" cy="96012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419092" y="3793062"/>
              <a:ext cx="93357" cy="134061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541246" y="3793064"/>
              <a:ext cx="453749" cy="97438"/>
            </a:xfrm>
            <a:prstGeom prst="rect">
              <a:avLst/>
            </a:prstGeom>
          </p:spPr>
        </p:pic>
      </p:grpSp>
      <p:pic>
        <p:nvPicPr>
          <p:cNvPr id="162" name="object 162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1770860" y="4035784"/>
            <a:ext cx="99212" cy="132283"/>
          </a:xfrm>
          <a:prstGeom prst="rect">
            <a:avLst/>
          </a:prstGeom>
        </p:spPr>
      </p:pic>
      <p:grpSp>
        <p:nvGrpSpPr>
          <p:cNvPr id="163" name="object 163"/>
          <p:cNvGrpSpPr/>
          <p:nvPr/>
        </p:nvGrpSpPr>
        <p:grpSpPr>
          <a:xfrm>
            <a:off x="2051278" y="3998455"/>
            <a:ext cx="135890" cy="133350"/>
            <a:chOff x="2051278" y="3998455"/>
            <a:chExt cx="135890" cy="133350"/>
          </a:xfrm>
        </p:grpSpPr>
        <p:pic>
          <p:nvPicPr>
            <p:cNvPr id="164" name="object 16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051278" y="4034364"/>
              <a:ext cx="94056" cy="97434"/>
            </a:xfrm>
            <a:prstGeom prst="rect">
              <a:avLst/>
            </a:prstGeom>
          </p:spPr>
        </p:pic>
        <p:sp>
          <p:nvSpPr>
            <p:cNvPr id="165" name="object 165"/>
            <p:cNvSpPr/>
            <p:nvPr/>
          </p:nvSpPr>
          <p:spPr>
            <a:xfrm>
              <a:off x="2167204" y="39984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6" name="object 166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2390383" y="4006094"/>
            <a:ext cx="1105198" cy="158776"/>
          </a:xfrm>
          <a:prstGeom prst="rect">
            <a:avLst/>
          </a:prstGeom>
        </p:spPr>
      </p:pic>
      <p:grpSp>
        <p:nvGrpSpPr>
          <p:cNvPr id="167" name="object 167"/>
          <p:cNvGrpSpPr/>
          <p:nvPr/>
        </p:nvGrpSpPr>
        <p:grpSpPr>
          <a:xfrm>
            <a:off x="3683723" y="3998450"/>
            <a:ext cx="213995" cy="133350"/>
            <a:chOff x="3683723" y="3998450"/>
            <a:chExt cx="213995" cy="133350"/>
          </a:xfrm>
        </p:grpSpPr>
        <p:pic>
          <p:nvPicPr>
            <p:cNvPr id="168" name="object 16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683723" y="3998450"/>
              <a:ext cx="96723" cy="133350"/>
            </a:xfrm>
            <a:prstGeom prst="rect">
              <a:avLst/>
            </a:prstGeom>
          </p:spPr>
        </p:pic>
        <p:pic>
          <p:nvPicPr>
            <p:cNvPr id="169" name="object 16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803208" y="4034364"/>
              <a:ext cx="94056" cy="97434"/>
            </a:xfrm>
            <a:prstGeom prst="rect">
              <a:avLst/>
            </a:prstGeom>
          </p:spPr>
        </p:pic>
      </p:grpSp>
      <p:grpSp>
        <p:nvGrpSpPr>
          <p:cNvPr id="170" name="object 170"/>
          <p:cNvGrpSpPr/>
          <p:nvPr/>
        </p:nvGrpSpPr>
        <p:grpSpPr>
          <a:xfrm>
            <a:off x="4093579" y="4006093"/>
            <a:ext cx="730250" cy="162560"/>
            <a:chOff x="4093579" y="4006093"/>
            <a:chExt cx="730250" cy="162560"/>
          </a:xfrm>
        </p:grpSpPr>
        <p:pic>
          <p:nvPicPr>
            <p:cNvPr id="171" name="object 17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093579" y="4006093"/>
              <a:ext cx="200924" cy="162330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323298" y="4034364"/>
              <a:ext cx="453749" cy="97438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4796953" y="4105483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35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4" name="object 174"/>
          <p:cNvGrpSpPr/>
          <p:nvPr/>
        </p:nvGrpSpPr>
        <p:grpSpPr>
          <a:xfrm>
            <a:off x="5021186" y="3998455"/>
            <a:ext cx="232410" cy="133350"/>
            <a:chOff x="5021186" y="3998455"/>
            <a:chExt cx="232410" cy="133350"/>
          </a:xfrm>
        </p:grpSpPr>
        <p:sp>
          <p:nvSpPr>
            <p:cNvPr id="175" name="object 175"/>
            <p:cNvSpPr/>
            <p:nvPr/>
          </p:nvSpPr>
          <p:spPr>
            <a:xfrm>
              <a:off x="5021186" y="39984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" name="object 17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63682" y="4034364"/>
              <a:ext cx="189539" cy="97438"/>
            </a:xfrm>
            <a:prstGeom prst="rect">
              <a:avLst/>
            </a:prstGeom>
          </p:spPr>
        </p:pic>
      </p:grpSp>
      <p:grpSp>
        <p:nvGrpSpPr>
          <p:cNvPr id="177" name="object 177"/>
          <p:cNvGrpSpPr/>
          <p:nvPr/>
        </p:nvGrpSpPr>
        <p:grpSpPr>
          <a:xfrm>
            <a:off x="5441167" y="3998455"/>
            <a:ext cx="554355" cy="133350"/>
            <a:chOff x="5441167" y="3998455"/>
            <a:chExt cx="554355" cy="133350"/>
          </a:xfrm>
        </p:grpSpPr>
        <p:pic>
          <p:nvPicPr>
            <p:cNvPr id="178" name="object 17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441167" y="4034363"/>
              <a:ext cx="88023" cy="97434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548733" y="4035786"/>
              <a:ext cx="87121" cy="96012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657557" y="4034365"/>
              <a:ext cx="83731" cy="97434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5769025" y="39984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2" name="object 182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811705" y="4034364"/>
              <a:ext cx="183314" cy="97434"/>
            </a:xfrm>
            <a:prstGeom prst="rect">
              <a:avLst/>
            </a:prstGeom>
          </p:spPr>
        </p:pic>
      </p:grpSp>
      <p:grpSp>
        <p:nvGrpSpPr>
          <p:cNvPr id="183" name="object 183"/>
          <p:cNvGrpSpPr/>
          <p:nvPr/>
        </p:nvGrpSpPr>
        <p:grpSpPr>
          <a:xfrm>
            <a:off x="1777620" y="4239750"/>
            <a:ext cx="962660" cy="133350"/>
            <a:chOff x="1777620" y="4239750"/>
            <a:chExt cx="962660" cy="133350"/>
          </a:xfrm>
        </p:grpSpPr>
        <p:pic>
          <p:nvPicPr>
            <p:cNvPr id="184" name="object 18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777620" y="4247395"/>
              <a:ext cx="356830" cy="125704"/>
            </a:xfrm>
            <a:prstGeom prst="rect">
              <a:avLst/>
            </a:prstGeom>
          </p:spPr>
        </p:pic>
        <p:pic>
          <p:nvPicPr>
            <p:cNvPr id="185" name="object 18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162187" y="4239750"/>
              <a:ext cx="96723" cy="133350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2281681" y="42397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" name="object 18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324352" y="4275663"/>
              <a:ext cx="306346" cy="97435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652567" y="4275661"/>
              <a:ext cx="87122" cy="96012"/>
            </a:xfrm>
            <a:prstGeom prst="rect">
              <a:avLst/>
            </a:prstGeom>
          </p:spPr>
        </p:pic>
      </p:grpSp>
      <p:grpSp>
        <p:nvGrpSpPr>
          <p:cNvPr id="189" name="object 189"/>
          <p:cNvGrpSpPr/>
          <p:nvPr/>
        </p:nvGrpSpPr>
        <p:grpSpPr>
          <a:xfrm>
            <a:off x="2849498" y="4239755"/>
            <a:ext cx="220979" cy="133350"/>
            <a:chOff x="2849498" y="4239755"/>
            <a:chExt cx="220979" cy="133350"/>
          </a:xfrm>
        </p:grpSpPr>
        <p:sp>
          <p:nvSpPr>
            <p:cNvPr id="190" name="object 190"/>
            <p:cNvSpPr/>
            <p:nvPr/>
          </p:nvSpPr>
          <p:spPr>
            <a:xfrm>
              <a:off x="2849498" y="42397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1" name="object 19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91115" y="4275665"/>
              <a:ext cx="83731" cy="97434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94043" y="4275664"/>
              <a:ext cx="75933" cy="97434"/>
            </a:xfrm>
            <a:prstGeom prst="rect">
              <a:avLst/>
            </a:prstGeom>
          </p:spPr>
        </p:pic>
      </p:grpSp>
      <p:grpSp>
        <p:nvGrpSpPr>
          <p:cNvPr id="193" name="object 193"/>
          <p:cNvGrpSpPr/>
          <p:nvPr/>
        </p:nvGrpSpPr>
        <p:grpSpPr>
          <a:xfrm>
            <a:off x="3167345" y="4237261"/>
            <a:ext cx="666115" cy="135890"/>
            <a:chOff x="3167345" y="4237261"/>
            <a:chExt cx="666115" cy="135890"/>
          </a:xfrm>
        </p:grpSpPr>
        <p:pic>
          <p:nvPicPr>
            <p:cNvPr id="194" name="object 19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167345" y="4237261"/>
              <a:ext cx="161971" cy="135837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352084" y="4275664"/>
              <a:ext cx="94056" cy="97434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468009" y="4275662"/>
              <a:ext cx="87121" cy="96012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574328" y="4247395"/>
              <a:ext cx="258888" cy="125704"/>
            </a:xfrm>
            <a:prstGeom prst="rect">
              <a:avLst/>
            </a:prstGeom>
          </p:spPr>
        </p:pic>
      </p:grpSp>
      <p:grpSp>
        <p:nvGrpSpPr>
          <p:cNvPr id="198" name="object 198"/>
          <p:cNvGrpSpPr/>
          <p:nvPr/>
        </p:nvGrpSpPr>
        <p:grpSpPr>
          <a:xfrm>
            <a:off x="3931833" y="4239750"/>
            <a:ext cx="213995" cy="133350"/>
            <a:chOff x="3931833" y="4239750"/>
            <a:chExt cx="213995" cy="133350"/>
          </a:xfrm>
        </p:grpSpPr>
        <p:pic>
          <p:nvPicPr>
            <p:cNvPr id="199" name="object 19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931833" y="4239750"/>
              <a:ext cx="96723" cy="133350"/>
            </a:xfrm>
            <a:prstGeom prst="rect">
              <a:avLst/>
            </a:prstGeom>
          </p:spPr>
        </p:pic>
        <p:pic>
          <p:nvPicPr>
            <p:cNvPr id="200" name="object 20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051317" y="4275664"/>
              <a:ext cx="94056" cy="97434"/>
            </a:xfrm>
            <a:prstGeom prst="rect">
              <a:avLst/>
            </a:prstGeom>
          </p:spPr>
        </p:pic>
      </p:grpSp>
      <p:pic>
        <p:nvPicPr>
          <p:cNvPr id="201" name="object 201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4242020" y="4236732"/>
            <a:ext cx="1333670" cy="136370"/>
          </a:xfrm>
          <a:prstGeom prst="rect">
            <a:avLst/>
          </a:prstGeom>
        </p:spPr>
      </p:pic>
      <p:pic>
        <p:nvPicPr>
          <p:cNvPr id="202" name="object 202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5667564" y="4277084"/>
            <a:ext cx="99212" cy="132283"/>
          </a:xfrm>
          <a:prstGeom prst="rect">
            <a:avLst/>
          </a:prstGeom>
        </p:spPr>
      </p:pic>
      <p:grpSp>
        <p:nvGrpSpPr>
          <p:cNvPr id="203" name="object 203"/>
          <p:cNvGrpSpPr/>
          <p:nvPr/>
        </p:nvGrpSpPr>
        <p:grpSpPr>
          <a:xfrm>
            <a:off x="5864504" y="4239755"/>
            <a:ext cx="125730" cy="133350"/>
            <a:chOff x="5864504" y="4239755"/>
            <a:chExt cx="125730" cy="133350"/>
          </a:xfrm>
        </p:grpSpPr>
        <p:sp>
          <p:nvSpPr>
            <p:cNvPr id="204" name="object 204"/>
            <p:cNvSpPr/>
            <p:nvPr/>
          </p:nvSpPr>
          <p:spPr>
            <a:xfrm>
              <a:off x="5864504" y="42397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06112" y="4275665"/>
              <a:ext cx="83731" cy="97434"/>
            </a:xfrm>
            <a:prstGeom prst="rect">
              <a:avLst/>
            </a:prstGeom>
          </p:spPr>
        </p:pic>
      </p:grpSp>
      <p:grpSp>
        <p:nvGrpSpPr>
          <p:cNvPr id="206" name="object 206"/>
          <p:cNvGrpSpPr/>
          <p:nvPr/>
        </p:nvGrpSpPr>
        <p:grpSpPr>
          <a:xfrm>
            <a:off x="1777620" y="4478032"/>
            <a:ext cx="1046480" cy="136525"/>
            <a:chOff x="1777620" y="4478032"/>
            <a:chExt cx="1046480" cy="136525"/>
          </a:xfrm>
        </p:grpSpPr>
        <p:pic>
          <p:nvPicPr>
            <p:cNvPr id="207" name="object 20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777620" y="4481050"/>
              <a:ext cx="96723" cy="133350"/>
            </a:xfrm>
            <a:prstGeom prst="rect">
              <a:avLst/>
            </a:prstGeom>
          </p:spPr>
        </p:pic>
        <p:pic>
          <p:nvPicPr>
            <p:cNvPr id="208" name="object 208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900656" y="4478032"/>
              <a:ext cx="308825" cy="136367"/>
            </a:xfrm>
            <a:prstGeom prst="rect">
              <a:avLst/>
            </a:prstGeom>
          </p:spPr>
        </p:pic>
        <p:pic>
          <p:nvPicPr>
            <p:cNvPr id="209" name="object 20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235436" y="4481050"/>
              <a:ext cx="96723" cy="133350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353853" y="4518387"/>
              <a:ext cx="87122" cy="96012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463550" y="4478032"/>
              <a:ext cx="131389" cy="136364"/>
            </a:xfrm>
            <a:prstGeom prst="rect">
              <a:avLst/>
            </a:prstGeom>
          </p:spPr>
        </p:pic>
        <p:pic>
          <p:nvPicPr>
            <p:cNvPr id="212" name="object 21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614670" y="4480518"/>
              <a:ext cx="99580" cy="133883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736829" y="4516962"/>
              <a:ext cx="87122" cy="96012"/>
            </a:xfrm>
            <a:prstGeom prst="rect">
              <a:avLst/>
            </a:prstGeom>
          </p:spPr>
        </p:pic>
      </p:grpSp>
      <p:grpSp>
        <p:nvGrpSpPr>
          <p:cNvPr id="214" name="object 214"/>
          <p:cNvGrpSpPr/>
          <p:nvPr/>
        </p:nvGrpSpPr>
        <p:grpSpPr>
          <a:xfrm>
            <a:off x="3117891" y="4481050"/>
            <a:ext cx="213995" cy="133350"/>
            <a:chOff x="3117891" y="4481050"/>
            <a:chExt cx="213995" cy="133350"/>
          </a:xfrm>
        </p:grpSpPr>
        <p:pic>
          <p:nvPicPr>
            <p:cNvPr id="215" name="object 21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117891" y="4481050"/>
              <a:ext cx="96723" cy="133350"/>
            </a:xfrm>
            <a:prstGeom prst="rect">
              <a:avLst/>
            </a:prstGeom>
          </p:spPr>
        </p:pic>
        <p:pic>
          <p:nvPicPr>
            <p:cNvPr id="216" name="object 21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37376" y="4516964"/>
              <a:ext cx="94056" cy="97434"/>
            </a:xfrm>
            <a:prstGeom prst="rect">
              <a:avLst/>
            </a:prstGeom>
          </p:spPr>
        </p:pic>
      </p:grpSp>
      <p:grpSp>
        <p:nvGrpSpPr>
          <p:cNvPr id="217" name="object 217"/>
          <p:cNvGrpSpPr/>
          <p:nvPr/>
        </p:nvGrpSpPr>
        <p:grpSpPr>
          <a:xfrm>
            <a:off x="3625557" y="4481055"/>
            <a:ext cx="232410" cy="133350"/>
            <a:chOff x="3625557" y="4481055"/>
            <a:chExt cx="232410" cy="133350"/>
          </a:xfrm>
        </p:grpSpPr>
        <p:sp>
          <p:nvSpPr>
            <p:cNvPr id="218" name="object 218"/>
            <p:cNvSpPr/>
            <p:nvPr/>
          </p:nvSpPr>
          <p:spPr>
            <a:xfrm>
              <a:off x="3625557" y="44810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9" name="object 21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668048" y="4516964"/>
              <a:ext cx="189539" cy="97438"/>
            </a:xfrm>
            <a:prstGeom prst="rect">
              <a:avLst/>
            </a:prstGeom>
          </p:spPr>
        </p:pic>
      </p:grpSp>
      <p:grpSp>
        <p:nvGrpSpPr>
          <p:cNvPr id="220" name="object 220"/>
          <p:cNvGrpSpPr/>
          <p:nvPr/>
        </p:nvGrpSpPr>
        <p:grpSpPr>
          <a:xfrm>
            <a:off x="4152407" y="4516963"/>
            <a:ext cx="741680" cy="97790"/>
            <a:chOff x="4152407" y="4516963"/>
            <a:chExt cx="741680" cy="97790"/>
          </a:xfrm>
        </p:grpSpPr>
        <p:pic>
          <p:nvPicPr>
            <p:cNvPr id="221" name="object 22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152407" y="4516963"/>
              <a:ext cx="262260" cy="97435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434210" y="4518387"/>
              <a:ext cx="87121" cy="96012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550138" y="4516964"/>
              <a:ext cx="343863" cy="97438"/>
            </a:xfrm>
            <a:prstGeom prst="rect">
              <a:avLst/>
            </a:prstGeom>
          </p:spPr>
        </p:pic>
      </p:grpSp>
      <p:grpSp>
        <p:nvGrpSpPr>
          <p:cNvPr id="224" name="object 224"/>
          <p:cNvGrpSpPr/>
          <p:nvPr/>
        </p:nvGrpSpPr>
        <p:grpSpPr>
          <a:xfrm>
            <a:off x="5188831" y="4516964"/>
            <a:ext cx="370205" cy="130810"/>
            <a:chOff x="5188831" y="4516964"/>
            <a:chExt cx="370205" cy="130810"/>
          </a:xfrm>
        </p:grpSpPr>
        <p:pic>
          <p:nvPicPr>
            <p:cNvPr id="225" name="object 22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188831" y="4516965"/>
              <a:ext cx="196113" cy="130505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412684" y="4516964"/>
              <a:ext cx="146314" cy="97435"/>
            </a:xfrm>
            <a:prstGeom prst="rect">
              <a:avLst/>
            </a:prstGeom>
          </p:spPr>
        </p:pic>
      </p:grpSp>
      <p:grpSp>
        <p:nvGrpSpPr>
          <p:cNvPr id="227" name="object 227"/>
          <p:cNvGrpSpPr/>
          <p:nvPr/>
        </p:nvGrpSpPr>
        <p:grpSpPr>
          <a:xfrm>
            <a:off x="5852943" y="4481055"/>
            <a:ext cx="135890" cy="133350"/>
            <a:chOff x="5852943" y="4481055"/>
            <a:chExt cx="135890" cy="133350"/>
          </a:xfrm>
        </p:grpSpPr>
        <p:pic>
          <p:nvPicPr>
            <p:cNvPr id="228" name="object 22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52943" y="4516964"/>
              <a:ext cx="94056" cy="97434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5968872" y="4481055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0" name="object 230"/>
          <p:cNvGrpSpPr/>
          <p:nvPr/>
        </p:nvGrpSpPr>
        <p:grpSpPr>
          <a:xfrm>
            <a:off x="1777428" y="4719332"/>
            <a:ext cx="1240155" cy="169545"/>
            <a:chOff x="1777428" y="4719332"/>
            <a:chExt cx="1240155" cy="169545"/>
          </a:xfrm>
        </p:grpSpPr>
        <p:pic>
          <p:nvPicPr>
            <p:cNvPr id="231" name="object 23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777428" y="4758263"/>
              <a:ext cx="88023" cy="97434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884994" y="4759687"/>
              <a:ext cx="87122" cy="96012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000924" y="4758262"/>
              <a:ext cx="152552" cy="96012"/>
            </a:xfrm>
            <a:prstGeom prst="rect">
              <a:avLst/>
            </a:prstGeom>
          </p:spPr>
        </p:pic>
        <p:pic>
          <p:nvPicPr>
            <p:cNvPr id="234" name="object 23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181213" y="4758265"/>
              <a:ext cx="96723" cy="130505"/>
            </a:xfrm>
            <a:prstGeom prst="rect">
              <a:avLst/>
            </a:prstGeom>
          </p:spPr>
        </p:pic>
        <p:sp>
          <p:nvSpPr>
            <p:cNvPr id="235" name="object 235"/>
            <p:cNvSpPr/>
            <p:nvPr/>
          </p:nvSpPr>
          <p:spPr>
            <a:xfrm>
              <a:off x="2300706" y="4719332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5" h="135254">
                  <a:moveTo>
                    <a:pt x="19913" y="3022"/>
                  </a:moveTo>
                  <a:lnTo>
                    <a:pt x="0" y="3022"/>
                  </a:lnTo>
                  <a:lnTo>
                    <a:pt x="0" y="134950"/>
                  </a:lnTo>
                  <a:lnTo>
                    <a:pt x="19913" y="134950"/>
                  </a:lnTo>
                  <a:lnTo>
                    <a:pt x="19913" y="3022"/>
                  </a:lnTo>
                  <a:close/>
                </a:path>
                <a:path w="71755" h="135254">
                  <a:moveTo>
                    <a:pt x="68630" y="40360"/>
                  </a:moveTo>
                  <a:lnTo>
                    <a:pt x="48717" y="40360"/>
                  </a:lnTo>
                  <a:lnTo>
                    <a:pt x="48717" y="134950"/>
                  </a:lnTo>
                  <a:lnTo>
                    <a:pt x="68630" y="134950"/>
                  </a:lnTo>
                  <a:lnTo>
                    <a:pt x="68630" y="40360"/>
                  </a:lnTo>
                  <a:close/>
                </a:path>
                <a:path w="71755" h="135254">
                  <a:moveTo>
                    <a:pt x="71462" y="9182"/>
                  </a:moveTo>
                  <a:lnTo>
                    <a:pt x="70218" y="6210"/>
                  </a:lnTo>
                  <a:lnTo>
                    <a:pt x="65239" y="1244"/>
                  </a:lnTo>
                  <a:lnTo>
                    <a:pt x="62280" y="0"/>
                  </a:lnTo>
                  <a:lnTo>
                    <a:pt x="55410" y="0"/>
                  </a:lnTo>
                  <a:lnTo>
                    <a:pt x="52438" y="1244"/>
                  </a:lnTo>
                  <a:lnTo>
                    <a:pt x="47472" y="6210"/>
                  </a:lnTo>
                  <a:lnTo>
                    <a:pt x="46228" y="9182"/>
                  </a:lnTo>
                  <a:lnTo>
                    <a:pt x="46228" y="16052"/>
                  </a:lnTo>
                  <a:lnTo>
                    <a:pt x="47472" y="19024"/>
                  </a:lnTo>
                  <a:lnTo>
                    <a:pt x="49961" y="21501"/>
                  </a:lnTo>
                  <a:lnTo>
                    <a:pt x="52438" y="24003"/>
                  </a:lnTo>
                  <a:lnTo>
                    <a:pt x="55410" y="25234"/>
                  </a:lnTo>
                  <a:lnTo>
                    <a:pt x="62280" y="25234"/>
                  </a:lnTo>
                  <a:lnTo>
                    <a:pt x="65239" y="24003"/>
                  </a:lnTo>
                  <a:lnTo>
                    <a:pt x="70218" y="19024"/>
                  </a:lnTo>
                  <a:lnTo>
                    <a:pt x="71462" y="16052"/>
                  </a:lnTo>
                  <a:lnTo>
                    <a:pt x="71462" y="9182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6" name="object 23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398134" y="4758262"/>
              <a:ext cx="152552" cy="96012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2575941" y="4719332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10" y="1244"/>
                  </a:lnTo>
                  <a:lnTo>
                    <a:pt x="1244" y="6210"/>
                  </a:lnTo>
                  <a:lnTo>
                    <a:pt x="0" y="9182"/>
                  </a:lnTo>
                  <a:lnTo>
                    <a:pt x="0" y="16052"/>
                  </a:lnTo>
                  <a:lnTo>
                    <a:pt x="1244" y="19024"/>
                  </a:lnTo>
                  <a:lnTo>
                    <a:pt x="3733" y="21501"/>
                  </a:lnTo>
                  <a:lnTo>
                    <a:pt x="6210" y="24002"/>
                  </a:lnTo>
                  <a:lnTo>
                    <a:pt x="9182" y="25234"/>
                  </a:lnTo>
                  <a:lnTo>
                    <a:pt x="16052" y="25234"/>
                  </a:lnTo>
                  <a:lnTo>
                    <a:pt x="19011" y="24002"/>
                  </a:lnTo>
                  <a:lnTo>
                    <a:pt x="21501" y="21501"/>
                  </a:lnTo>
                  <a:lnTo>
                    <a:pt x="24002" y="19024"/>
                  </a:lnTo>
                  <a:lnTo>
                    <a:pt x="25234" y="16052"/>
                  </a:lnTo>
                  <a:lnTo>
                    <a:pt x="25234" y="9182"/>
                  </a:lnTo>
                  <a:lnTo>
                    <a:pt x="24002" y="6210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8" name="object 2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21103" y="4758264"/>
              <a:ext cx="94056" cy="97434"/>
            </a:xfrm>
            <a:prstGeom prst="rect">
              <a:avLst/>
            </a:prstGeom>
          </p:spPr>
        </p:pic>
        <p:pic>
          <p:nvPicPr>
            <p:cNvPr id="239" name="object 23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737027" y="4758262"/>
              <a:ext cx="87122" cy="96012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843347" y="4729995"/>
              <a:ext cx="174236" cy="125707"/>
            </a:xfrm>
            <a:prstGeom prst="rect">
              <a:avLst/>
            </a:prstGeom>
          </p:spPr>
        </p:pic>
      </p:grpSp>
      <p:grpSp>
        <p:nvGrpSpPr>
          <p:cNvPr id="241" name="object 241"/>
          <p:cNvGrpSpPr/>
          <p:nvPr/>
        </p:nvGrpSpPr>
        <p:grpSpPr>
          <a:xfrm>
            <a:off x="3082855" y="4722350"/>
            <a:ext cx="213995" cy="133350"/>
            <a:chOff x="3082855" y="4722350"/>
            <a:chExt cx="213995" cy="133350"/>
          </a:xfrm>
        </p:grpSpPr>
        <p:pic>
          <p:nvPicPr>
            <p:cNvPr id="242" name="object 2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082855" y="4722350"/>
              <a:ext cx="96723" cy="133350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02339" y="4758264"/>
              <a:ext cx="94056" cy="97434"/>
            </a:xfrm>
            <a:prstGeom prst="rect">
              <a:avLst/>
            </a:prstGeom>
          </p:spPr>
        </p:pic>
      </p:grpSp>
      <p:grpSp>
        <p:nvGrpSpPr>
          <p:cNvPr id="244" name="object 244"/>
          <p:cNvGrpSpPr/>
          <p:nvPr/>
        </p:nvGrpSpPr>
        <p:grpSpPr>
          <a:xfrm>
            <a:off x="3358437" y="4758264"/>
            <a:ext cx="281305" cy="97790"/>
            <a:chOff x="3358437" y="4758264"/>
            <a:chExt cx="281305" cy="97790"/>
          </a:xfrm>
        </p:grpSpPr>
        <p:pic>
          <p:nvPicPr>
            <p:cNvPr id="245" name="object 245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3358437" y="4758264"/>
              <a:ext cx="75933" cy="97434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455875" y="4759686"/>
              <a:ext cx="87121" cy="96012"/>
            </a:xfrm>
            <a:prstGeom prst="rect">
              <a:avLst/>
            </a:prstGeom>
          </p:spPr>
        </p:pic>
        <p:pic>
          <p:nvPicPr>
            <p:cNvPr id="247" name="object 24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3563249" y="4758264"/>
              <a:ext cx="75933" cy="97434"/>
            </a:xfrm>
            <a:prstGeom prst="rect">
              <a:avLst/>
            </a:prstGeom>
          </p:spPr>
        </p:pic>
      </p:grpSp>
      <p:grpSp>
        <p:nvGrpSpPr>
          <p:cNvPr id="248" name="object 248"/>
          <p:cNvGrpSpPr/>
          <p:nvPr/>
        </p:nvGrpSpPr>
        <p:grpSpPr>
          <a:xfrm>
            <a:off x="3703176" y="4719332"/>
            <a:ext cx="911860" cy="136525"/>
            <a:chOff x="3703176" y="4719332"/>
            <a:chExt cx="911860" cy="136525"/>
          </a:xfrm>
        </p:grpSpPr>
        <p:pic>
          <p:nvPicPr>
            <p:cNvPr id="249" name="object 24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703176" y="4719861"/>
              <a:ext cx="161984" cy="135837"/>
            </a:xfrm>
            <a:prstGeom prst="rect">
              <a:avLst/>
            </a:prstGeom>
          </p:spPr>
        </p:pic>
        <p:pic>
          <p:nvPicPr>
            <p:cNvPr id="250" name="object 25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893981" y="4758262"/>
              <a:ext cx="87121" cy="96012"/>
            </a:xfrm>
            <a:prstGeom prst="rect">
              <a:avLst/>
            </a:prstGeom>
          </p:spPr>
        </p:pic>
        <p:pic>
          <p:nvPicPr>
            <p:cNvPr id="251" name="object 251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002595" y="4719332"/>
              <a:ext cx="131406" cy="136364"/>
            </a:xfrm>
            <a:prstGeom prst="rect">
              <a:avLst/>
            </a:prstGeom>
          </p:spPr>
        </p:pic>
        <p:pic>
          <p:nvPicPr>
            <p:cNvPr id="252" name="object 25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153735" y="4758268"/>
              <a:ext cx="99568" cy="97434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275874" y="4758262"/>
              <a:ext cx="87121" cy="96012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384704" y="4758264"/>
              <a:ext cx="183314" cy="97434"/>
            </a:xfrm>
            <a:prstGeom prst="rect">
              <a:avLst/>
            </a:prstGeom>
          </p:spPr>
        </p:pic>
        <p:sp>
          <p:nvSpPr>
            <p:cNvPr id="255" name="object 255"/>
            <p:cNvSpPr/>
            <p:nvPr/>
          </p:nvSpPr>
          <p:spPr>
            <a:xfrm>
              <a:off x="4587922" y="4829210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16827" y="0"/>
                  </a:moveTo>
                  <a:lnTo>
                    <a:pt x="9486" y="0"/>
                  </a:lnTo>
                  <a:lnTo>
                    <a:pt x="6375" y="1270"/>
                  </a:lnTo>
                  <a:lnTo>
                    <a:pt x="1282" y="6375"/>
                  </a:lnTo>
                  <a:lnTo>
                    <a:pt x="0" y="9486"/>
                  </a:lnTo>
                  <a:lnTo>
                    <a:pt x="0" y="16827"/>
                  </a:lnTo>
                  <a:lnTo>
                    <a:pt x="1282" y="19964"/>
                  </a:lnTo>
                  <a:lnTo>
                    <a:pt x="3822" y="22580"/>
                  </a:lnTo>
                  <a:lnTo>
                    <a:pt x="6375" y="25184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84"/>
                  </a:lnTo>
                  <a:lnTo>
                    <a:pt x="25196" y="19964"/>
                  </a:lnTo>
                  <a:lnTo>
                    <a:pt x="26492" y="16827"/>
                  </a:lnTo>
                  <a:lnTo>
                    <a:pt x="26492" y="9486"/>
                  </a:lnTo>
                  <a:lnTo>
                    <a:pt x="25196" y="6375"/>
                  </a:lnTo>
                  <a:lnTo>
                    <a:pt x="19977" y="1270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7" name="object 257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2384638" y="5246988"/>
            <a:ext cx="3078984" cy="3304035"/>
          </a:xfrm>
          <a:prstGeom prst="rect">
            <a:avLst/>
          </a:prstGeom>
        </p:spPr>
      </p:pic>
      <p:grpSp>
        <p:nvGrpSpPr>
          <p:cNvPr id="258" name="object 258"/>
          <p:cNvGrpSpPr/>
          <p:nvPr/>
        </p:nvGrpSpPr>
        <p:grpSpPr>
          <a:xfrm>
            <a:off x="1841934" y="9256823"/>
            <a:ext cx="421640" cy="104775"/>
            <a:chOff x="1841934" y="9256823"/>
            <a:chExt cx="421640" cy="104775"/>
          </a:xfrm>
        </p:grpSpPr>
        <p:pic>
          <p:nvPicPr>
            <p:cNvPr id="259" name="object 259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841934" y="9257573"/>
              <a:ext cx="218050" cy="102871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2104057" y="9256823"/>
              <a:ext cx="159217" cy="104330"/>
            </a:xfrm>
            <a:prstGeom prst="rect">
              <a:avLst/>
            </a:prstGeom>
          </p:spPr>
        </p:pic>
      </p:grpSp>
      <p:grpSp>
        <p:nvGrpSpPr>
          <p:cNvPr id="261" name="object 261"/>
          <p:cNvGrpSpPr/>
          <p:nvPr/>
        </p:nvGrpSpPr>
        <p:grpSpPr>
          <a:xfrm>
            <a:off x="2312835" y="9255896"/>
            <a:ext cx="629285" cy="106045"/>
            <a:chOff x="2312835" y="9255896"/>
            <a:chExt cx="629285" cy="106045"/>
          </a:xfrm>
        </p:grpSpPr>
        <p:sp>
          <p:nvSpPr>
            <p:cNvPr id="262" name="object 262"/>
            <p:cNvSpPr/>
            <p:nvPr/>
          </p:nvSpPr>
          <p:spPr>
            <a:xfrm>
              <a:off x="2312835" y="9257576"/>
              <a:ext cx="13335" cy="102870"/>
            </a:xfrm>
            <a:custGeom>
              <a:avLst/>
              <a:gdLst/>
              <a:ahLst/>
              <a:cxnLst/>
              <a:rect l="l" t="t" r="r" b="b"/>
              <a:pathLst>
                <a:path w="13335" h="102870">
                  <a:moveTo>
                    <a:pt x="13258" y="0"/>
                  </a:moveTo>
                  <a:lnTo>
                    <a:pt x="0" y="0"/>
                  </a:lnTo>
                  <a:lnTo>
                    <a:pt x="0" y="102666"/>
                  </a:lnTo>
                  <a:lnTo>
                    <a:pt x="13258" y="102666"/>
                  </a:lnTo>
                  <a:lnTo>
                    <a:pt x="13258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3" name="object 26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349263" y="9256503"/>
              <a:ext cx="178421" cy="104800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547987" y="9255896"/>
              <a:ext cx="394086" cy="106019"/>
            </a:xfrm>
            <a:prstGeom prst="rect">
              <a:avLst/>
            </a:prstGeom>
          </p:spPr>
        </p:pic>
      </p:grpSp>
      <p:pic>
        <p:nvPicPr>
          <p:cNvPr id="265" name="object 265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3717013" y="9255902"/>
            <a:ext cx="1726805" cy="106022"/>
          </a:xfrm>
          <a:prstGeom prst="rect">
            <a:avLst/>
          </a:prstGeom>
        </p:spPr>
      </p:pic>
      <p:grpSp>
        <p:nvGrpSpPr>
          <p:cNvPr id="266" name="object 266"/>
          <p:cNvGrpSpPr/>
          <p:nvPr/>
        </p:nvGrpSpPr>
        <p:grpSpPr>
          <a:xfrm>
            <a:off x="3507958" y="9205789"/>
            <a:ext cx="12700" cy="219075"/>
            <a:chOff x="3507958" y="9205789"/>
            <a:chExt cx="12700" cy="219075"/>
          </a:xfrm>
        </p:grpSpPr>
        <p:sp>
          <p:nvSpPr>
            <p:cNvPr id="267" name="object 267"/>
            <p:cNvSpPr/>
            <p:nvPr/>
          </p:nvSpPr>
          <p:spPr>
            <a:xfrm>
              <a:off x="3514308" y="9205789"/>
              <a:ext cx="0" cy="219075"/>
            </a:xfrm>
            <a:custGeom>
              <a:avLst/>
              <a:gdLst/>
              <a:ahLst/>
              <a:cxnLst/>
              <a:rect l="l" t="t" r="r" b="b"/>
              <a:pathLst>
                <a:path h="219075">
                  <a:moveTo>
                    <a:pt x="0" y="0"/>
                  </a:moveTo>
                  <a:lnTo>
                    <a:pt x="0" y="218846"/>
                  </a:lnTo>
                </a:path>
              </a:pathLst>
            </a:custGeom>
            <a:solidFill>
              <a:srgbClr val="ECEE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3514308" y="9205789"/>
              <a:ext cx="0" cy="219075"/>
            </a:xfrm>
            <a:custGeom>
              <a:avLst/>
              <a:gdLst/>
              <a:ahLst/>
              <a:cxnLst/>
              <a:rect l="l" t="t" r="r" b="b"/>
              <a:pathLst>
                <a:path h="219075">
                  <a:moveTo>
                    <a:pt x="0" y="0"/>
                  </a:moveTo>
                  <a:lnTo>
                    <a:pt x="0" y="218846"/>
                  </a:lnTo>
                </a:path>
              </a:pathLst>
            </a:custGeom>
            <a:ln w="12700">
              <a:solidFill>
                <a:srgbClr val="3B4B5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9" name="object 269"/>
          <p:cNvSpPr/>
          <p:nvPr/>
        </p:nvSpPr>
        <p:spPr>
          <a:xfrm>
            <a:off x="4535361" y="8627342"/>
            <a:ext cx="416559" cy="430530"/>
          </a:xfrm>
          <a:custGeom>
            <a:avLst/>
            <a:gdLst/>
            <a:ahLst/>
            <a:cxnLst/>
            <a:rect l="l" t="t" r="r" b="b"/>
            <a:pathLst>
              <a:path w="416560" h="430529">
                <a:moveTo>
                  <a:pt x="343738" y="0"/>
                </a:moveTo>
                <a:lnTo>
                  <a:pt x="47358" y="1269"/>
                </a:lnTo>
                <a:lnTo>
                  <a:pt x="5010" y="27939"/>
                </a:lnTo>
                <a:lnTo>
                  <a:pt x="0" y="386079"/>
                </a:lnTo>
                <a:lnTo>
                  <a:pt x="1096" y="398779"/>
                </a:lnTo>
                <a:lnTo>
                  <a:pt x="28892" y="429259"/>
                </a:lnTo>
                <a:lnTo>
                  <a:pt x="33248" y="430529"/>
                </a:lnTo>
                <a:lnTo>
                  <a:pt x="341896" y="430529"/>
                </a:lnTo>
                <a:lnTo>
                  <a:pt x="343789" y="429259"/>
                </a:lnTo>
                <a:lnTo>
                  <a:pt x="346049" y="426719"/>
                </a:lnTo>
                <a:lnTo>
                  <a:pt x="343103" y="419099"/>
                </a:lnTo>
                <a:lnTo>
                  <a:pt x="42113" y="419099"/>
                </a:lnTo>
                <a:lnTo>
                  <a:pt x="31360" y="416559"/>
                </a:lnTo>
                <a:lnTo>
                  <a:pt x="13574" y="388619"/>
                </a:lnTo>
                <a:lnTo>
                  <a:pt x="13497" y="386079"/>
                </a:lnTo>
                <a:lnTo>
                  <a:pt x="18432" y="374649"/>
                </a:lnTo>
                <a:lnTo>
                  <a:pt x="27641" y="367029"/>
                </a:lnTo>
                <a:lnTo>
                  <a:pt x="40081" y="363219"/>
                </a:lnTo>
                <a:lnTo>
                  <a:pt x="339261" y="363219"/>
                </a:lnTo>
                <a:lnTo>
                  <a:pt x="345147" y="361949"/>
                </a:lnTo>
                <a:lnTo>
                  <a:pt x="13284" y="361949"/>
                </a:lnTo>
                <a:lnTo>
                  <a:pt x="13157" y="359409"/>
                </a:lnTo>
                <a:lnTo>
                  <a:pt x="12992" y="358139"/>
                </a:lnTo>
                <a:lnTo>
                  <a:pt x="13004" y="49529"/>
                </a:lnTo>
                <a:lnTo>
                  <a:pt x="34736" y="16509"/>
                </a:lnTo>
                <a:lnTo>
                  <a:pt x="49326" y="12699"/>
                </a:lnTo>
                <a:lnTo>
                  <a:pt x="345142" y="12699"/>
                </a:lnTo>
                <a:lnTo>
                  <a:pt x="345147" y="2539"/>
                </a:lnTo>
                <a:lnTo>
                  <a:pt x="343738" y="0"/>
                </a:lnTo>
                <a:close/>
              </a:path>
              <a:path w="416560" h="430529">
                <a:moveTo>
                  <a:pt x="339261" y="363219"/>
                </a:moveTo>
                <a:lnTo>
                  <a:pt x="309753" y="363219"/>
                </a:lnTo>
                <a:lnTo>
                  <a:pt x="302373" y="374649"/>
                </a:lnTo>
                <a:lnTo>
                  <a:pt x="299067" y="388619"/>
                </a:lnTo>
                <a:lnTo>
                  <a:pt x="301021" y="403859"/>
                </a:lnTo>
                <a:lnTo>
                  <a:pt x="309422" y="419099"/>
                </a:lnTo>
                <a:lnTo>
                  <a:pt x="336727" y="419099"/>
                </a:lnTo>
                <a:lnTo>
                  <a:pt x="327172" y="416559"/>
                </a:lnTo>
                <a:lnTo>
                  <a:pt x="319381" y="410209"/>
                </a:lnTo>
                <a:lnTo>
                  <a:pt x="314001" y="402589"/>
                </a:lnTo>
                <a:lnTo>
                  <a:pt x="311683" y="392429"/>
                </a:lnTo>
                <a:lnTo>
                  <a:pt x="312992" y="382269"/>
                </a:lnTo>
                <a:lnTo>
                  <a:pt x="317504" y="374649"/>
                </a:lnTo>
                <a:lnTo>
                  <a:pt x="324529" y="367029"/>
                </a:lnTo>
                <a:lnTo>
                  <a:pt x="333375" y="364489"/>
                </a:lnTo>
                <a:lnTo>
                  <a:pt x="339261" y="363219"/>
                </a:lnTo>
                <a:close/>
              </a:path>
              <a:path w="416560" h="430529">
                <a:moveTo>
                  <a:pt x="333647" y="284479"/>
                </a:moveTo>
                <a:lnTo>
                  <a:pt x="312445" y="284479"/>
                </a:lnTo>
                <a:lnTo>
                  <a:pt x="317588" y="288289"/>
                </a:lnTo>
                <a:lnTo>
                  <a:pt x="322059" y="290829"/>
                </a:lnTo>
                <a:lnTo>
                  <a:pt x="330962" y="297179"/>
                </a:lnTo>
                <a:lnTo>
                  <a:pt x="332422" y="299719"/>
                </a:lnTo>
                <a:lnTo>
                  <a:pt x="332308" y="304799"/>
                </a:lnTo>
                <a:lnTo>
                  <a:pt x="332181" y="350519"/>
                </a:lnTo>
                <a:lnTo>
                  <a:pt x="42049" y="350519"/>
                </a:lnTo>
                <a:lnTo>
                  <a:pt x="26390" y="351789"/>
                </a:lnTo>
                <a:lnTo>
                  <a:pt x="19761" y="355599"/>
                </a:lnTo>
                <a:lnTo>
                  <a:pt x="13284" y="361949"/>
                </a:lnTo>
                <a:lnTo>
                  <a:pt x="345147" y="361949"/>
                </a:lnTo>
                <a:lnTo>
                  <a:pt x="345147" y="307339"/>
                </a:lnTo>
                <a:lnTo>
                  <a:pt x="367769" y="307339"/>
                </a:lnTo>
                <a:lnTo>
                  <a:pt x="361950" y="303529"/>
                </a:lnTo>
                <a:lnTo>
                  <a:pt x="365854" y="297179"/>
                </a:lnTo>
                <a:lnTo>
                  <a:pt x="351751" y="297179"/>
                </a:lnTo>
                <a:lnTo>
                  <a:pt x="333647" y="284479"/>
                </a:lnTo>
                <a:close/>
              </a:path>
              <a:path w="416560" h="430529">
                <a:moveTo>
                  <a:pt x="71297" y="12699"/>
                </a:moveTo>
                <a:lnTo>
                  <a:pt x="58013" y="12699"/>
                </a:lnTo>
                <a:lnTo>
                  <a:pt x="58013" y="350519"/>
                </a:lnTo>
                <a:lnTo>
                  <a:pt x="71297" y="350519"/>
                </a:lnTo>
                <a:lnTo>
                  <a:pt x="71297" y="12699"/>
                </a:lnTo>
                <a:close/>
              </a:path>
              <a:path w="416560" h="430529">
                <a:moveTo>
                  <a:pt x="277850" y="31749"/>
                </a:moveTo>
                <a:lnTo>
                  <a:pt x="125933" y="31749"/>
                </a:lnTo>
                <a:lnTo>
                  <a:pt x="123939" y="34289"/>
                </a:lnTo>
                <a:lnTo>
                  <a:pt x="123367" y="38099"/>
                </a:lnTo>
                <a:lnTo>
                  <a:pt x="121267" y="44449"/>
                </a:lnTo>
                <a:lnTo>
                  <a:pt x="117487" y="50799"/>
                </a:lnTo>
                <a:lnTo>
                  <a:pt x="112012" y="54609"/>
                </a:lnTo>
                <a:lnTo>
                  <a:pt x="104825" y="57149"/>
                </a:lnTo>
                <a:lnTo>
                  <a:pt x="99834" y="57149"/>
                </a:lnTo>
                <a:lnTo>
                  <a:pt x="93624" y="58419"/>
                </a:lnTo>
                <a:lnTo>
                  <a:pt x="91490" y="59689"/>
                </a:lnTo>
                <a:lnTo>
                  <a:pt x="91363" y="62229"/>
                </a:lnTo>
                <a:lnTo>
                  <a:pt x="91287" y="303529"/>
                </a:lnTo>
                <a:lnTo>
                  <a:pt x="92875" y="304799"/>
                </a:lnTo>
                <a:lnTo>
                  <a:pt x="107099" y="306069"/>
                </a:lnTo>
                <a:lnTo>
                  <a:pt x="113639" y="308609"/>
                </a:lnTo>
                <a:lnTo>
                  <a:pt x="120637" y="317499"/>
                </a:lnTo>
                <a:lnTo>
                  <a:pt x="122351" y="321309"/>
                </a:lnTo>
                <a:lnTo>
                  <a:pt x="124282" y="330199"/>
                </a:lnTo>
                <a:lnTo>
                  <a:pt x="125793" y="331469"/>
                </a:lnTo>
                <a:lnTo>
                  <a:pt x="276656" y="331469"/>
                </a:lnTo>
                <a:lnTo>
                  <a:pt x="279387" y="330199"/>
                </a:lnTo>
                <a:lnTo>
                  <a:pt x="279692" y="326389"/>
                </a:lnTo>
                <a:lnTo>
                  <a:pt x="281642" y="320039"/>
                </a:lnTo>
                <a:lnTo>
                  <a:pt x="136956" y="320039"/>
                </a:lnTo>
                <a:lnTo>
                  <a:pt x="135420" y="318769"/>
                </a:lnTo>
                <a:lnTo>
                  <a:pt x="134302" y="316229"/>
                </a:lnTo>
                <a:lnTo>
                  <a:pt x="130012" y="307339"/>
                </a:lnTo>
                <a:lnTo>
                  <a:pt x="124017" y="300989"/>
                </a:lnTo>
                <a:lnTo>
                  <a:pt x="116566" y="297179"/>
                </a:lnTo>
                <a:lnTo>
                  <a:pt x="107911" y="294639"/>
                </a:lnTo>
                <a:lnTo>
                  <a:pt x="105041" y="293369"/>
                </a:lnTo>
                <a:lnTo>
                  <a:pt x="104394" y="292099"/>
                </a:lnTo>
                <a:lnTo>
                  <a:pt x="104444" y="72389"/>
                </a:lnTo>
                <a:lnTo>
                  <a:pt x="104597" y="71119"/>
                </a:lnTo>
                <a:lnTo>
                  <a:pt x="104698" y="69849"/>
                </a:lnTo>
                <a:lnTo>
                  <a:pt x="135636" y="44449"/>
                </a:lnTo>
                <a:lnTo>
                  <a:pt x="280771" y="44449"/>
                </a:lnTo>
                <a:lnTo>
                  <a:pt x="278866" y="33019"/>
                </a:lnTo>
                <a:lnTo>
                  <a:pt x="277850" y="31749"/>
                </a:lnTo>
                <a:close/>
              </a:path>
              <a:path w="416560" h="430529">
                <a:moveTo>
                  <a:pt x="367769" y="307339"/>
                </a:moveTo>
                <a:lnTo>
                  <a:pt x="345147" y="307339"/>
                </a:lnTo>
                <a:lnTo>
                  <a:pt x="352005" y="312419"/>
                </a:lnTo>
                <a:lnTo>
                  <a:pt x="358317" y="316229"/>
                </a:lnTo>
                <a:lnTo>
                  <a:pt x="369150" y="323849"/>
                </a:lnTo>
                <a:lnTo>
                  <a:pt x="374230" y="326389"/>
                </a:lnTo>
                <a:lnTo>
                  <a:pt x="383489" y="322579"/>
                </a:lnTo>
                <a:lnTo>
                  <a:pt x="387464" y="320039"/>
                </a:lnTo>
                <a:lnTo>
                  <a:pt x="389699" y="316229"/>
                </a:lnTo>
                <a:lnTo>
                  <a:pt x="391438" y="313689"/>
                </a:lnTo>
                <a:lnTo>
                  <a:pt x="375513" y="313689"/>
                </a:lnTo>
                <a:lnTo>
                  <a:pt x="369709" y="308609"/>
                </a:lnTo>
                <a:lnTo>
                  <a:pt x="367769" y="307339"/>
                </a:lnTo>
                <a:close/>
              </a:path>
              <a:path w="416560" h="430529">
                <a:moveTo>
                  <a:pt x="276055" y="184149"/>
                </a:moveTo>
                <a:lnTo>
                  <a:pt x="250545" y="184149"/>
                </a:lnTo>
                <a:lnTo>
                  <a:pt x="266369" y="193039"/>
                </a:lnTo>
                <a:lnTo>
                  <a:pt x="247408" y="223519"/>
                </a:lnTo>
                <a:lnTo>
                  <a:pt x="226085" y="223519"/>
                </a:lnTo>
                <a:lnTo>
                  <a:pt x="287007" y="266699"/>
                </a:lnTo>
                <a:lnTo>
                  <a:pt x="295434" y="273049"/>
                </a:lnTo>
                <a:lnTo>
                  <a:pt x="298970" y="276859"/>
                </a:lnTo>
                <a:lnTo>
                  <a:pt x="300030" y="281939"/>
                </a:lnTo>
                <a:lnTo>
                  <a:pt x="299763" y="288289"/>
                </a:lnTo>
                <a:lnTo>
                  <a:pt x="299656" y="290829"/>
                </a:lnTo>
                <a:lnTo>
                  <a:pt x="299580" y="292099"/>
                </a:lnTo>
                <a:lnTo>
                  <a:pt x="298094" y="293369"/>
                </a:lnTo>
                <a:lnTo>
                  <a:pt x="296976" y="293369"/>
                </a:lnTo>
                <a:lnTo>
                  <a:pt x="287586" y="297179"/>
                </a:lnTo>
                <a:lnTo>
                  <a:pt x="279617" y="302259"/>
                </a:lnTo>
                <a:lnTo>
                  <a:pt x="273222" y="308609"/>
                </a:lnTo>
                <a:lnTo>
                  <a:pt x="268554" y="317499"/>
                </a:lnTo>
                <a:lnTo>
                  <a:pt x="268173" y="318769"/>
                </a:lnTo>
                <a:lnTo>
                  <a:pt x="245169" y="318769"/>
                </a:lnTo>
                <a:lnTo>
                  <a:pt x="136956" y="320039"/>
                </a:lnTo>
                <a:lnTo>
                  <a:pt x="281642" y="320039"/>
                </a:lnTo>
                <a:lnTo>
                  <a:pt x="282033" y="318769"/>
                </a:lnTo>
                <a:lnTo>
                  <a:pt x="286970" y="312419"/>
                </a:lnTo>
                <a:lnTo>
                  <a:pt x="293377" y="308609"/>
                </a:lnTo>
                <a:lnTo>
                  <a:pt x="300126" y="307339"/>
                </a:lnTo>
                <a:lnTo>
                  <a:pt x="315010" y="304799"/>
                </a:lnTo>
                <a:lnTo>
                  <a:pt x="312242" y="302259"/>
                </a:lnTo>
                <a:lnTo>
                  <a:pt x="312337" y="297179"/>
                </a:lnTo>
                <a:lnTo>
                  <a:pt x="312445" y="284479"/>
                </a:lnTo>
                <a:lnTo>
                  <a:pt x="333647" y="284479"/>
                </a:lnTo>
                <a:lnTo>
                  <a:pt x="257606" y="231139"/>
                </a:lnTo>
                <a:lnTo>
                  <a:pt x="277342" y="199389"/>
                </a:lnTo>
                <a:lnTo>
                  <a:pt x="312483" y="199389"/>
                </a:lnTo>
                <a:lnTo>
                  <a:pt x="312482" y="196849"/>
                </a:lnTo>
                <a:lnTo>
                  <a:pt x="299529" y="196849"/>
                </a:lnTo>
                <a:lnTo>
                  <a:pt x="276055" y="184149"/>
                </a:lnTo>
                <a:close/>
              </a:path>
              <a:path w="416560" h="430529">
                <a:moveTo>
                  <a:pt x="412598" y="259079"/>
                </a:moveTo>
                <a:lnTo>
                  <a:pt x="389280" y="259079"/>
                </a:lnTo>
                <a:lnTo>
                  <a:pt x="397865" y="264159"/>
                </a:lnTo>
                <a:lnTo>
                  <a:pt x="402793" y="266699"/>
                </a:lnTo>
                <a:lnTo>
                  <a:pt x="403428" y="270509"/>
                </a:lnTo>
                <a:lnTo>
                  <a:pt x="396829" y="281939"/>
                </a:lnTo>
                <a:lnTo>
                  <a:pt x="390863" y="290829"/>
                </a:lnTo>
                <a:lnTo>
                  <a:pt x="384841" y="300989"/>
                </a:lnTo>
                <a:lnTo>
                  <a:pt x="377482" y="312419"/>
                </a:lnTo>
                <a:lnTo>
                  <a:pt x="375513" y="313689"/>
                </a:lnTo>
                <a:lnTo>
                  <a:pt x="391438" y="313689"/>
                </a:lnTo>
                <a:lnTo>
                  <a:pt x="395785" y="307339"/>
                </a:lnTo>
                <a:lnTo>
                  <a:pt x="401705" y="297179"/>
                </a:lnTo>
                <a:lnTo>
                  <a:pt x="413321" y="279399"/>
                </a:lnTo>
                <a:lnTo>
                  <a:pt x="416036" y="271779"/>
                </a:lnTo>
                <a:lnTo>
                  <a:pt x="415808" y="266699"/>
                </a:lnTo>
                <a:lnTo>
                  <a:pt x="415751" y="265429"/>
                </a:lnTo>
                <a:lnTo>
                  <a:pt x="412598" y="259079"/>
                </a:lnTo>
                <a:close/>
              </a:path>
              <a:path w="416560" h="430529">
                <a:moveTo>
                  <a:pt x="312483" y="199389"/>
                </a:moveTo>
                <a:lnTo>
                  <a:pt x="277342" y="199389"/>
                </a:lnTo>
                <a:lnTo>
                  <a:pt x="378307" y="253999"/>
                </a:lnTo>
                <a:lnTo>
                  <a:pt x="351751" y="297179"/>
                </a:lnTo>
                <a:lnTo>
                  <a:pt x="365854" y="297179"/>
                </a:lnTo>
                <a:lnTo>
                  <a:pt x="389280" y="259079"/>
                </a:lnTo>
                <a:lnTo>
                  <a:pt x="412598" y="259079"/>
                </a:lnTo>
                <a:lnTo>
                  <a:pt x="406704" y="253999"/>
                </a:lnTo>
                <a:lnTo>
                  <a:pt x="363856" y="231139"/>
                </a:lnTo>
                <a:lnTo>
                  <a:pt x="346354" y="222249"/>
                </a:lnTo>
                <a:lnTo>
                  <a:pt x="345033" y="219709"/>
                </a:lnTo>
                <a:lnTo>
                  <a:pt x="345036" y="214629"/>
                </a:lnTo>
                <a:lnTo>
                  <a:pt x="332371" y="214629"/>
                </a:lnTo>
                <a:lnTo>
                  <a:pt x="319570" y="207009"/>
                </a:lnTo>
                <a:lnTo>
                  <a:pt x="312572" y="203199"/>
                </a:lnTo>
                <a:lnTo>
                  <a:pt x="312483" y="199389"/>
                </a:lnTo>
                <a:close/>
              </a:path>
              <a:path w="416560" h="430529">
                <a:moveTo>
                  <a:pt x="217923" y="85089"/>
                </a:moveTo>
                <a:lnTo>
                  <a:pt x="194487" y="110489"/>
                </a:lnTo>
                <a:lnTo>
                  <a:pt x="194919" y="113029"/>
                </a:lnTo>
                <a:lnTo>
                  <a:pt x="198983" y="118109"/>
                </a:lnTo>
                <a:lnTo>
                  <a:pt x="197307" y="120649"/>
                </a:lnTo>
                <a:lnTo>
                  <a:pt x="184296" y="142239"/>
                </a:lnTo>
                <a:lnTo>
                  <a:pt x="173655" y="158749"/>
                </a:lnTo>
                <a:lnTo>
                  <a:pt x="163054" y="176529"/>
                </a:lnTo>
                <a:lnTo>
                  <a:pt x="152476" y="193039"/>
                </a:lnTo>
                <a:lnTo>
                  <a:pt x="151028" y="195579"/>
                </a:lnTo>
                <a:lnTo>
                  <a:pt x="149390" y="196849"/>
                </a:lnTo>
                <a:lnTo>
                  <a:pt x="142633" y="196849"/>
                </a:lnTo>
                <a:lnTo>
                  <a:pt x="138277" y="198119"/>
                </a:lnTo>
                <a:lnTo>
                  <a:pt x="129946" y="205739"/>
                </a:lnTo>
                <a:lnTo>
                  <a:pt x="126923" y="210819"/>
                </a:lnTo>
                <a:lnTo>
                  <a:pt x="125387" y="224789"/>
                </a:lnTo>
                <a:lnTo>
                  <a:pt x="128701" y="229869"/>
                </a:lnTo>
                <a:lnTo>
                  <a:pt x="134213" y="233679"/>
                </a:lnTo>
                <a:lnTo>
                  <a:pt x="177347" y="260349"/>
                </a:lnTo>
                <a:lnTo>
                  <a:pt x="196215" y="271779"/>
                </a:lnTo>
                <a:lnTo>
                  <a:pt x="201053" y="271779"/>
                </a:lnTo>
                <a:lnTo>
                  <a:pt x="205981" y="270509"/>
                </a:lnTo>
                <a:lnTo>
                  <a:pt x="212872" y="265429"/>
                </a:lnTo>
                <a:lnTo>
                  <a:pt x="216565" y="260349"/>
                </a:lnTo>
                <a:lnTo>
                  <a:pt x="200990" y="260349"/>
                </a:lnTo>
                <a:lnTo>
                  <a:pt x="198081" y="259079"/>
                </a:lnTo>
                <a:lnTo>
                  <a:pt x="169664" y="241299"/>
                </a:lnTo>
                <a:lnTo>
                  <a:pt x="156752" y="232409"/>
                </a:lnTo>
                <a:lnTo>
                  <a:pt x="141897" y="223519"/>
                </a:lnTo>
                <a:lnTo>
                  <a:pt x="139153" y="220979"/>
                </a:lnTo>
                <a:lnTo>
                  <a:pt x="140563" y="215899"/>
                </a:lnTo>
                <a:lnTo>
                  <a:pt x="142989" y="212089"/>
                </a:lnTo>
                <a:lnTo>
                  <a:pt x="145821" y="208279"/>
                </a:lnTo>
                <a:lnTo>
                  <a:pt x="172216" y="208279"/>
                </a:lnTo>
                <a:lnTo>
                  <a:pt x="161848" y="201929"/>
                </a:lnTo>
                <a:lnTo>
                  <a:pt x="208267" y="126999"/>
                </a:lnTo>
                <a:lnTo>
                  <a:pt x="233302" y="126999"/>
                </a:lnTo>
                <a:lnTo>
                  <a:pt x="224638" y="121919"/>
                </a:lnTo>
                <a:lnTo>
                  <a:pt x="207581" y="110489"/>
                </a:lnTo>
                <a:lnTo>
                  <a:pt x="206971" y="109219"/>
                </a:lnTo>
                <a:lnTo>
                  <a:pt x="209092" y="104139"/>
                </a:lnTo>
                <a:lnTo>
                  <a:pt x="210032" y="102869"/>
                </a:lnTo>
                <a:lnTo>
                  <a:pt x="212940" y="97789"/>
                </a:lnTo>
                <a:lnTo>
                  <a:pt x="215582" y="96519"/>
                </a:lnTo>
                <a:lnTo>
                  <a:pt x="239225" y="96519"/>
                </a:lnTo>
                <a:lnTo>
                  <a:pt x="225234" y="88899"/>
                </a:lnTo>
                <a:lnTo>
                  <a:pt x="217923" y="85089"/>
                </a:lnTo>
                <a:close/>
              </a:path>
              <a:path w="416560" h="430529">
                <a:moveTo>
                  <a:pt x="172216" y="208279"/>
                </a:moveTo>
                <a:lnTo>
                  <a:pt x="145821" y="208279"/>
                </a:lnTo>
                <a:lnTo>
                  <a:pt x="148615" y="209549"/>
                </a:lnTo>
                <a:lnTo>
                  <a:pt x="164011" y="218439"/>
                </a:lnTo>
                <a:lnTo>
                  <a:pt x="192238" y="236219"/>
                </a:lnTo>
                <a:lnTo>
                  <a:pt x="207759" y="245109"/>
                </a:lnTo>
                <a:lnTo>
                  <a:pt x="208572" y="247649"/>
                </a:lnTo>
                <a:lnTo>
                  <a:pt x="210172" y="248919"/>
                </a:lnTo>
                <a:lnTo>
                  <a:pt x="207835" y="252729"/>
                </a:lnTo>
                <a:lnTo>
                  <a:pt x="206184" y="256539"/>
                </a:lnTo>
                <a:lnTo>
                  <a:pt x="200990" y="260349"/>
                </a:lnTo>
                <a:lnTo>
                  <a:pt x="216565" y="260349"/>
                </a:lnTo>
                <a:lnTo>
                  <a:pt x="218411" y="257809"/>
                </a:lnTo>
                <a:lnTo>
                  <a:pt x="220897" y="248919"/>
                </a:lnTo>
                <a:lnTo>
                  <a:pt x="218630" y="240029"/>
                </a:lnTo>
                <a:lnTo>
                  <a:pt x="218109" y="238759"/>
                </a:lnTo>
                <a:lnTo>
                  <a:pt x="217881" y="237489"/>
                </a:lnTo>
                <a:lnTo>
                  <a:pt x="220751" y="232409"/>
                </a:lnTo>
                <a:lnTo>
                  <a:pt x="222520" y="229869"/>
                </a:lnTo>
                <a:lnTo>
                  <a:pt x="207467" y="229869"/>
                </a:lnTo>
                <a:lnTo>
                  <a:pt x="172216" y="208279"/>
                </a:lnTo>
                <a:close/>
              </a:path>
              <a:path w="416560" h="430529">
                <a:moveTo>
                  <a:pt x="233302" y="126999"/>
                </a:moveTo>
                <a:lnTo>
                  <a:pt x="208267" y="126999"/>
                </a:lnTo>
                <a:lnTo>
                  <a:pt x="253809" y="154939"/>
                </a:lnTo>
                <a:lnTo>
                  <a:pt x="207467" y="229869"/>
                </a:lnTo>
                <a:lnTo>
                  <a:pt x="222520" y="229869"/>
                </a:lnTo>
                <a:lnTo>
                  <a:pt x="223405" y="228599"/>
                </a:lnTo>
                <a:lnTo>
                  <a:pt x="226085" y="223519"/>
                </a:lnTo>
                <a:lnTo>
                  <a:pt x="247408" y="223519"/>
                </a:lnTo>
                <a:lnTo>
                  <a:pt x="232549" y="213359"/>
                </a:lnTo>
                <a:lnTo>
                  <a:pt x="250545" y="184149"/>
                </a:lnTo>
                <a:lnTo>
                  <a:pt x="276055" y="184149"/>
                </a:lnTo>
                <a:lnTo>
                  <a:pt x="257276" y="173989"/>
                </a:lnTo>
                <a:lnTo>
                  <a:pt x="259829" y="168909"/>
                </a:lnTo>
                <a:lnTo>
                  <a:pt x="261988" y="165099"/>
                </a:lnTo>
                <a:lnTo>
                  <a:pt x="265353" y="161289"/>
                </a:lnTo>
                <a:lnTo>
                  <a:pt x="267525" y="160019"/>
                </a:lnTo>
                <a:lnTo>
                  <a:pt x="268935" y="160019"/>
                </a:lnTo>
                <a:lnTo>
                  <a:pt x="277488" y="157479"/>
                </a:lnTo>
                <a:lnTo>
                  <a:pt x="285061" y="149859"/>
                </a:lnTo>
                <a:lnTo>
                  <a:pt x="285590" y="148589"/>
                </a:lnTo>
                <a:lnTo>
                  <a:pt x="268071" y="148589"/>
                </a:lnTo>
                <a:lnTo>
                  <a:pt x="252796" y="138429"/>
                </a:lnTo>
                <a:lnTo>
                  <a:pt x="233302" y="126999"/>
                </a:lnTo>
                <a:close/>
              </a:path>
              <a:path w="416560" h="430529">
                <a:moveTo>
                  <a:pt x="345142" y="12699"/>
                </a:moveTo>
                <a:lnTo>
                  <a:pt x="332371" y="12699"/>
                </a:lnTo>
                <a:lnTo>
                  <a:pt x="332371" y="214629"/>
                </a:lnTo>
                <a:lnTo>
                  <a:pt x="345036" y="214629"/>
                </a:lnTo>
                <a:lnTo>
                  <a:pt x="345142" y="12699"/>
                </a:lnTo>
                <a:close/>
              </a:path>
              <a:path w="416560" h="430529">
                <a:moveTo>
                  <a:pt x="280771" y="44449"/>
                </a:moveTo>
                <a:lnTo>
                  <a:pt x="266217" y="44449"/>
                </a:lnTo>
                <a:lnTo>
                  <a:pt x="268249" y="45719"/>
                </a:lnTo>
                <a:lnTo>
                  <a:pt x="268643" y="45719"/>
                </a:lnTo>
                <a:lnTo>
                  <a:pt x="273442" y="55879"/>
                </a:lnTo>
                <a:lnTo>
                  <a:pt x="280028" y="62229"/>
                </a:lnTo>
                <a:lnTo>
                  <a:pt x="288195" y="66039"/>
                </a:lnTo>
                <a:lnTo>
                  <a:pt x="297738" y="69849"/>
                </a:lnTo>
                <a:lnTo>
                  <a:pt x="299529" y="69849"/>
                </a:lnTo>
                <a:lnTo>
                  <a:pt x="299529" y="196849"/>
                </a:lnTo>
                <a:lnTo>
                  <a:pt x="312482" y="196849"/>
                </a:lnTo>
                <a:lnTo>
                  <a:pt x="312432" y="59689"/>
                </a:lnTo>
                <a:lnTo>
                  <a:pt x="310540" y="58419"/>
                </a:lnTo>
                <a:lnTo>
                  <a:pt x="298742" y="57149"/>
                </a:lnTo>
                <a:lnTo>
                  <a:pt x="293077" y="54609"/>
                </a:lnTo>
                <a:lnTo>
                  <a:pt x="283159" y="49529"/>
                </a:lnTo>
                <a:lnTo>
                  <a:pt x="280771" y="44449"/>
                </a:lnTo>
                <a:close/>
              </a:path>
              <a:path w="416560" h="430529">
                <a:moveTo>
                  <a:pt x="239225" y="96519"/>
                </a:moveTo>
                <a:lnTo>
                  <a:pt x="215582" y="96519"/>
                </a:lnTo>
                <a:lnTo>
                  <a:pt x="246640" y="115569"/>
                </a:lnTo>
                <a:lnTo>
                  <a:pt x="260645" y="124459"/>
                </a:lnTo>
                <a:lnTo>
                  <a:pt x="276085" y="134619"/>
                </a:lnTo>
                <a:lnTo>
                  <a:pt x="276885" y="135889"/>
                </a:lnTo>
                <a:lnTo>
                  <a:pt x="278561" y="138429"/>
                </a:lnTo>
                <a:lnTo>
                  <a:pt x="276072" y="142239"/>
                </a:lnTo>
                <a:lnTo>
                  <a:pt x="274002" y="144779"/>
                </a:lnTo>
                <a:lnTo>
                  <a:pt x="270700" y="148589"/>
                </a:lnTo>
                <a:lnTo>
                  <a:pt x="285590" y="148589"/>
                </a:lnTo>
                <a:lnTo>
                  <a:pt x="289294" y="139699"/>
                </a:lnTo>
                <a:lnTo>
                  <a:pt x="287832" y="130809"/>
                </a:lnTo>
                <a:lnTo>
                  <a:pt x="286105" y="126999"/>
                </a:lnTo>
                <a:lnTo>
                  <a:pt x="283781" y="124459"/>
                </a:lnTo>
                <a:lnTo>
                  <a:pt x="267111" y="114299"/>
                </a:lnTo>
                <a:lnTo>
                  <a:pt x="239225" y="96519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372602" y="8615135"/>
            <a:ext cx="466090" cy="455930"/>
          </a:xfrm>
          <a:custGeom>
            <a:avLst/>
            <a:gdLst/>
            <a:ahLst/>
            <a:cxnLst/>
            <a:rect l="l" t="t" r="r" b="b"/>
            <a:pathLst>
              <a:path w="466089" h="455929">
                <a:moveTo>
                  <a:pt x="465436" y="309880"/>
                </a:moveTo>
                <a:lnTo>
                  <a:pt x="85480" y="309880"/>
                </a:lnTo>
                <a:lnTo>
                  <a:pt x="65717" y="311150"/>
                </a:lnTo>
                <a:lnTo>
                  <a:pt x="35705" y="320040"/>
                </a:lnTo>
                <a:lnTo>
                  <a:pt x="12820" y="340360"/>
                </a:lnTo>
                <a:lnTo>
                  <a:pt x="0" y="368300"/>
                </a:lnTo>
                <a:lnTo>
                  <a:pt x="61" y="378460"/>
                </a:lnTo>
                <a:lnTo>
                  <a:pt x="10053" y="422910"/>
                </a:lnTo>
                <a:lnTo>
                  <a:pt x="48082" y="452120"/>
                </a:lnTo>
                <a:lnTo>
                  <a:pt x="74073" y="455930"/>
                </a:lnTo>
                <a:lnTo>
                  <a:pt x="464700" y="455930"/>
                </a:lnTo>
                <a:lnTo>
                  <a:pt x="465995" y="454660"/>
                </a:lnTo>
                <a:lnTo>
                  <a:pt x="465995" y="445770"/>
                </a:lnTo>
                <a:lnTo>
                  <a:pt x="72943" y="445770"/>
                </a:lnTo>
                <a:lnTo>
                  <a:pt x="51394" y="441960"/>
                </a:lnTo>
                <a:lnTo>
                  <a:pt x="32851" y="431800"/>
                </a:lnTo>
                <a:lnTo>
                  <a:pt x="18720" y="416560"/>
                </a:lnTo>
                <a:lnTo>
                  <a:pt x="10408" y="397510"/>
                </a:lnTo>
                <a:lnTo>
                  <a:pt x="10406" y="369570"/>
                </a:lnTo>
                <a:lnTo>
                  <a:pt x="21857" y="345440"/>
                </a:lnTo>
                <a:lnTo>
                  <a:pt x="42176" y="327660"/>
                </a:lnTo>
                <a:lnTo>
                  <a:pt x="68777" y="321310"/>
                </a:lnTo>
                <a:lnTo>
                  <a:pt x="465995" y="321310"/>
                </a:lnTo>
                <a:lnTo>
                  <a:pt x="465995" y="311150"/>
                </a:lnTo>
                <a:lnTo>
                  <a:pt x="465436" y="309880"/>
                </a:lnTo>
                <a:close/>
              </a:path>
              <a:path w="466089" h="455929">
                <a:moveTo>
                  <a:pt x="465995" y="421640"/>
                </a:moveTo>
                <a:lnTo>
                  <a:pt x="455226" y="421640"/>
                </a:lnTo>
                <a:lnTo>
                  <a:pt x="455226" y="445770"/>
                </a:lnTo>
                <a:lnTo>
                  <a:pt x="465995" y="445770"/>
                </a:lnTo>
                <a:lnTo>
                  <a:pt x="465995" y="421640"/>
                </a:lnTo>
                <a:close/>
              </a:path>
              <a:path w="466089" h="455929">
                <a:moveTo>
                  <a:pt x="465995" y="321310"/>
                </a:moveTo>
                <a:lnTo>
                  <a:pt x="455454" y="321310"/>
                </a:lnTo>
                <a:lnTo>
                  <a:pt x="455454" y="345440"/>
                </a:lnTo>
                <a:lnTo>
                  <a:pt x="68219" y="345440"/>
                </a:lnTo>
                <a:lnTo>
                  <a:pt x="54124" y="347980"/>
                </a:lnTo>
                <a:lnTo>
                  <a:pt x="42807" y="356870"/>
                </a:lnTo>
                <a:lnTo>
                  <a:pt x="35313" y="369570"/>
                </a:lnTo>
                <a:lnTo>
                  <a:pt x="32684" y="383540"/>
                </a:lnTo>
                <a:lnTo>
                  <a:pt x="35670" y="398780"/>
                </a:lnTo>
                <a:lnTo>
                  <a:pt x="43544" y="410210"/>
                </a:lnTo>
                <a:lnTo>
                  <a:pt x="55135" y="419100"/>
                </a:lnTo>
                <a:lnTo>
                  <a:pt x="69273" y="421640"/>
                </a:lnTo>
                <a:lnTo>
                  <a:pt x="129534" y="421640"/>
                </a:lnTo>
                <a:lnTo>
                  <a:pt x="129496" y="425450"/>
                </a:lnTo>
                <a:lnTo>
                  <a:pt x="130893" y="427990"/>
                </a:lnTo>
                <a:lnTo>
                  <a:pt x="131744" y="431800"/>
                </a:lnTo>
                <a:lnTo>
                  <a:pt x="135109" y="433070"/>
                </a:lnTo>
                <a:lnTo>
                  <a:pt x="138462" y="431800"/>
                </a:lnTo>
                <a:lnTo>
                  <a:pt x="139961" y="430530"/>
                </a:lnTo>
                <a:lnTo>
                  <a:pt x="147294" y="422910"/>
                </a:lnTo>
                <a:lnTo>
                  <a:pt x="154550" y="414020"/>
                </a:lnTo>
                <a:lnTo>
                  <a:pt x="142082" y="414020"/>
                </a:lnTo>
                <a:lnTo>
                  <a:pt x="140723" y="412750"/>
                </a:lnTo>
                <a:lnTo>
                  <a:pt x="140723" y="411480"/>
                </a:lnTo>
                <a:lnTo>
                  <a:pt x="71800" y="411480"/>
                </a:lnTo>
                <a:lnTo>
                  <a:pt x="60663" y="408940"/>
                </a:lnTo>
                <a:lnTo>
                  <a:pt x="51574" y="402590"/>
                </a:lnTo>
                <a:lnTo>
                  <a:pt x="45406" y="394970"/>
                </a:lnTo>
                <a:lnTo>
                  <a:pt x="43034" y="383540"/>
                </a:lnTo>
                <a:lnTo>
                  <a:pt x="45087" y="372110"/>
                </a:lnTo>
                <a:lnTo>
                  <a:pt x="51023" y="363220"/>
                </a:lnTo>
                <a:lnTo>
                  <a:pt x="59997" y="358140"/>
                </a:lnTo>
                <a:lnTo>
                  <a:pt x="71165" y="355600"/>
                </a:lnTo>
                <a:lnTo>
                  <a:pt x="465995" y="355600"/>
                </a:lnTo>
                <a:lnTo>
                  <a:pt x="465995" y="345440"/>
                </a:lnTo>
                <a:lnTo>
                  <a:pt x="455454" y="345440"/>
                </a:lnTo>
                <a:lnTo>
                  <a:pt x="465995" y="344170"/>
                </a:lnTo>
                <a:lnTo>
                  <a:pt x="465995" y="321310"/>
                </a:lnTo>
                <a:close/>
              </a:path>
              <a:path w="466089" h="455929">
                <a:moveTo>
                  <a:pt x="186298" y="396240"/>
                </a:moveTo>
                <a:lnTo>
                  <a:pt x="171101" y="396240"/>
                </a:lnTo>
                <a:lnTo>
                  <a:pt x="193453" y="420370"/>
                </a:lnTo>
                <a:lnTo>
                  <a:pt x="197873" y="425450"/>
                </a:lnTo>
                <a:lnTo>
                  <a:pt x="204337" y="431800"/>
                </a:lnTo>
                <a:lnTo>
                  <a:pt x="207614" y="433070"/>
                </a:lnTo>
                <a:lnTo>
                  <a:pt x="210954" y="431800"/>
                </a:lnTo>
                <a:lnTo>
                  <a:pt x="211894" y="427990"/>
                </a:lnTo>
                <a:lnTo>
                  <a:pt x="213430" y="425450"/>
                </a:lnTo>
                <a:lnTo>
                  <a:pt x="213380" y="421640"/>
                </a:lnTo>
                <a:lnTo>
                  <a:pt x="465995" y="421640"/>
                </a:lnTo>
                <a:lnTo>
                  <a:pt x="465995" y="414020"/>
                </a:lnTo>
                <a:lnTo>
                  <a:pt x="202229" y="414020"/>
                </a:lnTo>
                <a:lnTo>
                  <a:pt x="193504" y="403860"/>
                </a:lnTo>
                <a:lnTo>
                  <a:pt x="186298" y="396240"/>
                </a:lnTo>
                <a:close/>
              </a:path>
              <a:path w="466089" h="455929">
                <a:moveTo>
                  <a:pt x="172740" y="382270"/>
                </a:moveTo>
                <a:lnTo>
                  <a:pt x="170530" y="382270"/>
                </a:lnTo>
                <a:lnTo>
                  <a:pt x="161394" y="392430"/>
                </a:lnTo>
                <a:lnTo>
                  <a:pt x="155912" y="397510"/>
                </a:lnTo>
                <a:lnTo>
                  <a:pt x="143860" y="410210"/>
                </a:lnTo>
                <a:lnTo>
                  <a:pt x="143047" y="412750"/>
                </a:lnTo>
                <a:lnTo>
                  <a:pt x="142082" y="414020"/>
                </a:lnTo>
                <a:lnTo>
                  <a:pt x="154550" y="414020"/>
                </a:lnTo>
                <a:lnTo>
                  <a:pt x="169653" y="398780"/>
                </a:lnTo>
                <a:lnTo>
                  <a:pt x="170136" y="397510"/>
                </a:lnTo>
                <a:lnTo>
                  <a:pt x="171101" y="396240"/>
                </a:lnTo>
                <a:lnTo>
                  <a:pt x="186298" y="396240"/>
                </a:lnTo>
                <a:lnTo>
                  <a:pt x="185097" y="394970"/>
                </a:lnTo>
                <a:lnTo>
                  <a:pt x="180817" y="391160"/>
                </a:lnTo>
                <a:lnTo>
                  <a:pt x="172740" y="382270"/>
                </a:lnTo>
                <a:close/>
              </a:path>
              <a:path w="466089" h="455929">
                <a:moveTo>
                  <a:pt x="213367" y="355600"/>
                </a:moveTo>
                <a:lnTo>
                  <a:pt x="202229" y="355600"/>
                </a:lnTo>
                <a:lnTo>
                  <a:pt x="202229" y="414020"/>
                </a:lnTo>
                <a:lnTo>
                  <a:pt x="465995" y="414020"/>
                </a:lnTo>
                <a:lnTo>
                  <a:pt x="465995" y="411480"/>
                </a:lnTo>
                <a:lnTo>
                  <a:pt x="213316" y="411480"/>
                </a:lnTo>
                <a:lnTo>
                  <a:pt x="213316" y="388620"/>
                </a:lnTo>
                <a:lnTo>
                  <a:pt x="465995" y="388620"/>
                </a:lnTo>
                <a:lnTo>
                  <a:pt x="465995" y="378460"/>
                </a:lnTo>
                <a:lnTo>
                  <a:pt x="213367" y="378460"/>
                </a:lnTo>
                <a:lnTo>
                  <a:pt x="213367" y="355600"/>
                </a:lnTo>
                <a:close/>
              </a:path>
              <a:path w="466089" h="455929">
                <a:moveTo>
                  <a:pt x="140723" y="355600"/>
                </a:moveTo>
                <a:lnTo>
                  <a:pt x="129636" y="355600"/>
                </a:lnTo>
                <a:lnTo>
                  <a:pt x="129636" y="378460"/>
                </a:lnTo>
                <a:lnTo>
                  <a:pt x="82506" y="378460"/>
                </a:lnTo>
                <a:lnTo>
                  <a:pt x="82449" y="382270"/>
                </a:lnTo>
                <a:lnTo>
                  <a:pt x="82328" y="388620"/>
                </a:lnTo>
                <a:lnTo>
                  <a:pt x="129687" y="388620"/>
                </a:lnTo>
                <a:lnTo>
                  <a:pt x="129687" y="411480"/>
                </a:lnTo>
                <a:lnTo>
                  <a:pt x="140723" y="411480"/>
                </a:lnTo>
                <a:lnTo>
                  <a:pt x="140723" y="355600"/>
                </a:lnTo>
                <a:close/>
              </a:path>
              <a:path w="466089" h="455929">
                <a:moveTo>
                  <a:pt x="465995" y="388620"/>
                </a:moveTo>
                <a:lnTo>
                  <a:pt x="455276" y="388620"/>
                </a:lnTo>
                <a:lnTo>
                  <a:pt x="455276" y="411480"/>
                </a:lnTo>
                <a:lnTo>
                  <a:pt x="465995" y="411480"/>
                </a:lnTo>
                <a:lnTo>
                  <a:pt x="465995" y="388620"/>
                </a:lnTo>
                <a:close/>
              </a:path>
              <a:path w="466089" h="455929">
                <a:moveTo>
                  <a:pt x="465995" y="355600"/>
                </a:moveTo>
                <a:lnTo>
                  <a:pt x="455289" y="355600"/>
                </a:lnTo>
                <a:lnTo>
                  <a:pt x="455289" y="378460"/>
                </a:lnTo>
                <a:lnTo>
                  <a:pt x="465995" y="378460"/>
                </a:lnTo>
                <a:lnTo>
                  <a:pt x="465995" y="355600"/>
                </a:lnTo>
                <a:close/>
              </a:path>
              <a:path w="466089" h="455929">
                <a:moveTo>
                  <a:pt x="293631" y="264160"/>
                </a:moveTo>
                <a:lnTo>
                  <a:pt x="169793" y="264160"/>
                </a:lnTo>
                <a:lnTo>
                  <a:pt x="161780" y="265430"/>
                </a:lnTo>
                <a:lnTo>
                  <a:pt x="155369" y="270510"/>
                </a:lnTo>
                <a:lnTo>
                  <a:pt x="151116" y="276860"/>
                </a:lnTo>
                <a:lnTo>
                  <a:pt x="149575" y="284480"/>
                </a:lnTo>
                <a:lnTo>
                  <a:pt x="149694" y="293370"/>
                </a:lnTo>
                <a:lnTo>
                  <a:pt x="149787" y="297180"/>
                </a:lnTo>
                <a:lnTo>
                  <a:pt x="150056" y="306070"/>
                </a:lnTo>
                <a:lnTo>
                  <a:pt x="150172" y="309880"/>
                </a:lnTo>
                <a:lnTo>
                  <a:pt x="163456" y="309880"/>
                </a:lnTo>
                <a:lnTo>
                  <a:pt x="160078" y="306070"/>
                </a:lnTo>
                <a:lnTo>
                  <a:pt x="159733" y="297180"/>
                </a:lnTo>
                <a:lnTo>
                  <a:pt x="159851" y="284480"/>
                </a:lnTo>
                <a:lnTo>
                  <a:pt x="159925" y="278130"/>
                </a:lnTo>
                <a:lnTo>
                  <a:pt x="163850" y="274320"/>
                </a:lnTo>
                <a:lnTo>
                  <a:pt x="311753" y="274320"/>
                </a:lnTo>
                <a:lnTo>
                  <a:pt x="309165" y="270510"/>
                </a:lnTo>
                <a:lnTo>
                  <a:pt x="302425" y="265430"/>
                </a:lnTo>
                <a:lnTo>
                  <a:pt x="293631" y="264160"/>
                </a:lnTo>
                <a:close/>
              </a:path>
              <a:path w="466089" h="455929">
                <a:moveTo>
                  <a:pt x="311753" y="274320"/>
                </a:moveTo>
                <a:lnTo>
                  <a:pt x="301200" y="274320"/>
                </a:lnTo>
                <a:lnTo>
                  <a:pt x="304693" y="278130"/>
                </a:lnTo>
                <a:lnTo>
                  <a:pt x="304797" y="297180"/>
                </a:lnTo>
                <a:lnTo>
                  <a:pt x="304464" y="306070"/>
                </a:lnTo>
                <a:lnTo>
                  <a:pt x="301149" y="309880"/>
                </a:lnTo>
                <a:lnTo>
                  <a:pt x="314319" y="309880"/>
                </a:lnTo>
                <a:lnTo>
                  <a:pt x="314573" y="300990"/>
                </a:lnTo>
                <a:lnTo>
                  <a:pt x="314992" y="293370"/>
                </a:lnTo>
                <a:lnTo>
                  <a:pt x="314992" y="285750"/>
                </a:lnTo>
                <a:lnTo>
                  <a:pt x="313478" y="276860"/>
                </a:lnTo>
                <a:lnTo>
                  <a:pt x="311753" y="274320"/>
                </a:lnTo>
                <a:close/>
              </a:path>
              <a:path w="466089" h="455929">
                <a:moveTo>
                  <a:pt x="218053" y="71120"/>
                </a:moveTo>
                <a:lnTo>
                  <a:pt x="207157" y="71120"/>
                </a:lnTo>
                <a:lnTo>
                  <a:pt x="207157" y="264160"/>
                </a:lnTo>
                <a:lnTo>
                  <a:pt x="218053" y="264160"/>
                </a:lnTo>
                <a:lnTo>
                  <a:pt x="218053" y="71120"/>
                </a:lnTo>
                <a:close/>
              </a:path>
              <a:path w="466089" h="455929">
                <a:moveTo>
                  <a:pt x="257576" y="71120"/>
                </a:moveTo>
                <a:lnTo>
                  <a:pt x="246501" y="71120"/>
                </a:lnTo>
                <a:lnTo>
                  <a:pt x="246501" y="264160"/>
                </a:lnTo>
                <a:lnTo>
                  <a:pt x="257576" y="264160"/>
                </a:lnTo>
                <a:lnTo>
                  <a:pt x="257576" y="71120"/>
                </a:lnTo>
                <a:close/>
              </a:path>
              <a:path w="466089" h="455929">
                <a:moveTo>
                  <a:pt x="131566" y="71120"/>
                </a:moveTo>
                <a:lnTo>
                  <a:pt x="113646" y="71120"/>
                </a:lnTo>
                <a:lnTo>
                  <a:pt x="112986" y="72390"/>
                </a:lnTo>
                <a:lnTo>
                  <a:pt x="112745" y="73660"/>
                </a:lnTo>
                <a:lnTo>
                  <a:pt x="76584" y="143510"/>
                </a:lnTo>
                <a:lnTo>
                  <a:pt x="63697" y="168910"/>
                </a:lnTo>
                <a:lnTo>
                  <a:pt x="62808" y="171450"/>
                </a:lnTo>
                <a:lnTo>
                  <a:pt x="62923" y="172720"/>
                </a:lnTo>
                <a:lnTo>
                  <a:pt x="84840" y="210820"/>
                </a:lnTo>
                <a:lnTo>
                  <a:pt x="118674" y="218440"/>
                </a:lnTo>
                <a:lnTo>
                  <a:pt x="128527" y="218440"/>
                </a:lnTo>
                <a:lnTo>
                  <a:pt x="138335" y="217170"/>
                </a:lnTo>
                <a:lnTo>
                  <a:pt x="153512" y="214630"/>
                </a:lnTo>
                <a:lnTo>
                  <a:pt x="166063" y="207010"/>
                </a:lnTo>
                <a:lnTo>
                  <a:pt x="105582" y="207010"/>
                </a:lnTo>
                <a:lnTo>
                  <a:pt x="94355" y="204470"/>
                </a:lnTo>
                <a:lnTo>
                  <a:pt x="84622" y="196850"/>
                </a:lnTo>
                <a:lnTo>
                  <a:pt x="77530" y="187960"/>
                </a:lnTo>
                <a:lnTo>
                  <a:pt x="74226" y="176530"/>
                </a:lnTo>
                <a:lnTo>
                  <a:pt x="181912" y="176530"/>
                </a:lnTo>
                <a:lnTo>
                  <a:pt x="182226" y="175260"/>
                </a:lnTo>
                <a:lnTo>
                  <a:pt x="182120" y="172720"/>
                </a:lnTo>
                <a:lnTo>
                  <a:pt x="182013" y="170180"/>
                </a:lnTo>
                <a:lnTo>
                  <a:pt x="181960" y="168910"/>
                </a:lnTo>
                <a:lnTo>
                  <a:pt x="179918" y="165100"/>
                </a:lnTo>
                <a:lnTo>
                  <a:pt x="77070" y="165100"/>
                </a:lnTo>
                <a:lnTo>
                  <a:pt x="122524" y="77470"/>
                </a:lnTo>
                <a:lnTo>
                  <a:pt x="134030" y="77470"/>
                </a:lnTo>
                <a:lnTo>
                  <a:pt x="133370" y="76200"/>
                </a:lnTo>
                <a:lnTo>
                  <a:pt x="132608" y="73660"/>
                </a:lnTo>
                <a:lnTo>
                  <a:pt x="131566" y="71120"/>
                </a:lnTo>
                <a:close/>
              </a:path>
              <a:path w="466089" h="455929">
                <a:moveTo>
                  <a:pt x="350717" y="71120"/>
                </a:moveTo>
                <a:lnTo>
                  <a:pt x="332887" y="71120"/>
                </a:lnTo>
                <a:lnTo>
                  <a:pt x="332328" y="72390"/>
                </a:lnTo>
                <a:lnTo>
                  <a:pt x="332048" y="73660"/>
                </a:lnTo>
                <a:lnTo>
                  <a:pt x="284296" y="166370"/>
                </a:lnTo>
                <a:lnTo>
                  <a:pt x="282315" y="170180"/>
                </a:lnTo>
                <a:lnTo>
                  <a:pt x="282341" y="172720"/>
                </a:lnTo>
                <a:lnTo>
                  <a:pt x="285088" y="186690"/>
                </a:lnTo>
                <a:lnTo>
                  <a:pt x="292439" y="200660"/>
                </a:lnTo>
                <a:lnTo>
                  <a:pt x="303602" y="210820"/>
                </a:lnTo>
                <a:lnTo>
                  <a:pt x="317786" y="215900"/>
                </a:lnTo>
                <a:lnTo>
                  <a:pt x="337730" y="218440"/>
                </a:lnTo>
                <a:lnTo>
                  <a:pt x="347835" y="218440"/>
                </a:lnTo>
                <a:lnTo>
                  <a:pt x="357893" y="217170"/>
                </a:lnTo>
                <a:lnTo>
                  <a:pt x="372858" y="214630"/>
                </a:lnTo>
                <a:lnTo>
                  <a:pt x="385292" y="207010"/>
                </a:lnTo>
                <a:lnTo>
                  <a:pt x="324962" y="207010"/>
                </a:lnTo>
                <a:lnTo>
                  <a:pt x="313799" y="204470"/>
                </a:lnTo>
                <a:lnTo>
                  <a:pt x="304202" y="198120"/>
                </a:lnTo>
                <a:lnTo>
                  <a:pt x="297146" y="187960"/>
                </a:lnTo>
                <a:lnTo>
                  <a:pt x="293605" y="176530"/>
                </a:lnTo>
                <a:lnTo>
                  <a:pt x="401187" y="176530"/>
                </a:lnTo>
                <a:lnTo>
                  <a:pt x="402724" y="171450"/>
                </a:lnTo>
                <a:lnTo>
                  <a:pt x="399359" y="165100"/>
                </a:lnTo>
                <a:lnTo>
                  <a:pt x="296539" y="165100"/>
                </a:lnTo>
                <a:lnTo>
                  <a:pt x="341992" y="77470"/>
                </a:lnTo>
                <a:lnTo>
                  <a:pt x="353505" y="77470"/>
                </a:lnTo>
                <a:lnTo>
                  <a:pt x="352838" y="76200"/>
                </a:lnTo>
                <a:lnTo>
                  <a:pt x="351975" y="73660"/>
                </a:lnTo>
                <a:lnTo>
                  <a:pt x="350717" y="71120"/>
                </a:lnTo>
                <a:close/>
              </a:path>
              <a:path w="466089" h="455929">
                <a:moveTo>
                  <a:pt x="181912" y="176530"/>
                </a:moveTo>
                <a:lnTo>
                  <a:pt x="170415" y="176530"/>
                </a:lnTo>
                <a:lnTo>
                  <a:pt x="167557" y="187960"/>
                </a:lnTo>
                <a:lnTo>
                  <a:pt x="160489" y="196850"/>
                </a:lnTo>
                <a:lnTo>
                  <a:pt x="150561" y="204470"/>
                </a:lnTo>
                <a:lnTo>
                  <a:pt x="139123" y="207010"/>
                </a:lnTo>
                <a:lnTo>
                  <a:pt x="166063" y="207010"/>
                </a:lnTo>
                <a:lnTo>
                  <a:pt x="175408" y="195580"/>
                </a:lnTo>
                <a:lnTo>
                  <a:pt x="180969" y="180340"/>
                </a:lnTo>
                <a:lnTo>
                  <a:pt x="181912" y="176530"/>
                </a:lnTo>
                <a:close/>
              </a:path>
              <a:path w="466089" h="455929">
                <a:moveTo>
                  <a:pt x="401187" y="176530"/>
                </a:moveTo>
                <a:lnTo>
                  <a:pt x="389998" y="176530"/>
                </a:lnTo>
                <a:lnTo>
                  <a:pt x="386946" y="187960"/>
                </a:lnTo>
                <a:lnTo>
                  <a:pt x="379846" y="196850"/>
                </a:lnTo>
                <a:lnTo>
                  <a:pt x="369958" y="204470"/>
                </a:lnTo>
                <a:lnTo>
                  <a:pt x="358541" y="207010"/>
                </a:lnTo>
                <a:lnTo>
                  <a:pt x="385292" y="207010"/>
                </a:lnTo>
                <a:lnTo>
                  <a:pt x="394588" y="195580"/>
                </a:lnTo>
                <a:lnTo>
                  <a:pt x="400146" y="181610"/>
                </a:lnTo>
                <a:lnTo>
                  <a:pt x="401187" y="176530"/>
                </a:lnTo>
                <a:close/>
              </a:path>
              <a:path w="466089" h="455929">
                <a:moveTo>
                  <a:pt x="134030" y="77470"/>
                </a:moveTo>
                <a:lnTo>
                  <a:pt x="122524" y="77470"/>
                </a:lnTo>
                <a:lnTo>
                  <a:pt x="167875" y="165100"/>
                </a:lnTo>
                <a:lnTo>
                  <a:pt x="179918" y="165100"/>
                </a:lnTo>
                <a:lnTo>
                  <a:pt x="167670" y="142240"/>
                </a:lnTo>
                <a:lnTo>
                  <a:pt x="156499" y="120650"/>
                </a:lnTo>
                <a:lnTo>
                  <a:pt x="134030" y="77470"/>
                </a:lnTo>
                <a:close/>
              </a:path>
              <a:path w="466089" h="455929">
                <a:moveTo>
                  <a:pt x="353505" y="77470"/>
                </a:moveTo>
                <a:lnTo>
                  <a:pt x="341992" y="77470"/>
                </a:lnTo>
                <a:lnTo>
                  <a:pt x="387560" y="165100"/>
                </a:lnTo>
                <a:lnTo>
                  <a:pt x="399359" y="165100"/>
                </a:lnTo>
                <a:lnTo>
                  <a:pt x="388404" y="144780"/>
                </a:lnTo>
                <a:lnTo>
                  <a:pt x="376833" y="121920"/>
                </a:lnTo>
                <a:lnTo>
                  <a:pt x="353505" y="77470"/>
                </a:lnTo>
                <a:close/>
              </a:path>
              <a:path w="466089" h="455929">
                <a:moveTo>
                  <a:pt x="232158" y="0"/>
                </a:moveTo>
                <a:lnTo>
                  <a:pt x="215425" y="3810"/>
                </a:lnTo>
                <a:lnTo>
                  <a:pt x="201581" y="15240"/>
                </a:lnTo>
                <a:lnTo>
                  <a:pt x="199702" y="17780"/>
                </a:lnTo>
                <a:lnTo>
                  <a:pt x="197860" y="19050"/>
                </a:lnTo>
                <a:lnTo>
                  <a:pt x="86244" y="19050"/>
                </a:lnTo>
                <a:lnTo>
                  <a:pt x="80076" y="22860"/>
                </a:lnTo>
                <a:lnTo>
                  <a:pt x="75347" y="27940"/>
                </a:lnTo>
                <a:lnTo>
                  <a:pt x="72473" y="34290"/>
                </a:lnTo>
                <a:lnTo>
                  <a:pt x="71444" y="38100"/>
                </a:lnTo>
                <a:lnTo>
                  <a:pt x="71406" y="45720"/>
                </a:lnTo>
                <a:lnTo>
                  <a:pt x="72949" y="57150"/>
                </a:lnTo>
                <a:lnTo>
                  <a:pt x="77650" y="64770"/>
                </a:lnTo>
                <a:lnTo>
                  <a:pt x="85478" y="69850"/>
                </a:lnTo>
                <a:lnTo>
                  <a:pt x="96400" y="71120"/>
                </a:lnTo>
                <a:lnTo>
                  <a:pt x="370009" y="71120"/>
                </a:lnTo>
                <a:lnTo>
                  <a:pt x="379461" y="69850"/>
                </a:lnTo>
                <a:lnTo>
                  <a:pt x="386738" y="64770"/>
                </a:lnTo>
                <a:lnTo>
                  <a:pt x="389580" y="60960"/>
                </a:lnTo>
                <a:lnTo>
                  <a:pt x="85440" y="60960"/>
                </a:lnTo>
                <a:lnTo>
                  <a:pt x="81973" y="57150"/>
                </a:lnTo>
                <a:lnTo>
                  <a:pt x="82049" y="38100"/>
                </a:lnTo>
                <a:lnTo>
                  <a:pt x="82182" y="34290"/>
                </a:lnTo>
                <a:lnTo>
                  <a:pt x="82227" y="33020"/>
                </a:lnTo>
                <a:lnTo>
                  <a:pt x="86354" y="29210"/>
                </a:lnTo>
                <a:lnTo>
                  <a:pt x="195358" y="29210"/>
                </a:lnTo>
                <a:lnTo>
                  <a:pt x="202800" y="27940"/>
                </a:lnTo>
                <a:lnTo>
                  <a:pt x="206255" y="26670"/>
                </a:lnTo>
                <a:lnTo>
                  <a:pt x="207322" y="25400"/>
                </a:lnTo>
                <a:lnTo>
                  <a:pt x="217792" y="13970"/>
                </a:lnTo>
                <a:lnTo>
                  <a:pt x="231733" y="10160"/>
                </a:lnTo>
                <a:lnTo>
                  <a:pt x="256690" y="10160"/>
                </a:lnTo>
                <a:lnTo>
                  <a:pt x="248932" y="3810"/>
                </a:lnTo>
                <a:lnTo>
                  <a:pt x="232158" y="0"/>
                </a:lnTo>
                <a:close/>
              </a:path>
              <a:path w="466089" h="455929">
                <a:moveTo>
                  <a:pt x="256690" y="10160"/>
                </a:moveTo>
                <a:lnTo>
                  <a:pt x="231733" y="10160"/>
                </a:lnTo>
                <a:lnTo>
                  <a:pt x="245828" y="13970"/>
                </a:lnTo>
                <a:lnTo>
                  <a:pt x="256763" y="25400"/>
                </a:lnTo>
                <a:lnTo>
                  <a:pt x="258617" y="27940"/>
                </a:lnTo>
                <a:lnTo>
                  <a:pt x="261335" y="29210"/>
                </a:lnTo>
                <a:lnTo>
                  <a:pt x="378734" y="29210"/>
                </a:lnTo>
                <a:lnTo>
                  <a:pt x="382620" y="33020"/>
                </a:lnTo>
                <a:lnTo>
                  <a:pt x="382643" y="34290"/>
                </a:lnTo>
                <a:lnTo>
                  <a:pt x="382759" y="48260"/>
                </a:lnTo>
                <a:lnTo>
                  <a:pt x="382340" y="57150"/>
                </a:lnTo>
                <a:lnTo>
                  <a:pt x="378226" y="60960"/>
                </a:lnTo>
                <a:lnTo>
                  <a:pt x="389580" y="60960"/>
                </a:lnTo>
                <a:lnTo>
                  <a:pt x="391476" y="58420"/>
                </a:lnTo>
                <a:lnTo>
                  <a:pt x="393313" y="48260"/>
                </a:lnTo>
                <a:lnTo>
                  <a:pt x="393326" y="41910"/>
                </a:lnTo>
                <a:lnTo>
                  <a:pt x="391563" y="31750"/>
                </a:lnTo>
                <a:lnTo>
                  <a:pt x="386874" y="24130"/>
                </a:lnTo>
                <a:lnTo>
                  <a:pt x="379556" y="20320"/>
                </a:lnTo>
                <a:lnTo>
                  <a:pt x="369907" y="19050"/>
                </a:lnTo>
                <a:lnTo>
                  <a:pt x="266859" y="19050"/>
                </a:lnTo>
                <a:lnTo>
                  <a:pt x="264916" y="17780"/>
                </a:lnTo>
                <a:lnTo>
                  <a:pt x="262897" y="15240"/>
                </a:lnTo>
                <a:lnTo>
                  <a:pt x="256690" y="1016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2" name="Imagen 271">
            <a:extLst>
              <a:ext uri="{FF2B5EF4-FFF2-40B4-BE49-F238E27FC236}">
                <a16:creationId xmlns:a16="http://schemas.microsoft.com/office/drawing/2014/main" xmlns="" id="{3B65B02C-EC26-EAE7-D279-1A9C893F4B04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sp>
        <p:nvSpPr>
          <p:cNvPr id="273" name="CuadroTexto 272">
            <a:extLst>
              <a:ext uri="{FF2B5EF4-FFF2-40B4-BE49-F238E27FC236}">
                <a16:creationId xmlns:a16="http://schemas.microsoft.com/office/drawing/2014/main" xmlns="" id="{BC5EF075-02DE-ECBC-F797-8C0B3742B725}"/>
              </a:ext>
            </a:extLst>
          </p:cNvPr>
          <p:cNvSpPr txBox="1"/>
          <p:nvPr/>
        </p:nvSpPr>
        <p:spPr>
          <a:xfrm>
            <a:off x="2322335" y="1587603"/>
            <a:ext cx="312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PRESENTACIÓN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7" name="Paralelogramo 6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n 175">
            <a:extLst>
              <a:ext uri="{FF2B5EF4-FFF2-40B4-BE49-F238E27FC236}">
                <a16:creationId xmlns:a16="http://schemas.microsoft.com/office/drawing/2014/main" xmlns="" id="{9BFCB84A-5419-941D-1D24-7D31C5CAE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701" y="108414"/>
            <a:ext cx="2486460" cy="994998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86354" y="796555"/>
            <a:ext cx="937527" cy="2762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26308" y="619458"/>
            <a:ext cx="1023350" cy="486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70528" y="759307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480138" y="9277164"/>
            <a:ext cx="1129665" cy="107314"/>
            <a:chOff x="2480138" y="9277164"/>
            <a:chExt cx="1129665" cy="1073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80138" y="9278369"/>
              <a:ext cx="84289" cy="1044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6371" y="9278377"/>
              <a:ext cx="86093" cy="104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4825" y="9277164"/>
              <a:ext cx="170848" cy="106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86552" y="9278371"/>
              <a:ext cx="88328" cy="105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05495" y="9278369"/>
              <a:ext cx="84289" cy="1044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1117" y="9278371"/>
              <a:ext cx="88328" cy="10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30046" y="9277164"/>
              <a:ext cx="379723" cy="10683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658246" y="9244628"/>
            <a:ext cx="1684020" cy="146050"/>
            <a:chOff x="3658246" y="9244628"/>
            <a:chExt cx="1684020" cy="146050"/>
          </a:xfrm>
        </p:grpSpPr>
        <p:sp>
          <p:nvSpPr>
            <p:cNvPr id="15" name="object 15"/>
            <p:cNvSpPr/>
            <p:nvPr/>
          </p:nvSpPr>
          <p:spPr>
            <a:xfrm>
              <a:off x="3658246" y="9266847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1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7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81793" y="9244628"/>
              <a:ext cx="1559873" cy="145533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49445" y="9628386"/>
            <a:ext cx="1367029" cy="96013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509627" y="9628386"/>
            <a:ext cx="888365" cy="86995"/>
            <a:chOff x="3509627" y="9628386"/>
            <a:chExt cx="888365" cy="86995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09627" y="9628386"/>
              <a:ext cx="629574" cy="867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55491" y="9637610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60"/>
                  </a:moveTo>
                  <a:lnTo>
                    <a:pt x="55587" y="3860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300"/>
                  </a:lnTo>
                  <a:lnTo>
                    <a:pt x="88912" y="68300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60"/>
                  </a:lnTo>
                  <a:close/>
                </a:path>
                <a:path w="242570" h="75565">
                  <a:moveTo>
                    <a:pt x="165976" y="32372"/>
                  </a:moveTo>
                  <a:lnTo>
                    <a:pt x="164414" y="28168"/>
                  </a:lnTo>
                  <a:lnTo>
                    <a:pt x="164020" y="27101"/>
                  </a:lnTo>
                  <a:lnTo>
                    <a:pt x="156235" y="20294"/>
                  </a:lnTo>
                  <a:lnTo>
                    <a:pt x="150723" y="18592"/>
                  </a:lnTo>
                  <a:lnTo>
                    <a:pt x="139674" y="18592"/>
                  </a:lnTo>
                  <a:lnTo>
                    <a:pt x="135890" y="19100"/>
                  </a:lnTo>
                  <a:lnTo>
                    <a:pt x="128587" y="21120"/>
                  </a:lnTo>
                  <a:lnTo>
                    <a:pt x="125437" y="22631"/>
                  </a:lnTo>
                  <a:lnTo>
                    <a:pt x="122796" y="24663"/>
                  </a:lnTo>
                  <a:lnTo>
                    <a:pt x="127203" y="32842"/>
                  </a:lnTo>
                  <a:lnTo>
                    <a:pt x="127317" y="33045"/>
                  </a:lnTo>
                  <a:lnTo>
                    <a:pt x="129159" y="31521"/>
                  </a:lnTo>
                  <a:lnTo>
                    <a:pt x="131406" y="30314"/>
                  </a:lnTo>
                  <a:lnTo>
                    <a:pt x="136753" y="28587"/>
                  </a:lnTo>
                  <a:lnTo>
                    <a:pt x="139471" y="28168"/>
                  </a:lnTo>
                  <a:lnTo>
                    <a:pt x="146342" y="28168"/>
                  </a:lnTo>
                  <a:lnTo>
                    <a:pt x="149402" y="29095"/>
                  </a:lnTo>
                  <a:lnTo>
                    <a:pt x="153454" y="32842"/>
                  </a:lnTo>
                  <a:lnTo>
                    <a:pt x="154470" y="35471"/>
                  </a:lnTo>
                  <a:lnTo>
                    <a:pt x="154470" y="39573"/>
                  </a:lnTo>
                  <a:lnTo>
                    <a:pt x="154470" y="47218"/>
                  </a:lnTo>
                  <a:lnTo>
                    <a:pt x="154470" y="52920"/>
                  </a:lnTo>
                  <a:lnTo>
                    <a:pt x="153479" y="55435"/>
                  </a:lnTo>
                  <a:lnTo>
                    <a:pt x="151879" y="57353"/>
                  </a:lnTo>
                  <a:lnTo>
                    <a:pt x="148005" y="59575"/>
                  </a:lnTo>
                  <a:lnTo>
                    <a:pt x="147294" y="59956"/>
                  </a:lnTo>
                  <a:lnTo>
                    <a:pt x="144856" y="60579"/>
                  </a:lnTo>
                  <a:lnTo>
                    <a:pt x="139090" y="60579"/>
                  </a:lnTo>
                  <a:lnTo>
                    <a:pt x="136804" y="59956"/>
                  </a:lnTo>
                  <a:lnTo>
                    <a:pt x="133477" y="57492"/>
                  </a:lnTo>
                  <a:lnTo>
                    <a:pt x="132651" y="55854"/>
                  </a:lnTo>
                  <a:lnTo>
                    <a:pt x="132651" y="51917"/>
                  </a:lnTo>
                  <a:lnTo>
                    <a:pt x="133324" y="50368"/>
                  </a:lnTo>
                  <a:lnTo>
                    <a:pt x="136029" y="47853"/>
                  </a:lnTo>
                  <a:lnTo>
                    <a:pt x="138658" y="47218"/>
                  </a:lnTo>
                  <a:lnTo>
                    <a:pt x="154470" y="47218"/>
                  </a:lnTo>
                  <a:lnTo>
                    <a:pt x="154470" y="39573"/>
                  </a:lnTo>
                  <a:lnTo>
                    <a:pt x="136804" y="39573"/>
                  </a:lnTo>
                  <a:lnTo>
                    <a:pt x="132803" y="40220"/>
                  </a:lnTo>
                  <a:lnTo>
                    <a:pt x="126796" y="42799"/>
                  </a:lnTo>
                  <a:lnTo>
                    <a:pt x="124637" y="44551"/>
                  </a:lnTo>
                  <a:lnTo>
                    <a:pt x="121996" y="48971"/>
                  </a:lnTo>
                  <a:lnTo>
                    <a:pt x="121335" y="51460"/>
                  </a:lnTo>
                  <a:lnTo>
                    <a:pt x="121424" y="57353"/>
                  </a:lnTo>
                  <a:lnTo>
                    <a:pt x="135966" y="68948"/>
                  </a:lnTo>
                  <a:lnTo>
                    <a:pt x="144005" y="68948"/>
                  </a:lnTo>
                  <a:lnTo>
                    <a:pt x="147612" y="68148"/>
                  </a:lnTo>
                  <a:lnTo>
                    <a:pt x="153314" y="64947"/>
                  </a:lnTo>
                  <a:lnTo>
                    <a:pt x="155117" y="62915"/>
                  </a:lnTo>
                  <a:lnTo>
                    <a:pt x="155117" y="68313"/>
                  </a:lnTo>
                  <a:lnTo>
                    <a:pt x="165976" y="68313"/>
                  </a:lnTo>
                  <a:lnTo>
                    <a:pt x="165976" y="47218"/>
                  </a:lnTo>
                  <a:lnTo>
                    <a:pt x="165976" y="39573"/>
                  </a:lnTo>
                  <a:lnTo>
                    <a:pt x="165976" y="32372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41007" y="34201"/>
                  </a:lnTo>
                  <a:lnTo>
                    <a:pt x="237604" y="28346"/>
                  </a:lnTo>
                  <a:lnTo>
                    <a:pt x="236664" y="26720"/>
                  </a:lnTo>
                  <a:lnTo>
                    <a:pt x="233705" y="23799"/>
                  </a:lnTo>
                  <a:lnTo>
                    <a:pt x="230428" y="21971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107" y="58470"/>
                  </a:lnTo>
                  <a:lnTo>
                    <a:pt x="218630" y="59093"/>
                  </a:lnTo>
                  <a:lnTo>
                    <a:pt x="213106" y="59093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30428" y="40525"/>
                  </a:lnTo>
                  <a:lnTo>
                    <a:pt x="230428" y="21971"/>
                  </a:lnTo>
                  <a:lnTo>
                    <a:pt x="226288" y="19634"/>
                  </a:lnTo>
                  <a:lnTo>
                    <a:pt x="222008" y="18592"/>
                  </a:lnTo>
                  <a:lnTo>
                    <a:pt x="213169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409" y="24752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63" y="68300"/>
                  </a:lnTo>
                  <a:lnTo>
                    <a:pt x="200863" y="62268"/>
                  </a:lnTo>
                  <a:lnTo>
                    <a:pt x="202768" y="64338"/>
                  </a:lnTo>
                  <a:lnTo>
                    <a:pt x="209270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26288" y="67881"/>
                  </a:lnTo>
                  <a:lnTo>
                    <a:pt x="233705" y="63639"/>
                  </a:lnTo>
                  <a:lnTo>
                    <a:pt x="236664" y="60718"/>
                  </a:lnTo>
                  <a:lnTo>
                    <a:pt x="237604" y="59093"/>
                  </a:lnTo>
                  <a:lnTo>
                    <a:pt x="241007" y="5322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91951" y="9628386"/>
            <a:ext cx="1520477" cy="8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67074" y="9613792"/>
            <a:ext cx="94208" cy="15294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287585" y="9616364"/>
            <a:ext cx="121837" cy="12467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74102" y="9610983"/>
            <a:ext cx="72542" cy="135445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633335" y="9329290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08128" y="9329290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226208" y="2566581"/>
            <a:ext cx="3325693" cy="37222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725724" y="3747287"/>
            <a:ext cx="889331" cy="9997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725724" y="3918343"/>
            <a:ext cx="864605" cy="9997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725724" y="4089412"/>
            <a:ext cx="791517" cy="99966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725724" y="4260469"/>
            <a:ext cx="817493" cy="9997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725724" y="4431538"/>
            <a:ext cx="722454" cy="99962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725724" y="4773650"/>
            <a:ext cx="811850" cy="9997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725724" y="5115775"/>
            <a:ext cx="811537" cy="99964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607414" y="3889463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10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07414" y="4047183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10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07414" y="4228561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10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07414" y="4386280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10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07414" y="4571601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10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07414" y="4729321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10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607414" y="3743572"/>
            <a:ext cx="3115310" cy="1502410"/>
            <a:chOff x="607414" y="3743572"/>
            <a:chExt cx="3115310" cy="1502410"/>
          </a:xfrm>
        </p:grpSpPr>
        <p:sp>
          <p:nvSpPr>
            <p:cNvPr id="42" name="object 42"/>
            <p:cNvSpPr/>
            <p:nvPr/>
          </p:nvSpPr>
          <p:spPr>
            <a:xfrm>
              <a:off x="607414" y="5092076"/>
              <a:ext cx="3115310" cy="0"/>
            </a:xfrm>
            <a:custGeom>
              <a:avLst/>
              <a:gdLst/>
              <a:ahLst/>
              <a:cxnLst/>
              <a:rect l="l" t="t" r="r" b="b"/>
              <a:pathLst>
                <a:path w="3115310">
                  <a:moveTo>
                    <a:pt x="0" y="0"/>
                  </a:moveTo>
                  <a:lnTo>
                    <a:pt x="3114967" y="0"/>
                  </a:lnTo>
                </a:path>
              </a:pathLst>
            </a:custGeom>
            <a:ln w="635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598624" y="3743572"/>
              <a:ext cx="0" cy="1502410"/>
            </a:xfrm>
            <a:custGeom>
              <a:avLst/>
              <a:gdLst/>
              <a:ahLst/>
              <a:cxnLst/>
              <a:rect l="l" t="t" r="r" b="b"/>
              <a:pathLst>
                <a:path h="1502410">
                  <a:moveTo>
                    <a:pt x="0" y="0"/>
                  </a:moveTo>
                  <a:lnTo>
                    <a:pt x="0" y="1502283"/>
                  </a:lnTo>
                </a:path>
              </a:pathLst>
            </a:custGeom>
            <a:ln w="635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510061" y="3407878"/>
            <a:ext cx="1247938" cy="214331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633962" y="3513352"/>
            <a:ext cx="777875" cy="0"/>
          </a:xfrm>
          <a:custGeom>
            <a:avLst/>
            <a:gdLst/>
            <a:ahLst/>
            <a:cxnLst/>
            <a:rect l="l" t="t" r="r" b="b"/>
            <a:pathLst>
              <a:path w="777875">
                <a:moveTo>
                  <a:pt x="7774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853174" y="3513352"/>
            <a:ext cx="880744" cy="0"/>
          </a:xfrm>
          <a:custGeom>
            <a:avLst/>
            <a:gdLst/>
            <a:ahLst/>
            <a:cxnLst/>
            <a:rect l="l" t="t" r="r" b="b"/>
            <a:pathLst>
              <a:path w="880745">
                <a:moveTo>
                  <a:pt x="88047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628314" y="6310459"/>
            <a:ext cx="529590" cy="73660"/>
            <a:chOff x="628314" y="6310459"/>
            <a:chExt cx="529590" cy="73660"/>
          </a:xfrm>
        </p:grpSpPr>
        <p:pic>
          <p:nvPicPr>
            <p:cNvPr id="48" name="object 4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28314" y="6311285"/>
              <a:ext cx="65991" cy="7266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719757" y="6311285"/>
              <a:ext cx="60960" cy="73025"/>
            </a:xfrm>
            <a:custGeom>
              <a:avLst/>
              <a:gdLst/>
              <a:ahLst/>
              <a:cxnLst/>
              <a:rect l="l" t="t" r="r" b="b"/>
              <a:pathLst>
                <a:path w="60959" h="73025">
                  <a:moveTo>
                    <a:pt x="60756" y="0"/>
                  </a:moveTo>
                  <a:lnTo>
                    <a:pt x="50800" y="0"/>
                  </a:lnTo>
                  <a:lnTo>
                    <a:pt x="50800" y="48450"/>
                  </a:lnTo>
                  <a:lnTo>
                    <a:pt x="49034" y="54292"/>
                  </a:lnTo>
                  <a:lnTo>
                    <a:pt x="41986" y="61683"/>
                  </a:lnTo>
                  <a:lnTo>
                    <a:pt x="36982" y="63538"/>
                  </a:lnTo>
                  <a:lnTo>
                    <a:pt x="24041" y="63538"/>
                  </a:lnTo>
                  <a:lnTo>
                    <a:pt x="19062" y="61683"/>
                  </a:lnTo>
                  <a:lnTo>
                    <a:pt x="12014" y="54292"/>
                  </a:lnTo>
                  <a:lnTo>
                    <a:pt x="10261" y="48450"/>
                  </a:lnTo>
                  <a:lnTo>
                    <a:pt x="10261" y="0"/>
                  </a:lnTo>
                  <a:lnTo>
                    <a:pt x="0" y="0"/>
                  </a:lnTo>
                  <a:lnTo>
                    <a:pt x="0" y="51257"/>
                  </a:lnTo>
                  <a:lnTo>
                    <a:pt x="2692" y="59156"/>
                  </a:lnTo>
                  <a:lnTo>
                    <a:pt x="13500" y="69964"/>
                  </a:lnTo>
                  <a:lnTo>
                    <a:pt x="20929" y="72669"/>
                  </a:lnTo>
                  <a:lnTo>
                    <a:pt x="30378" y="72669"/>
                  </a:lnTo>
                  <a:lnTo>
                    <a:pt x="39878" y="72669"/>
                  </a:lnTo>
                  <a:lnTo>
                    <a:pt x="47332" y="69964"/>
                  </a:lnTo>
                  <a:lnTo>
                    <a:pt x="58064" y="59156"/>
                  </a:lnTo>
                  <a:lnTo>
                    <a:pt x="60756" y="51257"/>
                  </a:lnTo>
                  <a:lnTo>
                    <a:pt x="6075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00111" y="6310459"/>
              <a:ext cx="150064" cy="7349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71008" y="6310459"/>
              <a:ext cx="65379" cy="7349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56182" y="6311290"/>
              <a:ext cx="101600" cy="72390"/>
            </a:xfrm>
            <a:custGeom>
              <a:avLst/>
              <a:gdLst/>
              <a:ahLst/>
              <a:cxnLst/>
              <a:rect l="l" t="t" r="r" b="b"/>
              <a:pathLst>
                <a:path w="101600" h="72389">
                  <a:moveTo>
                    <a:pt x="10274" y="0"/>
                  </a:moveTo>
                  <a:lnTo>
                    <a:pt x="0" y="0"/>
                  </a:lnTo>
                  <a:lnTo>
                    <a:pt x="0" y="71843"/>
                  </a:lnTo>
                  <a:lnTo>
                    <a:pt x="10274" y="71843"/>
                  </a:lnTo>
                  <a:lnTo>
                    <a:pt x="10274" y="0"/>
                  </a:lnTo>
                  <a:close/>
                </a:path>
                <a:path w="101600" h="72389">
                  <a:moveTo>
                    <a:pt x="101409" y="71843"/>
                  </a:moveTo>
                  <a:lnTo>
                    <a:pt x="93243" y="53886"/>
                  </a:lnTo>
                  <a:lnTo>
                    <a:pt x="89522" y="45681"/>
                  </a:lnTo>
                  <a:lnTo>
                    <a:pt x="79121" y="22809"/>
                  </a:lnTo>
                  <a:lnTo>
                    <a:pt x="79121" y="45681"/>
                  </a:lnTo>
                  <a:lnTo>
                    <a:pt x="48133" y="45681"/>
                  </a:lnTo>
                  <a:lnTo>
                    <a:pt x="63627" y="10414"/>
                  </a:lnTo>
                  <a:lnTo>
                    <a:pt x="79121" y="45681"/>
                  </a:lnTo>
                  <a:lnTo>
                    <a:pt x="79121" y="22809"/>
                  </a:lnTo>
                  <a:lnTo>
                    <a:pt x="71374" y="5753"/>
                  </a:lnTo>
                  <a:lnTo>
                    <a:pt x="68770" y="12"/>
                  </a:lnTo>
                  <a:lnTo>
                    <a:pt x="58610" y="12"/>
                  </a:lnTo>
                  <a:lnTo>
                    <a:pt x="26073" y="71843"/>
                  </a:lnTo>
                  <a:lnTo>
                    <a:pt x="36639" y="71843"/>
                  </a:lnTo>
                  <a:lnTo>
                    <a:pt x="44526" y="53886"/>
                  </a:lnTo>
                  <a:lnTo>
                    <a:pt x="82727" y="53886"/>
                  </a:lnTo>
                  <a:lnTo>
                    <a:pt x="90627" y="71843"/>
                  </a:lnTo>
                  <a:lnTo>
                    <a:pt x="101409" y="7184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3" name="object 5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628314" y="6463154"/>
            <a:ext cx="1895588" cy="91861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631277" y="6652581"/>
            <a:ext cx="804678" cy="73494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628314" y="6823641"/>
            <a:ext cx="1498373" cy="73496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631278" y="6994702"/>
            <a:ext cx="835375" cy="73496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628314" y="7147397"/>
            <a:ext cx="1876178" cy="91861"/>
          </a:xfrm>
          <a:prstGeom prst="rect">
            <a:avLst/>
          </a:prstGeom>
        </p:spPr>
      </p:pic>
      <p:grpSp>
        <p:nvGrpSpPr>
          <p:cNvPr id="58" name="object 58"/>
          <p:cNvGrpSpPr/>
          <p:nvPr/>
        </p:nvGrpSpPr>
        <p:grpSpPr>
          <a:xfrm>
            <a:off x="631277" y="7337648"/>
            <a:ext cx="142240" cy="72390"/>
            <a:chOff x="631277" y="7337648"/>
            <a:chExt cx="142240" cy="72390"/>
          </a:xfrm>
        </p:grpSpPr>
        <p:pic>
          <p:nvPicPr>
            <p:cNvPr id="59" name="object 5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31277" y="7337648"/>
              <a:ext cx="69087" cy="71843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721194" y="7337653"/>
              <a:ext cx="52705" cy="72390"/>
            </a:xfrm>
            <a:custGeom>
              <a:avLst/>
              <a:gdLst/>
              <a:ahLst/>
              <a:cxnLst/>
              <a:rect l="l" t="t" r="r" b="b"/>
              <a:pathLst>
                <a:path w="52704" h="72390">
                  <a:moveTo>
                    <a:pt x="50711" y="0"/>
                  </a:moveTo>
                  <a:lnTo>
                    <a:pt x="0" y="0"/>
                  </a:lnTo>
                  <a:lnTo>
                    <a:pt x="0" y="71843"/>
                  </a:lnTo>
                  <a:lnTo>
                    <a:pt x="52146" y="71843"/>
                  </a:lnTo>
                  <a:lnTo>
                    <a:pt x="52146" y="62915"/>
                  </a:lnTo>
                  <a:lnTo>
                    <a:pt x="10274" y="62915"/>
                  </a:lnTo>
                  <a:lnTo>
                    <a:pt x="10274" y="39712"/>
                  </a:lnTo>
                  <a:lnTo>
                    <a:pt x="9347" y="39712"/>
                  </a:lnTo>
                  <a:lnTo>
                    <a:pt x="9347" y="30987"/>
                  </a:lnTo>
                  <a:lnTo>
                    <a:pt x="10274" y="30987"/>
                  </a:lnTo>
                  <a:lnTo>
                    <a:pt x="10274" y="8928"/>
                  </a:lnTo>
                  <a:lnTo>
                    <a:pt x="50711" y="8928"/>
                  </a:lnTo>
                  <a:lnTo>
                    <a:pt x="50711" y="0"/>
                  </a:lnTo>
                  <a:close/>
                </a:path>
                <a:path w="52704" h="72390">
                  <a:moveTo>
                    <a:pt x="10274" y="30987"/>
                  </a:moveTo>
                  <a:lnTo>
                    <a:pt x="9347" y="30987"/>
                  </a:lnTo>
                  <a:lnTo>
                    <a:pt x="9347" y="39712"/>
                  </a:lnTo>
                  <a:lnTo>
                    <a:pt x="10274" y="39712"/>
                  </a:lnTo>
                  <a:lnTo>
                    <a:pt x="10274" y="30987"/>
                  </a:lnTo>
                  <a:close/>
                </a:path>
                <a:path w="52704" h="72390">
                  <a:moveTo>
                    <a:pt x="46291" y="30987"/>
                  </a:moveTo>
                  <a:lnTo>
                    <a:pt x="10274" y="30987"/>
                  </a:lnTo>
                  <a:lnTo>
                    <a:pt x="10274" y="39712"/>
                  </a:lnTo>
                  <a:lnTo>
                    <a:pt x="46291" y="39712"/>
                  </a:lnTo>
                  <a:lnTo>
                    <a:pt x="46291" y="3098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821260" y="7336825"/>
            <a:ext cx="675005" cy="73660"/>
            <a:chOff x="821260" y="7336825"/>
            <a:chExt cx="675005" cy="73660"/>
          </a:xfrm>
        </p:grpSpPr>
        <p:sp>
          <p:nvSpPr>
            <p:cNvPr id="62" name="object 62"/>
            <p:cNvSpPr/>
            <p:nvPr/>
          </p:nvSpPr>
          <p:spPr>
            <a:xfrm>
              <a:off x="821260" y="7336825"/>
              <a:ext cx="55880" cy="73660"/>
            </a:xfrm>
            <a:custGeom>
              <a:avLst/>
              <a:gdLst/>
              <a:ahLst/>
              <a:cxnLst/>
              <a:rect l="l" t="t" r="r" b="b"/>
              <a:pathLst>
                <a:path w="55880" h="73659">
                  <a:moveTo>
                    <a:pt x="33426" y="0"/>
                  </a:moveTo>
                  <a:lnTo>
                    <a:pt x="22961" y="0"/>
                  </a:lnTo>
                  <a:lnTo>
                    <a:pt x="17779" y="952"/>
                  </a:lnTo>
                  <a:lnTo>
                    <a:pt x="9639" y="4711"/>
                  </a:lnTo>
                  <a:lnTo>
                    <a:pt x="6629" y="7213"/>
                  </a:lnTo>
                  <a:lnTo>
                    <a:pt x="2717" y="13436"/>
                  </a:lnTo>
                  <a:lnTo>
                    <a:pt x="1752" y="16840"/>
                  </a:lnTo>
                  <a:lnTo>
                    <a:pt x="1752" y="24371"/>
                  </a:lnTo>
                  <a:lnTo>
                    <a:pt x="31203" y="42367"/>
                  </a:lnTo>
                  <a:lnTo>
                    <a:pt x="34023" y="43167"/>
                  </a:lnTo>
                  <a:lnTo>
                    <a:pt x="39166" y="45021"/>
                  </a:lnTo>
                  <a:lnTo>
                    <a:pt x="41249" y="46227"/>
                  </a:lnTo>
                  <a:lnTo>
                    <a:pt x="44462" y="49237"/>
                  </a:lnTo>
                  <a:lnTo>
                    <a:pt x="45262" y="51219"/>
                  </a:lnTo>
                  <a:lnTo>
                    <a:pt x="45262" y="55803"/>
                  </a:lnTo>
                  <a:lnTo>
                    <a:pt x="31686" y="64769"/>
                  </a:lnTo>
                  <a:lnTo>
                    <a:pt x="22923" y="64769"/>
                  </a:lnTo>
                  <a:lnTo>
                    <a:pt x="18516" y="63982"/>
                  </a:lnTo>
                  <a:lnTo>
                    <a:pt x="10032" y="60832"/>
                  </a:lnTo>
                  <a:lnTo>
                    <a:pt x="6540" y="58851"/>
                  </a:lnTo>
                  <a:lnTo>
                    <a:pt x="3797" y="56451"/>
                  </a:lnTo>
                  <a:lnTo>
                    <a:pt x="0" y="64465"/>
                  </a:lnTo>
                  <a:lnTo>
                    <a:pt x="2882" y="67132"/>
                  </a:lnTo>
                  <a:lnTo>
                    <a:pt x="6807" y="69303"/>
                  </a:lnTo>
                  <a:lnTo>
                    <a:pt x="16802" y="72656"/>
                  </a:lnTo>
                  <a:lnTo>
                    <a:pt x="22034" y="73494"/>
                  </a:lnTo>
                  <a:lnTo>
                    <a:pt x="27508" y="73494"/>
                  </a:lnTo>
                  <a:lnTo>
                    <a:pt x="33807" y="73494"/>
                  </a:lnTo>
                  <a:lnTo>
                    <a:pt x="55333" y="56705"/>
                  </a:lnTo>
                  <a:lnTo>
                    <a:pt x="55333" y="49301"/>
                  </a:lnTo>
                  <a:lnTo>
                    <a:pt x="25869" y="31470"/>
                  </a:lnTo>
                  <a:lnTo>
                    <a:pt x="23050" y="30657"/>
                  </a:lnTo>
                  <a:lnTo>
                    <a:pt x="17919" y="28879"/>
                  </a:lnTo>
                  <a:lnTo>
                    <a:pt x="15824" y="27685"/>
                  </a:lnTo>
                  <a:lnTo>
                    <a:pt x="12611" y="24676"/>
                  </a:lnTo>
                  <a:lnTo>
                    <a:pt x="11810" y="22656"/>
                  </a:lnTo>
                  <a:lnTo>
                    <a:pt x="11810" y="17995"/>
                  </a:lnTo>
                  <a:lnTo>
                    <a:pt x="25222" y="8737"/>
                  </a:lnTo>
                  <a:lnTo>
                    <a:pt x="32473" y="8737"/>
                  </a:lnTo>
                  <a:lnTo>
                    <a:pt x="35788" y="9194"/>
                  </a:lnTo>
                  <a:lnTo>
                    <a:pt x="42633" y="11036"/>
                  </a:lnTo>
                  <a:lnTo>
                    <a:pt x="45885" y="12534"/>
                  </a:lnTo>
                  <a:lnTo>
                    <a:pt x="48958" y="14579"/>
                  </a:lnTo>
                  <a:lnTo>
                    <a:pt x="52349" y="6375"/>
                  </a:lnTo>
                  <a:lnTo>
                    <a:pt x="49339" y="4317"/>
                  </a:lnTo>
                  <a:lnTo>
                    <a:pt x="45783" y="2743"/>
                  </a:lnTo>
                  <a:lnTo>
                    <a:pt x="37566" y="558"/>
                  </a:lnTo>
                  <a:lnTo>
                    <a:pt x="3342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96696" y="7336834"/>
              <a:ext cx="134043" cy="7348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054239" y="7337653"/>
              <a:ext cx="177165" cy="73025"/>
            </a:xfrm>
            <a:custGeom>
              <a:avLst/>
              <a:gdLst/>
              <a:ahLst/>
              <a:cxnLst/>
              <a:rect l="l" t="t" r="r" b="b"/>
              <a:pathLst>
                <a:path w="177165" h="73025">
                  <a:moveTo>
                    <a:pt x="60756" y="0"/>
                  </a:moveTo>
                  <a:lnTo>
                    <a:pt x="50800" y="0"/>
                  </a:lnTo>
                  <a:lnTo>
                    <a:pt x="50800" y="48450"/>
                  </a:lnTo>
                  <a:lnTo>
                    <a:pt x="49034" y="54292"/>
                  </a:lnTo>
                  <a:lnTo>
                    <a:pt x="41986" y="61683"/>
                  </a:lnTo>
                  <a:lnTo>
                    <a:pt x="36982" y="63538"/>
                  </a:lnTo>
                  <a:lnTo>
                    <a:pt x="24041" y="63538"/>
                  </a:lnTo>
                  <a:lnTo>
                    <a:pt x="19062" y="61683"/>
                  </a:lnTo>
                  <a:lnTo>
                    <a:pt x="12014" y="54292"/>
                  </a:lnTo>
                  <a:lnTo>
                    <a:pt x="10261" y="48450"/>
                  </a:lnTo>
                  <a:lnTo>
                    <a:pt x="10261" y="0"/>
                  </a:lnTo>
                  <a:lnTo>
                    <a:pt x="0" y="0"/>
                  </a:lnTo>
                  <a:lnTo>
                    <a:pt x="0" y="51257"/>
                  </a:lnTo>
                  <a:lnTo>
                    <a:pt x="2692" y="59156"/>
                  </a:lnTo>
                  <a:lnTo>
                    <a:pt x="13500" y="69964"/>
                  </a:lnTo>
                  <a:lnTo>
                    <a:pt x="20929" y="72669"/>
                  </a:lnTo>
                  <a:lnTo>
                    <a:pt x="30378" y="72669"/>
                  </a:lnTo>
                  <a:lnTo>
                    <a:pt x="39878" y="72669"/>
                  </a:lnTo>
                  <a:lnTo>
                    <a:pt x="47332" y="69964"/>
                  </a:lnTo>
                  <a:lnTo>
                    <a:pt x="58064" y="59156"/>
                  </a:lnTo>
                  <a:lnTo>
                    <a:pt x="60756" y="51257"/>
                  </a:lnTo>
                  <a:lnTo>
                    <a:pt x="60756" y="0"/>
                  </a:lnTo>
                  <a:close/>
                </a:path>
                <a:path w="177165" h="73025">
                  <a:moveTo>
                    <a:pt x="146151" y="71843"/>
                  </a:moveTo>
                  <a:lnTo>
                    <a:pt x="130657" y="49987"/>
                  </a:lnTo>
                  <a:lnTo>
                    <a:pt x="129159" y="47866"/>
                  </a:lnTo>
                  <a:lnTo>
                    <a:pt x="133832" y="45770"/>
                  </a:lnTo>
                  <a:lnTo>
                    <a:pt x="135509" y="45021"/>
                  </a:lnTo>
                  <a:lnTo>
                    <a:pt x="138925" y="42164"/>
                  </a:lnTo>
                  <a:lnTo>
                    <a:pt x="143713" y="34709"/>
                  </a:lnTo>
                  <a:lnTo>
                    <a:pt x="144919" y="30251"/>
                  </a:lnTo>
                  <a:lnTo>
                    <a:pt x="144919" y="19913"/>
                  </a:lnTo>
                  <a:lnTo>
                    <a:pt x="143713" y="15354"/>
                  </a:lnTo>
                  <a:lnTo>
                    <a:pt x="138925" y="7835"/>
                  </a:lnTo>
                  <a:lnTo>
                    <a:pt x="135509" y="4965"/>
                  </a:lnTo>
                  <a:lnTo>
                    <a:pt x="134645" y="4584"/>
                  </a:lnTo>
                  <a:lnTo>
                    <a:pt x="134645" y="19913"/>
                  </a:lnTo>
                  <a:lnTo>
                    <a:pt x="134607" y="30251"/>
                  </a:lnTo>
                  <a:lnTo>
                    <a:pt x="132956" y="34163"/>
                  </a:lnTo>
                  <a:lnTo>
                    <a:pt x="126187" y="39839"/>
                  </a:lnTo>
                  <a:lnTo>
                    <a:pt x="121208" y="41262"/>
                  </a:lnTo>
                  <a:lnTo>
                    <a:pt x="97193" y="41262"/>
                  </a:lnTo>
                  <a:lnTo>
                    <a:pt x="97193" y="8928"/>
                  </a:lnTo>
                  <a:lnTo>
                    <a:pt x="121208" y="8928"/>
                  </a:lnTo>
                  <a:lnTo>
                    <a:pt x="126187" y="10337"/>
                  </a:lnTo>
                  <a:lnTo>
                    <a:pt x="132956" y="15951"/>
                  </a:lnTo>
                  <a:lnTo>
                    <a:pt x="134645" y="19913"/>
                  </a:lnTo>
                  <a:lnTo>
                    <a:pt x="134645" y="4584"/>
                  </a:lnTo>
                  <a:lnTo>
                    <a:pt x="132892" y="3797"/>
                  </a:lnTo>
                  <a:lnTo>
                    <a:pt x="126606" y="990"/>
                  </a:lnTo>
                  <a:lnTo>
                    <a:pt x="121246" y="0"/>
                  </a:lnTo>
                  <a:lnTo>
                    <a:pt x="96723" y="0"/>
                  </a:lnTo>
                  <a:lnTo>
                    <a:pt x="96723" y="45770"/>
                  </a:lnTo>
                  <a:lnTo>
                    <a:pt x="96202" y="46278"/>
                  </a:lnTo>
                  <a:lnTo>
                    <a:pt x="96697" y="45770"/>
                  </a:lnTo>
                  <a:lnTo>
                    <a:pt x="96253" y="45262"/>
                  </a:lnTo>
                  <a:lnTo>
                    <a:pt x="96723" y="45770"/>
                  </a:lnTo>
                  <a:lnTo>
                    <a:pt x="96723" y="0"/>
                  </a:lnTo>
                  <a:lnTo>
                    <a:pt x="86918" y="0"/>
                  </a:lnTo>
                  <a:lnTo>
                    <a:pt x="86918" y="71843"/>
                  </a:lnTo>
                  <a:lnTo>
                    <a:pt x="97193" y="71843"/>
                  </a:lnTo>
                  <a:lnTo>
                    <a:pt x="97193" y="49987"/>
                  </a:lnTo>
                  <a:lnTo>
                    <a:pt x="119634" y="49987"/>
                  </a:lnTo>
                  <a:lnTo>
                    <a:pt x="134962" y="71843"/>
                  </a:lnTo>
                  <a:lnTo>
                    <a:pt x="146151" y="71843"/>
                  </a:lnTo>
                  <a:close/>
                </a:path>
                <a:path w="177165" h="73025">
                  <a:moveTo>
                    <a:pt x="176949" y="0"/>
                  </a:moveTo>
                  <a:lnTo>
                    <a:pt x="166674" y="0"/>
                  </a:lnTo>
                  <a:lnTo>
                    <a:pt x="166674" y="71843"/>
                  </a:lnTo>
                  <a:lnTo>
                    <a:pt x="176949" y="71843"/>
                  </a:lnTo>
                  <a:lnTo>
                    <a:pt x="176949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257861" y="7337648"/>
              <a:ext cx="238232" cy="71843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1549666" y="7336825"/>
            <a:ext cx="532130" cy="73660"/>
            <a:chOff x="1549666" y="7336825"/>
            <a:chExt cx="532130" cy="73660"/>
          </a:xfrm>
        </p:grpSpPr>
        <p:sp>
          <p:nvSpPr>
            <p:cNvPr id="67" name="object 67"/>
            <p:cNvSpPr/>
            <p:nvPr/>
          </p:nvSpPr>
          <p:spPr>
            <a:xfrm>
              <a:off x="1549666" y="7337653"/>
              <a:ext cx="10795" cy="72390"/>
            </a:xfrm>
            <a:custGeom>
              <a:avLst/>
              <a:gdLst/>
              <a:ahLst/>
              <a:cxnLst/>
              <a:rect l="l" t="t" r="r" b="b"/>
              <a:pathLst>
                <a:path w="10794" h="72390">
                  <a:moveTo>
                    <a:pt x="10274" y="0"/>
                  </a:moveTo>
                  <a:lnTo>
                    <a:pt x="0" y="0"/>
                  </a:lnTo>
                  <a:lnTo>
                    <a:pt x="0" y="71843"/>
                  </a:lnTo>
                  <a:lnTo>
                    <a:pt x="10274" y="71843"/>
                  </a:lnTo>
                  <a:lnTo>
                    <a:pt x="1027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86613" y="7337652"/>
              <a:ext cx="205991" cy="71845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814347" y="7337653"/>
              <a:ext cx="90170" cy="72390"/>
            </a:xfrm>
            <a:custGeom>
              <a:avLst/>
              <a:gdLst/>
              <a:ahLst/>
              <a:cxnLst/>
              <a:rect l="l" t="t" r="r" b="b"/>
              <a:pathLst>
                <a:path w="90169" h="72390">
                  <a:moveTo>
                    <a:pt x="59232" y="71843"/>
                  </a:moveTo>
                  <a:lnTo>
                    <a:pt x="43738" y="49987"/>
                  </a:lnTo>
                  <a:lnTo>
                    <a:pt x="42227" y="47866"/>
                  </a:lnTo>
                  <a:lnTo>
                    <a:pt x="46913" y="45770"/>
                  </a:lnTo>
                  <a:lnTo>
                    <a:pt x="48590" y="45021"/>
                  </a:lnTo>
                  <a:lnTo>
                    <a:pt x="52006" y="42164"/>
                  </a:lnTo>
                  <a:lnTo>
                    <a:pt x="56794" y="34709"/>
                  </a:lnTo>
                  <a:lnTo>
                    <a:pt x="58000" y="30251"/>
                  </a:lnTo>
                  <a:lnTo>
                    <a:pt x="58000" y="19913"/>
                  </a:lnTo>
                  <a:lnTo>
                    <a:pt x="56794" y="15354"/>
                  </a:lnTo>
                  <a:lnTo>
                    <a:pt x="52006" y="7835"/>
                  </a:lnTo>
                  <a:lnTo>
                    <a:pt x="48590" y="4965"/>
                  </a:lnTo>
                  <a:lnTo>
                    <a:pt x="47726" y="4584"/>
                  </a:lnTo>
                  <a:lnTo>
                    <a:pt x="47726" y="19913"/>
                  </a:lnTo>
                  <a:lnTo>
                    <a:pt x="47688" y="30251"/>
                  </a:lnTo>
                  <a:lnTo>
                    <a:pt x="46037" y="34163"/>
                  </a:lnTo>
                  <a:lnTo>
                    <a:pt x="39268" y="39839"/>
                  </a:lnTo>
                  <a:lnTo>
                    <a:pt x="34290" y="41262"/>
                  </a:lnTo>
                  <a:lnTo>
                    <a:pt x="10274" y="41262"/>
                  </a:lnTo>
                  <a:lnTo>
                    <a:pt x="10274" y="8928"/>
                  </a:lnTo>
                  <a:lnTo>
                    <a:pt x="34290" y="8928"/>
                  </a:lnTo>
                  <a:lnTo>
                    <a:pt x="39268" y="10337"/>
                  </a:lnTo>
                  <a:lnTo>
                    <a:pt x="46037" y="15951"/>
                  </a:lnTo>
                  <a:lnTo>
                    <a:pt x="47726" y="19913"/>
                  </a:lnTo>
                  <a:lnTo>
                    <a:pt x="47726" y="4584"/>
                  </a:lnTo>
                  <a:lnTo>
                    <a:pt x="45974" y="3797"/>
                  </a:lnTo>
                  <a:lnTo>
                    <a:pt x="39687" y="990"/>
                  </a:lnTo>
                  <a:lnTo>
                    <a:pt x="34328" y="0"/>
                  </a:lnTo>
                  <a:lnTo>
                    <a:pt x="9804" y="0"/>
                  </a:lnTo>
                  <a:lnTo>
                    <a:pt x="9804" y="45770"/>
                  </a:lnTo>
                  <a:lnTo>
                    <a:pt x="9423" y="46139"/>
                  </a:lnTo>
                  <a:lnTo>
                    <a:pt x="9779" y="45770"/>
                  </a:lnTo>
                  <a:lnTo>
                    <a:pt x="9334" y="45262"/>
                  </a:lnTo>
                  <a:lnTo>
                    <a:pt x="9804" y="45770"/>
                  </a:lnTo>
                  <a:lnTo>
                    <a:pt x="9804" y="0"/>
                  </a:lnTo>
                  <a:lnTo>
                    <a:pt x="0" y="0"/>
                  </a:lnTo>
                  <a:lnTo>
                    <a:pt x="0" y="71843"/>
                  </a:lnTo>
                  <a:lnTo>
                    <a:pt x="10274" y="71843"/>
                  </a:lnTo>
                  <a:lnTo>
                    <a:pt x="10274" y="49987"/>
                  </a:lnTo>
                  <a:lnTo>
                    <a:pt x="32715" y="49987"/>
                  </a:lnTo>
                  <a:lnTo>
                    <a:pt x="48044" y="71843"/>
                  </a:lnTo>
                  <a:lnTo>
                    <a:pt x="59232" y="71843"/>
                  </a:lnTo>
                  <a:close/>
                </a:path>
                <a:path w="90169" h="72390">
                  <a:moveTo>
                    <a:pt x="90030" y="0"/>
                  </a:moveTo>
                  <a:lnTo>
                    <a:pt x="79756" y="0"/>
                  </a:lnTo>
                  <a:lnTo>
                    <a:pt x="79756" y="71843"/>
                  </a:lnTo>
                  <a:lnTo>
                    <a:pt x="90030" y="71843"/>
                  </a:lnTo>
                  <a:lnTo>
                    <a:pt x="9003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925205" y="7336825"/>
              <a:ext cx="76365" cy="73494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022401" y="7337652"/>
              <a:ext cx="59690" cy="72390"/>
            </a:xfrm>
            <a:custGeom>
              <a:avLst/>
              <a:gdLst/>
              <a:ahLst/>
              <a:cxnLst/>
              <a:rect l="l" t="t" r="r" b="b"/>
              <a:pathLst>
                <a:path w="59689" h="72390">
                  <a:moveTo>
                    <a:pt x="34328" y="0"/>
                  </a:moveTo>
                  <a:lnTo>
                    <a:pt x="0" y="0"/>
                  </a:lnTo>
                  <a:lnTo>
                    <a:pt x="0" y="71843"/>
                  </a:lnTo>
                  <a:lnTo>
                    <a:pt x="10274" y="71843"/>
                  </a:lnTo>
                  <a:lnTo>
                    <a:pt x="10274" y="49987"/>
                  </a:lnTo>
                  <a:lnTo>
                    <a:pt x="5651" y="49987"/>
                  </a:lnTo>
                  <a:lnTo>
                    <a:pt x="9777" y="45770"/>
                  </a:lnTo>
                  <a:lnTo>
                    <a:pt x="9338" y="45262"/>
                  </a:lnTo>
                  <a:lnTo>
                    <a:pt x="5651" y="41262"/>
                  </a:lnTo>
                  <a:lnTo>
                    <a:pt x="10274" y="41262"/>
                  </a:lnTo>
                  <a:lnTo>
                    <a:pt x="10274" y="8928"/>
                  </a:lnTo>
                  <a:lnTo>
                    <a:pt x="5651" y="8928"/>
                  </a:lnTo>
                  <a:lnTo>
                    <a:pt x="10274" y="3797"/>
                  </a:lnTo>
                  <a:lnTo>
                    <a:pt x="45973" y="3797"/>
                  </a:lnTo>
                  <a:lnTo>
                    <a:pt x="39687" y="990"/>
                  </a:lnTo>
                  <a:lnTo>
                    <a:pt x="34328" y="0"/>
                  </a:lnTo>
                  <a:close/>
                </a:path>
                <a:path w="59689" h="72390">
                  <a:moveTo>
                    <a:pt x="40754" y="45770"/>
                  </a:moveTo>
                  <a:lnTo>
                    <a:pt x="29768" y="45770"/>
                  </a:lnTo>
                  <a:lnTo>
                    <a:pt x="48044" y="71843"/>
                  </a:lnTo>
                  <a:lnTo>
                    <a:pt x="59232" y="71843"/>
                  </a:lnTo>
                  <a:lnTo>
                    <a:pt x="43742" y="49987"/>
                  </a:lnTo>
                  <a:lnTo>
                    <a:pt x="34328" y="49987"/>
                  </a:lnTo>
                  <a:lnTo>
                    <a:pt x="39687" y="48996"/>
                  </a:lnTo>
                  <a:lnTo>
                    <a:pt x="42234" y="47859"/>
                  </a:lnTo>
                  <a:lnTo>
                    <a:pt x="40754" y="45770"/>
                  </a:lnTo>
                  <a:close/>
                </a:path>
                <a:path w="59689" h="72390">
                  <a:moveTo>
                    <a:pt x="9806" y="45770"/>
                  </a:moveTo>
                  <a:lnTo>
                    <a:pt x="9280" y="46278"/>
                  </a:lnTo>
                  <a:lnTo>
                    <a:pt x="5651" y="49987"/>
                  </a:lnTo>
                  <a:lnTo>
                    <a:pt x="10274" y="49987"/>
                  </a:lnTo>
                  <a:lnTo>
                    <a:pt x="10274" y="46278"/>
                  </a:lnTo>
                  <a:lnTo>
                    <a:pt x="9806" y="45770"/>
                  </a:lnTo>
                  <a:close/>
                </a:path>
                <a:path w="59689" h="72390">
                  <a:moveTo>
                    <a:pt x="45973" y="3797"/>
                  </a:moveTo>
                  <a:lnTo>
                    <a:pt x="10274" y="3797"/>
                  </a:lnTo>
                  <a:lnTo>
                    <a:pt x="10274" y="8928"/>
                  </a:lnTo>
                  <a:lnTo>
                    <a:pt x="34289" y="8928"/>
                  </a:lnTo>
                  <a:lnTo>
                    <a:pt x="39268" y="10337"/>
                  </a:lnTo>
                  <a:lnTo>
                    <a:pt x="46037" y="15951"/>
                  </a:lnTo>
                  <a:lnTo>
                    <a:pt x="47726" y="19913"/>
                  </a:lnTo>
                  <a:lnTo>
                    <a:pt x="47694" y="30251"/>
                  </a:lnTo>
                  <a:lnTo>
                    <a:pt x="46037" y="34162"/>
                  </a:lnTo>
                  <a:lnTo>
                    <a:pt x="39268" y="39839"/>
                  </a:lnTo>
                  <a:lnTo>
                    <a:pt x="34289" y="41262"/>
                  </a:lnTo>
                  <a:lnTo>
                    <a:pt x="10274" y="41262"/>
                  </a:lnTo>
                  <a:lnTo>
                    <a:pt x="10274" y="49987"/>
                  </a:lnTo>
                  <a:lnTo>
                    <a:pt x="32724" y="49987"/>
                  </a:lnTo>
                  <a:lnTo>
                    <a:pt x="29768" y="45770"/>
                  </a:lnTo>
                  <a:lnTo>
                    <a:pt x="46912" y="45770"/>
                  </a:lnTo>
                  <a:lnTo>
                    <a:pt x="48590" y="45021"/>
                  </a:lnTo>
                  <a:lnTo>
                    <a:pt x="52006" y="42163"/>
                  </a:lnTo>
                  <a:lnTo>
                    <a:pt x="56794" y="34709"/>
                  </a:lnTo>
                  <a:lnTo>
                    <a:pt x="58000" y="30251"/>
                  </a:lnTo>
                  <a:lnTo>
                    <a:pt x="58000" y="19913"/>
                  </a:lnTo>
                  <a:lnTo>
                    <a:pt x="56794" y="15354"/>
                  </a:lnTo>
                  <a:lnTo>
                    <a:pt x="52006" y="7835"/>
                  </a:lnTo>
                  <a:lnTo>
                    <a:pt x="48590" y="4965"/>
                  </a:lnTo>
                  <a:lnTo>
                    <a:pt x="45973" y="3797"/>
                  </a:lnTo>
                  <a:close/>
                </a:path>
                <a:path w="59689" h="72390">
                  <a:moveTo>
                    <a:pt x="42234" y="47859"/>
                  </a:moveTo>
                  <a:lnTo>
                    <a:pt x="39687" y="48996"/>
                  </a:lnTo>
                  <a:lnTo>
                    <a:pt x="34328" y="49987"/>
                  </a:lnTo>
                  <a:lnTo>
                    <a:pt x="43742" y="49987"/>
                  </a:lnTo>
                  <a:lnTo>
                    <a:pt x="42234" y="47859"/>
                  </a:lnTo>
                  <a:close/>
                </a:path>
                <a:path w="59689" h="72390">
                  <a:moveTo>
                    <a:pt x="46912" y="45770"/>
                  </a:moveTo>
                  <a:lnTo>
                    <a:pt x="40754" y="45770"/>
                  </a:lnTo>
                  <a:lnTo>
                    <a:pt x="42234" y="47859"/>
                  </a:lnTo>
                  <a:lnTo>
                    <a:pt x="46912" y="45770"/>
                  </a:lnTo>
                  <a:close/>
                </a:path>
                <a:path w="59689" h="72390">
                  <a:moveTo>
                    <a:pt x="10274" y="45262"/>
                  </a:moveTo>
                  <a:lnTo>
                    <a:pt x="9806" y="45770"/>
                  </a:lnTo>
                  <a:lnTo>
                    <a:pt x="10274" y="46278"/>
                  </a:lnTo>
                  <a:lnTo>
                    <a:pt x="10274" y="45262"/>
                  </a:lnTo>
                  <a:close/>
                </a:path>
                <a:path w="59689" h="72390">
                  <a:moveTo>
                    <a:pt x="10274" y="41262"/>
                  </a:moveTo>
                  <a:lnTo>
                    <a:pt x="5651" y="41262"/>
                  </a:lnTo>
                  <a:lnTo>
                    <a:pt x="9806" y="45770"/>
                  </a:lnTo>
                  <a:lnTo>
                    <a:pt x="10274" y="45262"/>
                  </a:lnTo>
                  <a:lnTo>
                    <a:pt x="10274" y="41262"/>
                  </a:lnTo>
                  <a:close/>
                </a:path>
                <a:path w="59689" h="72390">
                  <a:moveTo>
                    <a:pt x="10274" y="3797"/>
                  </a:moveTo>
                  <a:lnTo>
                    <a:pt x="5651" y="8928"/>
                  </a:lnTo>
                  <a:lnTo>
                    <a:pt x="10274" y="8928"/>
                  </a:lnTo>
                  <a:lnTo>
                    <a:pt x="10274" y="379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628314" y="7489520"/>
            <a:ext cx="782955" cy="92075"/>
            <a:chOff x="628314" y="7489520"/>
            <a:chExt cx="782955" cy="92075"/>
          </a:xfrm>
        </p:grpSpPr>
        <p:sp>
          <p:nvSpPr>
            <p:cNvPr id="73" name="object 73"/>
            <p:cNvSpPr/>
            <p:nvPr/>
          </p:nvSpPr>
          <p:spPr>
            <a:xfrm>
              <a:off x="628314" y="7537554"/>
              <a:ext cx="13970" cy="14604"/>
            </a:xfrm>
            <a:custGeom>
              <a:avLst/>
              <a:gdLst/>
              <a:ahLst/>
              <a:cxnLst/>
              <a:rect l="l" t="t" r="r" b="b"/>
              <a:pathLst>
                <a:path w="13970" h="14604">
                  <a:moveTo>
                    <a:pt x="8953" y="0"/>
                  </a:moveTo>
                  <a:lnTo>
                    <a:pt x="5054" y="0"/>
                  </a:lnTo>
                  <a:lnTo>
                    <a:pt x="3416" y="647"/>
                  </a:lnTo>
                  <a:lnTo>
                    <a:pt x="685" y="3251"/>
                  </a:lnTo>
                  <a:lnTo>
                    <a:pt x="0" y="4927"/>
                  </a:lnTo>
                  <a:lnTo>
                    <a:pt x="0" y="9042"/>
                  </a:lnTo>
                  <a:lnTo>
                    <a:pt x="685" y="10731"/>
                  </a:lnTo>
                  <a:lnTo>
                    <a:pt x="3416" y="13385"/>
                  </a:lnTo>
                  <a:lnTo>
                    <a:pt x="5054" y="14058"/>
                  </a:lnTo>
                  <a:lnTo>
                    <a:pt x="6972" y="14058"/>
                  </a:lnTo>
                  <a:lnTo>
                    <a:pt x="8953" y="14058"/>
                  </a:lnTo>
                  <a:lnTo>
                    <a:pt x="10579" y="13385"/>
                  </a:lnTo>
                  <a:lnTo>
                    <a:pt x="13119" y="10731"/>
                  </a:lnTo>
                  <a:lnTo>
                    <a:pt x="13754" y="9042"/>
                  </a:lnTo>
                  <a:lnTo>
                    <a:pt x="13754" y="4927"/>
                  </a:lnTo>
                  <a:lnTo>
                    <a:pt x="13119" y="3251"/>
                  </a:lnTo>
                  <a:lnTo>
                    <a:pt x="10579" y="647"/>
                  </a:lnTo>
                  <a:lnTo>
                    <a:pt x="8953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65874" y="7507895"/>
              <a:ext cx="200140" cy="73482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890130" y="7507897"/>
              <a:ext cx="85725" cy="73660"/>
            </a:xfrm>
            <a:custGeom>
              <a:avLst/>
              <a:gdLst/>
              <a:ahLst/>
              <a:cxnLst/>
              <a:rect l="l" t="t" r="r" b="b"/>
              <a:pathLst>
                <a:path w="85725" h="73659">
                  <a:moveTo>
                    <a:pt x="10274" y="812"/>
                  </a:moveTo>
                  <a:lnTo>
                    <a:pt x="0" y="812"/>
                  </a:lnTo>
                  <a:lnTo>
                    <a:pt x="0" y="72656"/>
                  </a:lnTo>
                  <a:lnTo>
                    <a:pt x="10274" y="72656"/>
                  </a:lnTo>
                  <a:lnTo>
                    <a:pt x="10274" y="812"/>
                  </a:lnTo>
                  <a:close/>
                </a:path>
                <a:path w="85725" h="73659">
                  <a:moveTo>
                    <a:pt x="85712" y="49301"/>
                  </a:moveTo>
                  <a:lnTo>
                    <a:pt x="56248" y="31470"/>
                  </a:lnTo>
                  <a:lnTo>
                    <a:pt x="53428" y="30657"/>
                  </a:lnTo>
                  <a:lnTo>
                    <a:pt x="48298" y="28879"/>
                  </a:lnTo>
                  <a:lnTo>
                    <a:pt x="46202" y="27686"/>
                  </a:lnTo>
                  <a:lnTo>
                    <a:pt x="42989" y="24676"/>
                  </a:lnTo>
                  <a:lnTo>
                    <a:pt x="42189" y="22656"/>
                  </a:lnTo>
                  <a:lnTo>
                    <a:pt x="42189" y="17995"/>
                  </a:lnTo>
                  <a:lnTo>
                    <a:pt x="55600" y="8737"/>
                  </a:lnTo>
                  <a:lnTo>
                    <a:pt x="62852" y="8737"/>
                  </a:lnTo>
                  <a:lnTo>
                    <a:pt x="66167" y="9194"/>
                  </a:lnTo>
                  <a:lnTo>
                    <a:pt x="73012" y="11036"/>
                  </a:lnTo>
                  <a:lnTo>
                    <a:pt x="76263" y="12534"/>
                  </a:lnTo>
                  <a:lnTo>
                    <a:pt x="79336" y="14579"/>
                  </a:lnTo>
                  <a:lnTo>
                    <a:pt x="82727" y="6375"/>
                  </a:lnTo>
                  <a:lnTo>
                    <a:pt x="79717" y="4318"/>
                  </a:lnTo>
                  <a:lnTo>
                    <a:pt x="76161" y="2743"/>
                  </a:lnTo>
                  <a:lnTo>
                    <a:pt x="67945" y="558"/>
                  </a:lnTo>
                  <a:lnTo>
                    <a:pt x="63804" y="0"/>
                  </a:lnTo>
                  <a:lnTo>
                    <a:pt x="53340" y="0"/>
                  </a:lnTo>
                  <a:lnTo>
                    <a:pt x="32131" y="16840"/>
                  </a:lnTo>
                  <a:lnTo>
                    <a:pt x="32131" y="24371"/>
                  </a:lnTo>
                  <a:lnTo>
                    <a:pt x="61582" y="42367"/>
                  </a:lnTo>
                  <a:lnTo>
                    <a:pt x="64401" y="43167"/>
                  </a:lnTo>
                  <a:lnTo>
                    <a:pt x="69545" y="45021"/>
                  </a:lnTo>
                  <a:lnTo>
                    <a:pt x="71628" y="46228"/>
                  </a:lnTo>
                  <a:lnTo>
                    <a:pt x="74841" y="49237"/>
                  </a:lnTo>
                  <a:lnTo>
                    <a:pt x="75641" y="51219"/>
                  </a:lnTo>
                  <a:lnTo>
                    <a:pt x="75641" y="55803"/>
                  </a:lnTo>
                  <a:lnTo>
                    <a:pt x="62064" y="64770"/>
                  </a:lnTo>
                  <a:lnTo>
                    <a:pt x="53301" y="64770"/>
                  </a:lnTo>
                  <a:lnTo>
                    <a:pt x="48895" y="63982"/>
                  </a:lnTo>
                  <a:lnTo>
                    <a:pt x="40411" y="60833"/>
                  </a:lnTo>
                  <a:lnTo>
                    <a:pt x="36918" y="58851"/>
                  </a:lnTo>
                  <a:lnTo>
                    <a:pt x="34175" y="56451"/>
                  </a:lnTo>
                  <a:lnTo>
                    <a:pt x="30378" y="64465"/>
                  </a:lnTo>
                  <a:lnTo>
                    <a:pt x="33261" y="67132"/>
                  </a:lnTo>
                  <a:lnTo>
                    <a:pt x="37185" y="69303"/>
                  </a:lnTo>
                  <a:lnTo>
                    <a:pt x="47180" y="72656"/>
                  </a:lnTo>
                  <a:lnTo>
                    <a:pt x="52412" y="73494"/>
                  </a:lnTo>
                  <a:lnTo>
                    <a:pt x="57886" y="73494"/>
                  </a:lnTo>
                  <a:lnTo>
                    <a:pt x="64185" y="73494"/>
                  </a:lnTo>
                  <a:lnTo>
                    <a:pt x="85712" y="56705"/>
                  </a:lnTo>
                  <a:lnTo>
                    <a:pt x="85712" y="4930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95951" y="7507887"/>
              <a:ext cx="204866" cy="7349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1220609" y="7508710"/>
              <a:ext cx="10795" cy="72390"/>
            </a:xfrm>
            <a:custGeom>
              <a:avLst/>
              <a:gdLst/>
              <a:ahLst/>
              <a:cxnLst/>
              <a:rect l="l" t="t" r="r" b="b"/>
              <a:pathLst>
                <a:path w="10794" h="72390">
                  <a:moveTo>
                    <a:pt x="10274" y="0"/>
                  </a:moveTo>
                  <a:lnTo>
                    <a:pt x="0" y="0"/>
                  </a:lnTo>
                  <a:lnTo>
                    <a:pt x="0" y="71843"/>
                  </a:lnTo>
                  <a:lnTo>
                    <a:pt x="10274" y="71843"/>
                  </a:lnTo>
                  <a:lnTo>
                    <a:pt x="1027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251719" y="7489520"/>
              <a:ext cx="76365" cy="91859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1348910" y="7508713"/>
              <a:ext cx="62230" cy="72390"/>
            </a:xfrm>
            <a:custGeom>
              <a:avLst/>
              <a:gdLst/>
              <a:ahLst/>
              <a:cxnLst/>
              <a:rect l="l" t="t" r="r" b="b"/>
              <a:pathLst>
                <a:path w="62230" h="72390">
                  <a:moveTo>
                    <a:pt x="8420" y="0"/>
                  </a:moveTo>
                  <a:lnTo>
                    <a:pt x="0" y="0"/>
                  </a:lnTo>
                  <a:lnTo>
                    <a:pt x="0" y="71843"/>
                  </a:lnTo>
                  <a:lnTo>
                    <a:pt x="10274" y="71843"/>
                  </a:lnTo>
                  <a:lnTo>
                    <a:pt x="10274" y="18315"/>
                  </a:lnTo>
                  <a:lnTo>
                    <a:pt x="5854" y="12826"/>
                  </a:lnTo>
                  <a:lnTo>
                    <a:pt x="18749" y="12826"/>
                  </a:lnTo>
                  <a:lnTo>
                    <a:pt x="8420" y="0"/>
                  </a:lnTo>
                  <a:close/>
                </a:path>
                <a:path w="62230" h="72390">
                  <a:moveTo>
                    <a:pt x="18749" y="12826"/>
                  </a:moveTo>
                  <a:lnTo>
                    <a:pt x="10274" y="12826"/>
                  </a:lnTo>
                  <a:lnTo>
                    <a:pt x="10274" y="18315"/>
                  </a:lnTo>
                  <a:lnTo>
                    <a:pt x="53378" y="71843"/>
                  </a:lnTo>
                  <a:lnTo>
                    <a:pt x="61785" y="71843"/>
                  </a:lnTo>
                  <a:lnTo>
                    <a:pt x="61785" y="59016"/>
                  </a:lnTo>
                  <a:lnTo>
                    <a:pt x="51523" y="59016"/>
                  </a:lnTo>
                  <a:lnTo>
                    <a:pt x="51523" y="53528"/>
                  </a:lnTo>
                  <a:lnTo>
                    <a:pt x="18749" y="12826"/>
                  </a:lnTo>
                  <a:close/>
                </a:path>
                <a:path w="62230" h="72390">
                  <a:moveTo>
                    <a:pt x="51523" y="53528"/>
                  </a:moveTo>
                  <a:lnTo>
                    <a:pt x="51523" y="59016"/>
                  </a:lnTo>
                  <a:lnTo>
                    <a:pt x="55943" y="59016"/>
                  </a:lnTo>
                  <a:lnTo>
                    <a:pt x="51523" y="53528"/>
                  </a:lnTo>
                  <a:close/>
                </a:path>
                <a:path w="62230" h="72390">
                  <a:moveTo>
                    <a:pt x="61785" y="0"/>
                  </a:moveTo>
                  <a:lnTo>
                    <a:pt x="51523" y="0"/>
                  </a:lnTo>
                  <a:lnTo>
                    <a:pt x="51523" y="53528"/>
                  </a:lnTo>
                  <a:lnTo>
                    <a:pt x="55943" y="59016"/>
                  </a:lnTo>
                  <a:lnTo>
                    <a:pt x="61785" y="59016"/>
                  </a:lnTo>
                  <a:lnTo>
                    <a:pt x="61785" y="0"/>
                  </a:lnTo>
                  <a:close/>
                </a:path>
                <a:path w="62230" h="72390">
                  <a:moveTo>
                    <a:pt x="10274" y="12826"/>
                  </a:moveTo>
                  <a:lnTo>
                    <a:pt x="5854" y="12826"/>
                  </a:lnTo>
                  <a:lnTo>
                    <a:pt x="10274" y="18315"/>
                  </a:lnTo>
                  <a:lnTo>
                    <a:pt x="10274" y="1282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0" name="object 8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628314" y="7678946"/>
            <a:ext cx="1781441" cy="73496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2740380" y="6298971"/>
            <a:ext cx="874668" cy="99973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740380" y="6470027"/>
            <a:ext cx="823141" cy="99978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2740380" y="6812153"/>
            <a:ext cx="831556" cy="99974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2740380" y="7154278"/>
            <a:ext cx="823142" cy="99971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2740380" y="7496391"/>
            <a:ext cx="745462" cy="99980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2740380" y="7667459"/>
            <a:ext cx="670218" cy="99961"/>
          </a:xfrm>
          <a:prstGeom prst="rect">
            <a:avLst/>
          </a:prstGeom>
        </p:spPr>
      </p:pic>
      <p:sp>
        <p:nvSpPr>
          <p:cNvPr id="87" name="object 87"/>
          <p:cNvSpPr/>
          <p:nvPr/>
        </p:nvSpPr>
        <p:spPr>
          <a:xfrm>
            <a:off x="622079" y="6441147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10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22079" y="6780245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10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22079" y="7123285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10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22079" y="7466193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10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1" name="object 91"/>
          <p:cNvGrpSpPr/>
          <p:nvPr/>
        </p:nvGrpSpPr>
        <p:grpSpPr>
          <a:xfrm>
            <a:off x="622079" y="6295256"/>
            <a:ext cx="3115310" cy="1502410"/>
            <a:chOff x="622079" y="6295256"/>
            <a:chExt cx="3115310" cy="1502410"/>
          </a:xfrm>
        </p:grpSpPr>
        <p:sp>
          <p:nvSpPr>
            <p:cNvPr id="92" name="object 92"/>
            <p:cNvSpPr/>
            <p:nvPr/>
          </p:nvSpPr>
          <p:spPr>
            <a:xfrm>
              <a:off x="622079" y="7643760"/>
              <a:ext cx="3115310" cy="0"/>
            </a:xfrm>
            <a:custGeom>
              <a:avLst/>
              <a:gdLst/>
              <a:ahLst/>
              <a:cxnLst/>
              <a:rect l="l" t="t" r="r" b="b"/>
              <a:pathLst>
                <a:path w="3115310">
                  <a:moveTo>
                    <a:pt x="0" y="0"/>
                  </a:moveTo>
                  <a:lnTo>
                    <a:pt x="3114967" y="0"/>
                  </a:lnTo>
                </a:path>
              </a:pathLst>
            </a:custGeom>
            <a:ln w="635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2613289" y="6295256"/>
              <a:ext cx="0" cy="1502410"/>
            </a:xfrm>
            <a:custGeom>
              <a:avLst/>
              <a:gdLst/>
              <a:ahLst/>
              <a:cxnLst/>
              <a:rect l="l" t="t" r="r" b="b"/>
              <a:pathLst>
                <a:path h="1502409">
                  <a:moveTo>
                    <a:pt x="0" y="0"/>
                  </a:moveTo>
                  <a:lnTo>
                    <a:pt x="0" y="1502283"/>
                  </a:lnTo>
                </a:path>
              </a:pathLst>
            </a:custGeom>
            <a:ln w="635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4" name="object 94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1719262" y="5959566"/>
            <a:ext cx="850752" cy="214326"/>
          </a:xfrm>
          <a:prstGeom prst="rect">
            <a:avLst/>
          </a:prstGeom>
        </p:spPr>
      </p:pic>
      <p:sp>
        <p:nvSpPr>
          <p:cNvPr id="95" name="object 95"/>
          <p:cNvSpPr/>
          <p:nvPr/>
        </p:nvSpPr>
        <p:spPr>
          <a:xfrm>
            <a:off x="648627" y="6065035"/>
            <a:ext cx="777875" cy="0"/>
          </a:xfrm>
          <a:custGeom>
            <a:avLst/>
            <a:gdLst/>
            <a:ahLst/>
            <a:cxnLst/>
            <a:rect l="l" t="t" r="r" b="b"/>
            <a:pathLst>
              <a:path w="777875">
                <a:moveTo>
                  <a:pt x="7774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867839" y="6065035"/>
            <a:ext cx="880744" cy="0"/>
          </a:xfrm>
          <a:custGeom>
            <a:avLst/>
            <a:gdLst/>
            <a:ahLst/>
            <a:cxnLst/>
            <a:rect l="l" t="t" r="r" b="b"/>
            <a:pathLst>
              <a:path w="880745">
                <a:moveTo>
                  <a:pt x="88047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7" name="object 97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4030434" y="3778184"/>
            <a:ext cx="1097893" cy="73483"/>
          </a:xfrm>
          <a:prstGeom prst="rect">
            <a:avLst/>
          </a:prstGeom>
        </p:spPr>
      </p:pic>
      <p:pic>
        <p:nvPicPr>
          <p:cNvPr id="98" name="object 9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030434" y="3949245"/>
            <a:ext cx="785366" cy="73483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4030434" y="4120304"/>
            <a:ext cx="1858713" cy="87857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4033397" y="4291368"/>
            <a:ext cx="810724" cy="73482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4030434" y="4444048"/>
            <a:ext cx="1425592" cy="106234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4027561" y="4633489"/>
            <a:ext cx="1832018" cy="73482"/>
          </a:xfrm>
          <a:prstGeom prst="rect">
            <a:avLst/>
          </a:prstGeom>
        </p:spPr>
      </p:pic>
      <p:grpSp>
        <p:nvGrpSpPr>
          <p:cNvPr id="103" name="object 103"/>
          <p:cNvGrpSpPr/>
          <p:nvPr/>
        </p:nvGrpSpPr>
        <p:grpSpPr>
          <a:xfrm>
            <a:off x="4027559" y="4804547"/>
            <a:ext cx="535940" cy="73660"/>
            <a:chOff x="4027559" y="4804547"/>
            <a:chExt cx="535940" cy="73660"/>
          </a:xfrm>
        </p:grpSpPr>
        <p:pic>
          <p:nvPicPr>
            <p:cNvPr id="104" name="object 10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027559" y="4804547"/>
              <a:ext cx="66090" cy="73482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4117772" y="4805374"/>
              <a:ext cx="214629" cy="72390"/>
            </a:xfrm>
            <a:custGeom>
              <a:avLst/>
              <a:gdLst/>
              <a:ahLst/>
              <a:cxnLst/>
              <a:rect l="l" t="t" r="r" b="b"/>
              <a:pathLst>
                <a:path w="214629" h="72389">
                  <a:moveTo>
                    <a:pt x="52146" y="62903"/>
                  </a:moveTo>
                  <a:lnTo>
                    <a:pt x="10261" y="62903"/>
                  </a:lnTo>
                  <a:lnTo>
                    <a:pt x="10261" y="39712"/>
                  </a:lnTo>
                  <a:lnTo>
                    <a:pt x="46291" y="39712"/>
                  </a:lnTo>
                  <a:lnTo>
                    <a:pt x="46291" y="30988"/>
                  </a:lnTo>
                  <a:lnTo>
                    <a:pt x="10261" y="30988"/>
                  </a:lnTo>
                  <a:lnTo>
                    <a:pt x="10261" y="8928"/>
                  </a:lnTo>
                  <a:lnTo>
                    <a:pt x="50711" y="8928"/>
                  </a:lnTo>
                  <a:lnTo>
                    <a:pt x="50711" y="0"/>
                  </a:lnTo>
                  <a:lnTo>
                    <a:pt x="0" y="0"/>
                  </a:lnTo>
                  <a:lnTo>
                    <a:pt x="0" y="71843"/>
                  </a:lnTo>
                  <a:lnTo>
                    <a:pt x="52146" y="71843"/>
                  </a:lnTo>
                  <a:lnTo>
                    <a:pt x="52146" y="62903"/>
                  </a:lnTo>
                  <a:close/>
                </a:path>
                <a:path w="214629" h="72389">
                  <a:moveTo>
                    <a:pt x="135674" y="0"/>
                  </a:moveTo>
                  <a:lnTo>
                    <a:pt x="125412" y="0"/>
                  </a:lnTo>
                  <a:lnTo>
                    <a:pt x="125412" y="53530"/>
                  </a:lnTo>
                  <a:lnTo>
                    <a:pt x="92633" y="12827"/>
                  </a:lnTo>
                  <a:lnTo>
                    <a:pt x="82308" y="0"/>
                  </a:lnTo>
                  <a:lnTo>
                    <a:pt x="73888" y="0"/>
                  </a:lnTo>
                  <a:lnTo>
                    <a:pt x="73888" y="71843"/>
                  </a:lnTo>
                  <a:lnTo>
                    <a:pt x="84162" y="71843"/>
                  </a:lnTo>
                  <a:lnTo>
                    <a:pt x="84162" y="18313"/>
                  </a:lnTo>
                  <a:lnTo>
                    <a:pt x="127266" y="71843"/>
                  </a:lnTo>
                  <a:lnTo>
                    <a:pt x="135674" y="71843"/>
                  </a:lnTo>
                  <a:lnTo>
                    <a:pt x="135674" y="59016"/>
                  </a:lnTo>
                  <a:lnTo>
                    <a:pt x="135674" y="0"/>
                  </a:lnTo>
                  <a:close/>
                </a:path>
                <a:path w="214629" h="72389">
                  <a:moveTo>
                    <a:pt x="214515" y="62903"/>
                  </a:moveTo>
                  <a:lnTo>
                    <a:pt x="172631" y="62903"/>
                  </a:lnTo>
                  <a:lnTo>
                    <a:pt x="172631" y="39712"/>
                  </a:lnTo>
                  <a:lnTo>
                    <a:pt x="208661" y="39712"/>
                  </a:lnTo>
                  <a:lnTo>
                    <a:pt x="208661" y="30988"/>
                  </a:lnTo>
                  <a:lnTo>
                    <a:pt x="172631" y="30988"/>
                  </a:lnTo>
                  <a:lnTo>
                    <a:pt x="172631" y="8928"/>
                  </a:lnTo>
                  <a:lnTo>
                    <a:pt x="213067" y="8928"/>
                  </a:lnTo>
                  <a:lnTo>
                    <a:pt x="213067" y="0"/>
                  </a:lnTo>
                  <a:lnTo>
                    <a:pt x="162369" y="0"/>
                  </a:lnTo>
                  <a:lnTo>
                    <a:pt x="162369" y="71843"/>
                  </a:lnTo>
                  <a:lnTo>
                    <a:pt x="214515" y="71843"/>
                  </a:lnTo>
                  <a:lnTo>
                    <a:pt x="214515" y="6290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354026" y="4805371"/>
              <a:ext cx="209180" cy="71843"/>
            </a:xfrm>
            <a:prstGeom prst="rect">
              <a:avLst/>
            </a:prstGeom>
          </p:spPr>
        </p:pic>
      </p:grpSp>
      <p:pic>
        <p:nvPicPr>
          <p:cNvPr id="107" name="object 107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4030434" y="4957241"/>
            <a:ext cx="1511501" cy="91857"/>
          </a:xfrm>
          <a:prstGeom prst="rect">
            <a:avLst/>
          </a:prstGeom>
        </p:spPr>
      </p:pic>
      <p:grpSp>
        <p:nvGrpSpPr>
          <p:cNvPr id="108" name="object 108"/>
          <p:cNvGrpSpPr/>
          <p:nvPr/>
        </p:nvGrpSpPr>
        <p:grpSpPr>
          <a:xfrm>
            <a:off x="4030434" y="5146664"/>
            <a:ext cx="545465" cy="73660"/>
            <a:chOff x="4030434" y="5146664"/>
            <a:chExt cx="545465" cy="73660"/>
          </a:xfrm>
        </p:grpSpPr>
        <p:pic>
          <p:nvPicPr>
            <p:cNvPr id="109" name="object 10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030434" y="5147491"/>
              <a:ext cx="160000" cy="72669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4216590" y="5146674"/>
              <a:ext cx="165735" cy="73660"/>
            </a:xfrm>
            <a:custGeom>
              <a:avLst/>
              <a:gdLst/>
              <a:ahLst/>
              <a:cxnLst/>
              <a:rect l="l" t="t" r="r" b="b"/>
              <a:pathLst>
                <a:path w="165735" h="73660">
                  <a:moveTo>
                    <a:pt x="59232" y="72669"/>
                  </a:moveTo>
                  <a:lnTo>
                    <a:pt x="43738" y="50812"/>
                  </a:lnTo>
                  <a:lnTo>
                    <a:pt x="42240" y="48679"/>
                  </a:lnTo>
                  <a:lnTo>
                    <a:pt x="46913" y="46596"/>
                  </a:lnTo>
                  <a:lnTo>
                    <a:pt x="48590" y="45847"/>
                  </a:lnTo>
                  <a:lnTo>
                    <a:pt x="52006" y="42989"/>
                  </a:lnTo>
                  <a:lnTo>
                    <a:pt x="56794" y="35534"/>
                  </a:lnTo>
                  <a:lnTo>
                    <a:pt x="58000" y="31076"/>
                  </a:lnTo>
                  <a:lnTo>
                    <a:pt x="58000" y="20739"/>
                  </a:lnTo>
                  <a:lnTo>
                    <a:pt x="56794" y="16179"/>
                  </a:lnTo>
                  <a:lnTo>
                    <a:pt x="52006" y="8661"/>
                  </a:lnTo>
                  <a:lnTo>
                    <a:pt x="48590" y="5791"/>
                  </a:lnTo>
                  <a:lnTo>
                    <a:pt x="47726" y="5410"/>
                  </a:lnTo>
                  <a:lnTo>
                    <a:pt x="47726" y="20739"/>
                  </a:lnTo>
                  <a:lnTo>
                    <a:pt x="47701" y="31076"/>
                  </a:lnTo>
                  <a:lnTo>
                    <a:pt x="46037" y="34988"/>
                  </a:lnTo>
                  <a:lnTo>
                    <a:pt x="39268" y="40665"/>
                  </a:lnTo>
                  <a:lnTo>
                    <a:pt x="34290" y="42087"/>
                  </a:lnTo>
                  <a:lnTo>
                    <a:pt x="10274" y="42087"/>
                  </a:lnTo>
                  <a:lnTo>
                    <a:pt x="10274" y="9753"/>
                  </a:lnTo>
                  <a:lnTo>
                    <a:pt x="34290" y="9753"/>
                  </a:lnTo>
                  <a:lnTo>
                    <a:pt x="39268" y="11163"/>
                  </a:lnTo>
                  <a:lnTo>
                    <a:pt x="46037" y="16776"/>
                  </a:lnTo>
                  <a:lnTo>
                    <a:pt x="47726" y="20739"/>
                  </a:lnTo>
                  <a:lnTo>
                    <a:pt x="47726" y="5410"/>
                  </a:lnTo>
                  <a:lnTo>
                    <a:pt x="45974" y="4622"/>
                  </a:lnTo>
                  <a:lnTo>
                    <a:pt x="39687" y="1816"/>
                  </a:lnTo>
                  <a:lnTo>
                    <a:pt x="34328" y="825"/>
                  </a:lnTo>
                  <a:lnTo>
                    <a:pt x="9804" y="825"/>
                  </a:lnTo>
                  <a:lnTo>
                    <a:pt x="9804" y="46596"/>
                  </a:lnTo>
                  <a:lnTo>
                    <a:pt x="9283" y="47104"/>
                  </a:lnTo>
                  <a:lnTo>
                    <a:pt x="9779" y="46596"/>
                  </a:lnTo>
                  <a:lnTo>
                    <a:pt x="9334" y="46088"/>
                  </a:lnTo>
                  <a:lnTo>
                    <a:pt x="9804" y="46596"/>
                  </a:lnTo>
                  <a:lnTo>
                    <a:pt x="9804" y="825"/>
                  </a:lnTo>
                  <a:lnTo>
                    <a:pt x="0" y="825"/>
                  </a:lnTo>
                  <a:lnTo>
                    <a:pt x="0" y="72669"/>
                  </a:lnTo>
                  <a:lnTo>
                    <a:pt x="10274" y="72669"/>
                  </a:lnTo>
                  <a:lnTo>
                    <a:pt x="10274" y="50812"/>
                  </a:lnTo>
                  <a:lnTo>
                    <a:pt x="32715" y="50812"/>
                  </a:lnTo>
                  <a:lnTo>
                    <a:pt x="48044" y="72669"/>
                  </a:lnTo>
                  <a:lnTo>
                    <a:pt x="59232" y="72669"/>
                  </a:lnTo>
                  <a:close/>
                </a:path>
                <a:path w="165735" h="73660">
                  <a:moveTo>
                    <a:pt x="90030" y="812"/>
                  </a:moveTo>
                  <a:lnTo>
                    <a:pt x="79756" y="812"/>
                  </a:lnTo>
                  <a:lnTo>
                    <a:pt x="79756" y="72656"/>
                  </a:lnTo>
                  <a:lnTo>
                    <a:pt x="90030" y="72656"/>
                  </a:lnTo>
                  <a:lnTo>
                    <a:pt x="90030" y="812"/>
                  </a:lnTo>
                  <a:close/>
                </a:path>
                <a:path w="165735" h="73660">
                  <a:moveTo>
                    <a:pt x="165468" y="49301"/>
                  </a:moveTo>
                  <a:lnTo>
                    <a:pt x="136004" y="31470"/>
                  </a:lnTo>
                  <a:lnTo>
                    <a:pt x="133184" y="30657"/>
                  </a:lnTo>
                  <a:lnTo>
                    <a:pt x="128054" y="28879"/>
                  </a:lnTo>
                  <a:lnTo>
                    <a:pt x="125958" y="27686"/>
                  </a:lnTo>
                  <a:lnTo>
                    <a:pt x="122745" y="24676"/>
                  </a:lnTo>
                  <a:lnTo>
                    <a:pt x="121945" y="22656"/>
                  </a:lnTo>
                  <a:lnTo>
                    <a:pt x="121945" y="17995"/>
                  </a:lnTo>
                  <a:lnTo>
                    <a:pt x="135356" y="8737"/>
                  </a:lnTo>
                  <a:lnTo>
                    <a:pt x="142608" y="8737"/>
                  </a:lnTo>
                  <a:lnTo>
                    <a:pt x="145923" y="9194"/>
                  </a:lnTo>
                  <a:lnTo>
                    <a:pt x="152768" y="11036"/>
                  </a:lnTo>
                  <a:lnTo>
                    <a:pt x="156019" y="12534"/>
                  </a:lnTo>
                  <a:lnTo>
                    <a:pt x="159092" y="14579"/>
                  </a:lnTo>
                  <a:lnTo>
                    <a:pt x="162483" y="6375"/>
                  </a:lnTo>
                  <a:lnTo>
                    <a:pt x="159473" y="4318"/>
                  </a:lnTo>
                  <a:lnTo>
                    <a:pt x="155917" y="2743"/>
                  </a:lnTo>
                  <a:lnTo>
                    <a:pt x="147701" y="558"/>
                  </a:lnTo>
                  <a:lnTo>
                    <a:pt x="143560" y="0"/>
                  </a:lnTo>
                  <a:lnTo>
                    <a:pt x="133096" y="0"/>
                  </a:lnTo>
                  <a:lnTo>
                    <a:pt x="111887" y="16840"/>
                  </a:lnTo>
                  <a:lnTo>
                    <a:pt x="111887" y="24371"/>
                  </a:lnTo>
                  <a:lnTo>
                    <a:pt x="141338" y="42367"/>
                  </a:lnTo>
                  <a:lnTo>
                    <a:pt x="144157" y="43167"/>
                  </a:lnTo>
                  <a:lnTo>
                    <a:pt x="149301" y="45021"/>
                  </a:lnTo>
                  <a:lnTo>
                    <a:pt x="151384" y="46228"/>
                  </a:lnTo>
                  <a:lnTo>
                    <a:pt x="154597" y="49237"/>
                  </a:lnTo>
                  <a:lnTo>
                    <a:pt x="155397" y="51219"/>
                  </a:lnTo>
                  <a:lnTo>
                    <a:pt x="155397" y="55803"/>
                  </a:lnTo>
                  <a:lnTo>
                    <a:pt x="141820" y="64770"/>
                  </a:lnTo>
                  <a:lnTo>
                    <a:pt x="133057" y="64770"/>
                  </a:lnTo>
                  <a:lnTo>
                    <a:pt x="128651" y="63982"/>
                  </a:lnTo>
                  <a:lnTo>
                    <a:pt x="120167" y="60833"/>
                  </a:lnTo>
                  <a:lnTo>
                    <a:pt x="116674" y="58851"/>
                  </a:lnTo>
                  <a:lnTo>
                    <a:pt x="113931" y="56451"/>
                  </a:lnTo>
                  <a:lnTo>
                    <a:pt x="110134" y="64465"/>
                  </a:lnTo>
                  <a:lnTo>
                    <a:pt x="113017" y="67119"/>
                  </a:lnTo>
                  <a:lnTo>
                    <a:pt x="116941" y="69291"/>
                  </a:lnTo>
                  <a:lnTo>
                    <a:pt x="126936" y="72656"/>
                  </a:lnTo>
                  <a:lnTo>
                    <a:pt x="132168" y="73494"/>
                  </a:lnTo>
                  <a:lnTo>
                    <a:pt x="137642" y="73494"/>
                  </a:lnTo>
                  <a:lnTo>
                    <a:pt x="143941" y="73494"/>
                  </a:lnTo>
                  <a:lnTo>
                    <a:pt x="165468" y="56705"/>
                  </a:lnTo>
                  <a:lnTo>
                    <a:pt x="165468" y="4930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402170" y="5147492"/>
              <a:ext cx="76466" cy="71843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499467" y="5146664"/>
              <a:ext cx="76352" cy="73494"/>
            </a:xfrm>
            <a:prstGeom prst="rect">
              <a:avLst/>
            </a:prstGeom>
          </p:spPr>
        </p:pic>
      </p:grpSp>
      <p:pic>
        <p:nvPicPr>
          <p:cNvPr id="113" name="object 113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030434" y="5299354"/>
            <a:ext cx="1418931" cy="106234"/>
          </a:xfrm>
          <a:prstGeom prst="rect">
            <a:avLst/>
          </a:prstGeom>
        </p:spPr>
      </p:pic>
      <p:grpSp>
        <p:nvGrpSpPr>
          <p:cNvPr id="114" name="object 114"/>
          <p:cNvGrpSpPr/>
          <p:nvPr/>
        </p:nvGrpSpPr>
        <p:grpSpPr>
          <a:xfrm>
            <a:off x="4033405" y="5470409"/>
            <a:ext cx="726440" cy="92075"/>
            <a:chOff x="4033405" y="5470409"/>
            <a:chExt cx="726440" cy="92075"/>
          </a:xfrm>
        </p:grpSpPr>
        <p:sp>
          <p:nvSpPr>
            <p:cNvPr id="115" name="object 115"/>
            <p:cNvSpPr/>
            <p:nvPr/>
          </p:nvSpPr>
          <p:spPr>
            <a:xfrm>
              <a:off x="4033405" y="5489612"/>
              <a:ext cx="187325" cy="72390"/>
            </a:xfrm>
            <a:custGeom>
              <a:avLst/>
              <a:gdLst/>
              <a:ahLst/>
              <a:cxnLst/>
              <a:rect l="l" t="t" r="r" b="b"/>
              <a:pathLst>
                <a:path w="187325" h="72389">
                  <a:moveTo>
                    <a:pt x="10274" y="0"/>
                  </a:moveTo>
                  <a:lnTo>
                    <a:pt x="0" y="0"/>
                  </a:lnTo>
                  <a:lnTo>
                    <a:pt x="0" y="71843"/>
                  </a:lnTo>
                  <a:lnTo>
                    <a:pt x="10274" y="71843"/>
                  </a:lnTo>
                  <a:lnTo>
                    <a:pt x="10274" y="0"/>
                  </a:lnTo>
                  <a:close/>
                </a:path>
                <a:path w="187325" h="72389">
                  <a:moveTo>
                    <a:pt x="98729" y="12"/>
                  </a:moveTo>
                  <a:lnTo>
                    <a:pt x="88468" y="12"/>
                  </a:lnTo>
                  <a:lnTo>
                    <a:pt x="88468" y="53530"/>
                  </a:lnTo>
                  <a:lnTo>
                    <a:pt x="55689" y="12839"/>
                  </a:lnTo>
                  <a:lnTo>
                    <a:pt x="45364" y="12"/>
                  </a:lnTo>
                  <a:lnTo>
                    <a:pt x="36944" y="12"/>
                  </a:lnTo>
                  <a:lnTo>
                    <a:pt x="36944" y="71856"/>
                  </a:lnTo>
                  <a:lnTo>
                    <a:pt x="47218" y="71856"/>
                  </a:lnTo>
                  <a:lnTo>
                    <a:pt x="47218" y="18326"/>
                  </a:lnTo>
                  <a:lnTo>
                    <a:pt x="90322" y="71856"/>
                  </a:lnTo>
                  <a:lnTo>
                    <a:pt x="98729" y="71856"/>
                  </a:lnTo>
                  <a:lnTo>
                    <a:pt x="98729" y="59029"/>
                  </a:lnTo>
                  <a:lnTo>
                    <a:pt x="98729" y="12"/>
                  </a:lnTo>
                  <a:close/>
                </a:path>
                <a:path w="187325" h="72389">
                  <a:moveTo>
                    <a:pt x="187198" y="12"/>
                  </a:moveTo>
                  <a:lnTo>
                    <a:pt x="176936" y="12"/>
                  </a:lnTo>
                  <a:lnTo>
                    <a:pt x="176936" y="53530"/>
                  </a:lnTo>
                  <a:lnTo>
                    <a:pt x="144157" y="12839"/>
                  </a:lnTo>
                  <a:lnTo>
                    <a:pt x="133832" y="12"/>
                  </a:lnTo>
                  <a:lnTo>
                    <a:pt x="125412" y="12"/>
                  </a:lnTo>
                  <a:lnTo>
                    <a:pt x="125412" y="71856"/>
                  </a:lnTo>
                  <a:lnTo>
                    <a:pt x="135686" y="71856"/>
                  </a:lnTo>
                  <a:lnTo>
                    <a:pt x="135686" y="18326"/>
                  </a:lnTo>
                  <a:lnTo>
                    <a:pt x="178790" y="71856"/>
                  </a:lnTo>
                  <a:lnTo>
                    <a:pt x="187198" y="71856"/>
                  </a:lnTo>
                  <a:lnTo>
                    <a:pt x="187198" y="59029"/>
                  </a:lnTo>
                  <a:lnTo>
                    <a:pt x="187198" y="1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241457" y="5488787"/>
              <a:ext cx="308119" cy="73494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4569371" y="5489613"/>
              <a:ext cx="10795" cy="72390"/>
            </a:xfrm>
            <a:custGeom>
              <a:avLst/>
              <a:gdLst/>
              <a:ahLst/>
              <a:cxnLst/>
              <a:rect l="l" t="t" r="r" b="b"/>
              <a:pathLst>
                <a:path w="10795" h="72389">
                  <a:moveTo>
                    <a:pt x="10274" y="0"/>
                  </a:moveTo>
                  <a:lnTo>
                    <a:pt x="0" y="0"/>
                  </a:lnTo>
                  <a:lnTo>
                    <a:pt x="0" y="71843"/>
                  </a:lnTo>
                  <a:lnTo>
                    <a:pt x="10274" y="71843"/>
                  </a:lnTo>
                  <a:lnTo>
                    <a:pt x="1027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600478" y="5470409"/>
              <a:ext cx="76365" cy="91871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4697669" y="5489614"/>
              <a:ext cx="62230" cy="72390"/>
            </a:xfrm>
            <a:custGeom>
              <a:avLst/>
              <a:gdLst/>
              <a:ahLst/>
              <a:cxnLst/>
              <a:rect l="l" t="t" r="r" b="b"/>
              <a:pathLst>
                <a:path w="62229" h="72389">
                  <a:moveTo>
                    <a:pt x="8420" y="0"/>
                  </a:moveTo>
                  <a:lnTo>
                    <a:pt x="0" y="0"/>
                  </a:lnTo>
                  <a:lnTo>
                    <a:pt x="0" y="71843"/>
                  </a:lnTo>
                  <a:lnTo>
                    <a:pt x="10274" y="71843"/>
                  </a:lnTo>
                  <a:lnTo>
                    <a:pt x="10274" y="18315"/>
                  </a:lnTo>
                  <a:lnTo>
                    <a:pt x="5854" y="12826"/>
                  </a:lnTo>
                  <a:lnTo>
                    <a:pt x="18749" y="12826"/>
                  </a:lnTo>
                  <a:lnTo>
                    <a:pt x="8420" y="0"/>
                  </a:lnTo>
                  <a:close/>
                </a:path>
                <a:path w="62229" h="72389">
                  <a:moveTo>
                    <a:pt x="18749" y="12826"/>
                  </a:moveTo>
                  <a:lnTo>
                    <a:pt x="10274" y="12826"/>
                  </a:lnTo>
                  <a:lnTo>
                    <a:pt x="10274" y="18315"/>
                  </a:lnTo>
                  <a:lnTo>
                    <a:pt x="53378" y="71843"/>
                  </a:lnTo>
                  <a:lnTo>
                    <a:pt x="61785" y="71843"/>
                  </a:lnTo>
                  <a:lnTo>
                    <a:pt x="61785" y="59016"/>
                  </a:lnTo>
                  <a:lnTo>
                    <a:pt x="51523" y="59016"/>
                  </a:lnTo>
                  <a:lnTo>
                    <a:pt x="51523" y="53528"/>
                  </a:lnTo>
                  <a:lnTo>
                    <a:pt x="18749" y="12826"/>
                  </a:lnTo>
                  <a:close/>
                </a:path>
                <a:path w="62229" h="72389">
                  <a:moveTo>
                    <a:pt x="51523" y="53528"/>
                  </a:moveTo>
                  <a:lnTo>
                    <a:pt x="51523" y="59016"/>
                  </a:lnTo>
                  <a:lnTo>
                    <a:pt x="55943" y="59016"/>
                  </a:lnTo>
                  <a:lnTo>
                    <a:pt x="51523" y="53528"/>
                  </a:lnTo>
                  <a:close/>
                </a:path>
                <a:path w="62229" h="72389">
                  <a:moveTo>
                    <a:pt x="61785" y="0"/>
                  </a:moveTo>
                  <a:lnTo>
                    <a:pt x="51523" y="0"/>
                  </a:lnTo>
                  <a:lnTo>
                    <a:pt x="51523" y="53528"/>
                  </a:lnTo>
                  <a:lnTo>
                    <a:pt x="55943" y="59016"/>
                  </a:lnTo>
                  <a:lnTo>
                    <a:pt x="61785" y="59016"/>
                  </a:lnTo>
                  <a:lnTo>
                    <a:pt x="61785" y="0"/>
                  </a:lnTo>
                  <a:close/>
                </a:path>
                <a:path w="62229" h="72389">
                  <a:moveTo>
                    <a:pt x="10274" y="12826"/>
                  </a:moveTo>
                  <a:lnTo>
                    <a:pt x="5854" y="12826"/>
                  </a:lnTo>
                  <a:lnTo>
                    <a:pt x="10274" y="18315"/>
                  </a:lnTo>
                  <a:lnTo>
                    <a:pt x="10274" y="1282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0" name="object 120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6142494" y="3766692"/>
            <a:ext cx="666831" cy="99964"/>
          </a:xfrm>
          <a:prstGeom prst="rect">
            <a:avLst/>
          </a:prstGeom>
        </p:spPr>
      </p:pic>
      <p:pic>
        <p:nvPicPr>
          <p:cNvPr id="121" name="object 121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6142494" y="3937749"/>
            <a:ext cx="828269" cy="99969"/>
          </a:xfrm>
          <a:prstGeom prst="rect">
            <a:avLst/>
          </a:prstGeom>
        </p:spPr>
      </p:pic>
      <p:pic>
        <p:nvPicPr>
          <p:cNvPr id="122" name="object 122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6142494" y="4108805"/>
            <a:ext cx="669907" cy="99974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6142494" y="4450931"/>
            <a:ext cx="688992" cy="99970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6142494" y="4964112"/>
            <a:ext cx="133433" cy="96481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6142494" y="5135181"/>
            <a:ext cx="699472" cy="99957"/>
          </a:xfrm>
          <a:prstGeom prst="rect">
            <a:avLst/>
          </a:prstGeom>
        </p:spPr>
      </p:pic>
      <p:pic>
        <p:nvPicPr>
          <p:cNvPr id="126" name="object 126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6142494" y="5306237"/>
            <a:ext cx="653686" cy="99962"/>
          </a:xfrm>
          <a:prstGeom prst="rect">
            <a:avLst/>
          </a:prstGeom>
        </p:spPr>
      </p:pic>
      <p:sp>
        <p:nvSpPr>
          <p:cNvPr id="127" name="object 127"/>
          <p:cNvSpPr/>
          <p:nvPr/>
        </p:nvSpPr>
        <p:spPr>
          <a:xfrm>
            <a:off x="4024193" y="3908865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09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024193" y="4066585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09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024193" y="4405682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09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024193" y="4937975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09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024193" y="5103313"/>
            <a:ext cx="3115310" cy="0"/>
          </a:xfrm>
          <a:custGeom>
            <a:avLst/>
            <a:gdLst/>
            <a:ahLst/>
            <a:cxnLst/>
            <a:rect l="l" t="t" r="r" b="b"/>
            <a:pathLst>
              <a:path w="3115309">
                <a:moveTo>
                  <a:pt x="0" y="0"/>
                </a:moveTo>
                <a:lnTo>
                  <a:pt x="311496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2" name="object 132"/>
          <p:cNvGrpSpPr/>
          <p:nvPr/>
        </p:nvGrpSpPr>
        <p:grpSpPr>
          <a:xfrm>
            <a:off x="4020111" y="3762974"/>
            <a:ext cx="3115310" cy="1511300"/>
            <a:chOff x="4020111" y="3762974"/>
            <a:chExt cx="3115310" cy="1511300"/>
          </a:xfrm>
        </p:grpSpPr>
        <p:sp>
          <p:nvSpPr>
            <p:cNvPr id="133" name="object 133"/>
            <p:cNvSpPr/>
            <p:nvPr/>
          </p:nvSpPr>
          <p:spPr>
            <a:xfrm>
              <a:off x="4020111" y="5270677"/>
              <a:ext cx="3115310" cy="0"/>
            </a:xfrm>
            <a:custGeom>
              <a:avLst/>
              <a:gdLst/>
              <a:ahLst/>
              <a:cxnLst/>
              <a:rect l="l" t="t" r="r" b="b"/>
              <a:pathLst>
                <a:path w="3115309">
                  <a:moveTo>
                    <a:pt x="0" y="0"/>
                  </a:moveTo>
                  <a:lnTo>
                    <a:pt x="3114967" y="0"/>
                  </a:lnTo>
                </a:path>
              </a:pathLst>
            </a:custGeom>
            <a:ln w="635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6015403" y="3762974"/>
              <a:ext cx="0" cy="1502410"/>
            </a:xfrm>
            <a:custGeom>
              <a:avLst/>
              <a:gdLst/>
              <a:ahLst/>
              <a:cxnLst/>
              <a:rect l="l" t="t" r="r" b="b"/>
              <a:pathLst>
                <a:path h="1502410">
                  <a:moveTo>
                    <a:pt x="0" y="0"/>
                  </a:moveTo>
                  <a:lnTo>
                    <a:pt x="0" y="1502283"/>
                  </a:lnTo>
                </a:path>
              </a:pathLst>
            </a:custGeom>
            <a:ln w="635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5" name="object 135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4774580" y="3407878"/>
            <a:ext cx="1549387" cy="233732"/>
          </a:xfrm>
          <a:prstGeom prst="rect">
            <a:avLst/>
          </a:prstGeom>
        </p:spPr>
      </p:pic>
      <p:sp>
        <p:nvSpPr>
          <p:cNvPr id="136" name="object 136"/>
          <p:cNvSpPr/>
          <p:nvPr/>
        </p:nvSpPr>
        <p:spPr>
          <a:xfrm>
            <a:off x="4050734" y="3532753"/>
            <a:ext cx="637540" cy="0"/>
          </a:xfrm>
          <a:custGeom>
            <a:avLst/>
            <a:gdLst/>
            <a:ahLst/>
            <a:cxnLst/>
            <a:rect l="l" t="t" r="r" b="b"/>
            <a:pathLst>
              <a:path w="637539">
                <a:moveTo>
                  <a:pt x="637413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390363" y="3532753"/>
            <a:ext cx="760095" cy="0"/>
          </a:xfrm>
          <a:custGeom>
            <a:avLst/>
            <a:gdLst/>
            <a:ahLst/>
            <a:cxnLst/>
            <a:rect l="l" t="t" r="r" b="b"/>
            <a:pathLst>
              <a:path w="760095">
                <a:moveTo>
                  <a:pt x="760069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985903" y="6299076"/>
            <a:ext cx="0" cy="1657350"/>
          </a:xfrm>
          <a:custGeom>
            <a:avLst/>
            <a:gdLst/>
            <a:ahLst/>
            <a:cxnLst/>
            <a:rect l="l" t="t" r="r" b="b"/>
            <a:pathLst>
              <a:path h="1657350">
                <a:moveTo>
                  <a:pt x="0" y="0"/>
                </a:moveTo>
                <a:lnTo>
                  <a:pt x="0" y="1656956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9" name="object 139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4948325" y="5959561"/>
            <a:ext cx="1503913" cy="214331"/>
          </a:xfrm>
          <a:prstGeom prst="rect">
            <a:avLst/>
          </a:prstGeom>
        </p:spPr>
      </p:pic>
      <p:sp>
        <p:nvSpPr>
          <p:cNvPr id="140" name="object 140"/>
          <p:cNvSpPr/>
          <p:nvPr/>
        </p:nvSpPr>
        <p:spPr>
          <a:xfrm>
            <a:off x="4203443" y="6065035"/>
            <a:ext cx="661670" cy="0"/>
          </a:xfrm>
          <a:custGeom>
            <a:avLst/>
            <a:gdLst/>
            <a:ahLst/>
            <a:cxnLst/>
            <a:rect l="l" t="t" r="r" b="b"/>
            <a:pathLst>
              <a:path w="661670">
                <a:moveTo>
                  <a:pt x="66146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551739" y="6065035"/>
            <a:ext cx="751840" cy="0"/>
          </a:xfrm>
          <a:custGeom>
            <a:avLst/>
            <a:gdLst/>
            <a:ahLst/>
            <a:cxnLst/>
            <a:rect l="l" t="t" r="r" b="b"/>
            <a:pathLst>
              <a:path w="751840">
                <a:moveTo>
                  <a:pt x="75139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2" name="object 142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4107601" y="6309859"/>
            <a:ext cx="1440911" cy="620889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4108118" y="7130950"/>
            <a:ext cx="1800837" cy="347192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4107601" y="7678345"/>
            <a:ext cx="1478671" cy="210345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6077546" y="6302387"/>
            <a:ext cx="832275" cy="99975"/>
          </a:xfrm>
          <a:prstGeom prst="rect">
            <a:avLst/>
          </a:prstGeom>
        </p:spPr>
      </p:pic>
      <p:pic>
        <p:nvPicPr>
          <p:cNvPr id="146" name="object 146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6077546" y="7157694"/>
            <a:ext cx="719162" cy="99974"/>
          </a:xfrm>
          <a:prstGeom prst="rect">
            <a:avLst/>
          </a:prstGeom>
        </p:spPr>
      </p:pic>
      <p:pic>
        <p:nvPicPr>
          <p:cNvPr id="147" name="object 147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6077546" y="7670875"/>
            <a:ext cx="133427" cy="96481"/>
          </a:xfrm>
          <a:prstGeom prst="rect">
            <a:avLst/>
          </a:prstGeom>
        </p:spPr>
      </p:pic>
      <p:sp>
        <p:nvSpPr>
          <p:cNvPr id="148" name="object 148"/>
          <p:cNvSpPr/>
          <p:nvPr/>
        </p:nvSpPr>
        <p:spPr>
          <a:xfrm>
            <a:off x="4134016" y="7026061"/>
            <a:ext cx="2867025" cy="0"/>
          </a:xfrm>
          <a:custGeom>
            <a:avLst/>
            <a:gdLst/>
            <a:ahLst/>
            <a:cxnLst/>
            <a:rect l="l" t="t" r="r" b="b"/>
            <a:pathLst>
              <a:path w="2867025">
                <a:moveTo>
                  <a:pt x="0" y="0"/>
                </a:moveTo>
                <a:lnTo>
                  <a:pt x="2866402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101810" y="7589678"/>
            <a:ext cx="2867025" cy="0"/>
          </a:xfrm>
          <a:custGeom>
            <a:avLst/>
            <a:gdLst/>
            <a:ahLst/>
            <a:cxnLst/>
            <a:rect l="l" t="t" r="r" b="b"/>
            <a:pathLst>
              <a:path w="2867025">
                <a:moveTo>
                  <a:pt x="0" y="0"/>
                </a:moveTo>
                <a:lnTo>
                  <a:pt x="2866402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0" name="object 150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151" name="object 15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269714" y="9617591"/>
              <a:ext cx="224402" cy="137947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7" name="CuadroTexto 176">
            <a:extLst>
              <a:ext uri="{FF2B5EF4-FFF2-40B4-BE49-F238E27FC236}">
                <a16:creationId xmlns:a16="http://schemas.microsoft.com/office/drawing/2014/main" xmlns="" id="{2A953C6F-D715-2BFF-3F38-0919D9CD7894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155" name="Paralelogramo 154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n 231">
            <a:extLst>
              <a:ext uri="{FF2B5EF4-FFF2-40B4-BE49-F238E27FC236}">
                <a16:creationId xmlns:a16="http://schemas.microsoft.com/office/drawing/2014/main" xmlns="" id="{6991EA74-CEFE-59F4-77E2-8B2440172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542656" y="3346678"/>
            <a:ext cx="139700" cy="132080"/>
          </a:xfrm>
          <a:custGeom>
            <a:avLst/>
            <a:gdLst/>
            <a:ahLst/>
            <a:cxnLst/>
            <a:rect l="l" t="t" r="r" b="b"/>
            <a:pathLst>
              <a:path w="139700" h="132079">
                <a:moveTo>
                  <a:pt x="93332" y="112801"/>
                </a:moveTo>
                <a:lnTo>
                  <a:pt x="23101" y="112801"/>
                </a:lnTo>
                <a:lnTo>
                  <a:pt x="23101" y="78511"/>
                </a:lnTo>
                <a:lnTo>
                  <a:pt x="21323" y="78511"/>
                </a:lnTo>
                <a:lnTo>
                  <a:pt x="21323" y="78232"/>
                </a:lnTo>
                <a:lnTo>
                  <a:pt x="23101" y="78232"/>
                </a:lnTo>
                <a:lnTo>
                  <a:pt x="83185" y="78232"/>
                </a:lnTo>
                <a:lnTo>
                  <a:pt x="83185" y="59207"/>
                </a:lnTo>
                <a:lnTo>
                  <a:pt x="23101" y="59207"/>
                </a:lnTo>
                <a:lnTo>
                  <a:pt x="23101" y="26441"/>
                </a:lnTo>
                <a:lnTo>
                  <a:pt x="90843" y="26441"/>
                </a:lnTo>
                <a:lnTo>
                  <a:pt x="90843" y="7391"/>
                </a:lnTo>
                <a:lnTo>
                  <a:pt x="0" y="7391"/>
                </a:lnTo>
                <a:lnTo>
                  <a:pt x="0" y="26441"/>
                </a:lnTo>
                <a:lnTo>
                  <a:pt x="0" y="59461"/>
                </a:lnTo>
                <a:lnTo>
                  <a:pt x="0" y="78511"/>
                </a:lnTo>
                <a:lnTo>
                  <a:pt x="0" y="112801"/>
                </a:lnTo>
                <a:lnTo>
                  <a:pt x="0" y="131851"/>
                </a:lnTo>
                <a:lnTo>
                  <a:pt x="93332" y="131851"/>
                </a:lnTo>
                <a:lnTo>
                  <a:pt x="93332" y="112801"/>
                </a:lnTo>
                <a:close/>
              </a:path>
              <a:path w="139700" h="132079">
                <a:moveTo>
                  <a:pt x="139217" y="0"/>
                </a:moveTo>
                <a:lnTo>
                  <a:pt x="116992" y="0"/>
                </a:lnTo>
                <a:lnTo>
                  <a:pt x="116992" y="131940"/>
                </a:lnTo>
                <a:lnTo>
                  <a:pt x="139217" y="131940"/>
                </a:lnTo>
                <a:lnTo>
                  <a:pt x="139217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29167" y="3341342"/>
            <a:ext cx="572135" cy="173355"/>
            <a:chOff x="1829167" y="3341342"/>
            <a:chExt cx="572135" cy="17335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9167" y="3382593"/>
              <a:ext cx="101168" cy="972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51685" y="3341342"/>
              <a:ext cx="449455" cy="172999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540642" y="3346675"/>
            <a:ext cx="262890" cy="133350"/>
            <a:chOff x="2540642" y="3346675"/>
            <a:chExt cx="262890" cy="133350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0642" y="3346675"/>
              <a:ext cx="100634" cy="1331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2793" y="3382592"/>
              <a:ext cx="97050" cy="972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781211" y="33466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950739" y="3362679"/>
            <a:ext cx="496570" cy="151765"/>
            <a:chOff x="2950739" y="3362679"/>
            <a:chExt cx="496570" cy="15176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50739" y="3382592"/>
              <a:ext cx="102057" cy="13174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75194" y="3362679"/>
              <a:ext cx="371773" cy="11717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586469" y="3346675"/>
            <a:ext cx="604520" cy="133350"/>
            <a:chOff x="3586469" y="3346675"/>
            <a:chExt cx="604520" cy="13335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86469" y="3346675"/>
              <a:ext cx="100634" cy="13317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08622" y="3382592"/>
              <a:ext cx="97050" cy="972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27040" y="3362679"/>
              <a:ext cx="363410" cy="117170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4329940" y="3346675"/>
            <a:ext cx="262890" cy="133350"/>
            <a:chOff x="4329940" y="3346675"/>
            <a:chExt cx="262890" cy="133350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29940" y="3346675"/>
              <a:ext cx="100634" cy="13317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52092" y="3382592"/>
              <a:ext cx="97050" cy="9725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570513" y="33466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750014" y="3354144"/>
            <a:ext cx="1131148" cy="158953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6020653" y="3346675"/>
            <a:ext cx="219710" cy="133350"/>
            <a:chOff x="6020653" y="3346675"/>
            <a:chExt cx="219710" cy="13335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20653" y="3346675"/>
              <a:ext cx="100634" cy="1331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2804" y="3382592"/>
              <a:ext cx="97050" cy="97256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1542656" y="3595370"/>
            <a:ext cx="701675" cy="160655"/>
            <a:chOff x="1542656" y="3595370"/>
            <a:chExt cx="701675" cy="160655"/>
          </a:xfrm>
        </p:grpSpPr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42656" y="3595370"/>
              <a:ext cx="210324" cy="16027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82142" y="3623891"/>
              <a:ext cx="462102" cy="97257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2386009" y="3587975"/>
            <a:ext cx="262890" cy="133350"/>
            <a:chOff x="2386009" y="3587975"/>
            <a:chExt cx="262890" cy="133350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86009" y="3587975"/>
              <a:ext cx="100634" cy="1331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08161" y="3623892"/>
              <a:ext cx="97050" cy="9725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2626575" y="35879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2810497" y="3587975"/>
            <a:ext cx="603885" cy="133350"/>
            <a:chOff x="2810497" y="3587975"/>
            <a:chExt cx="603885" cy="133350"/>
          </a:xfrm>
        </p:grpSpPr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810497" y="3595369"/>
              <a:ext cx="359140" cy="12577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90450" y="3587975"/>
              <a:ext cx="100634" cy="13317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12598" y="3623892"/>
              <a:ext cx="101168" cy="97256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3557671" y="3587975"/>
            <a:ext cx="219710" cy="133350"/>
            <a:chOff x="3557671" y="3587975"/>
            <a:chExt cx="219710" cy="133350"/>
          </a:xfrm>
        </p:grpSpPr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57671" y="3587975"/>
              <a:ext cx="100634" cy="13317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679823" y="3623892"/>
              <a:ext cx="97050" cy="97256"/>
            </a:xfrm>
            <a:prstGeom prst="rect">
              <a:avLst/>
            </a:prstGeom>
          </p:spPr>
        </p:pic>
      </p:grpSp>
      <p:pic>
        <p:nvPicPr>
          <p:cNvPr id="39" name="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914750" y="3587977"/>
            <a:ext cx="739274" cy="133172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794920" y="3623892"/>
            <a:ext cx="191640" cy="97256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5138315" y="3582644"/>
            <a:ext cx="574040" cy="139065"/>
            <a:chOff x="5138315" y="3582644"/>
            <a:chExt cx="574040" cy="139065"/>
          </a:xfrm>
        </p:grpSpPr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138315" y="3582644"/>
              <a:ext cx="390065" cy="13850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49751" y="3623891"/>
              <a:ext cx="162123" cy="97257"/>
            </a:xfrm>
            <a:prstGeom prst="rect">
              <a:avLst/>
            </a:prstGeom>
          </p:spPr>
        </p:pic>
      </p:grpSp>
      <p:pic>
        <p:nvPicPr>
          <p:cNvPr id="44" name="object 44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856879" y="3623891"/>
            <a:ext cx="86232" cy="97256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6101956" y="3587978"/>
            <a:ext cx="131445" cy="133350"/>
            <a:chOff x="6101956" y="3587978"/>
            <a:chExt cx="131445" cy="133350"/>
          </a:xfrm>
        </p:grpSpPr>
        <p:sp>
          <p:nvSpPr>
            <p:cNvPr id="46" name="object 46"/>
            <p:cNvSpPr/>
            <p:nvPr/>
          </p:nvSpPr>
          <p:spPr>
            <a:xfrm>
              <a:off x="6101956" y="35879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146572" y="3623891"/>
              <a:ext cx="86232" cy="97256"/>
            </a:xfrm>
            <a:prstGeom prst="rect">
              <a:avLst/>
            </a:prstGeom>
          </p:spPr>
        </p:pic>
      </p:grpSp>
      <p:pic>
        <p:nvPicPr>
          <p:cNvPr id="48" name="object 4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532693" y="3823944"/>
            <a:ext cx="1103235" cy="138504"/>
          </a:xfrm>
          <a:prstGeom prst="rect">
            <a:avLst/>
          </a:prstGeom>
        </p:spPr>
      </p:pic>
      <p:grpSp>
        <p:nvGrpSpPr>
          <p:cNvPr id="49" name="object 49"/>
          <p:cNvGrpSpPr/>
          <p:nvPr/>
        </p:nvGrpSpPr>
        <p:grpSpPr>
          <a:xfrm>
            <a:off x="2707454" y="3865189"/>
            <a:ext cx="340360" cy="130810"/>
            <a:chOff x="2707454" y="3865189"/>
            <a:chExt cx="340360" cy="130810"/>
          </a:xfrm>
        </p:grpSpPr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36524" y="3866259"/>
              <a:ext cx="92633" cy="9618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707454" y="3865189"/>
              <a:ext cx="100634" cy="13050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50503" y="3865193"/>
              <a:ext cx="97050" cy="97256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3112155" y="3829275"/>
            <a:ext cx="603250" cy="133350"/>
            <a:chOff x="3112155" y="3829275"/>
            <a:chExt cx="603250" cy="133350"/>
          </a:xfrm>
        </p:grpSpPr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112155" y="3829275"/>
              <a:ext cx="100634" cy="13317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234306" y="3845279"/>
              <a:ext cx="269896" cy="11717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532657" y="3829278"/>
              <a:ext cx="73660" cy="132080"/>
            </a:xfrm>
            <a:custGeom>
              <a:avLst/>
              <a:gdLst/>
              <a:ahLst/>
              <a:cxnLst/>
              <a:rect l="l" t="t" r="r" b="b"/>
              <a:pathLst>
                <a:path w="73660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  <a:path w="73660" h="132079">
                  <a:moveTo>
                    <a:pt x="73609" y="0"/>
                  </a:moveTo>
                  <a:lnTo>
                    <a:pt x="51384" y="0"/>
                  </a:lnTo>
                  <a:lnTo>
                    <a:pt x="51384" y="131927"/>
                  </a:lnTo>
                  <a:lnTo>
                    <a:pt x="73609" y="131927"/>
                  </a:lnTo>
                  <a:lnTo>
                    <a:pt x="73609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628661" y="3865191"/>
              <a:ext cx="86232" cy="97256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3786595" y="3829278"/>
            <a:ext cx="140970" cy="133350"/>
            <a:chOff x="3786595" y="3829278"/>
            <a:chExt cx="140970" cy="133350"/>
          </a:xfrm>
        </p:grpSpPr>
        <p:pic>
          <p:nvPicPr>
            <p:cNvPr id="59" name="object 5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86595" y="3865192"/>
              <a:ext cx="97050" cy="97256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905008" y="38292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1" name="object 61"/>
          <p:cNvGrpSpPr/>
          <p:nvPr/>
        </p:nvGrpSpPr>
        <p:grpSpPr>
          <a:xfrm>
            <a:off x="3999629" y="3823944"/>
            <a:ext cx="674370" cy="139065"/>
            <a:chOff x="3999629" y="3823944"/>
            <a:chExt cx="674370" cy="139065"/>
          </a:xfrm>
        </p:grpSpPr>
        <p:pic>
          <p:nvPicPr>
            <p:cNvPr id="62" name="object 6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99629" y="3829275"/>
              <a:ext cx="100634" cy="13317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21781" y="3823944"/>
              <a:ext cx="310785" cy="13850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458530" y="3865191"/>
              <a:ext cx="93510" cy="9601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72664" y="3865192"/>
              <a:ext cx="101168" cy="97256"/>
            </a:xfrm>
            <a:prstGeom prst="rect">
              <a:avLst/>
            </a:prstGeom>
          </p:spPr>
        </p:pic>
      </p:grpSp>
      <p:pic>
        <p:nvPicPr>
          <p:cNvPr id="66" name="object 6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738425" y="3823944"/>
            <a:ext cx="908903" cy="171753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5711908" y="3829275"/>
            <a:ext cx="219710" cy="133350"/>
            <a:chOff x="5711908" y="3829275"/>
            <a:chExt cx="219710" cy="133350"/>
          </a:xfrm>
        </p:grpSpPr>
        <p:pic>
          <p:nvPicPr>
            <p:cNvPr id="68" name="object 6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11908" y="3829275"/>
              <a:ext cx="100634" cy="13317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834061" y="3865192"/>
              <a:ext cx="97050" cy="97256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6003556" y="3829278"/>
            <a:ext cx="238760" cy="133350"/>
            <a:chOff x="6003556" y="3829278"/>
            <a:chExt cx="238760" cy="133350"/>
          </a:xfrm>
        </p:grpSpPr>
        <p:sp>
          <p:nvSpPr>
            <p:cNvPr id="71" name="object 71"/>
            <p:cNvSpPr/>
            <p:nvPr/>
          </p:nvSpPr>
          <p:spPr>
            <a:xfrm>
              <a:off x="6003556" y="38292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047105" y="3865192"/>
              <a:ext cx="194873" cy="97256"/>
            </a:xfrm>
            <a:prstGeom prst="rect">
              <a:avLst/>
            </a:prstGeom>
          </p:spPr>
        </p:pic>
      </p:grpSp>
      <p:pic>
        <p:nvPicPr>
          <p:cNvPr id="73" name="object 73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540520" y="4106491"/>
            <a:ext cx="802060" cy="122855"/>
          </a:xfrm>
          <a:prstGeom prst="rect">
            <a:avLst/>
          </a:prstGeom>
        </p:spPr>
      </p:pic>
      <p:pic>
        <p:nvPicPr>
          <p:cNvPr id="74" name="object 74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467991" y="4106492"/>
            <a:ext cx="190778" cy="97256"/>
          </a:xfrm>
          <a:prstGeom prst="rect">
            <a:avLst/>
          </a:prstGeom>
        </p:spPr>
      </p:pic>
      <p:grpSp>
        <p:nvGrpSpPr>
          <p:cNvPr id="75" name="object 75"/>
          <p:cNvGrpSpPr/>
          <p:nvPr/>
        </p:nvGrpSpPr>
        <p:grpSpPr>
          <a:xfrm>
            <a:off x="2781682" y="4065244"/>
            <a:ext cx="488950" cy="164465"/>
            <a:chOff x="2781682" y="4065244"/>
            <a:chExt cx="488950" cy="164465"/>
          </a:xfrm>
        </p:grpSpPr>
        <p:pic>
          <p:nvPicPr>
            <p:cNvPr id="76" name="object 7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81682" y="4070575"/>
              <a:ext cx="100634" cy="13317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903833" y="4065244"/>
              <a:ext cx="246249" cy="13850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176041" y="4106491"/>
              <a:ext cx="94594" cy="122855"/>
            </a:xfrm>
            <a:prstGeom prst="rect">
              <a:avLst/>
            </a:prstGeom>
          </p:spPr>
        </p:pic>
      </p:grpSp>
      <p:grpSp>
        <p:nvGrpSpPr>
          <p:cNvPr id="79" name="object 79"/>
          <p:cNvGrpSpPr/>
          <p:nvPr/>
        </p:nvGrpSpPr>
        <p:grpSpPr>
          <a:xfrm>
            <a:off x="3396046" y="4106491"/>
            <a:ext cx="212090" cy="97790"/>
            <a:chOff x="3396046" y="4106491"/>
            <a:chExt cx="212090" cy="97790"/>
          </a:xfrm>
        </p:grpSpPr>
        <p:pic>
          <p:nvPicPr>
            <p:cNvPr id="80" name="object 8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14464" y="4106491"/>
              <a:ext cx="93510" cy="9601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96046" y="4106492"/>
              <a:ext cx="97050" cy="97256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3739974" y="4070219"/>
            <a:ext cx="340360" cy="167005"/>
            <a:chOff x="3739974" y="4070219"/>
            <a:chExt cx="340360" cy="167005"/>
          </a:xfrm>
        </p:grpSpPr>
        <p:pic>
          <p:nvPicPr>
            <p:cNvPr id="83" name="object 8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739974" y="4106488"/>
              <a:ext cx="100634" cy="130505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869043" y="4107559"/>
              <a:ext cx="92633" cy="96189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983018" y="4070219"/>
              <a:ext cx="97050" cy="133527"/>
            </a:xfrm>
            <a:prstGeom prst="rect">
              <a:avLst/>
            </a:prstGeom>
          </p:spPr>
        </p:pic>
      </p:grpSp>
      <p:pic>
        <p:nvPicPr>
          <p:cNvPr id="86" name="object 8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4202125" y="4106492"/>
            <a:ext cx="191640" cy="97256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4518854" y="4086579"/>
            <a:ext cx="604520" cy="151765"/>
            <a:chOff x="4518854" y="4086579"/>
            <a:chExt cx="604520" cy="151765"/>
          </a:xfrm>
        </p:grpSpPr>
        <p:pic>
          <p:nvPicPr>
            <p:cNvPr id="88" name="object 8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18854" y="4106492"/>
              <a:ext cx="102057" cy="131749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643309" y="4086579"/>
              <a:ext cx="357733" cy="11717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29497" y="4106491"/>
              <a:ext cx="93510" cy="96012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5262829" y="4070578"/>
            <a:ext cx="238760" cy="133350"/>
            <a:chOff x="5262829" y="4070578"/>
            <a:chExt cx="238760" cy="133350"/>
          </a:xfrm>
        </p:grpSpPr>
        <p:sp>
          <p:nvSpPr>
            <p:cNvPr id="92" name="object 92"/>
            <p:cNvSpPr/>
            <p:nvPr/>
          </p:nvSpPr>
          <p:spPr>
            <a:xfrm>
              <a:off x="5262829" y="40705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306387" y="4106492"/>
              <a:ext cx="194873" cy="97256"/>
            </a:xfrm>
            <a:prstGeom prst="rect">
              <a:avLst/>
            </a:prstGeom>
          </p:spPr>
        </p:pic>
      </p:grpSp>
      <p:grpSp>
        <p:nvGrpSpPr>
          <p:cNvPr id="94" name="object 94"/>
          <p:cNvGrpSpPr/>
          <p:nvPr/>
        </p:nvGrpSpPr>
        <p:grpSpPr>
          <a:xfrm>
            <a:off x="5619382" y="4069331"/>
            <a:ext cx="622935" cy="134620"/>
            <a:chOff x="5619382" y="4069331"/>
            <a:chExt cx="622935" cy="134620"/>
          </a:xfrm>
        </p:grpSpPr>
        <p:pic>
          <p:nvPicPr>
            <p:cNvPr id="95" name="object 9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619382" y="4069331"/>
              <a:ext cx="170139" cy="13441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10869" y="4106491"/>
              <a:ext cx="93510" cy="9601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925005" y="4070576"/>
              <a:ext cx="100634" cy="13317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047154" y="4106492"/>
              <a:ext cx="194875" cy="97256"/>
            </a:xfrm>
            <a:prstGeom prst="rect">
              <a:avLst/>
            </a:prstGeom>
          </p:spPr>
        </p:pic>
      </p:grpSp>
      <p:pic>
        <p:nvPicPr>
          <p:cNvPr id="99" name="object 99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533757" y="4306544"/>
            <a:ext cx="961005" cy="172998"/>
          </a:xfrm>
          <a:prstGeom prst="rect">
            <a:avLst/>
          </a:prstGeom>
        </p:spPr>
      </p:pic>
      <p:pic>
        <p:nvPicPr>
          <p:cNvPr id="100" name="object 100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2663774" y="4319270"/>
            <a:ext cx="369082" cy="125779"/>
          </a:xfrm>
          <a:prstGeom prst="rect">
            <a:avLst/>
          </a:prstGeom>
        </p:spPr>
      </p:pic>
      <p:pic>
        <p:nvPicPr>
          <p:cNvPr id="101" name="object 101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3191581" y="4327879"/>
            <a:ext cx="846308" cy="150418"/>
          </a:xfrm>
          <a:prstGeom prst="rect">
            <a:avLst/>
          </a:prstGeom>
        </p:spPr>
      </p:pic>
      <p:grpSp>
        <p:nvGrpSpPr>
          <p:cNvPr id="102" name="object 102"/>
          <p:cNvGrpSpPr/>
          <p:nvPr/>
        </p:nvGrpSpPr>
        <p:grpSpPr>
          <a:xfrm>
            <a:off x="4204422" y="4306544"/>
            <a:ext cx="706755" cy="172085"/>
            <a:chOff x="4204422" y="4306544"/>
            <a:chExt cx="706755" cy="172085"/>
          </a:xfrm>
        </p:grpSpPr>
        <p:pic>
          <p:nvPicPr>
            <p:cNvPr id="103" name="object 10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204422" y="4347792"/>
              <a:ext cx="211183" cy="130505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436975" y="4347791"/>
              <a:ext cx="232556" cy="96012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694961" y="4306544"/>
              <a:ext cx="215809" cy="138504"/>
            </a:xfrm>
            <a:prstGeom prst="rect">
              <a:avLst/>
            </a:prstGeom>
          </p:spPr>
        </p:pic>
      </p:grpSp>
      <p:pic>
        <p:nvPicPr>
          <p:cNvPr id="106" name="object 106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5074297" y="4306544"/>
            <a:ext cx="919206" cy="138504"/>
          </a:xfrm>
          <a:prstGeom prst="rect">
            <a:avLst/>
          </a:prstGeom>
        </p:spPr>
      </p:pic>
      <p:pic>
        <p:nvPicPr>
          <p:cNvPr id="107" name="object 107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6140822" y="4348859"/>
            <a:ext cx="106514" cy="130683"/>
          </a:xfrm>
          <a:prstGeom prst="rect">
            <a:avLst/>
          </a:prstGeom>
        </p:spPr>
      </p:pic>
      <p:pic>
        <p:nvPicPr>
          <p:cNvPr id="108" name="object 108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540520" y="4547844"/>
            <a:ext cx="755088" cy="172998"/>
          </a:xfrm>
          <a:prstGeom prst="rect">
            <a:avLst/>
          </a:prstGeom>
        </p:spPr>
      </p:pic>
      <p:pic>
        <p:nvPicPr>
          <p:cNvPr id="109" name="object 109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2360548" y="4551931"/>
            <a:ext cx="2076968" cy="168911"/>
          </a:xfrm>
          <a:prstGeom prst="rect">
            <a:avLst/>
          </a:prstGeom>
        </p:spPr>
      </p:pic>
      <p:grpSp>
        <p:nvGrpSpPr>
          <p:cNvPr id="110" name="object 110"/>
          <p:cNvGrpSpPr/>
          <p:nvPr/>
        </p:nvGrpSpPr>
        <p:grpSpPr>
          <a:xfrm>
            <a:off x="4511166" y="4553178"/>
            <a:ext cx="131445" cy="133350"/>
            <a:chOff x="4511166" y="4553178"/>
            <a:chExt cx="131445" cy="133350"/>
          </a:xfrm>
        </p:grpSpPr>
        <p:sp>
          <p:nvSpPr>
            <p:cNvPr id="111" name="object 111"/>
            <p:cNvSpPr/>
            <p:nvPr/>
          </p:nvSpPr>
          <p:spPr>
            <a:xfrm>
              <a:off x="4511166" y="45531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555785" y="4589091"/>
              <a:ext cx="86232" cy="97256"/>
            </a:xfrm>
            <a:prstGeom prst="rect">
              <a:avLst/>
            </a:prstGeom>
          </p:spPr>
        </p:pic>
      </p:grpSp>
      <p:grpSp>
        <p:nvGrpSpPr>
          <p:cNvPr id="113" name="object 113"/>
          <p:cNvGrpSpPr/>
          <p:nvPr/>
        </p:nvGrpSpPr>
        <p:grpSpPr>
          <a:xfrm>
            <a:off x="4715668" y="4553178"/>
            <a:ext cx="936625" cy="133350"/>
            <a:chOff x="4715668" y="4553178"/>
            <a:chExt cx="936625" cy="133350"/>
          </a:xfrm>
        </p:grpSpPr>
        <p:pic>
          <p:nvPicPr>
            <p:cNvPr id="114" name="object 11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15668" y="4589091"/>
              <a:ext cx="93510" cy="9601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830696" y="4569179"/>
              <a:ext cx="281980" cy="11717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141850" y="4589091"/>
              <a:ext cx="146504" cy="97256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5316804" y="45531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360366" y="4589091"/>
              <a:ext cx="291588" cy="97257"/>
            </a:xfrm>
            <a:prstGeom prst="rect">
              <a:avLst/>
            </a:prstGeom>
          </p:spPr>
        </p:pic>
      </p:grpSp>
      <p:grpSp>
        <p:nvGrpSpPr>
          <p:cNvPr id="119" name="object 119"/>
          <p:cNvGrpSpPr/>
          <p:nvPr/>
        </p:nvGrpSpPr>
        <p:grpSpPr>
          <a:xfrm>
            <a:off x="5717776" y="4553175"/>
            <a:ext cx="219710" cy="133350"/>
            <a:chOff x="5717776" y="4553175"/>
            <a:chExt cx="219710" cy="133350"/>
          </a:xfrm>
        </p:grpSpPr>
        <p:pic>
          <p:nvPicPr>
            <p:cNvPr id="120" name="object 1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17776" y="4553175"/>
              <a:ext cx="100634" cy="133172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839927" y="4589092"/>
              <a:ext cx="97050" cy="97256"/>
            </a:xfrm>
            <a:prstGeom prst="rect">
              <a:avLst/>
            </a:prstGeom>
          </p:spPr>
        </p:pic>
      </p:grpSp>
      <p:grpSp>
        <p:nvGrpSpPr>
          <p:cNvPr id="122" name="object 122"/>
          <p:cNvGrpSpPr/>
          <p:nvPr/>
        </p:nvGrpSpPr>
        <p:grpSpPr>
          <a:xfrm>
            <a:off x="6003544" y="4553178"/>
            <a:ext cx="238760" cy="133350"/>
            <a:chOff x="6003544" y="4553178"/>
            <a:chExt cx="238760" cy="133350"/>
          </a:xfrm>
        </p:grpSpPr>
        <p:sp>
          <p:nvSpPr>
            <p:cNvPr id="123" name="object 123"/>
            <p:cNvSpPr/>
            <p:nvPr/>
          </p:nvSpPr>
          <p:spPr>
            <a:xfrm>
              <a:off x="6003544" y="45531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6047092" y="4589092"/>
              <a:ext cx="194875" cy="97256"/>
            </a:xfrm>
            <a:prstGeom prst="rect">
              <a:avLst/>
            </a:prstGeom>
          </p:spPr>
        </p:pic>
      </p:grpSp>
      <p:pic>
        <p:nvPicPr>
          <p:cNvPr id="125" name="object 125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1540522" y="4789144"/>
            <a:ext cx="1594731" cy="172998"/>
          </a:xfrm>
          <a:prstGeom prst="rect">
            <a:avLst/>
          </a:prstGeom>
        </p:spPr>
      </p:pic>
      <p:grpSp>
        <p:nvGrpSpPr>
          <p:cNvPr id="126" name="object 126"/>
          <p:cNvGrpSpPr/>
          <p:nvPr/>
        </p:nvGrpSpPr>
        <p:grpSpPr>
          <a:xfrm>
            <a:off x="3201339" y="4830389"/>
            <a:ext cx="340360" cy="130810"/>
            <a:chOff x="3201339" y="4830389"/>
            <a:chExt cx="340360" cy="130810"/>
          </a:xfrm>
        </p:grpSpPr>
        <p:pic>
          <p:nvPicPr>
            <p:cNvPr id="127" name="object 12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201339" y="4830389"/>
              <a:ext cx="100634" cy="13050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30409" y="4831459"/>
              <a:ext cx="92633" cy="96189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444389" y="4830393"/>
              <a:ext cx="97050" cy="97256"/>
            </a:xfrm>
            <a:prstGeom prst="rect">
              <a:avLst/>
            </a:prstGeom>
          </p:spPr>
        </p:pic>
      </p:grpSp>
      <p:pic>
        <p:nvPicPr>
          <p:cNvPr id="130" name="object 130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3606663" y="4830392"/>
            <a:ext cx="191640" cy="97256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3867617" y="4789144"/>
            <a:ext cx="969012" cy="171749"/>
          </a:xfrm>
          <a:prstGeom prst="rect">
            <a:avLst/>
          </a:prstGeom>
        </p:spPr>
      </p:pic>
      <p:pic>
        <p:nvPicPr>
          <p:cNvPr id="132" name="object 132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906276" y="4794122"/>
            <a:ext cx="252653" cy="133526"/>
          </a:xfrm>
          <a:prstGeom prst="rect">
            <a:avLst/>
          </a:prstGeom>
        </p:spPr>
      </p:pic>
      <p:grpSp>
        <p:nvGrpSpPr>
          <p:cNvPr id="133" name="object 133"/>
          <p:cNvGrpSpPr/>
          <p:nvPr/>
        </p:nvGrpSpPr>
        <p:grpSpPr>
          <a:xfrm>
            <a:off x="5210793" y="4830391"/>
            <a:ext cx="505459" cy="97790"/>
            <a:chOff x="5210793" y="4830391"/>
            <a:chExt cx="505459" cy="97790"/>
          </a:xfrm>
        </p:grpSpPr>
        <p:pic>
          <p:nvPicPr>
            <p:cNvPr id="134" name="object 13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210793" y="4830392"/>
              <a:ext cx="203037" cy="97256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435178" y="4830391"/>
              <a:ext cx="158775" cy="96012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14746" y="4830392"/>
              <a:ext cx="101168" cy="97256"/>
            </a:xfrm>
            <a:prstGeom prst="rect">
              <a:avLst/>
            </a:prstGeom>
          </p:spPr>
        </p:pic>
      </p:grpSp>
      <p:pic>
        <p:nvPicPr>
          <p:cNvPr id="137" name="object 137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784137" y="4810479"/>
            <a:ext cx="457841" cy="117170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540522" y="5071685"/>
            <a:ext cx="939809" cy="131757"/>
          </a:xfrm>
          <a:prstGeom prst="rect">
            <a:avLst/>
          </a:prstGeom>
        </p:spPr>
      </p:pic>
      <p:grpSp>
        <p:nvGrpSpPr>
          <p:cNvPr id="139" name="object 139"/>
          <p:cNvGrpSpPr/>
          <p:nvPr/>
        </p:nvGrpSpPr>
        <p:grpSpPr>
          <a:xfrm>
            <a:off x="2550777" y="5030444"/>
            <a:ext cx="565785" cy="139065"/>
            <a:chOff x="2550777" y="5030444"/>
            <a:chExt cx="565785" cy="139065"/>
          </a:xfrm>
        </p:grpSpPr>
        <p:pic>
          <p:nvPicPr>
            <p:cNvPr id="140" name="object 14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550777" y="5071685"/>
              <a:ext cx="260296" cy="97269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2839529" y="50357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" name="object 14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887891" y="5030444"/>
              <a:ext cx="228466" cy="138510"/>
            </a:xfrm>
            <a:prstGeom prst="rect">
              <a:avLst/>
            </a:prstGeom>
          </p:spPr>
        </p:pic>
      </p:grpSp>
      <p:grpSp>
        <p:nvGrpSpPr>
          <p:cNvPr id="143" name="object 143"/>
          <p:cNvGrpSpPr/>
          <p:nvPr/>
        </p:nvGrpSpPr>
        <p:grpSpPr>
          <a:xfrm>
            <a:off x="3186061" y="5035778"/>
            <a:ext cx="140970" cy="133350"/>
            <a:chOff x="3186061" y="5035778"/>
            <a:chExt cx="140970" cy="133350"/>
          </a:xfrm>
        </p:grpSpPr>
        <p:pic>
          <p:nvPicPr>
            <p:cNvPr id="144" name="object 14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186061" y="5071692"/>
              <a:ext cx="97050" cy="97256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3304476" y="50357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6" name="object 146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3397112" y="5030444"/>
            <a:ext cx="1100720" cy="172998"/>
          </a:xfrm>
          <a:prstGeom prst="rect">
            <a:avLst/>
          </a:prstGeom>
        </p:spPr>
      </p:pic>
      <p:grpSp>
        <p:nvGrpSpPr>
          <p:cNvPr id="147" name="object 147"/>
          <p:cNvGrpSpPr/>
          <p:nvPr/>
        </p:nvGrpSpPr>
        <p:grpSpPr>
          <a:xfrm>
            <a:off x="4568278" y="5035778"/>
            <a:ext cx="131445" cy="133350"/>
            <a:chOff x="4568278" y="5035778"/>
            <a:chExt cx="131445" cy="133350"/>
          </a:xfrm>
        </p:grpSpPr>
        <p:sp>
          <p:nvSpPr>
            <p:cNvPr id="148" name="object 148"/>
            <p:cNvSpPr/>
            <p:nvPr/>
          </p:nvSpPr>
          <p:spPr>
            <a:xfrm>
              <a:off x="4568278" y="5035778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9" name="object 14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612899" y="5071685"/>
              <a:ext cx="86232" cy="97269"/>
            </a:xfrm>
            <a:prstGeom prst="rect">
              <a:avLst/>
            </a:prstGeom>
          </p:spPr>
        </p:pic>
      </p:grpSp>
      <p:pic>
        <p:nvPicPr>
          <p:cNvPr id="150" name="object 150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4768836" y="5030444"/>
            <a:ext cx="741072" cy="138510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1302" y="105856"/>
            <a:ext cx="1066981" cy="9952543"/>
          </a:xfrm>
          <a:prstGeom prst="rect">
            <a:avLst/>
          </a:prstGeom>
        </p:spPr>
      </p:pic>
      <p:pic>
        <p:nvPicPr>
          <p:cNvPr id="152" name="object 152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3972956" y="793996"/>
            <a:ext cx="937529" cy="276266"/>
          </a:xfrm>
          <a:prstGeom prst="rect">
            <a:avLst/>
          </a:prstGeom>
        </p:spPr>
      </p:pic>
      <p:pic>
        <p:nvPicPr>
          <p:cNvPr id="153" name="object 153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2712911" y="616901"/>
            <a:ext cx="1023349" cy="486895"/>
          </a:xfrm>
          <a:prstGeom prst="rect">
            <a:avLst/>
          </a:prstGeom>
        </p:spPr>
      </p:pic>
      <p:sp>
        <p:nvSpPr>
          <p:cNvPr id="154" name="object 154"/>
          <p:cNvSpPr/>
          <p:nvPr/>
        </p:nvSpPr>
        <p:spPr>
          <a:xfrm>
            <a:off x="3857129" y="756754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5" name="object 155"/>
          <p:cNvGrpSpPr/>
          <p:nvPr/>
        </p:nvGrpSpPr>
        <p:grpSpPr>
          <a:xfrm>
            <a:off x="2466741" y="9274605"/>
            <a:ext cx="1129665" cy="107314"/>
            <a:chOff x="2466741" y="9274605"/>
            <a:chExt cx="1129665" cy="107314"/>
          </a:xfrm>
        </p:grpSpPr>
        <p:pic>
          <p:nvPicPr>
            <p:cNvPr id="156" name="object 15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466741" y="9275810"/>
              <a:ext cx="84289" cy="104444"/>
            </a:xfrm>
            <a:prstGeom prst="rect">
              <a:avLst/>
            </a:prstGeom>
          </p:spPr>
        </p:pic>
        <p:pic>
          <p:nvPicPr>
            <p:cNvPr id="157" name="object 15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572974" y="9275819"/>
              <a:ext cx="86093" cy="104432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681428" y="9274605"/>
              <a:ext cx="170848" cy="106832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873155" y="9275811"/>
              <a:ext cx="88328" cy="105625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992098" y="9275810"/>
              <a:ext cx="84289" cy="104444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097720" y="9275811"/>
              <a:ext cx="88328" cy="105625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216648" y="9274605"/>
              <a:ext cx="379724" cy="106836"/>
            </a:xfrm>
            <a:prstGeom prst="rect">
              <a:avLst/>
            </a:prstGeom>
          </p:spPr>
        </p:pic>
      </p:grpSp>
      <p:grpSp>
        <p:nvGrpSpPr>
          <p:cNvPr id="163" name="object 163"/>
          <p:cNvGrpSpPr/>
          <p:nvPr/>
        </p:nvGrpSpPr>
        <p:grpSpPr>
          <a:xfrm>
            <a:off x="3644848" y="9242070"/>
            <a:ext cx="1684020" cy="146050"/>
            <a:chOff x="3644848" y="9242070"/>
            <a:chExt cx="1684020" cy="146050"/>
          </a:xfrm>
        </p:grpSpPr>
        <p:sp>
          <p:nvSpPr>
            <p:cNvPr id="164" name="object 164"/>
            <p:cNvSpPr/>
            <p:nvPr/>
          </p:nvSpPr>
          <p:spPr>
            <a:xfrm>
              <a:off x="3644848" y="9264289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768394" y="9242070"/>
              <a:ext cx="1559874" cy="145533"/>
            </a:xfrm>
            <a:prstGeom prst="rect">
              <a:avLst/>
            </a:prstGeom>
          </p:spPr>
        </p:pic>
      </p:grpSp>
      <p:pic>
        <p:nvPicPr>
          <p:cNvPr id="166" name="object 166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736063" y="9625832"/>
            <a:ext cx="1367029" cy="96012"/>
          </a:xfrm>
          <a:prstGeom prst="rect">
            <a:avLst/>
          </a:prstGeom>
        </p:spPr>
      </p:pic>
      <p:grpSp>
        <p:nvGrpSpPr>
          <p:cNvPr id="167" name="object 167"/>
          <p:cNvGrpSpPr/>
          <p:nvPr/>
        </p:nvGrpSpPr>
        <p:grpSpPr>
          <a:xfrm>
            <a:off x="3496245" y="9625832"/>
            <a:ext cx="888365" cy="86995"/>
            <a:chOff x="3496245" y="9625832"/>
            <a:chExt cx="888365" cy="86995"/>
          </a:xfrm>
        </p:grpSpPr>
        <p:pic>
          <p:nvPicPr>
            <p:cNvPr id="168" name="object 16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496245" y="9625832"/>
              <a:ext cx="629574" cy="86715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4142105" y="9635057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86" y="3848"/>
                  </a:moveTo>
                  <a:lnTo>
                    <a:pt x="55600" y="3848"/>
                  </a:lnTo>
                  <a:lnTo>
                    <a:pt x="55600" y="13982"/>
                  </a:lnTo>
                  <a:lnTo>
                    <a:pt x="76962" y="13982"/>
                  </a:lnTo>
                  <a:lnTo>
                    <a:pt x="76962" y="68287"/>
                  </a:lnTo>
                  <a:lnTo>
                    <a:pt x="88925" y="68287"/>
                  </a:lnTo>
                  <a:lnTo>
                    <a:pt x="88925" y="13982"/>
                  </a:lnTo>
                  <a:lnTo>
                    <a:pt x="110286" y="13982"/>
                  </a:lnTo>
                  <a:lnTo>
                    <a:pt x="110286" y="3848"/>
                  </a:lnTo>
                  <a:close/>
                </a:path>
                <a:path w="242570" h="75565">
                  <a:moveTo>
                    <a:pt x="165976" y="32359"/>
                  </a:moveTo>
                  <a:lnTo>
                    <a:pt x="164414" y="28155"/>
                  </a:lnTo>
                  <a:lnTo>
                    <a:pt x="164020" y="27089"/>
                  </a:lnTo>
                  <a:lnTo>
                    <a:pt x="156235" y="20281"/>
                  </a:lnTo>
                  <a:lnTo>
                    <a:pt x="150723" y="18580"/>
                  </a:lnTo>
                  <a:lnTo>
                    <a:pt x="139674" y="18580"/>
                  </a:lnTo>
                  <a:lnTo>
                    <a:pt x="135890" y="19088"/>
                  </a:lnTo>
                  <a:lnTo>
                    <a:pt x="128587" y="21107"/>
                  </a:lnTo>
                  <a:lnTo>
                    <a:pt x="125437" y="22618"/>
                  </a:lnTo>
                  <a:lnTo>
                    <a:pt x="122796" y="24650"/>
                  </a:lnTo>
                  <a:lnTo>
                    <a:pt x="127203" y="32829"/>
                  </a:lnTo>
                  <a:lnTo>
                    <a:pt x="127317" y="33032"/>
                  </a:lnTo>
                  <a:lnTo>
                    <a:pt x="129159" y="31508"/>
                  </a:lnTo>
                  <a:lnTo>
                    <a:pt x="131406" y="30302"/>
                  </a:lnTo>
                  <a:lnTo>
                    <a:pt x="136753" y="28575"/>
                  </a:lnTo>
                  <a:lnTo>
                    <a:pt x="139471" y="28155"/>
                  </a:lnTo>
                  <a:lnTo>
                    <a:pt x="146342" y="28155"/>
                  </a:lnTo>
                  <a:lnTo>
                    <a:pt x="149402" y="29083"/>
                  </a:lnTo>
                  <a:lnTo>
                    <a:pt x="153454" y="32829"/>
                  </a:lnTo>
                  <a:lnTo>
                    <a:pt x="154470" y="35458"/>
                  </a:lnTo>
                  <a:lnTo>
                    <a:pt x="154470" y="39560"/>
                  </a:lnTo>
                  <a:lnTo>
                    <a:pt x="154470" y="47205"/>
                  </a:lnTo>
                  <a:lnTo>
                    <a:pt x="154470" y="52908"/>
                  </a:lnTo>
                  <a:lnTo>
                    <a:pt x="153479" y="55422"/>
                  </a:lnTo>
                  <a:lnTo>
                    <a:pt x="151879" y="57340"/>
                  </a:lnTo>
                  <a:lnTo>
                    <a:pt x="148005" y="59563"/>
                  </a:lnTo>
                  <a:lnTo>
                    <a:pt x="147294" y="59944"/>
                  </a:lnTo>
                  <a:lnTo>
                    <a:pt x="144856" y="60566"/>
                  </a:lnTo>
                  <a:lnTo>
                    <a:pt x="139090" y="60566"/>
                  </a:lnTo>
                  <a:lnTo>
                    <a:pt x="136804" y="59944"/>
                  </a:lnTo>
                  <a:lnTo>
                    <a:pt x="133477" y="57480"/>
                  </a:lnTo>
                  <a:lnTo>
                    <a:pt x="132651" y="55841"/>
                  </a:lnTo>
                  <a:lnTo>
                    <a:pt x="132651" y="51904"/>
                  </a:lnTo>
                  <a:lnTo>
                    <a:pt x="133324" y="50355"/>
                  </a:lnTo>
                  <a:lnTo>
                    <a:pt x="136029" y="47840"/>
                  </a:lnTo>
                  <a:lnTo>
                    <a:pt x="138658" y="47205"/>
                  </a:lnTo>
                  <a:lnTo>
                    <a:pt x="154470" y="47205"/>
                  </a:lnTo>
                  <a:lnTo>
                    <a:pt x="154470" y="39560"/>
                  </a:lnTo>
                  <a:lnTo>
                    <a:pt x="136804" y="39560"/>
                  </a:lnTo>
                  <a:lnTo>
                    <a:pt x="132803" y="40208"/>
                  </a:lnTo>
                  <a:lnTo>
                    <a:pt x="126796" y="42786"/>
                  </a:lnTo>
                  <a:lnTo>
                    <a:pt x="124637" y="44538"/>
                  </a:lnTo>
                  <a:lnTo>
                    <a:pt x="121996" y="48958"/>
                  </a:lnTo>
                  <a:lnTo>
                    <a:pt x="121335" y="51447"/>
                  </a:lnTo>
                  <a:lnTo>
                    <a:pt x="121424" y="57340"/>
                  </a:lnTo>
                  <a:lnTo>
                    <a:pt x="135966" y="68935"/>
                  </a:lnTo>
                  <a:lnTo>
                    <a:pt x="144005" y="68935"/>
                  </a:lnTo>
                  <a:lnTo>
                    <a:pt x="147612" y="68135"/>
                  </a:lnTo>
                  <a:lnTo>
                    <a:pt x="153314" y="64935"/>
                  </a:lnTo>
                  <a:lnTo>
                    <a:pt x="155117" y="62915"/>
                  </a:lnTo>
                  <a:lnTo>
                    <a:pt x="155117" y="68300"/>
                  </a:lnTo>
                  <a:lnTo>
                    <a:pt x="165976" y="68300"/>
                  </a:lnTo>
                  <a:lnTo>
                    <a:pt x="165976" y="47205"/>
                  </a:lnTo>
                  <a:lnTo>
                    <a:pt x="165976" y="39560"/>
                  </a:lnTo>
                  <a:lnTo>
                    <a:pt x="165976" y="32359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30428" y="21971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107" y="58470"/>
                  </a:lnTo>
                  <a:lnTo>
                    <a:pt x="218630" y="59093"/>
                  </a:lnTo>
                  <a:lnTo>
                    <a:pt x="213106" y="59093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01841" y="37947"/>
                  </a:lnTo>
                  <a:lnTo>
                    <a:pt x="201879" y="37769"/>
                  </a:lnTo>
                  <a:lnTo>
                    <a:pt x="204431" y="33223"/>
                  </a:lnTo>
                  <a:lnTo>
                    <a:pt x="206197" y="31407"/>
                  </a:lnTo>
                  <a:lnTo>
                    <a:pt x="210629" y="28956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30428" y="40525"/>
                  </a:lnTo>
                  <a:lnTo>
                    <a:pt x="230428" y="21971"/>
                  </a:lnTo>
                  <a:lnTo>
                    <a:pt x="226288" y="19634"/>
                  </a:lnTo>
                  <a:lnTo>
                    <a:pt x="222008" y="18592"/>
                  </a:lnTo>
                  <a:lnTo>
                    <a:pt x="213169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409" y="24739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63" y="68300"/>
                  </a:lnTo>
                  <a:lnTo>
                    <a:pt x="200863" y="62255"/>
                  </a:lnTo>
                  <a:lnTo>
                    <a:pt x="202768" y="64338"/>
                  </a:lnTo>
                  <a:lnTo>
                    <a:pt x="209270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26288" y="67881"/>
                  </a:lnTo>
                  <a:lnTo>
                    <a:pt x="233705" y="63639"/>
                  </a:lnTo>
                  <a:lnTo>
                    <a:pt x="236664" y="60718"/>
                  </a:lnTo>
                  <a:lnTo>
                    <a:pt x="237604" y="59093"/>
                  </a:lnTo>
                  <a:lnTo>
                    <a:pt x="241007" y="5322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0" name="object 170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4778569" y="9625832"/>
            <a:ext cx="1520477" cy="86715"/>
          </a:xfrm>
          <a:prstGeom prst="rect">
            <a:avLst/>
          </a:prstGeom>
        </p:spPr>
      </p:pic>
      <p:pic>
        <p:nvPicPr>
          <p:cNvPr id="171" name="object 171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1553677" y="9611232"/>
            <a:ext cx="94208" cy="152946"/>
          </a:xfrm>
          <a:prstGeom prst="rect">
            <a:avLst/>
          </a:prstGeom>
        </p:spPr>
      </p:pic>
      <p:pic>
        <p:nvPicPr>
          <p:cNvPr id="172" name="object 172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3274186" y="9613806"/>
            <a:ext cx="121838" cy="124675"/>
          </a:xfrm>
          <a:prstGeom prst="rect">
            <a:avLst/>
          </a:prstGeom>
        </p:spPr>
      </p:pic>
      <p:pic>
        <p:nvPicPr>
          <p:cNvPr id="173" name="object 173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4560705" y="9608425"/>
            <a:ext cx="72542" cy="135445"/>
          </a:xfrm>
          <a:prstGeom prst="rect">
            <a:avLst/>
          </a:prstGeom>
        </p:spPr>
      </p:pic>
      <p:sp>
        <p:nvSpPr>
          <p:cNvPr id="174" name="object 174"/>
          <p:cNvSpPr/>
          <p:nvPr/>
        </p:nvSpPr>
        <p:spPr>
          <a:xfrm>
            <a:off x="1619937" y="9326733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394731" y="9326733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6" name="object 176"/>
          <p:cNvGrpSpPr/>
          <p:nvPr/>
        </p:nvGrpSpPr>
        <p:grpSpPr>
          <a:xfrm>
            <a:off x="2738003" y="2570600"/>
            <a:ext cx="926465" cy="264160"/>
            <a:chOff x="2738003" y="2570600"/>
            <a:chExt cx="926465" cy="264160"/>
          </a:xfrm>
        </p:grpSpPr>
        <p:pic>
          <p:nvPicPr>
            <p:cNvPr id="177" name="object 17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738003" y="2590596"/>
              <a:ext cx="204292" cy="193090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972163" y="2582595"/>
              <a:ext cx="156286" cy="200037"/>
            </a:xfrm>
            <a:prstGeom prst="rect">
              <a:avLst/>
            </a:prstGeom>
          </p:spPr>
        </p:pic>
        <p:sp>
          <p:nvSpPr>
            <p:cNvPr id="179" name="object 179"/>
            <p:cNvSpPr/>
            <p:nvPr/>
          </p:nvSpPr>
          <p:spPr>
            <a:xfrm>
              <a:off x="3110575" y="2570600"/>
              <a:ext cx="92710" cy="264160"/>
            </a:xfrm>
            <a:custGeom>
              <a:avLst/>
              <a:gdLst/>
              <a:ahLst/>
              <a:cxnLst/>
              <a:rect l="l" t="t" r="r" b="b"/>
              <a:pathLst>
                <a:path w="92710" h="264160">
                  <a:moveTo>
                    <a:pt x="74320" y="0"/>
                  </a:moveTo>
                  <a:lnTo>
                    <a:pt x="59029" y="0"/>
                  </a:lnTo>
                  <a:lnTo>
                    <a:pt x="52806" y="2222"/>
                  </a:lnTo>
                  <a:lnTo>
                    <a:pt x="43205" y="11112"/>
                  </a:lnTo>
                  <a:lnTo>
                    <a:pt x="40805" y="16624"/>
                  </a:lnTo>
                  <a:lnTo>
                    <a:pt x="40805" y="29781"/>
                  </a:lnTo>
                  <a:lnTo>
                    <a:pt x="43105" y="35064"/>
                  </a:lnTo>
                  <a:lnTo>
                    <a:pt x="43205" y="35293"/>
                  </a:lnTo>
                  <a:lnTo>
                    <a:pt x="52806" y="44183"/>
                  </a:lnTo>
                  <a:lnTo>
                    <a:pt x="59029" y="46405"/>
                  </a:lnTo>
                  <a:lnTo>
                    <a:pt x="74498" y="46405"/>
                  </a:lnTo>
                  <a:lnTo>
                    <a:pt x="80619" y="44183"/>
                  </a:lnTo>
                  <a:lnTo>
                    <a:pt x="90195" y="35064"/>
                  </a:lnTo>
                  <a:lnTo>
                    <a:pt x="92544" y="29336"/>
                  </a:lnTo>
                  <a:lnTo>
                    <a:pt x="92544" y="15824"/>
                  </a:lnTo>
                  <a:lnTo>
                    <a:pt x="90144" y="10452"/>
                  </a:lnTo>
                  <a:lnTo>
                    <a:pt x="80689" y="2222"/>
                  </a:lnTo>
                  <a:lnTo>
                    <a:pt x="80920" y="2222"/>
                  </a:lnTo>
                  <a:lnTo>
                    <a:pt x="74320" y="0"/>
                  </a:lnTo>
                  <a:close/>
                </a:path>
                <a:path w="92710" h="264160">
                  <a:moveTo>
                    <a:pt x="11201" y="225628"/>
                  </a:moveTo>
                  <a:lnTo>
                    <a:pt x="94" y="255509"/>
                  </a:lnTo>
                  <a:lnTo>
                    <a:pt x="0" y="255765"/>
                  </a:lnTo>
                  <a:lnTo>
                    <a:pt x="4089" y="258432"/>
                  </a:lnTo>
                  <a:lnTo>
                    <a:pt x="9067" y="260438"/>
                  </a:lnTo>
                  <a:lnTo>
                    <a:pt x="20802" y="263093"/>
                  </a:lnTo>
                  <a:lnTo>
                    <a:pt x="26936" y="263766"/>
                  </a:lnTo>
                  <a:lnTo>
                    <a:pt x="33337" y="263766"/>
                  </a:lnTo>
                  <a:lnTo>
                    <a:pt x="73342" y="249097"/>
                  </a:lnTo>
                  <a:lnTo>
                    <a:pt x="84245" y="230695"/>
                  </a:lnTo>
                  <a:lnTo>
                    <a:pt x="21869" y="230695"/>
                  </a:lnTo>
                  <a:lnTo>
                    <a:pt x="16001" y="229006"/>
                  </a:lnTo>
                  <a:lnTo>
                    <a:pt x="11201" y="225628"/>
                  </a:lnTo>
                  <a:close/>
                </a:path>
                <a:path w="92710" h="264160">
                  <a:moveTo>
                    <a:pt x="87477" y="66408"/>
                  </a:moveTo>
                  <a:lnTo>
                    <a:pt x="45872" y="66408"/>
                  </a:lnTo>
                  <a:lnTo>
                    <a:pt x="45872" y="216827"/>
                  </a:lnTo>
                  <a:lnTo>
                    <a:pt x="44310" y="222021"/>
                  </a:lnTo>
                  <a:lnTo>
                    <a:pt x="41085" y="225628"/>
                  </a:lnTo>
                  <a:lnTo>
                    <a:pt x="38008" y="229006"/>
                  </a:lnTo>
                  <a:lnTo>
                    <a:pt x="33959" y="230695"/>
                  </a:lnTo>
                  <a:lnTo>
                    <a:pt x="84245" y="230695"/>
                  </a:lnTo>
                  <a:lnTo>
                    <a:pt x="86594" y="221392"/>
                  </a:lnTo>
                  <a:lnTo>
                    <a:pt x="87477" y="209626"/>
                  </a:lnTo>
                  <a:lnTo>
                    <a:pt x="87477" y="66408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0" name="object 180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3226057" y="2605271"/>
              <a:ext cx="437918" cy="177361"/>
            </a:xfrm>
            <a:prstGeom prst="rect">
              <a:avLst/>
            </a:prstGeom>
          </p:spPr>
        </p:pic>
      </p:grpSp>
      <p:grpSp>
        <p:nvGrpSpPr>
          <p:cNvPr id="181" name="object 181"/>
          <p:cNvGrpSpPr/>
          <p:nvPr/>
        </p:nvGrpSpPr>
        <p:grpSpPr>
          <a:xfrm>
            <a:off x="3757578" y="2582595"/>
            <a:ext cx="405130" cy="200025"/>
            <a:chOff x="3757578" y="2582595"/>
            <a:chExt cx="405130" cy="200025"/>
          </a:xfrm>
        </p:grpSpPr>
        <p:pic>
          <p:nvPicPr>
            <p:cNvPr id="182" name="object 18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757578" y="2582602"/>
              <a:ext cx="156286" cy="200025"/>
            </a:xfrm>
            <a:prstGeom prst="rect">
              <a:avLst/>
            </a:prstGeom>
          </p:spPr>
        </p:pic>
        <p:pic>
          <p:nvPicPr>
            <p:cNvPr id="183" name="object 18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941871" y="2634875"/>
              <a:ext cx="151189" cy="147751"/>
            </a:xfrm>
            <a:prstGeom prst="rect">
              <a:avLst/>
            </a:prstGeom>
          </p:spPr>
        </p:pic>
        <p:sp>
          <p:nvSpPr>
            <p:cNvPr id="184" name="object 184"/>
            <p:cNvSpPr/>
            <p:nvPr/>
          </p:nvSpPr>
          <p:spPr>
            <a:xfrm>
              <a:off x="4121099" y="2582595"/>
              <a:ext cx="41910" cy="198120"/>
            </a:xfrm>
            <a:custGeom>
              <a:avLst/>
              <a:gdLst/>
              <a:ahLst/>
              <a:cxnLst/>
              <a:rect l="l" t="t" r="r" b="b"/>
              <a:pathLst>
                <a:path w="41910" h="198119">
                  <a:moveTo>
                    <a:pt x="41605" y="0"/>
                  </a:moveTo>
                  <a:lnTo>
                    <a:pt x="0" y="0"/>
                  </a:lnTo>
                  <a:lnTo>
                    <a:pt x="0" y="197891"/>
                  </a:lnTo>
                  <a:lnTo>
                    <a:pt x="41605" y="197891"/>
                  </a:lnTo>
                  <a:lnTo>
                    <a:pt x="41605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5" name="object 185"/>
          <p:cNvGrpSpPr/>
          <p:nvPr/>
        </p:nvGrpSpPr>
        <p:grpSpPr>
          <a:xfrm>
            <a:off x="4266707" y="2605271"/>
            <a:ext cx="763270" cy="229235"/>
            <a:chOff x="4266707" y="2605271"/>
            <a:chExt cx="763270" cy="229235"/>
          </a:xfrm>
        </p:grpSpPr>
        <p:pic>
          <p:nvPicPr>
            <p:cNvPr id="186" name="object 18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266707" y="2634882"/>
              <a:ext cx="158686" cy="199491"/>
            </a:xfrm>
            <a:prstGeom prst="rect">
              <a:avLst/>
            </a:prstGeom>
          </p:spPr>
        </p:pic>
        <p:pic>
          <p:nvPicPr>
            <p:cNvPr id="187" name="object 18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455002" y="2634875"/>
              <a:ext cx="136271" cy="147751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615284" y="2605271"/>
              <a:ext cx="414451" cy="177361"/>
            </a:xfrm>
            <a:prstGeom prst="rect">
              <a:avLst/>
            </a:prstGeom>
          </p:spPr>
        </p:pic>
      </p:grpSp>
      <p:sp>
        <p:nvSpPr>
          <p:cNvPr id="189" name="object 189"/>
          <p:cNvSpPr/>
          <p:nvPr/>
        </p:nvSpPr>
        <p:spPr>
          <a:xfrm>
            <a:off x="2038959" y="6513659"/>
            <a:ext cx="37465" cy="155575"/>
          </a:xfrm>
          <a:custGeom>
            <a:avLst/>
            <a:gdLst/>
            <a:ahLst/>
            <a:cxnLst/>
            <a:rect l="l" t="t" r="r" b="b"/>
            <a:pathLst>
              <a:path w="37464" h="155575">
                <a:moveTo>
                  <a:pt x="33832" y="0"/>
                </a:moveTo>
                <a:lnTo>
                  <a:pt x="24422" y="0"/>
                </a:lnTo>
                <a:lnTo>
                  <a:pt x="20967" y="3771"/>
                </a:lnTo>
                <a:lnTo>
                  <a:pt x="20967" y="8483"/>
                </a:lnTo>
                <a:lnTo>
                  <a:pt x="20408" y="8788"/>
                </a:lnTo>
                <a:lnTo>
                  <a:pt x="0" y="12115"/>
                </a:lnTo>
                <a:lnTo>
                  <a:pt x="0" y="26847"/>
                </a:lnTo>
                <a:lnTo>
                  <a:pt x="1070" y="34243"/>
                </a:lnTo>
                <a:lnTo>
                  <a:pt x="3843" y="40973"/>
                </a:lnTo>
                <a:lnTo>
                  <a:pt x="7656" y="47136"/>
                </a:lnTo>
                <a:lnTo>
                  <a:pt x="20231" y="63868"/>
                </a:lnTo>
                <a:lnTo>
                  <a:pt x="20954" y="68389"/>
                </a:lnTo>
                <a:lnTo>
                  <a:pt x="20408" y="68694"/>
                </a:lnTo>
                <a:lnTo>
                  <a:pt x="0" y="72059"/>
                </a:lnTo>
                <a:lnTo>
                  <a:pt x="0" y="86804"/>
                </a:lnTo>
                <a:lnTo>
                  <a:pt x="1069" y="94215"/>
                </a:lnTo>
                <a:lnTo>
                  <a:pt x="3838" y="100953"/>
                </a:lnTo>
                <a:lnTo>
                  <a:pt x="7650" y="107123"/>
                </a:lnTo>
                <a:lnTo>
                  <a:pt x="20231" y="123875"/>
                </a:lnTo>
                <a:lnTo>
                  <a:pt x="20954" y="128473"/>
                </a:lnTo>
                <a:lnTo>
                  <a:pt x="20383" y="128765"/>
                </a:lnTo>
                <a:lnTo>
                  <a:pt x="0" y="132118"/>
                </a:lnTo>
                <a:lnTo>
                  <a:pt x="0" y="151574"/>
                </a:lnTo>
                <a:lnTo>
                  <a:pt x="3454" y="155422"/>
                </a:lnTo>
                <a:lnTo>
                  <a:pt x="8153" y="155422"/>
                </a:lnTo>
                <a:lnTo>
                  <a:pt x="12865" y="155422"/>
                </a:lnTo>
                <a:lnTo>
                  <a:pt x="16332" y="151625"/>
                </a:lnTo>
                <a:lnTo>
                  <a:pt x="16332" y="146913"/>
                </a:lnTo>
                <a:lnTo>
                  <a:pt x="16890" y="146621"/>
                </a:lnTo>
                <a:lnTo>
                  <a:pt x="37287" y="143268"/>
                </a:lnTo>
                <a:lnTo>
                  <a:pt x="37287" y="128511"/>
                </a:lnTo>
                <a:lnTo>
                  <a:pt x="36203" y="121107"/>
                </a:lnTo>
                <a:lnTo>
                  <a:pt x="33427" y="114376"/>
                </a:lnTo>
                <a:lnTo>
                  <a:pt x="29616" y="108215"/>
                </a:lnTo>
                <a:lnTo>
                  <a:pt x="17043" y="91452"/>
                </a:lnTo>
                <a:lnTo>
                  <a:pt x="16332" y="86855"/>
                </a:lnTo>
                <a:lnTo>
                  <a:pt x="16890" y="86563"/>
                </a:lnTo>
                <a:lnTo>
                  <a:pt x="37287" y="83197"/>
                </a:lnTo>
                <a:lnTo>
                  <a:pt x="37287" y="68478"/>
                </a:lnTo>
                <a:lnTo>
                  <a:pt x="36216" y="61084"/>
                </a:lnTo>
                <a:lnTo>
                  <a:pt x="33442" y="54362"/>
                </a:lnTo>
                <a:lnTo>
                  <a:pt x="29625" y="48211"/>
                </a:lnTo>
                <a:lnTo>
                  <a:pt x="17043" y="31470"/>
                </a:lnTo>
                <a:lnTo>
                  <a:pt x="16306" y="26923"/>
                </a:lnTo>
                <a:lnTo>
                  <a:pt x="16878" y="26631"/>
                </a:lnTo>
                <a:lnTo>
                  <a:pt x="37287" y="23304"/>
                </a:lnTo>
                <a:lnTo>
                  <a:pt x="37287" y="3860"/>
                </a:lnTo>
                <a:lnTo>
                  <a:pt x="33832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0" name="object 190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2577858" y="5650953"/>
            <a:ext cx="63728" cy="183489"/>
          </a:xfrm>
          <a:prstGeom prst="rect">
            <a:avLst/>
          </a:prstGeom>
        </p:spPr>
      </p:pic>
      <p:pic>
        <p:nvPicPr>
          <p:cNvPr id="191" name="object 191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2987042" y="7729463"/>
            <a:ext cx="133388" cy="83997"/>
          </a:xfrm>
          <a:prstGeom prst="rect">
            <a:avLst/>
          </a:prstGeom>
        </p:spPr>
      </p:pic>
      <p:pic>
        <p:nvPicPr>
          <p:cNvPr id="192" name="object 192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5282054" y="8066732"/>
            <a:ext cx="177584" cy="110197"/>
          </a:xfrm>
          <a:prstGeom prst="rect">
            <a:avLst/>
          </a:prstGeom>
        </p:spPr>
      </p:pic>
      <p:pic>
        <p:nvPicPr>
          <p:cNvPr id="193" name="object 193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1906303" y="7168094"/>
            <a:ext cx="159814" cy="99633"/>
          </a:xfrm>
          <a:prstGeom prst="rect">
            <a:avLst/>
          </a:prstGeom>
        </p:spPr>
      </p:pic>
      <p:pic>
        <p:nvPicPr>
          <p:cNvPr id="194" name="object 194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4427720" y="8419986"/>
            <a:ext cx="149351" cy="93281"/>
          </a:xfrm>
          <a:prstGeom prst="rect">
            <a:avLst/>
          </a:prstGeom>
        </p:spPr>
      </p:pic>
      <p:grpSp>
        <p:nvGrpSpPr>
          <p:cNvPr id="195" name="object 195"/>
          <p:cNvGrpSpPr/>
          <p:nvPr/>
        </p:nvGrpSpPr>
        <p:grpSpPr>
          <a:xfrm>
            <a:off x="4360937" y="5717063"/>
            <a:ext cx="466725" cy="542925"/>
            <a:chOff x="4360937" y="5717063"/>
            <a:chExt cx="466725" cy="542925"/>
          </a:xfrm>
        </p:grpSpPr>
        <p:sp>
          <p:nvSpPr>
            <p:cNvPr id="196" name="object 196"/>
            <p:cNvSpPr/>
            <p:nvPr/>
          </p:nvSpPr>
          <p:spPr>
            <a:xfrm>
              <a:off x="4414991" y="5743305"/>
              <a:ext cx="94615" cy="322580"/>
            </a:xfrm>
            <a:custGeom>
              <a:avLst/>
              <a:gdLst/>
              <a:ahLst/>
              <a:cxnLst/>
              <a:rect l="l" t="t" r="r" b="b"/>
              <a:pathLst>
                <a:path w="94614" h="322579">
                  <a:moveTo>
                    <a:pt x="0" y="0"/>
                  </a:moveTo>
                  <a:lnTo>
                    <a:pt x="0" y="267538"/>
                  </a:lnTo>
                  <a:lnTo>
                    <a:pt x="94576" y="322186"/>
                  </a:lnTo>
                  <a:lnTo>
                    <a:pt x="94564" y="54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0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4360926" y="5717069"/>
              <a:ext cx="188595" cy="382905"/>
            </a:xfrm>
            <a:custGeom>
              <a:avLst/>
              <a:gdLst/>
              <a:ahLst/>
              <a:cxnLst/>
              <a:rect l="l" t="t" r="r" b="b"/>
              <a:pathLst>
                <a:path w="188595" h="382904">
                  <a:moveTo>
                    <a:pt x="188379" y="63322"/>
                  </a:moveTo>
                  <a:lnTo>
                    <a:pt x="187159" y="61226"/>
                  </a:lnTo>
                  <a:lnTo>
                    <a:pt x="187159" y="60464"/>
                  </a:lnTo>
                  <a:lnTo>
                    <a:pt x="185521" y="57645"/>
                  </a:lnTo>
                  <a:lnTo>
                    <a:pt x="184861" y="57277"/>
                  </a:lnTo>
                  <a:lnTo>
                    <a:pt x="183642" y="55156"/>
                  </a:lnTo>
                  <a:lnTo>
                    <a:pt x="179120" y="53962"/>
                  </a:lnTo>
                  <a:lnTo>
                    <a:pt x="170141" y="48780"/>
                  </a:lnTo>
                  <a:lnTo>
                    <a:pt x="170141" y="326148"/>
                  </a:lnTo>
                  <a:lnTo>
                    <a:pt x="112864" y="359244"/>
                  </a:lnTo>
                  <a:lnTo>
                    <a:pt x="112864" y="111340"/>
                  </a:lnTo>
                  <a:lnTo>
                    <a:pt x="170116" y="78282"/>
                  </a:lnTo>
                  <a:lnTo>
                    <a:pt x="170141" y="326148"/>
                  </a:lnTo>
                  <a:lnTo>
                    <a:pt x="170141" y="48780"/>
                  </a:lnTo>
                  <a:lnTo>
                    <a:pt x="161569" y="43840"/>
                  </a:lnTo>
                  <a:lnTo>
                    <a:pt x="161569" y="63512"/>
                  </a:lnTo>
                  <a:lnTo>
                    <a:pt x="104317" y="96596"/>
                  </a:lnTo>
                  <a:lnTo>
                    <a:pt x="95821" y="91694"/>
                  </a:lnTo>
                  <a:lnTo>
                    <a:pt x="95821" y="111353"/>
                  </a:lnTo>
                  <a:lnTo>
                    <a:pt x="95821" y="359244"/>
                  </a:lnTo>
                  <a:lnTo>
                    <a:pt x="18300" y="314452"/>
                  </a:lnTo>
                  <a:lnTo>
                    <a:pt x="18262" y="66573"/>
                  </a:lnTo>
                  <a:lnTo>
                    <a:pt x="95821" y="111353"/>
                  </a:lnTo>
                  <a:lnTo>
                    <a:pt x="95821" y="91694"/>
                  </a:lnTo>
                  <a:lnTo>
                    <a:pt x="26771" y="51803"/>
                  </a:lnTo>
                  <a:lnTo>
                    <a:pt x="84048" y="18745"/>
                  </a:lnTo>
                  <a:lnTo>
                    <a:pt x="161569" y="63512"/>
                  </a:lnTo>
                  <a:lnTo>
                    <a:pt x="161569" y="43840"/>
                  </a:lnTo>
                  <a:lnTo>
                    <a:pt x="118122" y="18745"/>
                  </a:lnTo>
                  <a:lnTo>
                    <a:pt x="85686" y="0"/>
                  </a:lnTo>
                  <a:lnTo>
                    <a:pt x="82423" y="0"/>
                  </a:lnTo>
                  <a:lnTo>
                    <a:pt x="9194" y="42278"/>
                  </a:lnTo>
                  <a:lnTo>
                    <a:pt x="4711" y="43459"/>
                  </a:lnTo>
                  <a:lnTo>
                    <a:pt x="3479" y="45580"/>
                  </a:lnTo>
                  <a:lnTo>
                    <a:pt x="2857" y="45935"/>
                  </a:lnTo>
                  <a:lnTo>
                    <a:pt x="1219" y="48742"/>
                  </a:lnTo>
                  <a:lnTo>
                    <a:pt x="1219" y="49504"/>
                  </a:lnTo>
                  <a:lnTo>
                    <a:pt x="0" y="51612"/>
                  </a:lnTo>
                  <a:lnTo>
                    <a:pt x="1219" y="56172"/>
                  </a:lnTo>
                  <a:lnTo>
                    <a:pt x="1257" y="322427"/>
                  </a:lnTo>
                  <a:lnTo>
                    <a:pt x="2882" y="325234"/>
                  </a:lnTo>
                  <a:lnTo>
                    <a:pt x="96291" y="379183"/>
                  </a:lnTo>
                  <a:lnTo>
                    <a:pt x="99644" y="382524"/>
                  </a:lnTo>
                  <a:lnTo>
                    <a:pt x="102895" y="382524"/>
                  </a:lnTo>
                  <a:lnTo>
                    <a:pt x="104355" y="382524"/>
                  </a:lnTo>
                  <a:lnTo>
                    <a:pt x="105829" y="382524"/>
                  </a:lnTo>
                  <a:lnTo>
                    <a:pt x="109067" y="382524"/>
                  </a:lnTo>
                  <a:lnTo>
                    <a:pt x="112407" y="379183"/>
                  </a:lnTo>
                  <a:lnTo>
                    <a:pt x="138430" y="364159"/>
                  </a:lnTo>
                  <a:lnTo>
                    <a:pt x="185559" y="336943"/>
                  </a:lnTo>
                  <a:lnTo>
                    <a:pt x="187198" y="334124"/>
                  </a:lnTo>
                  <a:lnTo>
                    <a:pt x="187159" y="67881"/>
                  </a:lnTo>
                  <a:lnTo>
                    <a:pt x="188379" y="63322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4509574" y="5859509"/>
              <a:ext cx="168910" cy="311785"/>
            </a:xfrm>
            <a:custGeom>
              <a:avLst/>
              <a:gdLst/>
              <a:ahLst/>
              <a:cxnLst/>
              <a:rect l="l" t="t" r="r" b="b"/>
              <a:pathLst>
                <a:path w="168910" h="311785">
                  <a:moveTo>
                    <a:pt x="74295" y="0"/>
                  </a:moveTo>
                  <a:lnTo>
                    <a:pt x="0" y="42887"/>
                  </a:lnTo>
                  <a:lnTo>
                    <a:pt x="0" y="256997"/>
                  </a:lnTo>
                  <a:lnTo>
                    <a:pt x="94564" y="311569"/>
                  </a:lnTo>
                  <a:lnTo>
                    <a:pt x="168884" y="268706"/>
                  </a:lnTo>
                  <a:lnTo>
                    <a:pt x="168884" y="54622"/>
                  </a:lnTo>
                  <a:lnTo>
                    <a:pt x="74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4499825" y="5850610"/>
              <a:ext cx="188595" cy="329565"/>
            </a:xfrm>
            <a:custGeom>
              <a:avLst/>
              <a:gdLst/>
              <a:ahLst/>
              <a:cxnLst/>
              <a:rect l="l" t="t" r="r" b="b"/>
              <a:pathLst>
                <a:path w="188595" h="329564">
                  <a:moveTo>
                    <a:pt x="188379" y="63334"/>
                  </a:moveTo>
                  <a:lnTo>
                    <a:pt x="187159" y="61226"/>
                  </a:lnTo>
                  <a:lnTo>
                    <a:pt x="187159" y="60477"/>
                  </a:lnTo>
                  <a:lnTo>
                    <a:pt x="185521" y="57670"/>
                  </a:lnTo>
                  <a:lnTo>
                    <a:pt x="184912" y="57327"/>
                  </a:lnTo>
                  <a:lnTo>
                    <a:pt x="183667" y="55156"/>
                  </a:lnTo>
                  <a:lnTo>
                    <a:pt x="179082" y="53962"/>
                  </a:lnTo>
                  <a:lnTo>
                    <a:pt x="170103" y="48780"/>
                  </a:lnTo>
                  <a:lnTo>
                    <a:pt x="170103" y="78282"/>
                  </a:lnTo>
                  <a:lnTo>
                    <a:pt x="170103" y="272681"/>
                  </a:lnTo>
                  <a:lnTo>
                    <a:pt x="112826" y="305727"/>
                  </a:lnTo>
                  <a:lnTo>
                    <a:pt x="112852" y="111315"/>
                  </a:lnTo>
                  <a:lnTo>
                    <a:pt x="170103" y="78282"/>
                  </a:lnTo>
                  <a:lnTo>
                    <a:pt x="170103" y="48780"/>
                  </a:lnTo>
                  <a:lnTo>
                    <a:pt x="161556" y="43853"/>
                  </a:lnTo>
                  <a:lnTo>
                    <a:pt x="161556" y="63525"/>
                  </a:lnTo>
                  <a:lnTo>
                    <a:pt x="104317" y="96570"/>
                  </a:lnTo>
                  <a:lnTo>
                    <a:pt x="95821" y="91668"/>
                  </a:lnTo>
                  <a:lnTo>
                    <a:pt x="95821" y="111328"/>
                  </a:lnTo>
                  <a:lnTo>
                    <a:pt x="95783" y="305727"/>
                  </a:lnTo>
                  <a:lnTo>
                    <a:pt x="18262" y="260985"/>
                  </a:lnTo>
                  <a:lnTo>
                    <a:pt x="18262" y="66548"/>
                  </a:lnTo>
                  <a:lnTo>
                    <a:pt x="95821" y="111328"/>
                  </a:lnTo>
                  <a:lnTo>
                    <a:pt x="95821" y="91668"/>
                  </a:lnTo>
                  <a:lnTo>
                    <a:pt x="26797" y="51790"/>
                  </a:lnTo>
                  <a:lnTo>
                    <a:pt x="84035" y="18745"/>
                  </a:lnTo>
                  <a:lnTo>
                    <a:pt x="161556" y="63525"/>
                  </a:lnTo>
                  <a:lnTo>
                    <a:pt x="161556" y="43853"/>
                  </a:lnTo>
                  <a:lnTo>
                    <a:pt x="118097" y="18745"/>
                  </a:lnTo>
                  <a:lnTo>
                    <a:pt x="85661" y="0"/>
                  </a:lnTo>
                  <a:lnTo>
                    <a:pt x="82397" y="0"/>
                  </a:lnTo>
                  <a:lnTo>
                    <a:pt x="9245" y="42240"/>
                  </a:lnTo>
                  <a:lnTo>
                    <a:pt x="4711" y="43446"/>
                  </a:lnTo>
                  <a:lnTo>
                    <a:pt x="3479" y="45567"/>
                  </a:lnTo>
                  <a:lnTo>
                    <a:pt x="2844" y="45935"/>
                  </a:lnTo>
                  <a:lnTo>
                    <a:pt x="1219" y="48742"/>
                  </a:lnTo>
                  <a:lnTo>
                    <a:pt x="1219" y="49491"/>
                  </a:lnTo>
                  <a:lnTo>
                    <a:pt x="0" y="51600"/>
                  </a:lnTo>
                  <a:lnTo>
                    <a:pt x="1219" y="56146"/>
                  </a:lnTo>
                  <a:lnTo>
                    <a:pt x="1219" y="268960"/>
                  </a:lnTo>
                  <a:lnTo>
                    <a:pt x="2844" y="271767"/>
                  </a:lnTo>
                  <a:lnTo>
                    <a:pt x="96278" y="325691"/>
                  </a:lnTo>
                  <a:lnTo>
                    <a:pt x="99593" y="328993"/>
                  </a:lnTo>
                  <a:lnTo>
                    <a:pt x="102793" y="328993"/>
                  </a:lnTo>
                  <a:lnTo>
                    <a:pt x="105778" y="329006"/>
                  </a:lnTo>
                  <a:lnTo>
                    <a:pt x="109016" y="328993"/>
                  </a:lnTo>
                  <a:lnTo>
                    <a:pt x="112318" y="325691"/>
                  </a:lnTo>
                  <a:lnTo>
                    <a:pt x="138417" y="310642"/>
                  </a:lnTo>
                  <a:lnTo>
                    <a:pt x="185521" y="283476"/>
                  </a:lnTo>
                  <a:lnTo>
                    <a:pt x="187159" y="280657"/>
                  </a:lnTo>
                  <a:lnTo>
                    <a:pt x="187159" y="67843"/>
                  </a:lnTo>
                  <a:lnTo>
                    <a:pt x="188379" y="63334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4648429" y="5779262"/>
              <a:ext cx="168910" cy="472440"/>
            </a:xfrm>
            <a:custGeom>
              <a:avLst/>
              <a:gdLst/>
              <a:ahLst/>
              <a:cxnLst/>
              <a:rect l="l" t="t" r="r" b="b"/>
              <a:pathLst>
                <a:path w="168910" h="472439">
                  <a:moveTo>
                    <a:pt x="74307" y="0"/>
                  </a:moveTo>
                  <a:lnTo>
                    <a:pt x="0" y="42913"/>
                  </a:lnTo>
                  <a:lnTo>
                    <a:pt x="0" y="417436"/>
                  </a:lnTo>
                  <a:lnTo>
                    <a:pt x="94589" y="472084"/>
                  </a:lnTo>
                  <a:lnTo>
                    <a:pt x="168897" y="429158"/>
                  </a:lnTo>
                  <a:lnTo>
                    <a:pt x="168909" y="54584"/>
                  </a:lnTo>
                  <a:lnTo>
                    <a:pt x="743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4638700" y="5770359"/>
              <a:ext cx="188595" cy="489584"/>
            </a:xfrm>
            <a:custGeom>
              <a:avLst/>
              <a:gdLst/>
              <a:ahLst/>
              <a:cxnLst/>
              <a:rect l="l" t="t" r="r" b="b"/>
              <a:pathLst>
                <a:path w="188595" h="489585">
                  <a:moveTo>
                    <a:pt x="188379" y="63309"/>
                  </a:moveTo>
                  <a:lnTo>
                    <a:pt x="187147" y="61201"/>
                  </a:lnTo>
                  <a:lnTo>
                    <a:pt x="187159" y="60452"/>
                  </a:lnTo>
                  <a:lnTo>
                    <a:pt x="185521" y="57632"/>
                  </a:lnTo>
                  <a:lnTo>
                    <a:pt x="184899" y="57277"/>
                  </a:lnTo>
                  <a:lnTo>
                    <a:pt x="183667" y="55130"/>
                  </a:lnTo>
                  <a:lnTo>
                    <a:pt x="179082" y="53924"/>
                  </a:lnTo>
                  <a:lnTo>
                    <a:pt x="170103" y="48755"/>
                  </a:lnTo>
                  <a:lnTo>
                    <a:pt x="170103" y="78257"/>
                  </a:lnTo>
                  <a:lnTo>
                    <a:pt x="170091" y="433146"/>
                  </a:lnTo>
                  <a:lnTo>
                    <a:pt x="112839" y="466229"/>
                  </a:lnTo>
                  <a:lnTo>
                    <a:pt x="112839" y="111302"/>
                  </a:lnTo>
                  <a:lnTo>
                    <a:pt x="170103" y="78257"/>
                  </a:lnTo>
                  <a:lnTo>
                    <a:pt x="170103" y="48755"/>
                  </a:lnTo>
                  <a:lnTo>
                    <a:pt x="161569" y="43827"/>
                  </a:lnTo>
                  <a:lnTo>
                    <a:pt x="161569" y="63487"/>
                  </a:lnTo>
                  <a:lnTo>
                    <a:pt x="104305" y="96558"/>
                  </a:lnTo>
                  <a:lnTo>
                    <a:pt x="95808" y="91668"/>
                  </a:lnTo>
                  <a:lnTo>
                    <a:pt x="95808" y="111315"/>
                  </a:lnTo>
                  <a:lnTo>
                    <a:pt x="95796" y="466242"/>
                  </a:lnTo>
                  <a:lnTo>
                    <a:pt x="18249" y="421436"/>
                  </a:lnTo>
                  <a:lnTo>
                    <a:pt x="18249" y="66586"/>
                  </a:lnTo>
                  <a:lnTo>
                    <a:pt x="95808" y="111315"/>
                  </a:lnTo>
                  <a:lnTo>
                    <a:pt x="95808" y="91668"/>
                  </a:lnTo>
                  <a:lnTo>
                    <a:pt x="26771" y="51841"/>
                  </a:lnTo>
                  <a:lnTo>
                    <a:pt x="84035" y="18745"/>
                  </a:lnTo>
                  <a:lnTo>
                    <a:pt x="161569" y="63487"/>
                  </a:lnTo>
                  <a:lnTo>
                    <a:pt x="161569" y="43827"/>
                  </a:lnTo>
                  <a:lnTo>
                    <a:pt x="118122" y="18745"/>
                  </a:lnTo>
                  <a:lnTo>
                    <a:pt x="85661" y="0"/>
                  </a:lnTo>
                  <a:lnTo>
                    <a:pt x="82397" y="0"/>
                  </a:lnTo>
                  <a:lnTo>
                    <a:pt x="9232" y="42265"/>
                  </a:lnTo>
                  <a:lnTo>
                    <a:pt x="4686" y="43484"/>
                  </a:lnTo>
                  <a:lnTo>
                    <a:pt x="3467" y="45593"/>
                  </a:lnTo>
                  <a:lnTo>
                    <a:pt x="2832" y="45961"/>
                  </a:lnTo>
                  <a:lnTo>
                    <a:pt x="1206" y="48780"/>
                  </a:lnTo>
                  <a:lnTo>
                    <a:pt x="1206" y="49542"/>
                  </a:lnTo>
                  <a:lnTo>
                    <a:pt x="0" y="51638"/>
                  </a:lnTo>
                  <a:lnTo>
                    <a:pt x="1206" y="56146"/>
                  </a:lnTo>
                  <a:lnTo>
                    <a:pt x="1206" y="429399"/>
                  </a:lnTo>
                  <a:lnTo>
                    <a:pt x="2832" y="432206"/>
                  </a:lnTo>
                  <a:lnTo>
                    <a:pt x="96253" y="486181"/>
                  </a:lnTo>
                  <a:lnTo>
                    <a:pt x="99606" y="489521"/>
                  </a:lnTo>
                  <a:lnTo>
                    <a:pt x="102844" y="489521"/>
                  </a:lnTo>
                  <a:lnTo>
                    <a:pt x="104317" y="489521"/>
                  </a:lnTo>
                  <a:lnTo>
                    <a:pt x="105778" y="489521"/>
                  </a:lnTo>
                  <a:lnTo>
                    <a:pt x="109029" y="489521"/>
                  </a:lnTo>
                  <a:lnTo>
                    <a:pt x="112356" y="486194"/>
                  </a:lnTo>
                  <a:lnTo>
                    <a:pt x="138379" y="471157"/>
                  </a:lnTo>
                  <a:lnTo>
                    <a:pt x="185508" y="443928"/>
                  </a:lnTo>
                  <a:lnTo>
                    <a:pt x="187147" y="441109"/>
                  </a:lnTo>
                  <a:lnTo>
                    <a:pt x="187147" y="67856"/>
                  </a:lnTo>
                  <a:lnTo>
                    <a:pt x="188379" y="63309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2" name="object 202"/>
          <p:cNvGrpSpPr/>
          <p:nvPr/>
        </p:nvGrpSpPr>
        <p:grpSpPr>
          <a:xfrm>
            <a:off x="1868577" y="5478721"/>
            <a:ext cx="3822065" cy="3385185"/>
            <a:chOff x="1868577" y="5478721"/>
            <a:chExt cx="3822065" cy="3385185"/>
          </a:xfrm>
        </p:grpSpPr>
        <p:pic>
          <p:nvPicPr>
            <p:cNvPr id="203" name="object 203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935033" y="6691022"/>
              <a:ext cx="755523" cy="1133111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2880785" y="7031699"/>
              <a:ext cx="2111375" cy="1220470"/>
            </a:xfrm>
            <a:custGeom>
              <a:avLst/>
              <a:gdLst/>
              <a:ahLst/>
              <a:cxnLst/>
              <a:rect l="l" t="t" r="r" b="b"/>
              <a:pathLst>
                <a:path w="2111375" h="1220470">
                  <a:moveTo>
                    <a:pt x="2107260" y="1149350"/>
                  </a:moveTo>
                  <a:lnTo>
                    <a:pt x="1993290" y="1215389"/>
                  </a:lnTo>
                  <a:lnTo>
                    <a:pt x="1992718" y="1217930"/>
                  </a:lnTo>
                  <a:lnTo>
                    <a:pt x="1994306" y="1220470"/>
                  </a:lnTo>
                  <a:lnTo>
                    <a:pt x="1997786" y="1220470"/>
                  </a:lnTo>
                  <a:lnTo>
                    <a:pt x="2109025" y="1156970"/>
                  </a:lnTo>
                  <a:lnTo>
                    <a:pt x="2110663" y="1155700"/>
                  </a:lnTo>
                  <a:lnTo>
                    <a:pt x="2111222" y="1153160"/>
                  </a:lnTo>
                  <a:lnTo>
                    <a:pt x="2109330" y="1150620"/>
                  </a:lnTo>
                  <a:lnTo>
                    <a:pt x="2107260" y="1149350"/>
                  </a:lnTo>
                  <a:close/>
                </a:path>
                <a:path w="2111375" h="1220470">
                  <a:moveTo>
                    <a:pt x="2078367" y="1132839"/>
                  </a:moveTo>
                  <a:lnTo>
                    <a:pt x="1964397" y="1198880"/>
                  </a:lnTo>
                  <a:lnTo>
                    <a:pt x="1963826" y="1201420"/>
                  </a:lnTo>
                  <a:lnTo>
                    <a:pt x="1965401" y="1203960"/>
                  </a:lnTo>
                  <a:lnTo>
                    <a:pt x="1968881" y="1203960"/>
                  </a:lnTo>
                  <a:lnTo>
                    <a:pt x="2081758" y="1139189"/>
                  </a:lnTo>
                  <a:lnTo>
                    <a:pt x="2082330" y="1136650"/>
                  </a:lnTo>
                  <a:lnTo>
                    <a:pt x="2080450" y="1134110"/>
                  </a:lnTo>
                  <a:lnTo>
                    <a:pt x="2078367" y="1132839"/>
                  </a:lnTo>
                  <a:close/>
                </a:path>
                <a:path w="2111375" h="1220470">
                  <a:moveTo>
                    <a:pt x="2049487" y="1116330"/>
                  </a:moveTo>
                  <a:lnTo>
                    <a:pt x="1937143" y="1181100"/>
                  </a:lnTo>
                  <a:lnTo>
                    <a:pt x="1935505" y="1182370"/>
                  </a:lnTo>
                  <a:lnTo>
                    <a:pt x="1934946" y="1184910"/>
                  </a:lnTo>
                  <a:lnTo>
                    <a:pt x="1935899" y="1186180"/>
                  </a:lnTo>
                  <a:lnTo>
                    <a:pt x="1936521" y="1187450"/>
                  </a:lnTo>
                  <a:lnTo>
                    <a:pt x="1940001" y="1187450"/>
                  </a:lnTo>
                  <a:lnTo>
                    <a:pt x="2052878" y="1122680"/>
                  </a:lnTo>
                  <a:lnTo>
                    <a:pt x="2053450" y="1120139"/>
                  </a:lnTo>
                  <a:lnTo>
                    <a:pt x="2051570" y="1117600"/>
                  </a:lnTo>
                  <a:lnTo>
                    <a:pt x="2049487" y="1116330"/>
                  </a:lnTo>
                  <a:close/>
                </a:path>
                <a:path w="2111375" h="1220470">
                  <a:moveTo>
                    <a:pt x="2022665" y="1099820"/>
                  </a:moveTo>
                  <a:lnTo>
                    <a:pt x="2020570" y="1099820"/>
                  </a:lnTo>
                  <a:lnTo>
                    <a:pt x="2018957" y="1101089"/>
                  </a:lnTo>
                  <a:lnTo>
                    <a:pt x="1906612" y="1165860"/>
                  </a:lnTo>
                  <a:lnTo>
                    <a:pt x="1906041" y="1167130"/>
                  </a:lnTo>
                  <a:lnTo>
                    <a:pt x="1907628" y="1170939"/>
                  </a:lnTo>
                  <a:lnTo>
                    <a:pt x="1911108" y="1170939"/>
                  </a:lnTo>
                  <a:lnTo>
                    <a:pt x="2022347" y="1106170"/>
                  </a:lnTo>
                  <a:lnTo>
                    <a:pt x="2023986" y="1106170"/>
                  </a:lnTo>
                  <a:lnTo>
                    <a:pt x="2024557" y="1103630"/>
                  </a:lnTo>
                  <a:lnTo>
                    <a:pt x="2022665" y="1099820"/>
                  </a:lnTo>
                  <a:close/>
                </a:path>
                <a:path w="2111375" h="1220470">
                  <a:moveTo>
                    <a:pt x="1993785" y="1083310"/>
                  </a:moveTo>
                  <a:lnTo>
                    <a:pt x="1991702" y="1083310"/>
                  </a:lnTo>
                  <a:lnTo>
                    <a:pt x="1877733" y="1149350"/>
                  </a:lnTo>
                  <a:lnTo>
                    <a:pt x="1877161" y="1150620"/>
                  </a:lnTo>
                  <a:lnTo>
                    <a:pt x="1878749" y="1153160"/>
                  </a:lnTo>
                  <a:lnTo>
                    <a:pt x="1879879" y="1154430"/>
                  </a:lnTo>
                  <a:lnTo>
                    <a:pt x="1882228" y="1154430"/>
                  </a:lnTo>
                  <a:lnTo>
                    <a:pt x="1993468" y="1089660"/>
                  </a:lnTo>
                  <a:lnTo>
                    <a:pt x="1995106" y="1089660"/>
                  </a:lnTo>
                  <a:lnTo>
                    <a:pt x="1995665" y="1087120"/>
                  </a:lnTo>
                  <a:lnTo>
                    <a:pt x="1993785" y="1083310"/>
                  </a:lnTo>
                  <a:close/>
                </a:path>
                <a:path w="2111375" h="1220470">
                  <a:moveTo>
                    <a:pt x="1964944" y="1066800"/>
                  </a:moveTo>
                  <a:lnTo>
                    <a:pt x="1962848" y="1066800"/>
                  </a:lnTo>
                  <a:lnTo>
                    <a:pt x="1848865" y="1132839"/>
                  </a:lnTo>
                  <a:lnTo>
                    <a:pt x="1848294" y="1134110"/>
                  </a:lnTo>
                  <a:lnTo>
                    <a:pt x="1849882" y="1136650"/>
                  </a:lnTo>
                  <a:lnTo>
                    <a:pt x="1851012" y="1137920"/>
                  </a:lnTo>
                  <a:lnTo>
                    <a:pt x="1853361" y="1137920"/>
                  </a:lnTo>
                  <a:lnTo>
                    <a:pt x="1966252" y="1071880"/>
                  </a:lnTo>
                  <a:lnTo>
                    <a:pt x="1966823" y="1070610"/>
                  </a:lnTo>
                  <a:lnTo>
                    <a:pt x="1964944" y="1066800"/>
                  </a:lnTo>
                  <a:close/>
                </a:path>
                <a:path w="2111375" h="1220470">
                  <a:moveTo>
                    <a:pt x="1936064" y="1050289"/>
                  </a:moveTo>
                  <a:lnTo>
                    <a:pt x="1932343" y="1050289"/>
                  </a:lnTo>
                  <a:lnTo>
                    <a:pt x="1819998" y="1115060"/>
                  </a:lnTo>
                  <a:lnTo>
                    <a:pt x="1819440" y="1117600"/>
                  </a:lnTo>
                  <a:lnTo>
                    <a:pt x="1821014" y="1120139"/>
                  </a:lnTo>
                  <a:lnTo>
                    <a:pt x="1822145" y="1121410"/>
                  </a:lnTo>
                  <a:lnTo>
                    <a:pt x="1824494" y="1121410"/>
                  </a:lnTo>
                  <a:lnTo>
                    <a:pt x="1937372" y="1055370"/>
                  </a:lnTo>
                  <a:lnTo>
                    <a:pt x="1937943" y="1054100"/>
                  </a:lnTo>
                  <a:lnTo>
                    <a:pt x="1936991" y="1051560"/>
                  </a:lnTo>
                  <a:lnTo>
                    <a:pt x="1936064" y="1050289"/>
                  </a:lnTo>
                  <a:close/>
                </a:path>
                <a:path w="2111375" h="1220470">
                  <a:moveTo>
                    <a:pt x="1907184" y="1033779"/>
                  </a:moveTo>
                  <a:lnTo>
                    <a:pt x="1905101" y="1033779"/>
                  </a:lnTo>
                  <a:lnTo>
                    <a:pt x="1792757" y="1098550"/>
                  </a:lnTo>
                  <a:lnTo>
                    <a:pt x="1791119" y="1098550"/>
                  </a:lnTo>
                  <a:lnTo>
                    <a:pt x="1790560" y="1101089"/>
                  </a:lnTo>
                  <a:lnTo>
                    <a:pt x="1792135" y="1103630"/>
                  </a:lnTo>
                  <a:lnTo>
                    <a:pt x="1793265" y="1104900"/>
                  </a:lnTo>
                  <a:lnTo>
                    <a:pt x="1795030" y="1104900"/>
                  </a:lnTo>
                  <a:lnTo>
                    <a:pt x="1795614" y="1103630"/>
                  </a:lnTo>
                  <a:lnTo>
                    <a:pt x="1908492" y="1038860"/>
                  </a:lnTo>
                  <a:lnTo>
                    <a:pt x="1909064" y="1037589"/>
                  </a:lnTo>
                  <a:lnTo>
                    <a:pt x="1908111" y="1035050"/>
                  </a:lnTo>
                  <a:lnTo>
                    <a:pt x="1907184" y="1033779"/>
                  </a:lnTo>
                  <a:close/>
                </a:path>
                <a:path w="2111375" h="1220470">
                  <a:moveTo>
                    <a:pt x="1876234" y="1016000"/>
                  </a:moveTo>
                  <a:lnTo>
                    <a:pt x="1874596" y="1017269"/>
                  </a:lnTo>
                  <a:lnTo>
                    <a:pt x="1762239" y="1082039"/>
                  </a:lnTo>
                  <a:lnTo>
                    <a:pt x="1761680" y="1084580"/>
                  </a:lnTo>
                  <a:lnTo>
                    <a:pt x="1763255" y="1087120"/>
                  </a:lnTo>
                  <a:lnTo>
                    <a:pt x="1766735" y="1087120"/>
                  </a:lnTo>
                  <a:lnTo>
                    <a:pt x="1879625" y="1022350"/>
                  </a:lnTo>
                  <a:lnTo>
                    <a:pt x="1880196" y="1019810"/>
                  </a:lnTo>
                  <a:lnTo>
                    <a:pt x="1878291" y="1017269"/>
                  </a:lnTo>
                  <a:lnTo>
                    <a:pt x="1876234" y="1016000"/>
                  </a:lnTo>
                  <a:close/>
                </a:path>
                <a:path w="2111375" h="1220470">
                  <a:moveTo>
                    <a:pt x="1847316" y="999489"/>
                  </a:moveTo>
                  <a:lnTo>
                    <a:pt x="1733359" y="1065530"/>
                  </a:lnTo>
                  <a:lnTo>
                    <a:pt x="1732788" y="1068070"/>
                  </a:lnTo>
                  <a:lnTo>
                    <a:pt x="1734375" y="1070610"/>
                  </a:lnTo>
                  <a:lnTo>
                    <a:pt x="1737855" y="1070610"/>
                  </a:lnTo>
                  <a:lnTo>
                    <a:pt x="1849094" y="1007110"/>
                  </a:lnTo>
                  <a:lnTo>
                    <a:pt x="1850732" y="1005839"/>
                  </a:lnTo>
                  <a:lnTo>
                    <a:pt x="1851291" y="1003300"/>
                  </a:lnTo>
                  <a:lnTo>
                    <a:pt x="1849412" y="1000760"/>
                  </a:lnTo>
                  <a:lnTo>
                    <a:pt x="1847316" y="999489"/>
                  </a:lnTo>
                  <a:close/>
                </a:path>
                <a:path w="2111375" h="1220470">
                  <a:moveTo>
                    <a:pt x="1818487" y="982979"/>
                  </a:moveTo>
                  <a:lnTo>
                    <a:pt x="1706143" y="1047750"/>
                  </a:lnTo>
                  <a:lnTo>
                    <a:pt x="1704505" y="1049020"/>
                  </a:lnTo>
                  <a:lnTo>
                    <a:pt x="1703946" y="1051560"/>
                  </a:lnTo>
                  <a:lnTo>
                    <a:pt x="1705521" y="1054100"/>
                  </a:lnTo>
                  <a:lnTo>
                    <a:pt x="1709000" y="1054100"/>
                  </a:lnTo>
                  <a:lnTo>
                    <a:pt x="1821878" y="989329"/>
                  </a:lnTo>
                  <a:lnTo>
                    <a:pt x="1822450" y="986789"/>
                  </a:lnTo>
                  <a:lnTo>
                    <a:pt x="1820570" y="984250"/>
                  </a:lnTo>
                  <a:lnTo>
                    <a:pt x="1818487" y="982979"/>
                  </a:lnTo>
                  <a:close/>
                </a:path>
                <a:path w="2111375" h="1220470">
                  <a:moveTo>
                    <a:pt x="1791690" y="966469"/>
                  </a:moveTo>
                  <a:lnTo>
                    <a:pt x="1789607" y="966469"/>
                  </a:lnTo>
                  <a:lnTo>
                    <a:pt x="1677250" y="1031239"/>
                  </a:lnTo>
                  <a:lnTo>
                    <a:pt x="1675612" y="1032510"/>
                  </a:lnTo>
                  <a:lnTo>
                    <a:pt x="1675041" y="1033779"/>
                  </a:lnTo>
                  <a:lnTo>
                    <a:pt x="1676628" y="1037589"/>
                  </a:lnTo>
                  <a:lnTo>
                    <a:pt x="1680108" y="1037589"/>
                  </a:lnTo>
                  <a:lnTo>
                    <a:pt x="1792998" y="972819"/>
                  </a:lnTo>
                  <a:lnTo>
                    <a:pt x="1793570" y="970279"/>
                  </a:lnTo>
                  <a:lnTo>
                    <a:pt x="1792617" y="969010"/>
                  </a:lnTo>
                  <a:lnTo>
                    <a:pt x="1791690" y="966469"/>
                  </a:lnTo>
                  <a:close/>
                </a:path>
                <a:path w="2111375" h="1220470">
                  <a:moveTo>
                    <a:pt x="1762785" y="949960"/>
                  </a:moveTo>
                  <a:lnTo>
                    <a:pt x="1760702" y="949960"/>
                  </a:lnTo>
                  <a:lnTo>
                    <a:pt x="1648383" y="1014729"/>
                  </a:lnTo>
                  <a:lnTo>
                    <a:pt x="1646745" y="1016000"/>
                  </a:lnTo>
                  <a:lnTo>
                    <a:pt x="1646186" y="1017269"/>
                  </a:lnTo>
                  <a:lnTo>
                    <a:pt x="1647761" y="1019810"/>
                  </a:lnTo>
                  <a:lnTo>
                    <a:pt x="1648891" y="1021079"/>
                  </a:lnTo>
                  <a:lnTo>
                    <a:pt x="1651241" y="1021079"/>
                  </a:lnTo>
                  <a:lnTo>
                    <a:pt x="1762467" y="956310"/>
                  </a:lnTo>
                  <a:lnTo>
                    <a:pt x="1764106" y="956310"/>
                  </a:lnTo>
                  <a:lnTo>
                    <a:pt x="1764664" y="953769"/>
                  </a:lnTo>
                  <a:lnTo>
                    <a:pt x="1762785" y="949960"/>
                  </a:lnTo>
                  <a:close/>
                </a:path>
                <a:path w="2111375" h="1220470">
                  <a:moveTo>
                    <a:pt x="1733905" y="933450"/>
                  </a:moveTo>
                  <a:lnTo>
                    <a:pt x="1731848" y="933450"/>
                  </a:lnTo>
                  <a:lnTo>
                    <a:pt x="1619516" y="998219"/>
                  </a:lnTo>
                  <a:lnTo>
                    <a:pt x="1617878" y="999489"/>
                  </a:lnTo>
                  <a:lnTo>
                    <a:pt x="1617319" y="1000760"/>
                  </a:lnTo>
                  <a:lnTo>
                    <a:pt x="1618894" y="1003300"/>
                  </a:lnTo>
                  <a:lnTo>
                    <a:pt x="1620024" y="1004569"/>
                  </a:lnTo>
                  <a:lnTo>
                    <a:pt x="1622374" y="1004569"/>
                  </a:lnTo>
                  <a:lnTo>
                    <a:pt x="1735239" y="938529"/>
                  </a:lnTo>
                  <a:lnTo>
                    <a:pt x="1735810" y="937260"/>
                  </a:lnTo>
                  <a:lnTo>
                    <a:pt x="1733905" y="933450"/>
                  </a:lnTo>
                  <a:close/>
                </a:path>
                <a:path w="2111375" h="1220470">
                  <a:moveTo>
                    <a:pt x="1705063" y="916939"/>
                  </a:moveTo>
                  <a:lnTo>
                    <a:pt x="1702955" y="916939"/>
                  </a:lnTo>
                  <a:lnTo>
                    <a:pt x="1588985" y="981710"/>
                  </a:lnTo>
                  <a:lnTo>
                    <a:pt x="1588414" y="984250"/>
                  </a:lnTo>
                  <a:lnTo>
                    <a:pt x="1590001" y="986789"/>
                  </a:lnTo>
                  <a:lnTo>
                    <a:pt x="1591132" y="988060"/>
                  </a:lnTo>
                  <a:lnTo>
                    <a:pt x="1593481" y="988060"/>
                  </a:lnTo>
                  <a:lnTo>
                    <a:pt x="1706371" y="922019"/>
                  </a:lnTo>
                  <a:lnTo>
                    <a:pt x="1706943" y="920750"/>
                  </a:lnTo>
                  <a:lnTo>
                    <a:pt x="1705990" y="918210"/>
                  </a:lnTo>
                  <a:lnTo>
                    <a:pt x="1705063" y="916939"/>
                  </a:lnTo>
                  <a:close/>
                </a:path>
                <a:path w="2111375" h="1220470">
                  <a:moveTo>
                    <a:pt x="1674075" y="899160"/>
                  </a:moveTo>
                  <a:lnTo>
                    <a:pt x="1561757" y="965200"/>
                  </a:lnTo>
                  <a:lnTo>
                    <a:pt x="1560118" y="965200"/>
                  </a:lnTo>
                  <a:lnTo>
                    <a:pt x="1559559" y="967739"/>
                  </a:lnTo>
                  <a:lnTo>
                    <a:pt x="1561134" y="970279"/>
                  </a:lnTo>
                  <a:lnTo>
                    <a:pt x="1562265" y="971550"/>
                  </a:lnTo>
                  <a:lnTo>
                    <a:pt x="1564030" y="971550"/>
                  </a:lnTo>
                  <a:lnTo>
                    <a:pt x="1564614" y="970279"/>
                  </a:lnTo>
                  <a:lnTo>
                    <a:pt x="1677479" y="905510"/>
                  </a:lnTo>
                  <a:lnTo>
                    <a:pt x="1678038" y="902969"/>
                  </a:lnTo>
                  <a:lnTo>
                    <a:pt x="1676145" y="900429"/>
                  </a:lnTo>
                  <a:lnTo>
                    <a:pt x="1674075" y="899160"/>
                  </a:lnTo>
                  <a:close/>
                </a:path>
                <a:path w="2111375" h="1220470">
                  <a:moveTo>
                    <a:pt x="1645183" y="882650"/>
                  </a:moveTo>
                  <a:lnTo>
                    <a:pt x="1531226" y="948689"/>
                  </a:lnTo>
                  <a:lnTo>
                    <a:pt x="1530654" y="951229"/>
                  </a:lnTo>
                  <a:lnTo>
                    <a:pt x="1532242" y="953769"/>
                  </a:lnTo>
                  <a:lnTo>
                    <a:pt x="1535722" y="953769"/>
                  </a:lnTo>
                  <a:lnTo>
                    <a:pt x="1646961" y="890269"/>
                  </a:lnTo>
                  <a:lnTo>
                    <a:pt x="1648599" y="889000"/>
                  </a:lnTo>
                  <a:lnTo>
                    <a:pt x="1649158" y="886460"/>
                  </a:lnTo>
                  <a:lnTo>
                    <a:pt x="1647278" y="883919"/>
                  </a:lnTo>
                  <a:lnTo>
                    <a:pt x="1645183" y="882650"/>
                  </a:lnTo>
                  <a:close/>
                </a:path>
                <a:path w="2111375" h="1220470">
                  <a:moveTo>
                    <a:pt x="1616316" y="866139"/>
                  </a:moveTo>
                  <a:lnTo>
                    <a:pt x="1502321" y="932179"/>
                  </a:lnTo>
                  <a:lnTo>
                    <a:pt x="1501762" y="934719"/>
                  </a:lnTo>
                  <a:lnTo>
                    <a:pt x="1503337" y="937260"/>
                  </a:lnTo>
                  <a:lnTo>
                    <a:pt x="1506816" y="937260"/>
                  </a:lnTo>
                  <a:lnTo>
                    <a:pt x="1618081" y="873760"/>
                  </a:lnTo>
                  <a:lnTo>
                    <a:pt x="1619719" y="872489"/>
                  </a:lnTo>
                  <a:lnTo>
                    <a:pt x="1620278" y="869950"/>
                  </a:lnTo>
                  <a:lnTo>
                    <a:pt x="1618399" y="867410"/>
                  </a:lnTo>
                  <a:lnTo>
                    <a:pt x="1616316" y="866139"/>
                  </a:lnTo>
                  <a:close/>
                </a:path>
                <a:path w="2111375" h="1220470">
                  <a:moveTo>
                    <a:pt x="1587423" y="849629"/>
                  </a:moveTo>
                  <a:lnTo>
                    <a:pt x="1473428" y="915669"/>
                  </a:lnTo>
                  <a:lnTo>
                    <a:pt x="1472857" y="918210"/>
                  </a:lnTo>
                  <a:lnTo>
                    <a:pt x="1474444" y="920750"/>
                  </a:lnTo>
                  <a:lnTo>
                    <a:pt x="1477924" y="920750"/>
                  </a:lnTo>
                  <a:lnTo>
                    <a:pt x="1590814" y="855979"/>
                  </a:lnTo>
                  <a:lnTo>
                    <a:pt x="1591386" y="853439"/>
                  </a:lnTo>
                  <a:lnTo>
                    <a:pt x="1589506" y="850900"/>
                  </a:lnTo>
                  <a:lnTo>
                    <a:pt x="1587423" y="849629"/>
                  </a:lnTo>
                  <a:close/>
                </a:path>
                <a:path w="2111375" h="1220470">
                  <a:moveTo>
                    <a:pt x="1560639" y="833119"/>
                  </a:moveTo>
                  <a:lnTo>
                    <a:pt x="1558569" y="833119"/>
                  </a:lnTo>
                  <a:lnTo>
                    <a:pt x="1446212" y="897889"/>
                  </a:lnTo>
                  <a:lnTo>
                    <a:pt x="1444574" y="899160"/>
                  </a:lnTo>
                  <a:lnTo>
                    <a:pt x="1444015" y="900429"/>
                  </a:lnTo>
                  <a:lnTo>
                    <a:pt x="1445590" y="904239"/>
                  </a:lnTo>
                  <a:lnTo>
                    <a:pt x="1449070" y="904239"/>
                  </a:lnTo>
                  <a:lnTo>
                    <a:pt x="1561973" y="839469"/>
                  </a:lnTo>
                  <a:lnTo>
                    <a:pt x="1562531" y="836929"/>
                  </a:lnTo>
                  <a:lnTo>
                    <a:pt x="1560639" y="833119"/>
                  </a:lnTo>
                  <a:close/>
                </a:path>
                <a:path w="2111375" h="1220470">
                  <a:moveTo>
                    <a:pt x="1531759" y="816610"/>
                  </a:moveTo>
                  <a:lnTo>
                    <a:pt x="1529689" y="816610"/>
                  </a:lnTo>
                  <a:lnTo>
                    <a:pt x="1417332" y="881379"/>
                  </a:lnTo>
                  <a:lnTo>
                    <a:pt x="1415694" y="882650"/>
                  </a:lnTo>
                  <a:lnTo>
                    <a:pt x="1415135" y="883919"/>
                  </a:lnTo>
                  <a:lnTo>
                    <a:pt x="1416088" y="886460"/>
                  </a:lnTo>
                  <a:lnTo>
                    <a:pt x="1416710" y="886460"/>
                  </a:lnTo>
                  <a:lnTo>
                    <a:pt x="1417840" y="887729"/>
                  </a:lnTo>
                  <a:lnTo>
                    <a:pt x="1420190" y="887729"/>
                  </a:lnTo>
                  <a:lnTo>
                    <a:pt x="1531454" y="822960"/>
                  </a:lnTo>
                  <a:lnTo>
                    <a:pt x="1533093" y="821689"/>
                  </a:lnTo>
                  <a:lnTo>
                    <a:pt x="1533652" y="820419"/>
                  </a:lnTo>
                  <a:lnTo>
                    <a:pt x="1531759" y="816610"/>
                  </a:lnTo>
                  <a:close/>
                </a:path>
                <a:path w="2111375" h="1220470">
                  <a:moveTo>
                    <a:pt x="1502879" y="800099"/>
                  </a:moveTo>
                  <a:lnTo>
                    <a:pt x="1500797" y="800099"/>
                  </a:lnTo>
                  <a:lnTo>
                    <a:pt x="1388465" y="864869"/>
                  </a:lnTo>
                  <a:lnTo>
                    <a:pt x="1386827" y="866139"/>
                  </a:lnTo>
                  <a:lnTo>
                    <a:pt x="1386268" y="867410"/>
                  </a:lnTo>
                  <a:lnTo>
                    <a:pt x="1387220" y="868679"/>
                  </a:lnTo>
                  <a:lnTo>
                    <a:pt x="1387843" y="869950"/>
                  </a:lnTo>
                  <a:lnTo>
                    <a:pt x="1388986" y="871219"/>
                  </a:lnTo>
                  <a:lnTo>
                    <a:pt x="1391323" y="871219"/>
                  </a:lnTo>
                  <a:lnTo>
                    <a:pt x="1504187" y="805179"/>
                  </a:lnTo>
                  <a:lnTo>
                    <a:pt x="1504759" y="803910"/>
                  </a:lnTo>
                  <a:lnTo>
                    <a:pt x="1503806" y="801369"/>
                  </a:lnTo>
                  <a:lnTo>
                    <a:pt x="1502879" y="800099"/>
                  </a:lnTo>
                  <a:close/>
                </a:path>
                <a:path w="2111375" h="1220470">
                  <a:moveTo>
                    <a:pt x="1474012" y="783590"/>
                  </a:moveTo>
                  <a:lnTo>
                    <a:pt x="1471917" y="783590"/>
                  </a:lnTo>
                  <a:lnTo>
                    <a:pt x="1357934" y="848360"/>
                  </a:lnTo>
                  <a:lnTo>
                    <a:pt x="1357363" y="850900"/>
                  </a:lnTo>
                  <a:lnTo>
                    <a:pt x="1358950" y="853439"/>
                  </a:lnTo>
                  <a:lnTo>
                    <a:pt x="1360081" y="854710"/>
                  </a:lnTo>
                  <a:lnTo>
                    <a:pt x="1362430" y="854710"/>
                  </a:lnTo>
                  <a:lnTo>
                    <a:pt x="1475320" y="788669"/>
                  </a:lnTo>
                  <a:lnTo>
                    <a:pt x="1475892" y="787399"/>
                  </a:lnTo>
                  <a:lnTo>
                    <a:pt x="1474012" y="783590"/>
                  </a:lnTo>
                  <a:close/>
                </a:path>
                <a:path w="2111375" h="1220470">
                  <a:moveTo>
                    <a:pt x="1443037" y="765810"/>
                  </a:moveTo>
                  <a:lnTo>
                    <a:pt x="1441399" y="767079"/>
                  </a:lnTo>
                  <a:lnTo>
                    <a:pt x="1329067" y="831850"/>
                  </a:lnTo>
                  <a:lnTo>
                    <a:pt x="1328508" y="834389"/>
                  </a:lnTo>
                  <a:lnTo>
                    <a:pt x="1330083" y="836929"/>
                  </a:lnTo>
                  <a:lnTo>
                    <a:pt x="1331214" y="838200"/>
                  </a:lnTo>
                  <a:lnTo>
                    <a:pt x="1332979" y="838200"/>
                  </a:lnTo>
                  <a:lnTo>
                    <a:pt x="1333563" y="836929"/>
                  </a:lnTo>
                  <a:lnTo>
                    <a:pt x="1444790" y="773429"/>
                  </a:lnTo>
                  <a:lnTo>
                    <a:pt x="1446428" y="772160"/>
                  </a:lnTo>
                  <a:lnTo>
                    <a:pt x="1446987" y="769619"/>
                  </a:lnTo>
                  <a:lnTo>
                    <a:pt x="1445094" y="767079"/>
                  </a:lnTo>
                  <a:lnTo>
                    <a:pt x="1443037" y="765810"/>
                  </a:lnTo>
                  <a:close/>
                </a:path>
                <a:path w="2111375" h="1220470">
                  <a:moveTo>
                    <a:pt x="1414183" y="749299"/>
                  </a:moveTo>
                  <a:lnTo>
                    <a:pt x="1301838" y="814069"/>
                  </a:lnTo>
                  <a:lnTo>
                    <a:pt x="1300200" y="815339"/>
                  </a:lnTo>
                  <a:lnTo>
                    <a:pt x="1299641" y="817879"/>
                  </a:lnTo>
                  <a:lnTo>
                    <a:pt x="1301216" y="820419"/>
                  </a:lnTo>
                  <a:lnTo>
                    <a:pt x="1304696" y="820419"/>
                  </a:lnTo>
                  <a:lnTo>
                    <a:pt x="1417586" y="755649"/>
                  </a:lnTo>
                  <a:lnTo>
                    <a:pt x="1418145" y="753110"/>
                  </a:lnTo>
                  <a:lnTo>
                    <a:pt x="1416253" y="750569"/>
                  </a:lnTo>
                  <a:lnTo>
                    <a:pt x="1414183" y="749299"/>
                  </a:lnTo>
                  <a:close/>
                </a:path>
                <a:path w="2111375" h="1220470">
                  <a:moveTo>
                    <a:pt x="1385303" y="732790"/>
                  </a:moveTo>
                  <a:lnTo>
                    <a:pt x="1271308" y="798829"/>
                  </a:lnTo>
                  <a:lnTo>
                    <a:pt x="1270749" y="801369"/>
                  </a:lnTo>
                  <a:lnTo>
                    <a:pt x="1272324" y="803910"/>
                  </a:lnTo>
                  <a:lnTo>
                    <a:pt x="1275803" y="803910"/>
                  </a:lnTo>
                  <a:lnTo>
                    <a:pt x="1388694" y="739140"/>
                  </a:lnTo>
                  <a:lnTo>
                    <a:pt x="1389265" y="736599"/>
                  </a:lnTo>
                  <a:lnTo>
                    <a:pt x="1387360" y="734060"/>
                  </a:lnTo>
                  <a:lnTo>
                    <a:pt x="1385303" y="732790"/>
                  </a:lnTo>
                  <a:close/>
                </a:path>
                <a:path w="2111375" h="1220470">
                  <a:moveTo>
                    <a:pt x="1356423" y="716279"/>
                  </a:moveTo>
                  <a:lnTo>
                    <a:pt x="1244079" y="781049"/>
                  </a:lnTo>
                  <a:lnTo>
                    <a:pt x="1242440" y="782319"/>
                  </a:lnTo>
                  <a:lnTo>
                    <a:pt x="1241882" y="784860"/>
                  </a:lnTo>
                  <a:lnTo>
                    <a:pt x="1243456" y="787399"/>
                  </a:lnTo>
                  <a:lnTo>
                    <a:pt x="1246936" y="787399"/>
                  </a:lnTo>
                  <a:lnTo>
                    <a:pt x="1359814" y="722629"/>
                  </a:lnTo>
                  <a:lnTo>
                    <a:pt x="1360385" y="720090"/>
                  </a:lnTo>
                  <a:lnTo>
                    <a:pt x="1358506" y="717549"/>
                  </a:lnTo>
                  <a:lnTo>
                    <a:pt x="1356423" y="716279"/>
                  </a:lnTo>
                  <a:close/>
                </a:path>
                <a:path w="2111375" h="1220470">
                  <a:moveTo>
                    <a:pt x="1329626" y="699769"/>
                  </a:moveTo>
                  <a:lnTo>
                    <a:pt x="1327518" y="699769"/>
                  </a:lnTo>
                  <a:lnTo>
                    <a:pt x="1215212" y="764540"/>
                  </a:lnTo>
                  <a:lnTo>
                    <a:pt x="1213573" y="765810"/>
                  </a:lnTo>
                  <a:lnTo>
                    <a:pt x="1213015" y="767079"/>
                  </a:lnTo>
                  <a:lnTo>
                    <a:pt x="1213967" y="769619"/>
                  </a:lnTo>
                  <a:lnTo>
                    <a:pt x="1214589" y="770890"/>
                  </a:lnTo>
                  <a:lnTo>
                    <a:pt x="1218069" y="770890"/>
                  </a:lnTo>
                  <a:lnTo>
                    <a:pt x="1330934" y="706119"/>
                  </a:lnTo>
                  <a:lnTo>
                    <a:pt x="1331506" y="703579"/>
                  </a:lnTo>
                  <a:lnTo>
                    <a:pt x="1330553" y="702310"/>
                  </a:lnTo>
                  <a:lnTo>
                    <a:pt x="1329626" y="699769"/>
                  </a:lnTo>
                  <a:close/>
                </a:path>
                <a:path w="2111375" h="1220470">
                  <a:moveTo>
                    <a:pt x="1300759" y="683260"/>
                  </a:moveTo>
                  <a:lnTo>
                    <a:pt x="1298663" y="683260"/>
                  </a:lnTo>
                  <a:lnTo>
                    <a:pt x="1184681" y="749299"/>
                  </a:lnTo>
                  <a:lnTo>
                    <a:pt x="1184122" y="750569"/>
                  </a:lnTo>
                  <a:lnTo>
                    <a:pt x="1185697" y="753110"/>
                  </a:lnTo>
                  <a:lnTo>
                    <a:pt x="1186827" y="754379"/>
                  </a:lnTo>
                  <a:lnTo>
                    <a:pt x="1189177" y="754379"/>
                  </a:lnTo>
                  <a:lnTo>
                    <a:pt x="1302067" y="688340"/>
                  </a:lnTo>
                  <a:lnTo>
                    <a:pt x="1302639" y="687069"/>
                  </a:lnTo>
                  <a:lnTo>
                    <a:pt x="1300759" y="683260"/>
                  </a:lnTo>
                  <a:close/>
                </a:path>
                <a:path w="2111375" h="1220470">
                  <a:moveTo>
                    <a:pt x="1271854" y="666749"/>
                  </a:moveTo>
                  <a:lnTo>
                    <a:pt x="1269784" y="666749"/>
                  </a:lnTo>
                  <a:lnTo>
                    <a:pt x="1157452" y="731519"/>
                  </a:lnTo>
                  <a:lnTo>
                    <a:pt x="1155814" y="732790"/>
                  </a:lnTo>
                  <a:lnTo>
                    <a:pt x="1155255" y="734060"/>
                  </a:lnTo>
                  <a:lnTo>
                    <a:pt x="1156830" y="736599"/>
                  </a:lnTo>
                  <a:lnTo>
                    <a:pt x="1157960" y="737869"/>
                  </a:lnTo>
                  <a:lnTo>
                    <a:pt x="1160310" y="737869"/>
                  </a:lnTo>
                  <a:lnTo>
                    <a:pt x="1273174" y="671829"/>
                  </a:lnTo>
                  <a:lnTo>
                    <a:pt x="1273733" y="670560"/>
                  </a:lnTo>
                  <a:lnTo>
                    <a:pt x="1271854" y="666749"/>
                  </a:lnTo>
                  <a:close/>
                </a:path>
                <a:path w="2111375" h="1220470">
                  <a:moveTo>
                    <a:pt x="1242961" y="650240"/>
                  </a:moveTo>
                  <a:lnTo>
                    <a:pt x="1240891" y="650240"/>
                  </a:lnTo>
                  <a:lnTo>
                    <a:pt x="1126921" y="715010"/>
                  </a:lnTo>
                  <a:lnTo>
                    <a:pt x="1126350" y="717549"/>
                  </a:lnTo>
                  <a:lnTo>
                    <a:pt x="1127937" y="720090"/>
                  </a:lnTo>
                  <a:lnTo>
                    <a:pt x="1129068" y="721360"/>
                  </a:lnTo>
                  <a:lnTo>
                    <a:pt x="1131417" y="721360"/>
                  </a:lnTo>
                  <a:lnTo>
                    <a:pt x="1242656" y="656590"/>
                  </a:lnTo>
                  <a:lnTo>
                    <a:pt x="1244295" y="655319"/>
                  </a:lnTo>
                  <a:lnTo>
                    <a:pt x="1244853" y="654049"/>
                  </a:lnTo>
                  <a:lnTo>
                    <a:pt x="1242961" y="650240"/>
                  </a:lnTo>
                  <a:close/>
                </a:path>
                <a:path w="2111375" h="1220470">
                  <a:moveTo>
                    <a:pt x="1211999" y="632460"/>
                  </a:moveTo>
                  <a:lnTo>
                    <a:pt x="1098016" y="698499"/>
                  </a:lnTo>
                  <a:lnTo>
                    <a:pt x="1097457" y="701040"/>
                  </a:lnTo>
                  <a:lnTo>
                    <a:pt x="1099032" y="703579"/>
                  </a:lnTo>
                  <a:lnTo>
                    <a:pt x="1100175" y="704849"/>
                  </a:lnTo>
                  <a:lnTo>
                    <a:pt x="1101928" y="704849"/>
                  </a:lnTo>
                  <a:lnTo>
                    <a:pt x="1102512" y="703579"/>
                  </a:lnTo>
                  <a:lnTo>
                    <a:pt x="1213777" y="640079"/>
                  </a:lnTo>
                  <a:lnTo>
                    <a:pt x="1215415" y="638810"/>
                  </a:lnTo>
                  <a:lnTo>
                    <a:pt x="1215974" y="636269"/>
                  </a:lnTo>
                  <a:lnTo>
                    <a:pt x="1214094" y="633729"/>
                  </a:lnTo>
                  <a:lnTo>
                    <a:pt x="1211999" y="632460"/>
                  </a:lnTo>
                  <a:close/>
                </a:path>
                <a:path w="2111375" h="1220470">
                  <a:moveTo>
                    <a:pt x="1183119" y="615949"/>
                  </a:moveTo>
                  <a:lnTo>
                    <a:pt x="1070775" y="680719"/>
                  </a:lnTo>
                  <a:lnTo>
                    <a:pt x="1069136" y="681990"/>
                  </a:lnTo>
                  <a:lnTo>
                    <a:pt x="1068577" y="684529"/>
                  </a:lnTo>
                  <a:lnTo>
                    <a:pt x="1070152" y="687069"/>
                  </a:lnTo>
                  <a:lnTo>
                    <a:pt x="1073632" y="687069"/>
                  </a:lnTo>
                  <a:lnTo>
                    <a:pt x="1186510" y="622299"/>
                  </a:lnTo>
                  <a:lnTo>
                    <a:pt x="1187081" y="619760"/>
                  </a:lnTo>
                  <a:lnTo>
                    <a:pt x="1185202" y="617219"/>
                  </a:lnTo>
                  <a:lnTo>
                    <a:pt x="1183119" y="615949"/>
                  </a:lnTo>
                  <a:close/>
                </a:path>
                <a:path w="2111375" h="1220470">
                  <a:moveTo>
                    <a:pt x="1154201" y="599440"/>
                  </a:moveTo>
                  <a:lnTo>
                    <a:pt x="1040244" y="665479"/>
                  </a:lnTo>
                  <a:lnTo>
                    <a:pt x="1039672" y="668019"/>
                  </a:lnTo>
                  <a:lnTo>
                    <a:pt x="1041260" y="670560"/>
                  </a:lnTo>
                  <a:lnTo>
                    <a:pt x="1044740" y="670560"/>
                  </a:lnTo>
                  <a:lnTo>
                    <a:pt x="1155979" y="607060"/>
                  </a:lnTo>
                  <a:lnTo>
                    <a:pt x="1157617" y="605790"/>
                  </a:lnTo>
                  <a:lnTo>
                    <a:pt x="1158176" y="603249"/>
                  </a:lnTo>
                  <a:lnTo>
                    <a:pt x="1156296" y="600710"/>
                  </a:lnTo>
                  <a:lnTo>
                    <a:pt x="1154201" y="599440"/>
                  </a:lnTo>
                  <a:close/>
                </a:path>
                <a:path w="2111375" h="1220470">
                  <a:moveTo>
                    <a:pt x="1127378" y="582929"/>
                  </a:moveTo>
                  <a:lnTo>
                    <a:pt x="1125321" y="582929"/>
                  </a:lnTo>
                  <a:lnTo>
                    <a:pt x="1011364" y="648969"/>
                  </a:lnTo>
                  <a:lnTo>
                    <a:pt x="1010792" y="650240"/>
                  </a:lnTo>
                  <a:lnTo>
                    <a:pt x="1012380" y="654049"/>
                  </a:lnTo>
                  <a:lnTo>
                    <a:pt x="1015860" y="654049"/>
                  </a:lnTo>
                  <a:lnTo>
                    <a:pt x="1128712" y="589279"/>
                  </a:lnTo>
                  <a:lnTo>
                    <a:pt x="1129283" y="586740"/>
                  </a:lnTo>
                  <a:lnTo>
                    <a:pt x="1127378" y="582929"/>
                  </a:lnTo>
                  <a:close/>
                </a:path>
                <a:path w="2111375" h="1220470">
                  <a:moveTo>
                    <a:pt x="1098524" y="566419"/>
                  </a:moveTo>
                  <a:lnTo>
                    <a:pt x="1096429" y="566419"/>
                  </a:lnTo>
                  <a:lnTo>
                    <a:pt x="982459" y="632460"/>
                  </a:lnTo>
                  <a:lnTo>
                    <a:pt x="981900" y="633729"/>
                  </a:lnTo>
                  <a:lnTo>
                    <a:pt x="983475" y="636269"/>
                  </a:lnTo>
                  <a:lnTo>
                    <a:pt x="984605" y="637540"/>
                  </a:lnTo>
                  <a:lnTo>
                    <a:pt x="986955" y="637540"/>
                  </a:lnTo>
                  <a:lnTo>
                    <a:pt x="1099832" y="572769"/>
                  </a:lnTo>
                  <a:lnTo>
                    <a:pt x="1100404" y="570229"/>
                  </a:lnTo>
                  <a:lnTo>
                    <a:pt x="1099451" y="568960"/>
                  </a:lnTo>
                  <a:lnTo>
                    <a:pt x="1098524" y="566419"/>
                  </a:lnTo>
                  <a:close/>
                </a:path>
                <a:path w="2111375" h="1220470">
                  <a:moveTo>
                    <a:pt x="1069644" y="549910"/>
                  </a:moveTo>
                  <a:lnTo>
                    <a:pt x="1067561" y="549910"/>
                  </a:lnTo>
                  <a:lnTo>
                    <a:pt x="953579" y="615949"/>
                  </a:lnTo>
                  <a:lnTo>
                    <a:pt x="953020" y="617219"/>
                  </a:lnTo>
                  <a:lnTo>
                    <a:pt x="954595" y="619760"/>
                  </a:lnTo>
                  <a:lnTo>
                    <a:pt x="955725" y="621029"/>
                  </a:lnTo>
                  <a:lnTo>
                    <a:pt x="958075" y="621029"/>
                  </a:lnTo>
                  <a:lnTo>
                    <a:pt x="1070952" y="554990"/>
                  </a:lnTo>
                  <a:lnTo>
                    <a:pt x="1071524" y="553719"/>
                  </a:lnTo>
                  <a:lnTo>
                    <a:pt x="1069644" y="549910"/>
                  </a:lnTo>
                  <a:close/>
                </a:path>
                <a:path w="2111375" h="1220470">
                  <a:moveTo>
                    <a:pt x="1040803" y="533399"/>
                  </a:moveTo>
                  <a:lnTo>
                    <a:pt x="1038732" y="533399"/>
                  </a:lnTo>
                  <a:lnTo>
                    <a:pt x="926350" y="598169"/>
                  </a:lnTo>
                  <a:lnTo>
                    <a:pt x="924712" y="598169"/>
                  </a:lnTo>
                  <a:lnTo>
                    <a:pt x="924153" y="600710"/>
                  </a:lnTo>
                  <a:lnTo>
                    <a:pt x="925106" y="601979"/>
                  </a:lnTo>
                  <a:lnTo>
                    <a:pt x="925728" y="603249"/>
                  </a:lnTo>
                  <a:lnTo>
                    <a:pt x="926871" y="604519"/>
                  </a:lnTo>
                  <a:lnTo>
                    <a:pt x="929208" y="604519"/>
                  </a:lnTo>
                  <a:lnTo>
                    <a:pt x="1042123" y="538479"/>
                  </a:lnTo>
                  <a:lnTo>
                    <a:pt x="1042695" y="537210"/>
                  </a:lnTo>
                  <a:lnTo>
                    <a:pt x="1040803" y="533399"/>
                  </a:lnTo>
                  <a:close/>
                </a:path>
                <a:path w="2111375" h="1220470">
                  <a:moveTo>
                    <a:pt x="1011910" y="516889"/>
                  </a:moveTo>
                  <a:lnTo>
                    <a:pt x="1009815" y="516889"/>
                  </a:lnTo>
                  <a:lnTo>
                    <a:pt x="895832" y="581660"/>
                  </a:lnTo>
                  <a:lnTo>
                    <a:pt x="895273" y="584199"/>
                  </a:lnTo>
                  <a:lnTo>
                    <a:pt x="896848" y="586740"/>
                  </a:lnTo>
                  <a:lnTo>
                    <a:pt x="897978" y="588010"/>
                  </a:lnTo>
                  <a:lnTo>
                    <a:pt x="899744" y="588010"/>
                  </a:lnTo>
                  <a:lnTo>
                    <a:pt x="900328" y="586740"/>
                  </a:lnTo>
                  <a:lnTo>
                    <a:pt x="1013231" y="521969"/>
                  </a:lnTo>
                  <a:lnTo>
                    <a:pt x="1013790" y="519429"/>
                  </a:lnTo>
                  <a:lnTo>
                    <a:pt x="1011910" y="516889"/>
                  </a:lnTo>
                  <a:close/>
                </a:path>
                <a:path w="2111375" h="1220470">
                  <a:moveTo>
                    <a:pt x="980947" y="499109"/>
                  </a:moveTo>
                  <a:lnTo>
                    <a:pt x="866978" y="565149"/>
                  </a:lnTo>
                  <a:lnTo>
                    <a:pt x="866406" y="567690"/>
                  </a:lnTo>
                  <a:lnTo>
                    <a:pt x="867994" y="570229"/>
                  </a:lnTo>
                  <a:lnTo>
                    <a:pt x="871461" y="570229"/>
                  </a:lnTo>
                  <a:lnTo>
                    <a:pt x="984338" y="505459"/>
                  </a:lnTo>
                  <a:lnTo>
                    <a:pt x="984910" y="502919"/>
                  </a:lnTo>
                  <a:lnTo>
                    <a:pt x="983030" y="500379"/>
                  </a:lnTo>
                  <a:lnTo>
                    <a:pt x="980947" y="499109"/>
                  </a:lnTo>
                  <a:close/>
                </a:path>
                <a:path w="2111375" h="1220470">
                  <a:moveTo>
                    <a:pt x="952080" y="482599"/>
                  </a:moveTo>
                  <a:lnTo>
                    <a:pt x="838111" y="548640"/>
                  </a:lnTo>
                  <a:lnTo>
                    <a:pt x="837539" y="551179"/>
                  </a:lnTo>
                  <a:lnTo>
                    <a:pt x="839127" y="553719"/>
                  </a:lnTo>
                  <a:lnTo>
                    <a:pt x="842606" y="553719"/>
                  </a:lnTo>
                  <a:lnTo>
                    <a:pt x="955497" y="488949"/>
                  </a:lnTo>
                  <a:lnTo>
                    <a:pt x="956068" y="486409"/>
                  </a:lnTo>
                  <a:lnTo>
                    <a:pt x="954176" y="483869"/>
                  </a:lnTo>
                  <a:lnTo>
                    <a:pt x="952080" y="482599"/>
                  </a:lnTo>
                  <a:close/>
                </a:path>
                <a:path w="2111375" h="1220470">
                  <a:moveTo>
                    <a:pt x="923188" y="466089"/>
                  </a:moveTo>
                  <a:lnTo>
                    <a:pt x="810844" y="530860"/>
                  </a:lnTo>
                  <a:lnTo>
                    <a:pt x="809205" y="532129"/>
                  </a:lnTo>
                  <a:lnTo>
                    <a:pt x="808647" y="534669"/>
                  </a:lnTo>
                  <a:lnTo>
                    <a:pt x="810221" y="537210"/>
                  </a:lnTo>
                  <a:lnTo>
                    <a:pt x="813701" y="537210"/>
                  </a:lnTo>
                  <a:lnTo>
                    <a:pt x="926579" y="472439"/>
                  </a:lnTo>
                  <a:lnTo>
                    <a:pt x="927150" y="469899"/>
                  </a:lnTo>
                  <a:lnTo>
                    <a:pt x="925271" y="467359"/>
                  </a:lnTo>
                  <a:lnTo>
                    <a:pt x="923188" y="466089"/>
                  </a:lnTo>
                  <a:close/>
                </a:path>
                <a:path w="2111375" h="1220470">
                  <a:moveTo>
                    <a:pt x="896416" y="449579"/>
                  </a:moveTo>
                  <a:lnTo>
                    <a:pt x="894333" y="449579"/>
                  </a:lnTo>
                  <a:lnTo>
                    <a:pt x="780364" y="515619"/>
                  </a:lnTo>
                  <a:lnTo>
                    <a:pt x="779792" y="516889"/>
                  </a:lnTo>
                  <a:lnTo>
                    <a:pt x="781380" y="520699"/>
                  </a:lnTo>
                  <a:lnTo>
                    <a:pt x="784859" y="520699"/>
                  </a:lnTo>
                  <a:lnTo>
                    <a:pt x="896099" y="455929"/>
                  </a:lnTo>
                  <a:lnTo>
                    <a:pt x="897737" y="455929"/>
                  </a:lnTo>
                  <a:lnTo>
                    <a:pt x="898296" y="453389"/>
                  </a:lnTo>
                  <a:lnTo>
                    <a:pt x="896416" y="449579"/>
                  </a:lnTo>
                  <a:close/>
                </a:path>
                <a:path w="2111375" h="1220470">
                  <a:moveTo>
                    <a:pt x="867524" y="433069"/>
                  </a:moveTo>
                  <a:lnTo>
                    <a:pt x="865428" y="433069"/>
                  </a:lnTo>
                  <a:lnTo>
                    <a:pt x="751484" y="499109"/>
                  </a:lnTo>
                  <a:lnTo>
                    <a:pt x="750912" y="500379"/>
                  </a:lnTo>
                  <a:lnTo>
                    <a:pt x="752500" y="502919"/>
                  </a:lnTo>
                  <a:lnTo>
                    <a:pt x="753630" y="504189"/>
                  </a:lnTo>
                  <a:lnTo>
                    <a:pt x="756500" y="504189"/>
                  </a:lnTo>
                  <a:lnTo>
                    <a:pt x="868832" y="439419"/>
                  </a:lnTo>
                  <a:lnTo>
                    <a:pt x="869403" y="436879"/>
                  </a:lnTo>
                  <a:lnTo>
                    <a:pt x="867524" y="433069"/>
                  </a:lnTo>
                  <a:close/>
                </a:path>
                <a:path w="2111375" h="1220470">
                  <a:moveTo>
                    <a:pt x="838657" y="416559"/>
                  </a:moveTo>
                  <a:lnTo>
                    <a:pt x="836574" y="416559"/>
                  </a:lnTo>
                  <a:lnTo>
                    <a:pt x="722579" y="482599"/>
                  </a:lnTo>
                  <a:lnTo>
                    <a:pt x="722020" y="483869"/>
                  </a:lnTo>
                  <a:lnTo>
                    <a:pt x="723595" y="486409"/>
                  </a:lnTo>
                  <a:lnTo>
                    <a:pt x="724725" y="487679"/>
                  </a:lnTo>
                  <a:lnTo>
                    <a:pt x="727074" y="487679"/>
                  </a:lnTo>
                  <a:lnTo>
                    <a:pt x="838339" y="422909"/>
                  </a:lnTo>
                  <a:lnTo>
                    <a:pt x="839977" y="421639"/>
                  </a:lnTo>
                  <a:lnTo>
                    <a:pt x="840536" y="420369"/>
                  </a:lnTo>
                  <a:lnTo>
                    <a:pt x="838657" y="416559"/>
                  </a:lnTo>
                  <a:close/>
                </a:path>
                <a:path w="2111375" h="1220470">
                  <a:moveTo>
                    <a:pt x="809764" y="400050"/>
                  </a:moveTo>
                  <a:lnTo>
                    <a:pt x="806043" y="400050"/>
                  </a:lnTo>
                  <a:lnTo>
                    <a:pt x="693737" y="464819"/>
                  </a:lnTo>
                  <a:lnTo>
                    <a:pt x="693165" y="467359"/>
                  </a:lnTo>
                  <a:lnTo>
                    <a:pt x="694753" y="469899"/>
                  </a:lnTo>
                  <a:lnTo>
                    <a:pt x="695883" y="471169"/>
                  </a:lnTo>
                  <a:lnTo>
                    <a:pt x="698233" y="471169"/>
                  </a:lnTo>
                  <a:lnTo>
                    <a:pt x="811072" y="405129"/>
                  </a:lnTo>
                  <a:lnTo>
                    <a:pt x="811644" y="403859"/>
                  </a:lnTo>
                  <a:lnTo>
                    <a:pt x="809764" y="400050"/>
                  </a:lnTo>
                  <a:close/>
                </a:path>
                <a:path w="2111375" h="1220470">
                  <a:moveTo>
                    <a:pt x="778814" y="382269"/>
                  </a:moveTo>
                  <a:lnTo>
                    <a:pt x="664857" y="448309"/>
                  </a:lnTo>
                  <a:lnTo>
                    <a:pt x="664286" y="450849"/>
                  </a:lnTo>
                  <a:lnTo>
                    <a:pt x="665873" y="453389"/>
                  </a:lnTo>
                  <a:lnTo>
                    <a:pt x="667003" y="454659"/>
                  </a:lnTo>
                  <a:lnTo>
                    <a:pt x="668769" y="454659"/>
                  </a:lnTo>
                  <a:lnTo>
                    <a:pt x="669353" y="453389"/>
                  </a:lnTo>
                  <a:lnTo>
                    <a:pt x="782205" y="388619"/>
                  </a:lnTo>
                  <a:lnTo>
                    <a:pt x="782777" y="387350"/>
                  </a:lnTo>
                  <a:lnTo>
                    <a:pt x="780872" y="383539"/>
                  </a:lnTo>
                  <a:lnTo>
                    <a:pt x="778814" y="382269"/>
                  </a:lnTo>
                  <a:close/>
                </a:path>
                <a:path w="2111375" h="1220470">
                  <a:moveTo>
                    <a:pt x="749947" y="365759"/>
                  </a:moveTo>
                  <a:lnTo>
                    <a:pt x="635952" y="431799"/>
                  </a:lnTo>
                  <a:lnTo>
                    <a:pt x="635393" y="434339"/>
                  </a:lnTo>
                  <a:lnTo>
                    <a:pt x="636968" y="436879"/>
                  </a:lnTo>
                  <a:lnTo>
                    <a:pt x="640448" y="436879"/>
                  </a:lnTo>
                  <a:lnTo>
                    <a:pt x="751712" y="373379"/>
                  </a:lnTo>
                  <a:lnTo>
                    <a:pt x="753351" y="372109"/>
                  </a:lnTo>
                  <a:lnTo>
                    <a:pt x="753910" y="369569"/>
                  </a:lnTo>
                  <a:lnTo>
                    <a:pt x="752030" y="367029"/>
                  </a:lnTo>
                  <a:lnTo>
                    <a:pt x="749947" y="365759"/>
                  </a:lnTo>
                  <a:close/>
                </a:path>
                <a:path w="2111375" h="1220470">
                  <a:moveTo>
                    <a:pt x="721055" y="349250"/>
                  </a:moveTo>
                  <a:lnTo>
                    <a:pt x="608710" y="414019"/>
                  </a:lnTo>
                  <a:lnTo>
                    <a:pt x="607072" y="415289"/>
                  </a:lnTo>
                  <a:lnTo>
                    <a:pt x="606513" y="417829"/>
                  </a:lnTo>
                  <a:lnTo>
                    <a:pt x="608088" y="420369"/>
                  </a:lnTo>
                  <a:lnTo>
                    <a:pt x="611568" y="420369"/>
                  </a:lnTo>
                  <a:lnTo>
                    <a:pt x="724446" y="355600"/>
                  </a:lnTo>
                  <a:lnTo>
                    <a:pt x="725017" y="353059"/>
                  </a:lnTo>
                  <a:lnTo>
                    <a:pt x="723137" y="350519"/>
                  </a:lnTo>
                  <a:lnTo>
                    <a:pt x="721055" y="349250"/>
                  </a:lnTo>
                  <a:close/>
                </a:path>
                <a:path w="2111375" h="1220470">
                  <a:moveTo>
                    <a:pt x="692149" y="332739"/>
                  </a:moveTo>
                  <a:lnTo>
                    <a:pt x="578192" y="398779"/>
                  </a:lnTo>
                  <a:lnTo>
                    <a:pt x="577634" y="401319"/>
                  </a:lnTo>
                  <a:lnTo>
                    <a:pt x="579208" y="403859"/>
                  </a:lnTo>
                  <a:lnTo>
                    <a:pt x="582688" y="403859"/>
                  </a:lnTo>
                  <a:lnTo>
                    <a:pt x="693915" y="339089"/>
                  </a:lnTo>
                  <a:lnTo>
                    <a:pt x="695553" y="339089"/>
                  </a:lnTo>
                  <a:lnTo>
                    <a:pt x="696112" y="336550"/>
                  </a:lnTo>
                  <a:lnTo>
                    <a:pt x="694220" y="334009"/>
                  </a:lnTo>
                  <a:lnTo>
                    <a:pt x="692149" y="332739"/>
                  </a:lnTo>
                  <a:close/>
                </a:path>
                <a:path w="2111375" h="1220470">
                  <a:moveTo>
                    <a:pt x="665340" y="316229"/>
                  </a:moveTo>
                  <a:lnTo>
                    <a:pt x="663270" y="316229"/>
                  </a:lnTo>
                  <a:lnTo>
                    <a:pt x="549300" y="382269"/>
                  </a:lnTo>
                  <a:lnTo>
                    <a:pt x="548728" y="383539"/>
                  </a:lnTo>
                  <a:lnTo>
                    <a:pt x="550316" y="387350"/>
                  </a:lnTo>
                  <a:lnTo>
                    <a:pt x="553783" y="387350"/>
                  </a:lnTo>
                  <a:lnTo>
                    <a:pt x="665035" y="322579"/>
                  </a:lnTo>
                  <a:lnTo>
                    <a:pt x="666673" y="322579"/>
                  </a:lnTo>
                  <a:lnTo>
                    <a:pt x="667232" y="320039"/>
                  </a:lnTo>
                  <a:lnTo>
                    <a:pt x="665340" y="316229"/>
                  </a:lnTo>
                  <a:close/>
                </a:path>
                <a:path w="2111375" h="1220470">
                  <a:moveTo>
                    <a:pt x="636511" y="299719"/>
                  </a:moveTo>
                  <a:lnTo>
                    <a:pt x="634428" y="299719"/>
                  </a:lnTo>
                  <a:lnTo>
                    <a:pt x="520433" y="365759"/>
                  </a:lnTo>
                  <a:lnTo>
                    <a:pt x="519861" y="367029"/>
                  </a:lnTo>
                  <a:lnTo>
                    <a:pt x="521449" y="369569"/>
                  </a:lnTo>
                  <a:lnTo>
                    <a:pt x="522579" y="370839"/>
                  </a:lnTo>
                  <a:lnTo>
                    <a:pt x="524929" y="370839"/>
                  </a:lnTo>
                  <a:lnTo>
                    <a:pt x="637819" y="304800"/>
                  </a:lnTo>
                  <a:lnTo>
                    <a:pt x="638390" y="303529"/>
                  </a:lnTo>
                  <a:lnTo>
                    <a:pt x="636511" y="299719"/>
                  </a:lnTo>
                  <a:close/>
                </a:path>
                <a:path w="2111375" h="1220470">
                  <a:moveTo>
                    <a:pt x="607606" y="283209"/>
                  </a:moveTo>
                  <a:lnTo>
                    <a:pt x="605548" y="283209"/>
                  </a:lnTo>
                  <a:lnTo>
                    <a:pt x="491566" y="349250"/>
                  </a:lnTo>
                  <a:lnTo>
                    <a:pt x="491007" y="350519"/>
                  </a:lnTo>
                  <a:lnTo>
                    <a:pt x="492582" y="353059"/>
                  </a:lnTo>
                  <a:lnTo>
                    <a:pt x="493712" y="354329"/>
                  </a:lnTo>
                  <a:lnTo>
                    <a:pt x="496061" y="354329"/>
                  </a:lnTo>
                  <a:lnTo>
                    <a:pt x="608939" y="288289"/>
                  </a:lnTo>
                  <a:lnTo>
                    <a:pt x="609511" y="287019"/>
                  </a:lnTo>
                  <a:lnTo>
                    <a:pt x="607606" y="283209"/>
                  </a:lnTo>
                  <a:close/>
                </a:path>
                <a:path w="2111375" h="1220470">
                  <a:moveTo>
                    <a:pt x="578726" y="266700"/>
                  </a:moveTo>
                  <a:lnTo>
                    <a:pt x="576656" y="266700"/>
                  </a:lnTo>
                  <a:lnTo>
                    <a:pt x="462673" y="331469"/>
                  </a:lnTo>
                  <a:lnTo>
                    <a:pt x="462102" y="334009"/>
                  </a:lnTo>
                  <a:lnTo>
                    <a:pt x="463689" y="336550"/>
                  </a:lnTo>
                  <a:lnTo>
                    <a:pt x="464819" y="337819"/>
                  </a:lnTo>
                  <a:lnTo>
                    <a:pt x="467156" y="337819"/>
                  </a:lnTo>
                  <a:lnTo>
                    <a:pt x="580059" y="271779"/>
                  </a:lnTo>
                  <a:lnTo>
                    <a:pt x="580618" y="270509"/>
                  </a:lnTo>
                  <a:lnTo>
                    <a:pt x="578726" y="266700"/>
                  </a:lnTo>
                  <a:close/>
                </a:path>
                <a:path w="2111375" h="1220470">
                  <a:moveTo>
                    <a:pt x="547801" y="248919"/>
                  </a:moveTo>
                  <a:lnTo>
                    <a:pt x="546163" y="250189"/>
                  </a:lnTo>
                  <a:lnTo>
                    <a:pt x="433806" y="314959"/>
                  </a:lnTo>
                  <a:lnTo>
                    <a:pt x="433235" y="317500"/>
                  </a:lnTo>
                  <a:lnTo>
                    <a:pt x="434822" y="320039"/>
                  </a:lnTo>
                  <a:lnTo>
                    <a:pt x="435952" y="321309"/>
                  </a:lnTo>
                  <a:lnTo>
                    <a:pt x="437718" y="321309"/>
                  </a:lnTo>
                  <a:lnTo>
                    <a:pt x="438302" y="320039"/>
                  </a:lnTo>
                  <a:lnTo>
                    <a:pt x="551192" y="255269"/>
                  </a:lnTo>
                  <a:lnTo>
                    <a:pt x="551764" y="252729"/>
                  </a:lnTo>
                  <a:lnTo>
                    <a:pt x="549884" y="250189"/>
                  </a:lnTo>
                  <a:lnTo>
                    <a:pt x="547801" y="248919"/>
                  </a:lnTo>
                  <a:close/>
                </a:path>
                <a:path w="2111375" h="1220470">
                  <a:moveTo>
                    <a:pt x="518896" y="232409"/>
                  </a:moveTo>
                  <a:lnTo>
                    <a:pt x="404926" y="298450"/>
                  </a:lnTo>
                  <a:lnTo>
                    <a:pt x="404355" y="300989"/>
                  </a:lnTo>
                  <a:lnTo>
                    <a:pt x="405942" y="303529"/>
                  </a:lnTo>
                  <a:lnTo>
                    <a:pt x="409422" y="303529"/>
                  </a:lnTo>
                  <a:lnTo>
                    <a:pt x="522300" y="238759"/>
                  </a:lnTo>
                  <a:lnTo>
                    <a:pt x="522858" y="236219"/>
                  </a:lnTo>
                  <a:lnTo>
                    <a:pt x="520979" y="233679"/>
                  </a:lnTo>
                  <a:lnTo>
                    <a:pt x="518896" y="232409"/>
                  </a:lnTo>
                  <a:close/>
                </a:path>
                <a:path w="2111375" h="1220470">
                  <a:moveTo>
                    <a:pt x="490016" y="215900"/>
                  </a:moveTo>
                  <a:lnTo>
                    <a:pt x="376059" y="281939"/>
                  </a:lnTo>
                  <a:lnTo>
                    <a:pt x="375488" y="284479"/>
                  </a:lnTo>
                  <a:lnTo>
                    <a:pt x="377075" y="287019"/>
                  </a:lnTo>
                  <a:lnTo>
                    <a:pt x="380555" y="287019"/>
                  </a:lnTo>
                  <a:lnTo>
                    <a:pt x="491794" y="223519"/>
                  </a:lnTo>
                  <a:lnTo>
                    <a:pt x="493433" y="222250"/>
                  </a:lnTo>
                  <a:lnTo>
                    <a:pt x="493991" y="219709"/>
                  </a:lnTo>
                  <a:lnTo>
                    <a:pt x="492112" y="217169"/>
                  </a:lnTo>
                  <a:lnTo>
                    <a:pt x="490016" y="215900"/>
                  </a:lnTo>
                  <a:close/>
                </a:path>
                <a:path w="2111375" h="1220470">
                  <a:moveTo>
                    <a:pt x="461136" y="199389"/>
                  </a:moveTo>
                  <a:lnTo>
                    <a:pt x="347179" y="265429"/>
                  </a:lnTo>
                  <a:lnTo>
                    <a:pt x="346608" y="267969"/>
                  </a:lnTo>
                  <a:lnTo>
                    <a:pt x="348195" y="270509"/>
                  </a:lnTo>
                  <a:lnTo>
                    <a:pt x="351675" y="270509"/>
                  </a:lnTo>
                  <a:lnTo>
                    <a:pt x="464527" y="205739"/>
                  </a:lnTo>
                  <a:lnTo>
                    <a:pt x="465099" y="203200"/>
                  </a:lnTo>
                  <a:lnTo>
                    <a:pt x="463219" y="200659"/>
                  </a:lnTo>
                  <a:lnTo>
                    <a:pt x="461136" y="199389"/>
                  </a:lnTo>
                  <a:close/>
                </a:path>
                <a:path w="2111375" h="1220470">
                  <a:moveTo>
                    <a:pt x="434339" y="182879"/>
                  </a:moveTo>
                  <a:lnTo>
                    <a:pt x="432269" y="182879"/>
                  </a:lnTo>
                  <a:lnTo>
                    <a:pt x="318312" y="248919"/>
                  </a:lnTo>
                  <a:lnTo>
                    <a:pt x="317741" y="250189"/>
                  </a:lnTo>
                  <a:lnTo>
                    <a:pt x="319328" y="254000"/>
                  </a:lnTo>
                  <a:lnTo>
                    <a:pt x="322808" y="254000"/>
                  </a:lnTo>
                  <a:lnTo>
                    <a:pt x="434035" y="189229"/>
                  </a:lnTo>
                  <a:lnTo>
                    <a:pt x="435673" y="189229"/>
                  </a:lnTo>
                  <a:lnTo>
                    <a:pt x="436232" y="186689"/>
                  </a:lnTo>
                  <a:lnTo>
                    <a:pt x="434339" y="182879"/>
                  </a:lnTo>
                  <a:close/>
                </a:path>
                <a:path w="2111375" h="1220470">
                  <a:moveTo>
                    <a:pt x="405485" y="166369"/>
                  </a:moveTo>
                  <a:lnTo>
                    <a:pt x="403402" y="166369"/>
                  </a:lnTo>
                  <a:lnTo>
                    <a:pt x="289432" y="232409"/>
                  </a:lnTo>
                  <a:lnTo>
                    <a:pt x="288861" y="233679"/>
                  </a:lnTo>
                  <a:lnTo>
                    <a:pt x="290448" y="236219"/>
                  </a:lnTo>
                  <a:lnTo>
                    <a:pt x="291579" y="237489"/>
                  </a:lnTo>
                  <a:lnTo>
                    <a:pt x="293928" y="237489"/>
                  </a:lnTo>
                  <a:lnTo>
                    <a:pt x="406806" y="171450"/>
                  </a:lnTo>
                  <a:lnTo>
                    <a:pt x="407365" y="170179"/>
                  </a:lnTo>
                  <a:lnTo>
                    <a:pt x="405485" y="166369"/>
                  </a:lnTo>
                  <a:close/>
                </a:path>
                <a:path w="2111375" h="1220470">
                  <a:moveTo>
                    <a:pt x="376593" y="149859"/>
                  </a:moveTo>
                  <a:lnTo>
                    <a:pt x="374522" y="149859"/>
                  </a:lnTo>
                  <a:lnTo>
                    <a:pt x="260553" y="215900"/>
                  </a:lnTo>
                  <a:lnTo>
                    <a:pt x="259981" y="217169"/>
                  </a:lnTo>
                  <a:lnTo>
                    <a:pt x="261569" y="219709"/>
                  </a:lnTo>
                  <a:lnTo>
                    <a:pt x="262699" y="220979"/>
                  </a:lnTo>
                  <a:lnTo>
                    <a:pt x="265048" y="220979"/>
                  </a:lnTo>
                  <a:lnTo>
                    <a:pt x="376288" y="156209"/>
                  </a:lnTo>
                  <a:lnTo>
                    <a:pt x="377926" y="154939"/>
                  </a:lnTo>
                  <a:lnTo>
                    <a:pt x="378485" y="153669"/>
                  </a:lnTo>
                  <a:lnTo>
                    <a:pt x="376593" y="149859"/>
                  </a:lnTo>
                  <a:close/>
                </a:path>
                <a:path w="2111375" h="1220470">
                  <a:moveTo>
                    <a:pt x="347725" y="133350"/>
                  </a:moveTo>
                  <a:lnTo>
                    <a:pt x="345630" y="133350"/>
                  </a:lnTo>
                  <a:lnTo>
                    <a:pt x="231673" y="198119"/>
                  </a:lnTo>
                  <a:lnTo>
                    <a:pt x="231101" y="200659"/>
                  </a:lnTo>
                  <a:lnTo>
                    <a:pt x="232689" y="203200"/>
                  </a:lnTo>
                  <a:lnTo>
                    <a:pt x="233819" y="204469"/>
                  </a:lnTo>
                  <a:lnTo>
                    <a:pt x="236169" y="204469"/>
                  </a:lnTo>
                  <a:lnTo>
                    <a:pt x="236689" y="203200"/>
                  </a:lnTo>
                  <a:lnTo>
                    <a:pt x="347408" y="139700"/>
                  </a:lnTo>
                  <a:lnTo>
                    <a:pt x="349046" y="138429"/>
                  </a:lnTo>
                  <a:lnTo>
                    <a:pt x="349605" y="137159"/>
                  </a:lnTo>
                  <a:lnTo>
                    <a:pt x="348653" y="134619"/>
                  </a:lnTo>
                  <a:lnTo>
                    <a:pt x="347725" y="133350"/>
                  </a:lnTo>
                  <a:close/>
                </a:path>
                <a:path w="2111375" h="1220470">
                  <a:moveTo>
                    <a:pt x="316750" y="115569"/>
                  </a:moveTo>
                  <a:lnTo>
                    <a:pt x="202793" y="181609"/>
                  </a:lnTo>
                  <a:lnTo>
                    <a:pt x="202222" y="184150"/>
                  </a:lnTo>
                  <a:lnTo>
                    <a:pt x="203796" y="186689"/>
                  </a:lnTo>
                  <a:lnTo>
                    <a:pt x="204939" y="187959"/>
                  </a:lnTo>
                  <a:lnTo>
                    <a:pt x="206705" y="187959"/>
                  </a:lnTo>
                  <a:lnTo>
                    <a:pt x="207276" y="186689"/>
                  </a:lnTo>
                  <a:lnTo>
                    <a:pt x="320141" y="121919"/>
                  </a:lnTo>
                  <a:lnTo>
                    <a:pt x="320713" y="119379"/>
                  </a:lnTo>
                  <a:lnTo>
                    <a:pt x="318833" y="116839"/>
                  </a:lnTo>
                  <a:lnTo>
                    <a:pt x="316750" y="115569"/>
                  </a:lnTo>
                  <a:close/>
                </a:path>
                <a:path w="2111375" h="1220470">
                  <a:moveTo>
                    <a:pt x="287870" y="99059"/>
                  </a:moveTo>
                  <a:lnTo>
                    <a:pt x="175526" y="163829"/>
                  </a:lnTo>
                  <a:lnTo>
                    <a:pt x="173888" y="165100"/>
                  </a:lnTo>
                  <a:lnTo>
                    <a:pt x="173316" y="167639"/>
                  </a:lnTo>
                  <a:lnTo>
                    <a:pt x="174904" y="170179"/>
                  </a:lnTo>
                  <a:lnTo>
                    <a:pt x="178384" y="170179"/>
                  </a:lnTo>
                  <a:lnTo>
                    <a:pt x="291261" y="105409"/>
                  </a:lnTo>
                  <a:lnTo>
                    <a:pt x="291833" y="102869"/>
                  </a:lnTo>
                  <a:lnTo>
                    <a:pt x="289940" y="100329"/>
                  </a:lnTo>
                  <a:lnTo>
                    <a:pt x="287870" y="99059"/>
                  </a:lnTo>
                  <a:close/>
                </a:path>
                <a:path w="2111375" h="1220470">
                  <a:moveTo>
                    <a:pt x="258965" y="82550"/>
                  </a:moveTo>
                  <a:lnTo>
                    <a:pt x="257352" y="83819"/>
                  </a:lnTo>
                  <a:lnTo>
                    <a:pt x="144995" y="148589"/>
                  </a:lnTo>
                  <a:lnTo>
                    <a:pt x="144424" y="151129"/>
                  </a:lnTo>
                  <a:lnTo>
                    <a:pt x="146011" y="153669"/>
                  </a:lnTo>
                  <a:lnTo>
                    <a:pt x="150012" y="153669"/>
                  </a:lnTo>
                  <a:lnTo>
                    <a:pt x="260743" y="90169"/>
                  </a:lnTo>
                  <a:lnTo>
                    <a:pt x="262381" y="88900"/>
                  </a:lnTo>
                  <a:lnTo>
                    <a:pt x="262940" y="86359"/>
                  </a:lnTo>
                  <a:lnTo>
                    <a:pt x="261061" y="83819"/>
                  </a:lnTo>
                  <a:lnTo>
                    <a:pt x="258965" y="82550"/>
                  </a:lnTo>
                  <a:close/>
                </a:path>
                <a:path w="2111375" h="1220470">
                  <a:moveTo>
                    <a:pt x="232168" y="66039"/>
                  </a:moveTo>
                  <a:lnTo>
                    <a:pt x="230085" y="66039"/>
                  </a:lnTo>
                  <a:lnTo>
                    <a:pt x="116090" y="132079"/>
                  </a:lnTo>
                  <a:lnTo>
                    <a:pt x="115531" y="133350"/>
                  </a:lnTo>
                  <a:lnTo>
                    <a:pt x="117106" y="137159"/>
                  </a:lnTo>
                  <a:lnTo>
                    <a:pt x="120586" y="137159"/>
                  </a:lnTo>
                  <a:lnTo>
                    <a:pt x="233476" y="72389"/>
                  </a:lnTo>
                  <a:lnTo>
                    <a:pt x="234048" y="69850"/>
                  </a:lnTo>
                  <a:lnTo>
                    <a:pt x="233095" y="68579"/>
                  </a:lnTo>
                  <a:lnTo>
                    <a:pt x="232168" y="66039"/>
                  </a:lnTo>
                  <a:close/>
                </a:path>
                <a:path w="2111375" h="1220470">
                  <a:moveTo>
                    <a:pt x="203276" y="49529"/>
                  </a:moveTo>
                  <a:lnTo>
                    <a:pt x="201193" y="49529"/>
                  </a:lnTo>
                  <a:lnTo>
                    <a:pt x="87236" y="115569"/>
                  </a:lnTo>
                  <a:lnTo>
                    <a:pt x="86664" y="116839"/>
                  </a:lnTo>
                  <a:lnTo>
                    <a:pt x="87617" y="119379"/>
                  </a:lnTo>
                  <a:lnTo>
                    <a:pt x="88239" y="120650"/>
                  </a:lnTo>
                  <a:lnTo>
                    <a:pt x="91719" y="120650"/>
                  </a:lnTo>
                  <a:lnTo>
                    <a:pt x="204584" y="55879"/>
                  </a:lnTo>
                  <a:lnTo>
                    <a:pt x="205155" y="53339"/>
                  </a:lnTo>
                  <a:lnTo>
                    <a:pt x="204203" y="52069"/>
                  </a:lnTo>
                  <a:lnTo>
                    <a:pt x="203276" y="49529"/>
                  </a:lnTo>
                  <a:close/>
                </a:path>
                <a:path w="2111375" h="1220470">
                  <a:moveTo>
                    <a:pt x="174370" y="33019"/>
                  </a:moveTo>
                  <a:lnTo>
                    <a:pt x="172288" y="33019"/>
                  </a:lnTo>
                  <a:lnTo>
                    <a:pt x="58331" y="99059"/>
                  </a:lnTo>
                  <a:lnTo>
                    <a:pt x="57759" y="100329"/>
                  </a:lnTo>
                  <a:lnTo>
                    <a:pt x="59347" y="102869"/>
                  </a:lnTo>
                  <a:lnTo>
                    <a:pt x="60477" y="104139"/>
                  </a:lnTo>
                  <a:lnTo>
                    <a:pt x="62826" y="104139"/>
                  </a:lnTo>
                  <a:lnTo>
                    <a:pt x="174053" y="39369"/>
                  </a:lnTo>
                  <a:lnTo>
                    <a:pt x="175691" y="38100"/>
                  </a:lnTo>
                  <a:lnTo>
                    <a:pt x="176250" y="36829"/>
                  </a:lnTo>
                  <a:lnTo>
                    <a:pt x="174370" y="33019"/>
                  </a:lnTo>
                  <a:close/>
                </a:path>
                <a:path w="2111375" h="1220470">
                  <a:moveTo>
                    <a:pt x="145503" y="16509"/>
                  </a:moveTo>
                  <a:lnTo>
                    <a:pt x="143421" y="16509"/>
                  </a:lnTo>
                  <a:lnTo>
                    <a:pt x="29438" y="81279"/>
                  </a:lnTo>
                  <a:lnTo>
                    <a:pt x="28867" y="83819"/>
                  </a:lnTo>
                  <a:lnTo>
                    <a:pt x="30454" y="86359"/>
                  </a:lnTo>
                  <a:lnTo>
                    <a:pt x="31584" y="87629"/>
                  </a:lnTo>
                  <a:lnTo>
                    <a:pt x="33934" y="87629"/>
                  </a:lnTo>
                  <a:lnTo>
                    <a:pt x="146824" y="21589"/>
                  </a:lnTo>
                  <a:lnTo>
                    <a:pt x="147396" y="20319"/>
                  </a:lnTo>
                  <a:lnTo>
                    <a:pt x="145503" y="16509"/>
                  </a:lnTo>
                  <a:close/>
                </a:path>
                <a:path w="2111375" h="1220470">
                  <a:moveTo>
                    <a:pt x="116662" y="0"/>
                  </a:moveTo>
                  <a:lnTo>
                    <a:pt x="114579" y="0"/>
                  </a:lnTo>
                  <a:lnTo>
                    <a:pt x="571" y="64769"/>
                  </a:lnTo>
                  <a:lnTo>
                    <a:pt x="0" y="67309"/>
                  </a:lnTo>
                  <a:lnTo>
                    <a:pt x="1587" y="69850"/>
                  </a:lnTo>
                  <a:lnTo>
                    <a:pt x="2717" y="71119"/>
                  </a:lnTo>
                  <a:lnTo>
                    <a:pt x="4483" y="71119"/>
                  </a:lnTo>
                  <a:lnTo>
                    <a:pt x="5067" y="69850"/>
                  </a:lnTo>
                  <a:lnTo>
                    <a:pt x="117970" y="5079"/>
                  </a:lnTo>
                  <a:lnTo>
                    <a:pt x="118541" y="3809"/>
                  </a:lnTo>
                  <a:lnTo>
                    <a:pt x="116662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868577" y="5478721"/>
              <a:ext cx="3379748" cy="3384766"/>
            </a:xfrm>
            <a:prstGeom prst="rect">
              <a:avLst/>
            </a:prstGeom>
          </p:spPr>
        </p:pic>
      </p:grpSp>
      <p:grpSp>
        <p:nvGrpSpPr>
          <p:cNvPr id="206" name="object 206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207" name="object 207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7287102" y="9615668"/>
              <a:ext cx="161537" cy="135636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3" name="CuadroTexto 232">
            <a:extLst>
              <a:ext uri="{FF2B5EF4-FFF2-40B4-BE49-F238E27FC236}">
                <a16:creationId xmlns:a16="http://schemas.microsoft.com/office/drawing/2014/main" xmlns="" id="{FB7EA882-A1E8-90FB-3933-F198BFDC145E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211" name="Paralelogramo 210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n 78">
            <a:extLst>
              <a:ext uri="{FF2B5EF4-FFF2-40B4-BE49-F238E27FC236}">
                <a16:creationId xmlns:a16="http://schemas.microsoft.com/office/drawing/2014/main" xmlns="" id="{D8B8642B-A416-105B-6C2E-BEFCD078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701" y="108414"/>
            <a:ext cx="1066980" cy="994998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86354" y="796555"/>
            <a:ext cx="937527" cy="2762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26308" y="619458"/>
            <a:ext cx="1023350" cy="486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70528" y="759307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480138" y="9277164"/>
            <a:ext cx="1129665" cy="107314"/>
            <a:chOff x="2480138" y="9277164"/>
            <a:chExt cx="1129665" cy="1073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80138" y="9278369"/>
              <a:ext cx="84289" cy="1044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6371" y="9278377"/>
              <a:ext cx="86093" cy="104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94825" y="9277164"/>
              <a:ext cx="170848" cy="106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86552" y="9278371"/>
              <a:ext cx="88328" cy="105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05495" y="9278369"/>
              <a:ext cx="84289" cy="1044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11117" y="9278371"/>
              <a:ext cx="88328" cy="10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30046" y="9277164"/>
              <a:ext cx="379723" cy="10683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658246" y="9244628"/>
            <a:ext cx="1684020" cy="146050"/>
            <a:chOff x="3658246" y="9244628"/>
            <a:chExt cx="1684020" cy="146050"/>
          </a:xfrm>
        </p:grpSpPr>
        <p:sp>
          <p:nvSpPr>
            <p:cNvPr id="15" name="object 15"/>
            <p:cNvSpPr/>
            <p:nvPr/>
          </p:nvSpPr>
          <p:spPr>
            <a:xfrm>
              <a:off x="3658246" y="9266847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1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7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81793" y="9244628"/>
              <a:ext cx="1559873" cy="145533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49445" y="9628386"/>
            <a:ext cx="1367029" cy="96013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509627" y="9628386"/>
            <a:ext cx="888365" cy="86995"/>
            <a:chOff x="3509627" y="9628386"/>
            <a:chExt cx="888365" cy="86995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509627" y="9628386"/>
              <a:ext cx="629574" cy="867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55491" y="9637610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60"/>
                  </a:moveTo>
                  <a:lnTo>
                    <a:pt x="55587" y="3860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300"/>
                  </a:lnTo>
                  <a:lnTo>
                    <a:pt x="88912" y="68300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60"/>
                  </a:lnTo>
                  <a:close/>
                </a:path>
                <a:path w="242570" h="75565">
                  <a:moveTo>
                    <a:pt x="165976" y="32372"/>
                  </a:moveTo>
                  <a:lnTo>
                    <a:pt x="164414" y="28168"/>
                  </a:lnTo>
                  <a:lnTo>
                    <a:pt x="164020" y="27101"/>
                  </a:lnTo>
                  <a:lnTo>
                    <a:pt x="156235" y="20294"/>
                  </a:lnTo>
                  <a:lnTo>
                    <a:pt x="150723" y="18592"/>
                  </a:lnTo>
                  <a:lnTo>
                    <a:pt x="139674" y="18592"/>
                  </a:lnTo>
                  <a:lnTo>
                    <a:pt x="135890" y="19100"/>
                  </a:lnTo>
                  <a:lnTo>
                    <a:pt x="128587" y="21120"/>
                  </a:lnTo>
                  <a:lnTo>
                    <a:pt x="125437" y="22631"/>
                  </a:lnTo>
                  <a:lnTo>
                    <a:pt x="122796" y="24663"/>
                  </a:lnTo>
                  <a:lnTo>
                    <a:pt x="127203" y="32842"/>
                  </a:lnTo>
                  <a:lnTo>
                    <a:pt x="127317" y="33045"/>
                  </a:lnTo>
                  <a:lnTo>
                    <a:pt x="129159" y="31521"/>
                  </a:lnTo>
                  <a:lnTo>
                    <a:pt x="131406" y="30314"/>
                  </a:lnTo>
                  <a:lnTo>
                    <a:pt x="136753" y="28587"/>
                  </a:lnTo>
                  <a:lnTo>
                    <a:pt x="139471" y="28168"/>
                  </a:lnTo>
                  <a:lnTo>
                    <a:pt x="146342" y="28168"/>
                  </a:lnTo>
                  <a:lnTo>
                    <a:pt x="149402" y="29095"/>
                  </a:lnTo>
                  <a:lnTo>
                    <a:pt x="153454" y="32842"/>
                  </a:lnTo>
                  <a:lnTo>
                    <a:pt x="154470" y="35471"/>
                  </a:lnTo>
                  <a:lnTo>
                    <a:pt x="154470" y="39573"/>
                  </a:lnTo>
                  <a:lnTo>
                    <a:pt x="154470" y="47218"/>
                  </a:lnTo>
                  <a:lnTo>
                    <a:pt x="154470" y="52920"/>
                  </a:lnTo>
                  <a:lnTo>
                    <a:pt x="153479" y="55435"/>
                  </a:lnTo>
                  <a:lnTo>
                    <a:pt x="151879" y="57353"/>
                  </a:lnTo>
                  <a:lnTo>
                    <a:pt x="148005" y="59575"/>
                  </a:lnTo>
                  <a:lnTo>
                    <a:pt x="147294" y="59956"/>
                  </a:lnTo>
                  <a:lnTo>
                    <a:pt x="144856" y="60579"/>
                  </a:lnTo>
                  <a:lnTo>
                    <a:pt x="139090" y="60579"/>
                  </a:lnTo>
                  <a:lnTo>
                    <a:pt x="136804" y="59956"/>
                  </a:lnTo>
                  <a:lnTo>
                    <a:pt x="133477" y="57492"/>
                  </a:lnTo>
                  <a:lnTo>
                    <a:pt x="132651" y="55854"/>
                  </a:lnTo>
                  <a:lnTo>
                    <a:pt x="132651" y="51917"/>
                  </a:lnTo>
                  <a:lnTo>
                    <a:pt x="133324" y="50368"/>
                  </a:lnTo>
                  <a:lnTo>
                    <a:pt x="136029" y="47853"/>
                  </a:lnTo>
                  <a:lnTo>
                    <a:pt x="138658" y="47218"/>
                  </a:lnTo>
                  <a:lnTo>
                    <a:pt x="154470" y="47218"/>
                  </a:lnTo>
                  <a:lnTo>
                    <a:pt x="154470" y="39573"/>
                  </a:lnTo>
                  <a:lnTo>
                    <a:pt x="136804" y="39573"/>
                  </a:lnTo>
                  <a:lnTo>
                    <a:pt x="132803" y="40220"/>
                  </a:lnTo>
                  <a:lnTo>
                    <a:pt x="126796" y="42799"/>
                  </a:lnTo>
                  <a:lnTo>
                    <a:pt x="124637" y="44551"/>
                  </a:lnTo>
                  <a:lnTo>
                    <a:pt x="121996" y="48971"/>
                  </a:lnTo>
                  <a:lnTo>
                    <a:pt x="121335" y="51460"/>
                  </a:lnTo>
                  <a:lnTo>
                    <a:pt x="121424" y="57353"/>
                  </a:lnTo>
                  <a:lnTo>
                    <a:pt x="135966" y="68948"/>
                  </a:lnTo>
                  <a:lnTo>
                    <a:pt x="144005" y="68948"/>
                  </a:lnTo>
                  <a:lnTo>
                    <a:pt x="147612" y="68148"/>
                  </a:lnTo>
                  <a:lnTo>
                    <a:pt x="153314" y="64947"/>
                  </a:lnTo>
                  <a:lnTo>
                    <a:pt x="155117" y="62915"/>
                  </a:lnTo>
                  <a:lnTo>
                    <a:pt x="155117" y="68313"/>
                  </a:lnTo>
                  <a:lnTo>
                    <a:pt x="165976" y="68313"/>
                  </a:lnTo>
                  <a:lnTo>
                    <a:pt x="165976" y="47218"/>
                  </a:lnTo>
                  <a:lnTo>
                    <a:pt x="165976" y="39573"/>
                  </a:lnTo>
                  <a:lnTo>
                    <a:pt x="165976" y="32372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41007" y="34201"/>
                  </a:lnTo>
                  <a:lnTo>
                    <a:pt x="237604" y="28346"/>
                  </a:lnTo>
                  <a:lnTo>
                    <a:pt x="236664" y="26720"/>
                  </a:lnTo>
                  <a:lnTo>
                    <a:pt x="233705" y="23799"/>
                  </a:lnTo>
                  <a:lnTo>
                    <a:pt x="230428" y="21971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107" y="58470"/>
                  </a:lnTo>
                  <a:lnTo>
                    <a:pt x="218630" y="59093"/>
                  </a:lnTo>
                  <a:lnTo>
                    <a:pt x="213106" y="59093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30428" y="40525"/>
                  </a:lnTo>
                  <a:lnTo>
                    <a:pt x="230428" y="21971"/>
                  </a:lnTo>
                  <a:lnTo>
                    <a:pt x="226288" y="19634"/>
                  </a:lnTo>
                  <a:lnTo>
                    <a:pt x="222008" y="18592"/>
                  </a:lnTo>
                  <a:lnTo>
                    <a:pt x="213169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409" y="24752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63" y="68300"/>
                  </a:lnTo>
                  <a:lnTo>
                    <a:pt x="200863" y="62268"/>
                  </a:lnTo>
                  <a:lnTo>
                    <a:pt x="202768" y="64338"/>
                  </a:lnTo>
                  <a:lnTo>
                    <a:pt x="209270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26288" y="67881"/>
                  </a:lnTo>
                  <a:lnTo>
                    <a:pt x="233705" y="63639"/>
                  </a:lnTo>
                  <a:lnTo>
                    <a:pt x="236664" y="60718"/>
                  </a:lnTo>
                  <a:lnTo>
                    <a:pt x="237604" y="59093"/>
                  </a:lnTo>
                  <a:lnTo>
                    <a:pt x="241007" y="5322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91951" y="9628386"/>
            <a:ext cx="1520477" cy="8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67074" y="9613792"/>
            <a:ext cx="94208" cy="15294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287585" y="9616364"/>
            <a:ext cx="121837" cy="12467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74102" y="9610983"/>
            <a:ext cx="72542" cy="135445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633335" y="9329290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08128" y="9329290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2738003" y="2570600"/>
            <a:ext cx="926465" cy="264160"/>
            <a:chOff x="2738003" y="2570600"/>
            <a:chExt cx="926465" cy="264160"/>
          </a:xfrm>
        </p:grpSpPr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38003" y="2590596"/>
              <a:ext cx="204292" cy="19309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972163" y="2582595"/>
              <a:ext cx="156286" cy="20003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110575" y="2570600"/>
              <a:ext cx="92710" cy="264160"/>
            </a:xfrm>
            <a:custGeom>
              <a:avLst/>
              <a:gdLst/>
              <a:ahLst/>
              <a:cxnLst/>
              <a:rect l="l" t="t" r="r" b="b"/>
              <a:pathLst>
                <a:path w="92710" h="264160">
                  <a:moveTo>
                    <a:pt x="74320" y="0"/>
                  </a:moveTo>
                  <a:lnTo>
                    <a:pt x="59029" y="0"/>
                  </a:lnTo>
                  <a:lnTo>
                    <a:pt x="52806" y="2222"/>
                  </a:lnTo>
                  <a:lnTo>
                    <a:pt x="43205" y="11112"/>
                  </a:lnTo>
                  <a:lnTo>
                    <a:pt x="40805" y="16624"/>
                  </a:lnTo>
                  <a:lnTo>
                    <a:pt x="40805" y="29781"/>
                  </a:lnTo>
                  <a:lnTo>
                    <a:pt x="43105" y="35064"/>
                  </a:lnTo>
                  <a:lnTo>
                    <a:pt x="43205" y="35293"/>
                  </a:lnTo>
                  <a:lnTo>
                    <a:pt x="52806" y="44183"/>
                  </a:lnTo>
                  <a:lnTo>
                    <a:pt x="59029" y="46405"/>
                  </a:lnTo>
                  <a:lnTo>
                    <a:pt x="74498" y="46405"/>
                  </a:lnTo>
                  <a:lnTo>
                    <a:pt x="80619" y="44183"/>
                  </a:lnTo>
                  <a:lnTo>
                    <a:pt x="90195" y="35064"/>
                  </a:lnTo>
                  <a:lnTo>
                    <a:pt x="92544" y="29336"/>
                  </a:lnTo>
                  <a:lnTo>
                    <a:pt x="92544" y="15824"/>
                  </a:lnTo>
                  <a:lnTo>
                    <a:pt x="90144" y="10452"/>
                  </a:lnTo>
                  <a:lnTo>
                    <a:pt x="80689" y="2222"/>
                  </a:lnTo>
                  <a:lnTo>
                    <a:pt x="80920" y="2222"/>
                  </a:lnTo>
                  <a:lnTo>
                    <a:pt x="74320" y="0"/>
                  </a:lnTo>
                  <a:close/>
                </a:path>
                <a:path w="92710" h="264160">
                  <a:moveTo>
                    <a:pt x="11201" y="225628"/>
                  </a:moveTo>
                  <a:lnTo>
                    <a:pt x="94" y="255509"/>
                  </a:lnTo>
                  <a:lnTo>
                    <a:pt x="0" y="255765"/>
                  </a:lnTo>
                  <a:lnTo>
                    <a:pt x="4089" y="258432"/>
                  </a:lnTo>
                  <a:lnTo>
                    <a:pt x="9067" y="260438"/>
                  </a:lnTo>
                  <a:lnTo>
                    <a:pt x="20802" y="263093"/>
                  </a:lnTo>
                  <a:lnTo>
                    <a:pt x="26936" y="263766"/>
                  </a:lnTo>
                  <a:lnTo>
                    <a:pt x="33337" y="263766"/>
                  </a:lnTo>
                  <a:lnTo>
                    <a:pt x="73342" y="249097"/>
                  </a:lnTo>
                  <a:lnTo>
                    <a:pt x="84245" y="230695"/>
                  </a:lnTo>
                  <a:lnTo>
                    <a:pt x="21869" y="230695"/>
                  </a:lnTo>
                  <a:lnTo>
                    <a:pt x="16001" y="229006"/>
                  </a:lnTo>
                  <a:lnTo>
                    <a:pt x="11201" y="225628"/>
                  </a:lnTo>
                  <a:close/>
                </a:path>
                <a:path w="92710" h="264160">
                  <a:moveTo>
                    <a:pt x="87477" y="66408"/>
                  </a:moveTo>
                  <a:lnTo>
                    <a:pt x="45872" y="66408"/>
                  </a:lnTo>
                  <a:lnTo>
                    <a:pt x="45872" y="216827"/>
                  </a:lnTo>
                  <a:lnTo>
                    <a:pt x="44310" y="222021"/>
                  </a:lnTo>
                  <a:lnTo>
                    <a:pt x="41085" y="225628"/>
                  </a:lnTo>
                  <a:lnTo>
                    <a:pt x="38008" y="229006"/>
                  </a:lnTo>
                  <a:lnTo>
                    <a:pt x="33959" y="230695"/>
                  </a:lnTo>
                  <a:lnTo>
                    <a:pt x="84245" y="230695"/>
                  </a:lnTo>
                  <a:lnTo>
                    <a:pt x="86594" y="221392"/>
                  </a:lnTo>
                  <a:lnTo>
                    <a:pt x="87477" y="209626"/>
                  </a:lnTo>
                  <a:lnTo>
                    <a:pt x="87477" y="66408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26057" y="2605271"/>
              <a:ext cx="437918" cy="177361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3757578" y="2582595"/>
            <a:ext cx="405130" cy="200025"/>
            <a:chOff x="3757578" y="2582595"/>
            <a:chExt cx="405130" cy="200025"/>
          </a:xfrm>
        </p:grpSpPr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57578" y="2582602"/>
              <a:ext cx="156286" cy="20002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941871" y="2634875"/>
              <a:ext cx="151189" cy="147751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121099" y="2582595"/>
              <a:ext cx="41910" cy="198120"/>
            </a:xfrm>
            <a:custGeom>
              <a:avLst/>
              <a:gdLst/>
              <a:ahLst/>
              <a:cxnLst/>
              <a:rect l="l" t="t" r="r" b="b"/>
              <a:pathLst>
                <a:path w="41910" h="198119">
                  <a:moveTo>
                    <a:pt x="41605" y="0"/>
                  </a:moveTo>
                  <a:lnTo>
                    <a:pt x="0" y="0"/>
                  </a:lnTo>
                  <a:lnTo>
                    <a:pt x="0" y="197891"/>
                  </a:lnTo>
                  <a:lnTo>
                    <a:pt x="41605" y="197891"/>
                  </a:lnTo>
                  <a:lnTo>
                    <a:pt x="41605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4266707" y="2605271"/>
            <a:ext cx="763270" cy="229235"/>
            <a:chOff x="4266707" y="2605271"/>
            <a:chExt cx="763270" cy="229235"/>
          </a:xfrm>
        </p:grpSpPr>
        <p:pic>
          <p:nvPicPr>
            <p:cNvPr id="37" name="object 3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66707" y="2634882"/>
              <a:ext cx="158686" cy="19949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55002" y="2634875"/>
              <a:ext cx="136271" cy="147751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15284" y="2605271"/>
              <a:ext cx="414451" cy="177361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41" name="object 4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271128" y="9615668"/>
              <a:ext cx="209735" cy="135636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2974453" y="3469617"/>
            <a:ext cx="2174240" cy="5285740"/>
            <a:chOff x="2974453" y="3469617"/>
            <a:chExt cx="2174240" cy="5285740"/>
          </a:xfrm>
        </p:grpSpPr>
        <p:pic>
          <p:nvPicPr>
            <p:cNvPr id="44" name="object 4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75414" y="3469617"/>
              <a:ext cx="1953896" cy="400281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974453" y="5987708"/>
              <a:ext cx="2173635" cy="276752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32709" y="3505251"/>
              <a:ext cx="1021489" cy="3955303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1578086" y="4169093"/>
            <a:ext cx="1036050" cy="414781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1367899" y="5377225"/>
            <a:ext cx="1443969" cy="719580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5363686" y="5073967"/>
            <a:ext cx="1663547" cy="262388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5213184" y="6218513"/>
            <a:ext cx="1971534" cy="410455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382509" y="7026032"/>
            <a:ext cx="1468869" cy="286377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182895" y="7333719"/>
            <a:ext cx="1989811" cy="414781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528792" y="8253266"/>
            <a:ext cx="1299891" cy="414780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1522779" y="8307530"/>
            <a:ext cx="1188328" cy="286376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312123" y="3831601"/>
            <a:ext cx="1766672" cy="262380"/>
          </a:xfrm>
          <a:prstGeom prst="rect">
            <a:avLst/>
          </a:prstGeom>
        </p:spPr>
      </p:pic>
      <p:sp>
        <p:nvSpPr>
          <p:cNvPr id="80" name="CuadroTexto 79">
            <a:extLst>
              <a:ext uri="{FF2B5EF4-FFF2-40B4-BE49-F238E27FC236}">
                <a16:creationId xmlns:a16="http://schemas.microsoft.com/office/drawing/2014/main" xmlns="" id="{C04470C6-B112-CFF1-7D00-648CAC66E8CB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58" name="Paralelogramo 57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n 192">
            <a:extLst>
              <a:ext uri="{FF2B5EF4-FFF2-40B4-BE49-F238E27FC236}">
                <a16:creationId xmlns:a16="http://schemas.microsoft.com/office/drawing/2014/main" xmlns="" id="{70CDA538-31A2-9872-CE02-123CDA565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0" y="65337"/>
            <a:ext cx="1066983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3445" y="753477"/>
            <a:ext cx="937529" cy="2762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03400" y="576381"/>
            <a:ext cx="1023349" cy="48689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47617" y="716229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457230" y="9234087"/>
            <a:ext cx="1129665" cy="107314"/>
            <a:chOff x="2457230" y="9234087"/>
            <a:chExt cx="1129665" cy="1073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7230" y="9235292"/>
              <a:ext cx="84289" cy="1044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3463" y="9235300"/>
              <a:ext cx="86093" cy="104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71917" y="9234087"/>
              <a:ext cx="170848" cy="106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63642" y="9235294"/>
              <a:ext cx="88328" cy="105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82587" y="9235292"/>
              <a:ext cx="84289" cy="1044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88209" y="9235294"/>
              <a:ext cx="88328" cy="10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7137" y="9234087"/>
              <a:ext cx="379724" cy="10683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635337" y="9201551"/>
            <a:ext cx="1684020" cy="146050"/>
            <a:chOff x="3635337" y="9201551"/>
            <a:chExt cx="1684020" cy="146050"/>
          </a:xfrm>
        </p:grpSpPr>
        <p:sp>
          <p:nvSpPr>
            <p:cNvPr id="15" name="object 15"/>
            <p:cNvSpPr/>
            <p:nvPr/>
          </p:nvSpPr>
          <p:spPr>
            <a:xfrm>
              <a:off x="3635337" y="9223770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1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7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58882" y="9201551"/>
              <a:ext cx="1559874" cy="145533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726525" y="9585313"/>
            <a:ext cx="1367029" cy="96013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486707" y="9585313"/>
            <a:ext cx="888365" cy="86995"/>
            <a:chOff x="3486707" y="9585313"/>
            <a:chExt cx="888365" cy="86995"/>
          </a:xfrm>
        </p:grpSpPr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86707" y="9585313"/>
              <a:ext cx="629574" cy="867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32567" y="9594532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300"/>
                  </a:moveTo>
                  <a:lnTo>
                    <a:pt x="0" y="68300"/>
                  </a:lnTo>
                  <a:lnTo>
                    <a:pt x="0" y="75298"/>
                  </a:lnTo>
                  <a:lnTo>
                    <a:pt x="46024" y="75298"/>
                  </a:lnTo>
                  <a:lnTo>
                    <a:pt x="46024" y="68300"/>
                  </a:lnTo>
                  <a:close/>
                </a:path>
                <a:path w="242570" h="75565">
                  <a:moveTo>
                    <a:pt x="110286" y="3860"/>
                  </a:moveTo>
                  <a:lnTo>
                    <a:pt x="55600" y="3860"/>
                  </a:lnTo>
                  <a:lnTo>
                    <a:pt x="55600" y="13995"/>
                  </a:lnTo>
                  <a:lnTo>
                    <a:pt x="76962" y="13995"/>
                  </a:lnTo>
                  <a:lnTo>
                    <a:pt x="76962" y="68300"/>
                  </a:lnTo>
                  <a:lnTo>
                    <a:pt x="88925" y="68300"/>
                  </a:lnTo>
                  <a:lnTo>
                    <a:pt x="88925" y="13995"/>
                  </a:lnTo>
                  <a:lnTo>
                    <a:pt x="110286" y="13995"/>
                  </a:lnTo>
                  <a:lnTo>
                    <a:pt x="110286" y="3860"/>
                  </a:lnTo>
                  <a:close/>
                </a:path>
                <a:path w="242570" h="75565">
                  <a:moveTo>
                    <a:pt x="165976" y="32372"/>
                  </a:moveTo>
                  <a:lnTo>
                    <a:pt x="164414" y="28168"/>
                  </a:lnTo>
                  <a:lnTo>
                    <a:pt x="164020" y="27101"/>
                  </a:lnTo>
                  <a:lnTo>
                    <a:pt x="156235" y="20294"/>
                  </a:lnTo>
                  <a:lnTo>
                    <a:pt x="150723" y="18592"/>
                  </a:lnTo>
                  <a:lnTo>
                    <a:pt x="139674" y="18592"/>
                  </a:lnTo>
                  <a:lnTo>
                    <a:pt x="135890" y="19100"/>
                  </a:lnTo>
                  <a:lnTo>
                    <a:pt x="128587" y="21120"/>
                  </a:lnTo>
                  <a:lnTo>
                    <a:pt x="125437" y="22631"/>
                  </a:lnTo>
                  <a:lnTo>
                    <a:pt x="122796" y="24663"/>
                  </a:lnTo>
                  <a:lnTo>
                    <a:pt x="127203" y="32842"/>
                  </a:lnTo>
                  <a:lnTo>
                    <a:pt x="127317" y="33045"/>
                  </a:lnTo>
                  <a:lnTo>
                    <a:pt x="129159" y="31521"/>
                  </a:lnTo>
                  <a:lnTo>
                    <a:pt x="131406" y="30314"/>
                  </a:lnTo>
                  <a:lnTo>
                    <a:pt x="136753" y="28587"/>
                  </a:lnTo>
                  <a:lnTo>
                    <a:pt x="139471" y="28168"/>
                  </a:lnTo>
                  <a:lnTo>
                    <a:pt x="146342" y="28168"/>
                  </a:lnTo>
                  <a:lnTo>
                    <a:pt x="149402" y="29095"/>
                  </a:lnTo>
                  <a:lnTo>
                    <a:pt x="153454" y="32842"/>
                  </a:lnTo>
                  <a:lnTo>
                    <a:pt x="154470" y="35471"/>
                  </a:lnTo>
                  <a:lnTo>
                    <a:pt x="154470" y="39573"/>
                  </a:lnTo>
                  <a:lnTo>
                    <a:pt x="154470" y="47218"/>
                  </a:lnTo>
                  <a:lnTo>
                    <a:pt x="154470" y="52920"/>
                  </a:lnTo>
                  <a:lnTo>
                    <a:pt x="153479" y="55435"/>
                  </a:lnTo>
                  <a:lnTo>
                    <a:pt x="151879" y="57353"/>
                  </a:lnTo>
                  <a:lnTo>
                    <a:pt x="148005" y="59575"/>
                  </a:lnTo>
                  <a:lnTo>
                    <a:pt x="147294" y="59956"/>
                  </a:lnTo>
                  <a:lnTo>
                    <a:pt x="144856" y="60579"/>
                  </a:lnTo>
                  <a:lnTo>
                    <a:pt x="139090" y="60579"/>
                  </a:lnTo>
                  <a:lnTo>
                    <a:pt x="136804" y="59956"/>
                  </a:lnTo>
                  <a:lnTo>
                    <a:pt x="133477" y="57492"/>
                  </a:lnTo>
                  <a:lnTo>
                    <a:pt x="132651" y="55854"/>
                  </a:lnTo>
                  <a:lnTo>
                    <a:pt x="132651" y="51917"/>
                  </a:lnTo>
                  <a:lnTo>
                    <a:pt x="133324" y="50368"/>
                  </a:lnTo>
                  <a:lnTo>
                    <a:pt x="136029" y="47853"/>
                  </a:lnTo>
                  <a:lnTo>
                    <a:pt x="138658" y="47218"/>
                  </a:lnTo>
                  <a:lnTo>
                    <a:pt x="154470" y="47218"/>
                  </a:lnTo>
                  <a:lnTo>
                    <a:pt x="154470" y="39573"/>
                  </a:lnTo>
                  <a:lnTo>
                    <a:pt x="136804" y="39573"/>
                  </a:lnTo>
                  <a:lnTo>
                    <a:pt x="132803" y="40220"/>
                  </a:lnTo>
                  <a:lnTo>
                    <a:pt x="126796" y="42799"/>
                  </a:lnTo>
                  <a:lnTo>
                    <a:pt x="124637" y="44551"/>
                  </a:lnTo>
                  <a:lnTo>
                    <a:pt x="121996" y="48971"/>
                  </a:lnTo>
                  <a:lnTo>
                    <a:pt x="121335" y="51460"/>
                  </a:lnTo>
                  <a:lnTo>
                    <a:pt x="121424" y="57353"/>
                  </a:lnTo>
                  <a:lnTo>
                    <a:pt x="135966" y="68948"/>
                  </a:lnTo>
                  <a:lnTo>
                    <a:pt x="144005" y="68948"/>
                  </a:lnTo>
                  <a:lnTo>
                    <a:pt x="147612" y="68148"/>
                  </a:lnTo>
                  <a:lnTo>
                    <a:pt x="153314" y="64947"/>
                  </a:lnTo>
                  <a:lnTo>
                    <a:pt x="155117" y="62928"/>
                  </a:lnTo>
                  <a:lnTo>
                    <a:pt x="155117" y="68313"/>
                  </a:lnTo>
                  <a:lnTo>
                    <a:pt x="165976" y="68313"/>
                  </a:lnTo>
                  <a:lnTo>
                    <a:pt x="165976" y="47218"/>
                  </a:lnTo>
                  <a:lnTo>
                    <a:pt x="165976" y="39573"/>
                  </a:lnTo>
                  <a:lnTo>
                    <a:pt x="165976" y="32372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30428" y="21971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107" y="58470"/>
                  </a:lnTo>
                  <a:lnTo>
                    <a:pt x="218630" y="59093"/>
                  </a:lnTo>
                  <a:lnTo>
                    <a:pt x="213106" y="59093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01841" y="37947"/>
                  </a:lnTo>
                  <a:lnTo>
                    <a:pt x="201879" y="37769"/>
                  </a:lnTo>
                  <a:lnTo>
                    <a:pt x="204431" y="33223"/>
                  </a:lnTo>
                  <a:lnTo>
                    <a:pt x="206197" y="31407"/>
                  </a:lnTo>
                  <a:lnTo>
                    <a:pt x="210629" y="28956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30428" y="40525"/>
                  </a:lnTo>
                  <a:lnTo>
                    <a:pt x="230428" y="21971"/>
                  </a:lnTo>
                  <a:lnTo>
                    <a:pt x="226288" y="19634"/>
                  </a:lnTo>
                  <a:lnTo>
                    <a:pt x="222008" y="18592"/>
                  </a:lnTo>
                  <a:lnTo>
                    <a:pt x="213169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409" y="24752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63" y="68300"/>
                  </a:lnTo>
                  <a:lnTo>
                    <a:pt x="200863" y="62268"/>
                  </a:lnTo>
                  <a:lnTo>
                    <a:pt x="202768" y="64338"/>
                  </a:lnTo>
                  <a:lnTo>
                    <a:pt x="209270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26288" y="67881"/>
                  </a:lnTo>
                  <a:lnTo>
                    <a:pt x="233705" y="63639"/>
                  </a:lnTo>
                  <a:lnTo>
                    <a:pt x="236664" y="60718"/>
                  </a:lnTo>
                  <a:lnTo>
                    <a:pt x="237604" y="59093"/>
                  </a:lnTo>
                  <a:lnTo>
                    <a:pt x="241007" y="5322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769031" y="9585313"/>
            <a:ext cx="1520477" cy="8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44166" y="9570713"/>
            <a:ext cx="94208" cy="15294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64675" y="9573287"/>
            <a:ext cx="121838" cy="12467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551194" y="9567905"/>
            <a:ext cx="72542" cy="135445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610426" y="9286213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85218" y="9286213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43164" y="3099637"/>
            <a:ext cx="133985" cy="132715"/>
          </a:xfrm>
          <a:custGeom>
            <a:avLst/>
            <a:gdLst/>
            <a:ahLst/>
            <a:cxnLst/>
            <a:rect l="l" t="t" r="r" b="b"/>
            <a:pathLst>
              <a:path w="133985" h="132714">
                <a:moveTo>
                  <a:pt x="89433" y="111785"/>
                </a:moveTo>
                <a:lnTo>
                  <a:pt x="20967" y="111785"/>
                </a:lnTo>
                <a:lnTo>
                  <a:pt x="20967" y="78765"/>
                </a:lnTo>
                <a:lnTo>
                  <a:pt x="80543" y="78765"/>
                </a:lnTo>
                <a:lnTo>
                  <a:pt x="80543" y="59715"/>
                </a:lnTo>
                <a:lnTo>
                  <a:pt x="20967" y="59715"/>
                </a:lnTo>
                <a:lnTo>
                  <a:pt x="20967" y="27965"/>
                </a:lnTo>
                <a:lnTo>
                  <a:pt x="87299" y="27965"/>
                </a:lnTo>
                <a:lnTo>
                  <a:pt x="87299" y="7645"/>
                </a:lnTo>
                <a:lnTo>
                  <a:pt x="0" y="7645"/>
                </a:lnTo>
                <a:lnTo>
                  <a:pt x="0" y="27965"/>
                </a:lnTo>
                <a:lnTo>
                  <a:pt x="0" y="59715"/>
                </a:lnTo>
                <a:lnTo>
                  <a:pt x="0" y="78765"/>
                </a:lnTo>
                <a:lnTo>
                  <a:pt x="0" y="111785"/>
                </a:lnTo>
                <a:lnTo>
                  <a:pt x="0" y="132105"/>
                </a:lnTo>
                <a:lnTo>
                  <a:pt x="89433" y="132105"/>
                </a:lnTo>
                <a:lnTo>
                  <a:pt x="89433" y="111785"/>
                </a:lnTo>
                <a:close/>
              </a:path>
              <a:path w="133985" h="132714">
                <a:moveTo>
                  <a:pt x="133362" y="0"/>
                </a:moveTo>
                <a:lnTo>
                  <a:pt x="113436" y="0"/>
                </a:lnTo>
                <a:lnTo>
                  <a:pt x="113436" y="131927"/>
                </a:lnTo>
                <a:lnTo>
                  <a:pt x="133362" y="131927"/>
                </a:lnTo>
                <a:lnTo>
                  <a:pt x="133362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786006" y="3107283"/>
            <a:ext cx="1105198" cy="158776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2985583" y="3099639"/>
            <a:ext cx="213995" cy="133350"/>
            <a:chOff x="2985583" y="3099639"/>
            <a:chExt cx="213995" cy="133350"/>
          </a:xfrm>
        </p:grpSpPr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85583" y="3099639"/>
              <a:ext cx="96723" cy="13335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05067" y="3135555"/>
              <a:ext cx="94056" cy="97434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3301665" y="3107283"/>
            <a:ext cx="683895" cy="162560"/>
            <a:chOff x="3301665" y="3107283"/>
            <a:chExt cx="683895" cy="162560"/>
          </a:xfrm>
        </p:grpSpPr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01665" y="3107283"/>
              <a:ext cx="200922" cy="16233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31384" y="3135553"/>
              <a:ext cx="453748" cy="97438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4079507" y="3099638"/>
            <a:ext cx="255904" cy="133350"/>
            <a:chOff x="4079507" y="3099638"/>
            <a:chExt cx="255904" cy="133350"/>
          </a:xfrm>
        </p:grpSpPr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079507" y="3099639"/>
              <a:ext cx="96723" cy="13335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98992" y="3135554"/>
              <a:ext cx="94056" cy="9743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314913" y="309963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4444305" y="3099639"/>
            <a:ext cx="594995" cy="133350"/>
            <a:chOff x="4444305" y="3099639"/>
            <a:chExt cx="594995" cy="133350"/>
          </a:xfrm>
        </p:grpSpPr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444305" y="3107283"/>
              <a:ext cx="354342" cy="12570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20349" y="3099639"/>
              <a:ext cx="96723" cy="13335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39647" y="3135557"/>
              <a:ext cx="99568" cy="97434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5133595" y="3099639"/>
            <a:ext cx="213995" cy="133350"/>
            <a:chOff x="5133595" y="3099639"/>
            <a:chExt cx="213995" cy="133350"/>
          </a:xfrm>
        </p:grpSpPr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33595" y="3099639"/>
              <a:ext cx="96723" cy="13335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53079" y="3135555"/>
              <a:ext cx="94056" cy="97434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5437932" y="3099639"/>
            <a:ext cx="715645" cy="133350"/>
            <a:chOff x="5437932" y="3099639"/>
            <a:chExt cx="715645" cy="133350"/>
          </a:xfrm>
        </p:grpSpPr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437932" y="3107438"/>
              <a:ext cx="179927" cy="12555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645596" y="3099639"/>
              <a:ext cx="196113" cy="13335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860907" y="3135552"/>
              <a:ext cx="292310" cy="97439"/>
            </a:xfrm>
            <a:prstGeom prst="rect">
              <a:avLst/>
            </a:prstGeom>
          </p:spPr>
        </p:pic>
      </p:grpSp>
      <p:pic>
        <p:nvPicPr>
          <p:cNvPr id="50" name="object 5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6247598" y="3135553"/>
            <a:ext cx="183314" cy="97435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1534286" y="3337915"/>
            <a:ext cx="709295" cy="172720"/>
            <a:chOff x="1534286" y="3337915"/>
            <a:chExt cx="709295" cy="172720"/>
          </a:xfrm>
        </p:grpSpPr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34286" y="3337915"/>
              <a:ext cx="138325" cy="17264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92887" y="3376855"/>
              <a:ext cx="94056" cy="9743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808810" y="3337915"/>
              <a:ext cx="195745" cy="136371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24476" y="3340939"/>
              <a:ext cx="96723" cy="13335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143775" y="3376857"/>
              <a:ext cx="99568" cy="97434"/>
            </a:xfrm>
            <a:prstGeom prst="rect">
              <a:avLst/>
            </a:prstGeom>
          </p:spPr>
        </p:pic>
      </p:grpSp>
      <p:grpSp>
        <p:nvGrpSpPr>
          <p:cNvPr id="57" name="object 57"/>
          <p:cNvGrpSpPr/>
          <p:nvPr/>
        </p:nvGrpSpPr>
        <p:grpSpPr>
          <a:xfrm>
            <a:off x="2309478" y="3376855"/>
            <a:ext cx="286385" cy="130810"/>
            <a:chOff x="2309478" y="3376855"/>
            <a:chExt cx="286385" cy="130810"/>
          </a:xfrm>
        </p:grpSpPr>
        <p:pic>
          <p:nvPicPr>
            <p:cNvPr id="58" name="object 5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09478" y="3376855"/>
              <a:ext cx="212830" cy="130505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544889" y="3376855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0" name="object 6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2659024" y="3337915"/>
            <a:ext cx="3778793" cy="172998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1540322" y="3582239"/>
            <a:ext cx="759460" cy="167005"/>
            <a:chOff x="1540322" y="3582239"/>
            <a:chExt cx="759460" cy="167005"/>
          </a:xfrm>
        </p:grpSpPr>
        <p:pic>
          <p:nvPicPr>
            <p:cNvPr id="62" name="object 6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540322" y="3582239"/>
              <a:ext cx="326096" cy="16642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889179" y="3618155"/>
              <a:ext cx="94056" cy="9743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05102" y="3618153"/>
              <a:ext cx="247857" cy="97435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2272865" y="3689272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69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35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2399976" y="3582239"/>
            <a:ext cx="408940" cy="133350"/>
            <a:chOff x="2399976" y="3582239"/>
            <a:chExt cx="408940" cy="133350"/>
          </a:xfrm>
        </p:grpSpPr>
        <p:pic>
          <p:nvPicPr>
            <p:cNvPr id="67" name="object 6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399976" y="3618152"/>
              <a:ext cx="184556" cy="9743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606233" y="3582239"/>
              <a:ext cx="96723" cy="13335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724651" y="3618155"/>
              <a:ext cx="83731" cy="97434"/>
            </a:xfrm>
            <a:prstGeom prst="rect">
              <a:avLst/>
            </a:prstGeom>
          </p:spPr>
        </p:pic>
      </p:grpSp>
      <p:grpSp>
        <p:nvGrpSpPr>
          <p:cNvPr id="70" name="object 70"/>
          <p:cNvGrpSpPr/>
          <p:nvPr/>
        </p:nvGrpSpPr>
        <p:grpSpPr>
          <a:xfrm>
            <a:off x="2915779" y="3618152"/>
            <a:ext cx="324485" cy="97790"/>
            <a:chOff x="2915779" y="3618152"/>
            <a:chExt cx="324485" cy="97790"/>
          </a:xfrm>
        </p:grpSpPr>
        <p:pic>
          <p:nvPicPr>
            <p:cNvPr id="71" name="object 7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915779" y="3619577"/>
              <a:ext cx="87122" cy="9601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031708" y="3618152"/>
              <a:ext cx="87122" cy="9601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140340" y="3618157"/>
              <a:ext cx="99568" cy="97434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3336973" y="3618152"/>
            <a:ext cx="309880" cy="97790"/>
            <a:chOff x="3336973" y="3618152"/>
            <a:chExt cx="309880" cy="97790"/>
          </a:xfrm>
        </p:grpSpPr>
        <p:pic>
          <p:nvPicPr>
            <p:cNvPr id="75" name="object 7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336973" y="3618152"/>
              <a:ext cx="200021" cy="9743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559576" y="3618152"/>
              <a:ext cx="87121" cy="96012"/>
            </a:xfrm>
            <a:prstGeom prst="rect">
              <a:avLst/>
            </a:prstGeom>
          </p:spPr>
        </p:pic>
      </p:grpSp>
      <p:grpSp>
        <p:nvGrpSpPr>
          <p:cNvPr id="77" name="object 77"/>
          <p:cNvGrpSpPr/>
          <p:nvPr/>
        </p:nvGrpSpPr>
        <p:grpSpPr>
          <a:xfrm>
            <a:off x="3755147" y="3579215"/>
            <a:ext cx="1601470" cy="169545"/>
            <a:chOff x="3755147" y="3579215"/>
            <a:chExt cx="1601470" cy="169545"/>
          </a:xfrm>
        </p:grpSpPr>
        <p:pic>
          <p:nvPicPr>
            <p:cNvPr id="78" name="object 7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755147" y="3579215"/>
              <a:ext cx="957276" cy="169444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4738383" y="3579215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4" h="135254">
                  <a:moveTo>
                    <a:pt x="19913" y="3035"/>
                  </a:moveTo>
                  <a:lnTo>
                    <a:pt x="0" y="3035"/>
                  </a:lnTo>
                  <a:lnTo>
                    <a:pt x="0" y="134950"/>
                  </a:lnTo>
                  <a:lnTo>
                    <a:pt x="19913" y="134950"/>
                  </a:lnTo>
                  <a:lnTo>
                    <a:pt x="19913" y="3035"/>
                  </a:lnTo>
                  <a:close/>
                </a:path>
                <a:path w="71754" h="135254">
                  <a:moveTo>
                    <a:pt x="68630" y="40360"/>
                  </a:moveTo>
                  <a:lnTo>
                    <a:pt x="48717" y="40360"/>
                  </a:lnTo>
                  <a:lnTo>
                    <a:pt x="48717" y="134950"/>
                  </a:lnTo>
                  <a:lnTo>
                    <a:pt x="68630" y="134950"/>
                  </a:lnTo>
                  <a:lnTo>
                    <a:pt x="68630" y="40360"/>
                  </a:lnTo>
                  <a:close/>
                </a:path>
                <a:path w="71754" h="135254">
                  <a:moveTo>
                    <a:pt x="71475" y="9182"/>
                  </a:moveTo>
                  <a:lnTo>
                    <a:pt x="70231" y="6223"/>
                  </a:lnTo>
                  <a:lnTo>
                    <a:pt x="65239" y="1244"/>
                  </a:lnTo>
                  <a:lnTo>
                    <a:pt x="62280" y="0"/>
                  </a:lnTo>
                  <a:lnTo>
                    <a:pt x="55410" y="0"/>
                  </a:lnTo>
                  <a:lnTo>
                    <a:pt x="52438" y="1244"/>
                  </a:lnTo>
                  <a:lnTo>
                    <a:pt x="47472" y="6223"/>
                  </a:lnTo>
                  <a:lnTo>
                    <a:pt x="46228" y="9182"/>
                  </a:lnTo>
                  <a:lnTo>
                    <a:pt x="46228" y="16065"/>
                  </a:lnTo>
                  <a:lnTo>
                    <a:pt x="47472" y="19024"/>
                  </a:lnTo>
                  <a:lnTo>
                    <a:pt x="52438" y="24003"/>
                  </a:lnTo>
                  <a:lnTo>
                    <a:pt x="55410" y="25247"/>
                  </a:lnTo>
                  <a:lnTo>
                    <a:pt x="62280" y="25247"/>
                  </a:lnTo>
                  <a:lnTo>
                    <a:pt x="65239" y="24003"/>
                  </a:lnTo>
                  <a:lnTo>
                    <a:pt x="70231" y="19024"/>
                  </a:lnTo>
                  <a:lnTo>
                    <a:pt x="71475" y="16065"/>
                  </a:lnTo>
                  <a:lnTo>
                    <a:pt x="71475" y="9182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29775" y="3582239"/>
              <a:ext cx="96723" cy="13335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948193" y="3618155"/>
              <a:ext cx="83731" cy="9743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53624" y="3582239"/>
              <a:ext cx="96723" cy="133350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173108" y="3618153"/>
              <a:ext cx="183314" cy="97435"/>
            </a:xfrm>
            <a:prstGeom prst="rect">
              <a:avLst/>
            </a:prstGeom>
          </p:spPr>
        </p:pic>
      </p:grpSp>
      <p:pic>
        <p:nvPicPr>
          <p:cNvPr id="84" name="object 84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453687" y="3579215"/>
            <a:ext cx="977176" cy="169444"/>
          </a:xfrm>
          <a:prstGeom prst="rect">
            <a:avLst/>
          </a:prstGeom>
        </p:spPr>
      </p:pic>
      <p:grpSp>
        <p:nvGrpSpPr>
          <p:cNvPr id="85" name="object 85"/>
          <p:cNvGrpSpPr/>
          <p:nvPr/>
        </p:nvGrpSpPr>
        <p:grpSpPr>
          <a:xfrm>
            <a:off x="1534286" y="3859452"/>
            <a:ext cx="203200" cy="97790"/>
            <a:chOff x="1534286" y="3859452"/>
            <a:chExt cx="203200" cy="97790"/>
          </a:xfrm>
        </p:grpSpPr>
        <p:pic>
          <p:nvPicPr>
            <p:cNvPr id="86" name="object 8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34286" y="3859454"/>
              <a:ext cx="94056" cy="97434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50211" y="3859452"/>
              <a:ext cx="87122" cy="96012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1813788" y="3823538"/>
            <a:ext cx="125730" cy="133350"/>
            <a:chOff x="1813788" y="3823538"/>
            <a:chExt cx="125730" cy="133350"/>
          </a:xfrm>
        </p:grpSpPr>
        <p:sp>
          <p:nvSpPr>
            <p:cNvPr id="89" name="object 89"/>
            <p:cNvSpPr/>
            <p:nvPr/>
          </p:nvSpPr>
          <p:spPr>
            <a:xfrm>
              <a:off x="1813788" y="382353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855394" y="3859455"/>
              <a:ext cx="83731" cy="97434"/>
            </a:xfrm>
            <a:prstGeom prst="rect">
              <a:avLst/>
            </a:prstGeom>
          </p:spPr>
        </p:pic>
      </p:grpSp>
      <p:pic>
        <p:nvPicPr>
          <p:cNvPr id="91" name="object 91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2008478" y="3820515"/>
            <a:ext cx="1316043" cy="136375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3388174" y="3860874"/>
            <a:ext cx="99212" cy="132283"/>
          </a:xfrm>
          <a:prstGeom prst="rect">
            <a:avLst/>
          </a:prstGeom>
        </p:spPr>
      </p:pic>
      <p:grpSp>
        <p:nvGrpSpPr>
          <p:cNvPr id="93" name="object 93"/>
          <p:cNvGrpSpPr/>
          <p:nvPr/>
        </p:nvGrpSpPr>
        <p:grpSpPr>
          <a:xfrm>
            <a:off x="3550678" y="3859453"/>
            <a:ext cx="299720" cy="97790"/>
            <a:chOff x="3550678" y="3859453"/>
            <a:chExt cx="299720" cy="97790"/>
          </a:xfrm>
        </p:grpSpPr>
        <p:pic>
          <p:nvPicPr>
            <p:cNvPr id="94" name="object 9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550678" y="3860877"/>
              <a:ext cx="87121" cy="9601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658064" y="3859453"/>
              <a:ext cx="191852" cy="97438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3915176" y="3823539"/>
            <a:ext cx="213995" cy="133350"/>
            <a:chOff x="3915176" y="3823539"/>
            <a:chExt cx="213995" cy="133350"/>
          </a:xfrm>
        </p:grpSpPr>
        <p:pic>
          <p:nvPicPr>
            <p:cNvPr id="97" name="object 9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034660" y="3859455"/>
              <a:ext cx="94056" cy="9743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15176" y="3823539"/>
              <a:ext cx="96723" cy="133350"/>
            </a:xfrm>
            <a:prstGeom prst="rect">
              <a:avLst/>
            </a:prstGeom>
          </p:spPr>
        </p:pic>
      </p:grpSp>
      <p:grpSp>
        <p:nvGrpSpPr>
          <p:cNvPr id="99" name="object 99"/>
          <p:cNvGrpSpPr/>
          <p:nvPr/>
        </p:nvGrpSpPr>
        <p:grpSpPr>
          <a:xfrm>
            <a:off x="4199305" y="3823538"/>
            <a:ext cx="232410" cy="133350"/>
            <a:chOff x="4199305" y="3823538"/>
            <a:chExt cx="232410" cy="133350"/>
          </a:xfrm>
        </p:grpSpPr>
        <p:sp>
          <p:nvSpPr>
            <p:cNvPr id="100" name="object 100"/>
            <p:cNvSpPr/>
            <p:nvPr/>
          </p:nvSpPr>
          <p:spPr>
            <a:xfrm>
              <a:off x="4199305" y="3823538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241792" y="3859453"/>
              <a:ext cx="189539" cy="97438"/>
            </a:xfrm>
            <a:prstGeom prst="rect">
              <a:avLst/>
            </a:prstGeom>
          </p:spPr>
        </p:pic>
      </p:grpSp>
      <p:grpSp>
        <p:nvGrpSpPr>
          <p:cNvPr id="102" name="object 102"/>
          <p:cNvGrpSpPr/>
          <p:nvPr/>
        </p:nvGrpSpPr>
        <p:grpSpPr>
          <a:xfrm>
            <a:off x="4502625" y="3859452"/>
            <a:ext cx="741680" cy="97790"/>
            <a:chOff x="4502625" y="3859452"/>
            <a:chExt cx="741680" cy="97790"/>
          </a:xfrm>
        </p:grpSpPr>
        <p:pic>
          <p:nvPicPr>
            <p:cNvPr id="103" name="object 10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502625" y="3859452"/>
              <a:ext cx="262260" cy="97436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84427" y="3860877"/>
              <a:ext cx="87121" cy="96012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900354" y="3859453"/>
              <a:ext cx="343865" cy="97438"/>
            </a:xfrm>
            <a:prstGeom prst="rect">
              <a:avLst/>
            </a:prstGeom>
          </p:spPr>
        </p:pic>
      </p:grpSp>
      <p:grpSp>
        <p:nvGrpSpPr>
          <p:cNvPr id="106" name="object 106"/>
          <p:cNvGrpSpPr/>
          <p:nvPr/>
        </p:nvGrpSpPr>
        <p:grpSpPr>
          <a:xfrm>
            <a:off x="5315508" y="3820515"/>
            <a:ext cx="781685" cy="169545"/>
            <a:chOff x="5315508" y="3820515"/>
            <a:chExt cx="781685" cy="169545"/>
          </a:xfrm>
        </p:grpSpPr>
        <p:pic>
          <p:nvPicPr>
            <p:cNvPr id="107" name="object 10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315508" y="3859455"/>
              <a:ext cx="96723" cy="130505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433919" y="3822647"/>
              <a:ext cx="87134" cy="13423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549850" y="3823539"/>
              <a:ext cx="96723" cy="133350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5669343" y="3820515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4" h="135254">
                  <a:moveTo>
                    <a:pt x="19913" y="3035"/>
                  </a:moveTo>
                  <a:lnTo>
                    <a:pt x="0" y="3035"/>
                  </a:lnTo>
                  <a:lnTo>
                    <a:pt x="0" y="134950"/>
                  </a:lnTo>
                  <a:lnTo>
                    <a:pt x="19913" y="134950"/>
                  </a:lnTo>
                  <a:lnTo>
                    <a:pt x="19913" y="3035"/>
                  </a:lnTo>
                  <a:close/>
                </a:path>
                <a:path w="71754" h="135254">
                  <a:moveTo>
                    <a:pt x="68630" y="40360"/>
                  </a:moveTo>
                  <a:lnTo>
                    <a:pt x="48717" y="40360"/>
                  </a:lnTo>
                  <a:lnTo>
                    <a:pt x="48717" y="134950"/>
                  </a:lnTo>
                  <a:lnTo>
                    <a:pt x="68630" y="134950"/>
                  </a:lnTo>
                  <a:lnTo>
                    <a:pt x="68630" y="40360"/>
                  </a:lnTo>
                  <a:close/>
                </a:path>
                <a:path w="71754" h="135254">
                  <a:moveTo>
                    <a:pt x="71462" y="9182"/>
                  </a:moveTo>
                  <a:lnTo>
                    <a:pt x="70231" y="6223"/>
                  </a:lnTo>
                  <a:lnTo>
                    <a:pt x="65239" y="1244"/>
                  </a:lnTo>
                  <a:lnTo>
                    <a:pt x="62280" y="0"/>
                  </a:lnTo>
                  <a:lnTo>
                    <a:pt x="55410" y="0"/>
                  </a:lnTo>
                  <a:lnTo>
                    <a:pt x="52438" y="1244"/>
                  </a:lnTo>
                  <a:lnTo>
                    <a:pt x="47472" y="6223"/>
                  </a:lnTo>
                  <a:lnTo>
                    <a:pt x="46228" y="9182"/>
                  </a:lnTo>
                  <a:lnTo>
                    <a:pt x="46228" y="16065"/>
                  </a:lnTo>
                  <a:lnTo>
                    <a:pt x="47472" y="19024"/>
                  </a:lnTo>
                  <a:lnTo>
                    <a:pt x="52438" y="24003"/>
                  </a:lnTo>
                  <a:lnTo>
                    <a:pt x="55410" y="25247"/>
                  </a:lnTo>
                  <a:lnTo>
                    <a:pt x="62280" y="25247"/>
                  </a:lnTo>
                  <a:lnTo>
                    <a:pt x="65239" y="24003"/>
                  </a:lnTo>
                  <a:lnTo>
                    <a:pt x="70231" y="19024"/>
                  </a:lnTo>
                  <a:lnTo>
                    <a:pt x="71462" y="16065"/>
                  </a:lnTo>
                  <a:lnTo>
                    <a:pt x="71462" y="9182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760541" y="3859452"/>
              <a:ext cx="290004" cy="97439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6070448" y="3930399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16827" y="0"/>
                  </a:moveTo>
                  <a:lnTo>
                    <a:pt x="9486" y="0"/>
                  </a:lnTo>
                  <a:lnTo>
                    <a:pt x="6375" y="1270"/>
                  </a:lnTo>
                  <a:lnTo>
                    <a:pt x="1282" y="6375"/>
                  </a:lnTo>
                  <a:lnTo>
                    <a:pt x="0" y="9486"/>
                  </a:lnTo>
                  <a:lnTo>
                    <a:pt x="0" y="16827"/>
                  </a:lnTo>
                  <a:lnTo>
                    <a:pt x="1282" y="19964"/>
                  </a:lnTo>
                  <a:lnTo>
                    <a:pt x="3822" y="22580"/>
                  </a:lnTo>
                  <a:lnTo>
                    <a:pt x="6375" y="25184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84"/>
                  </a:lnTo>
                  <a:lnTo>
                    <a:pt x="25196" y="19964"/>
                  </a:lnTo>
                  <a:lnTo>
                    <a:pt x="26492" y="16827"/>
                  </a:lnTo>
                  <a:lnTo>
                    <a:pt x="26492" y="9486"/>
                  </a:lnTo>
                  <a:lnTo>
                    <a:pt x="25196" y="6375"/>
                  </a:lnTo>
                  <a:lnTo>
                    <a:pt x="19977" y="1270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3" name="object 113"/>
          <p:cNvGrpSpPr/>
          <p:nvPr/>
        </p:nvGrpSpPr>
        <p:grpSpPr>
          <a:xfrm>
            <a:off x="2743473" y="2570594"/>
            <a:ext cx="952500" cy="254000"/>
            <a:chOff x="2743473" y="2570594"/>
            <a:chExt cx="952500" cy="254000"/>
          </a:xfrm>
        </p:grpSpPr>
        <p:pic>
          <p:nvPicPr>
            <p:cNvPr id="114" name="object 11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743473" y="2590601"/>
              <a:ext cx="352577" cy="233897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115779" y="2637008"/>
              <a:ext cx="145351" cy="145618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3295002" y="2570594"/>
              <a:ext cx="52069" cy="210185"/>
            </a:xfrm>
            <a:custGeom>
              <a:avLst/>
              <a:gdLst/>
              <a:ahLst/>
              <a:cxnLst/>
              <a:rect l="l" t="t" r="r" b="b"/>
              <a:pathLst>
                <a:path w="52070" h="210185">
                  <a:moveTo>
                    <a:pt x="46672" y="66421"/>
                  </a:moveTo>
                  <a:lnTo>
                    <a:pt x="5067" y="66421"/>
                  </a:lnTo>
                  <a:lnTo>
                    <a:pt x="5067" y="209905"/>
                  </a:lnTo>
                  <a:lnTo>
                    <a:pt x="46672" y="209905"/>
                  </a:lnTo>
                  <a:lnTo>
                    <a:pt x="46672" y="66421"/>
                  </a:lnTo>
                  <a:close/>
                </a:path>
                <a:path w="52070" h="210185">
                  <a:moveTo>
                    <a:pt x="33515" y="0"/>
                  </a:moveTo>
                  <a:lnTo>
                    <a:pt x="18224" y="0"/>
                  </a:lnTo>
                  <a:lnTo>
                    <a:pt x="12001" y="2235"/>
                  </a:lnTo>
                  <a:lnTo>
                    <a:pt x="2400" y="11112"/>
                  </a:lnTo>
                  <a:lnTo>
                    <a:pt x="0" y="16637"/>
                  </a:lnTo>
                  <a:lnTo>
                    <a:pt x="0" y="29794"/>
                  </a:lnTo>
                  <a:lnTo>
                    <a:pt x="2306" y="35077"/>
                  </a:lnTo>
                  <a:lnTo>
                    <a:pt x="2400" y="35293"/>
                  </a:lnTo>
                  <a:lnTo>
                    <a:pt x="12001" y="44196"/>
                  </a:lnTo>
                  <a:lnTo>
                    <a:pt x="18224" y="46405"/>
                  </a:lnTo>
                  <a:lnTo>
                    <a:pt x="33693" y="46405"/>
                  </a:lnTo>
                  <a:lnTo>
                    <a:pt x="39813" y="44196"/>
                  </a:lnTo>
                  <a:lnTo>
                    <a:pt x="49377" y="35077"/>
                  </a:lnTo>
                  <a:lnTo>
                    <a:pt x="51739" y="29349"/>
                  </a:lnTo>
                  <a:lnTo>
                    <a:pt x="51739" y="15824"/>
                  </a:lnTo>
                  <a:lnTo>
                    <a:pt x="49339" y="10452"/>
                  </a:lnTo>
                  <a:lnTo>
                    <a:pt x="39738" y="2095"/>
                  </a:lnTo>
                  <a:lnTo>
                    <a:pt x="33515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369942" y="2580201"/>
              <a:ext cx="151189" cy="20242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549166" y="2634875"/>
              <a:ext cx="146685" cy="145618"/>
            </a:xfrm>
            <a:prstGeom prst="rect">
              <a:avLst/>
            </a:prstGeom>
          </p:spPr>
        </p:pic>
      </p:grpSp>
      <p:grpSp>
        <p:nvGrpSpPr>
          <p:cNvPr id="119" name="object 119"/>
          <p:cNvGrpSpPr/>
          <p:nvPr/>
        </p:nvGrpSpPr>
        <p:grpSpPr>
          <a:xfrm>
            <a:off x="3809466" y="2582595"/>
            <a:ext cx="227965" cy="200660"/>
            <a:chOff x="3809466" y="2582595"/>
            <a:chExt cx="227965" cy="200660"/>
          </a:xfrm>
        </p:grpSpPr>
        <p:sp>
          <p:nvSpPr>
            <p:cNvPr id="120" name="object 120"/>
            <p:cNvSpPr/>
            <p:nvPr/>
          </p:nvSpPr>
          <p:spPr>
            <a:xfrm>
              <a:off x="3809466" y="2582595"/>
              <a:ext cx="41910" cy="198120"/>
            </a:xfrm>
            <a:custGeom>
              <a:avLst/>
              <a:gdLst/>
              <a:ahLst/>
              <a:cxnLst/>
              <a:rect l="l" t="t" r="r" b="b"/>
              <a:pathLst>
                <a:path w="41910" h="198119">
                  <a:moveTo>
                    <a:pt x="41605" y="0"/>
                  </a:moveTo>
                  <a:lnTo>
                    <a:pt x="0" y="0"/>
                  </a:lnTo>
                  <a:lnTo>
                    <a:pt x="0" y="197891"/>
                  </a:lnTo>
                  <a:lnTo>
                    <a:pt x="41605" y="197891"/>
                  </a:lnTo>
                  <a:lnTo>
                    <a:pt x="41605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879339" y="2634881"/>
              <a:ext cx="157619" cy="147751"/>
            </a:xfrm>
            <a:prstGeom prst="rect">
              <a:avLst/>
            </a:prstGeom>
          </p:spPr>
        </p:pic>
      </p:grpSp>
      <p:pic>
        <p:nvPicPr>
          <p:cNvPr id="122" name="object 122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4130027" y="2590603"/>
            <a:ext cx="892121" cy="243771"/>
          </a:xfrm>
          <a:prstGeom prst="rect">
            <a:avLst/>
          </a:prstGeom>
        </p:spPr>
      </p:pic>
      <p:grpSp>
        <p:nvGrpSpPr>
          <p:cNvPr id="123" name="object 123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124" name="object 12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271128" y="9615668"/>
              <a:ext cx="208593" cy="137930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6" name="object 126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1520633" y="4171953"/>
            <a:ext cx="298522" cy="125879"/>
          </a:xfrm>
          <a:prstGeom prst="rect">
            <a:avLst/>
          </a:prstGeom>
        </p:spPr>
      </p:pic>
      <p:grpSp>
        <p:nvGrpSpPr>
          <p:cNvPr id="127" name="object 127"/>
          <p:cNvGrpSpPr/>
          <p:nvPr/>
        </p:nvGrpSpPr>
        <p:grpSpPr>
          <a:xfrm>
            <a:off x="1886535" y="4156481"/>
            <a:ext cx="1007744" cy="174625"/>
            <a:chOff x="1886535" y="4156481"/>
            <a:chExt cx="1007744" cy="174625"/>
          </a:xfrm>
        </p:grpSpPr>
        <p:pic>
          <p:nvPicPr>
            <p:cNvPr id="128" name="object 12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886535" y="4156481"/>
              <a:ext cx="229716" cy="174423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138653" y="4156481"/>
              <a:ext cx="259055" cy="141352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420109" y="4199332"/>
              <a:ext cx="205715" cy="131572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650883" y="4164482"/>
              <a:ext cx="243058" cy="133351"/>
            </a:xfrm>
            <a:prstGeom prst="rect">
              <a:avLst/>
            </a:prstGeom>
          </p:spPr>
        </p:pic>
      </p:grpSp>
      <p:grpSp>
        <p:nvGrpSpPr>
          <p:cNvPr id="132" name="object 132"/>
          <p:cNvGrpSpPr/>
          <p:nvPr/>
        </p:nvGrpSpPr>
        <p:grpSpPr>
          <a:xfrm>
            <a:off x="2961320" y="4164482"/>
            <a:ext cx="1213485" cy="167005"/>
            <a:chOff x="2961320" y="4164482"/>
            <a:chExt cx="1213485" cy="167005"/>
          </a:xfrm>
        </p:grpSpPr>
        <p:pic>
          <p:nvPicPr>
            <p:cNvPr id="133" name="object 133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961320" y="4164483"/>
              <a:ext cx="951943" cy="166420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3931742" y="4164481"/>
              <a:ext cx="243204" cy="133985"/>
            </a:xfrm>
            <a:custGeom>
              <a:avLst/>
              <a:gdLst/>
              <a:ahLst/>
              <a:cxnLst/>
              <a:rect l="l" t="t" r="r" b="b"/>
              <a:pathLst>
                <a:path w="243204" h="133985">
                  <a:moveTo>
                    <a:pt x="27749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7749" y="131927"/>
                  </a:lnTo>
                  <a:lnTo>
                    <a:pt x="27749" y="0"/>
                  </a:lnTo>
                  <a:close/>
                </a:path>
                <a:path w="243204" h="133985">
                  <a:moveTo>
                    <a:pt x="147193" y="84112"/>
                  </a:moveTo>
                  <a:lnTo>
                    <a:pt x="147002" y="80556"/>
                  </a:lnTo>
                  <a:lnTo>
                    <a:pt x="146812" y="77114"/>
                  </a:lnTo>
                  <a:lnTo>
                    <a:pt x="146583" y="75819"/>
                  </a:lnTo>
                  <a:lnTo>
                    <a:pt x="145796" y="71399"/>
                  </a:lnTo>
                  <a:lnTo>
                    <a:pt x="145770" y="71247"/>
                  </a:lnTo>
                  <a:lnTo>
                    <a:pt x="145643" y="70535"/>
                  </a:lnTo>
                  <a:lnTo>
                    <a:pt x="145567" y="70091"/>
                  </a:lnTo>
                  <a:lnTo>
                    <a:pt x="143573" y="63931"/>
                  </a:lnTo>
                  <a:lnTo>
                    <a:pt x="143510" y="63715"/>
                  </a:lnTo>
                  <a:lnTo>
                    <a:pt x="140639" y="57886"/>
                  </a:lnTo>
                  <a:lnTo>
                    <a:pt x="139420" y="55841"/>
                  </a:lnTo>
                  <a:lnTo>
                    <a:pt x="136245" y="50482"/>
                  </a:lnTo>
                  <a:lnTo>
                    <a:pt x="130302" y="44792"/>
                  </a:lnTo>
                  <a:lnTo>
                    <a:pt x="122770" y="40817"/>
                  </a:lnTo>
                  <a:lnTo>
                    <a:pt x="121437" y="40220"/>
                  </a:lnTo>
                  <a:lnTo>
                    <a:pt x="121437" y="75577"/>
                  </a:lnTo>
                  <a:lnTo>
                    <a:pt x="121437" y="75819"/>
                  </a:lnTo>
                  <a:lnTo>
                    <a:pt x="73609" y="75819"/>
                  </a:lnTo>
                  <a:lnTo>
                    <a:pt x="74612" y="71399"/>
                  </a:lnTo>
                  <a:lnTo>
                    <a:pt x="78638" y="63931"/>
                  </a:lnTo>
                  <a:lnTo>
                    <a:pt x="81457" y="61036"/>
                  </a:lnTo>
                  <a:lnTo>
                    <a:pt x="88684" y="56883"/>
                  </a:lnTo>
                  <a:lnTo>
                    <a:pt x="92862" y="55841"/>
                  </a:lnTo>
                  <a:lnTo>
                    <a:pt x="102349" y="55841"/>
                  </a:lnTo>
                  <a:lnTo>
                    <a:pt x="121437" y="75577"/>
                  </a:lnTo>
                  <a:lnTo>
                    <a:pt x="121437" y="40220"/>
                  </a:lnTo>
                  <a:lnTo>
                    <a:pt x="116941" y="38201"/>
                  </a:lnTo>
                  <a:lnTo>
                    <a:pt x="111086" y="36436"/>
                  </a:lnTo>
                  <a:lnTo>
                    <a:pt x="111315" y="36436"/>
                  </a:lnTo>
                  <a:lnTo>
                    <a:pt x="104419" y="35255"/>
                  </a:lnTo>
                  <a:lnTo>
                    <a:pt x="104711" y="35255"/>
                  </a:lnTo>
                  <a:lnTo>
                    <a:pt x="97434" y="34861"/>
                  </a:lnTo>
                  <a:lnTo>
                    <a:pt x="57518" y="51193"/>
                  </a:lnTo>
                  <a:lnTo>
                    <a:pt x="46405" y="84112"/>
                  </a:lnTo>
                  <a:lnTo>
                    <a:pt x="46558" y="86753"/>
                  </a:lnTo>
                  <a:lnTo>
                    <a:pt x="46647" y="88112"/>
                  </a:lnTo>
                  <a:lnTo>
                    <a:pt x="46723" y="89471"/>
                  </a:lnTo>
                  <a:lnTo>
                    <a:pt x="66446" y="123469"/>
                  </a:lnTo>
                  <a:lnTo>
                    <a:pt x="100990" y="133362"/>
                  </a:lnTo>
                  <a:lnTo>
                    <a:pt x="109639" y="133362"/>
                  </a:lnTo>
                  <a:lnTo>
                    <a:pt x="117284" y="132029"/>
                  </a:lnTo>
                  <a:lnTo>
                    <a:pt x="130556" y="126695"/>
                  </a:lnTo>
                  <a:lnTo>
                    <a:pt x="136080" y="122872"/>
                  </a:lnTo>
                  <a:lnTo>
                    <a:pt x="140449" y="117894"/>
                  </a:lnTo>
                  <a:lnTo>
                    <a:pt x="134213" y="111137"/>
                  </a:lnTo>
                  <a:lnTo>
                    <a:pt x="125704" y="101892"/>
                  </a:lnTo>
                  <a:lnTo>
                    <a:pt x="122504" y="104978"/>
                  </a:lnTo>
                  <a:lnTo>
                    <a:pt x="118973" y="107289"/>
                  </a:lnTo>
                  <a:lnTo>
                    <a:pt x="111277" y="110363"/>
                  </a:lnTo>
                  <a:lnTo>
                    <a:pt x="106794" y="111137"/>
                  </a:lnTo>
                  <a:lnTo>
                    <a:pt x="95999" y="111137"/>
                  </a:lnTo>
                  <a:lnTo>
                    <a:pt x="73990" y="91935"/>
                  </a:lnTo>
                  <a:lnTo>
                    <a:pt x="146685" y="91935"/>
                  </a:lnTo>
                  <a:lnTo>
                    <a:pt x="146799" y="90754"/>
                  </a:lnTo>
                  <a:lnTo>
                    <a:pt x="146913" y="89471"/>
                  </a:lnTo>
                  <a:lnTo>
                    <a:pt x="147040" y="88112"/>
                  </a:lnTo>
                  <a:lnTo>
                    <a:pt x="147154" y="86753"/>
                  </a:lnTo>
                  <a:lnTo>
                    <a:pt x="147193" y="84112"/>
                  </a:lnTo>
                  <a:close/>
                </a:path>
                <a:path w="243204" h="133985">
                  <a:moveTo>
                    <a:pt x="243052" y="97510"/>
                  </a:moveTo>
                  <a:lnTo>
                    <a:pt x="212026" y="75311"/>
                  </a:lnTo>
                  <a:lnTo>
                    <a:pt x="203847" y="74244"/>
                  </a:lnTo>
                  <a:lnTo>
                    <a:pt x="193205" y="72199"/>
                  </a:lnTo>
                  <a:lnTo>
                    <a:pt x="190449" y="71247"/>
                  </a:lnTo>
                  <a:lnTo>
                    <a:pt x="186309" y="68884"/>
                  </a:lnTo>
                  <a:lnTo>
                    <a:pt x="185267" y="67106"/>
                  </a:lnTo>
                  <a:lnTo>
                    <a:pt x="185267" y="62128"/>
                  </a:lnTo>
                  <a:lnTo>
                    <a:pt x="186690" y="59994"/>
                  </a:lnTo>
                  <a:lnTo>
                    <a:pt x="192379" y="56667"/>
                  </a:lnTo>
                  <a:lnTo>
                    <a:pt x="196888" y="55841"/>
                  </a:lnTo>
                  <a:lnTo>
                    <a:pt x="207429" y="55841"/>
                  </a:lnTo>
                  <a:lnTo>
                    <a:pt x="211963" y="56349"/>
                  </a:lnTo>
                  <a:lnTo>
                    <a:pt x="221335" y="58369"/>
                  </a:lnTo>
                  <a:lnTo>
                    <a:pt x="225983" y="60236"/>
                  </a:lnTo>
                  <a:lnTo>
                    <a:pt x="230606" y="62953"/>
                  </a:lnTo>
                  <a:lnTo>
                    <a:pt x="239852" y="43218"/>
                  </a:lnTo>
                  <a:lnTo>
                    <a:pt x="235343" y="40500"/>
                  </a:lnTo>
                  <a:lnTo>
                    <a:pt x="229717" y="38417"/>
                  </a:lnTo>
                  <a:lnTo>
                    <a:pt x="216204" y="35572"/>
                  </a:lnTo>
                  <a:lnTo>
                    <a:pt x="209562" y="34861"/>
                  </a:lnTo>
                  <a:lnTo>
                    <a:pt x="193802" y="34861"/>
                  </a:lnTo>
                  <a:lnTo>
                    <a:pt x="160528" y="54419"/>
                  </a:lnTo>
                  <a:lnTo>
                    <a:pt x="158775" y="59753"/>
                  </a:lnTo>
                  <a:lnTo>
                    <a:pt x="158775" y="71247"/>
                  </a:lnTo>
                  <a:lnTo>
                    <a:pt x="189801" y="93662"/>
                  </a:lnTo>
                  <a:lnTo>
                    <a:pt x="208622" y="96621"/>
                  </a:lnTo>
                  <a:lnTo>
                    <a:pt x="211378" y="97485"/>
                  </a:lnTo>
                  <a:lnTo>
                    <a:pt x="215531" y="99733"/>
                  </a:lnTo>
                  <a:lnTo>
                    <a:pt x="216560" y="101422"/>
                  </a:lnTo>
                  <a:lnTo>
                    <a:pt x="216560" y="106400"/>
                  </a:lnTo>
                  <a:lnTo>
                    <a:pt x="215226" y="108534"/>
                  </a:lnTo>
                  <a:lnTo>
                    <a:pt x="209892" y="111620"/>
                  </a:lnTo>
                  <a:lnTo>
                    <a:pt x="205359" y="112382"/>
                  </a:lnTo>
                  <a:lnTo>
                    <a:pt x="193154" y="112382"/>
                  </a:lnTo>
                  <a:lnTo>
                    <a:pt x="187248" y="111531"/>
                  </a:lnTo>
                  <a:lnTo>
                    <a:pt x="175285" y="108089"/>
                  </a:lnTo>
                  <a:lnTo>
                    <a:pt x="170103" y="105867"/>
                  </a:lnTo>
                  <a:lnTo>
                    <a:pt x="165709" y="103136"/>
                  </a:lnTo>
                  <a:lnTo>
                    <a:pt x="156464" y="123050"/>
                  </a:lnTo>
                  <a:lnTo>
                    <a:pt x="160845" y="126009"/>
                  </a:lnTo>
                  <a:lnTo>
                    <a:pt x="166801" y="128473"/>
                  </a:lnTo>
                  <a:lnTo>
                    <a:pt x="181851" y="132384"/>
                  </a:lnTo>
                  <a:lnTo>
                    <a:pt x="189712" y="133362"/>
                  </a:lnTo>
                  <a:lnTo>
                    <a:pt x="197891" y="133362"/>
                  </a:lnTo>
                  <a:lnTo>
                    <a:pt x="207492" y="133362"/>
                  </a:lnTo>
                  <a:lnTo>
                    <a:pt x="241274" y="114134"/>
                  </a:lnTo>
                  <a:lnTo>
                    <a:pt x="243052" y="108889"/>
                  </a:lnTo>
                  <a:lnTo>
                    <a:pt x="243052" y="9751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5" name="object 135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4235427" y="4164482"/>
            <a:ext cx="269732" cy="133353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4574136" y="4179596"/>
            <a:ext cx="938229" cy="152735"/>
          </a:xfrm>
          <a:prstGeom prst="rect">
            <a:avLst/>
          </a:prstGeom>
        </p:spPr>
      </p:pic>
      <p:grpSp>
        <p:nvGrpSpPr>
          <p:cNvPr id="137" name="object 137"/>
          <p:cNvGrpSpPr/>
          <p:nvPr/>
        </p:nvGrpSpPr>
        <p:grpSpPr>
          <a:xfrm>
            <a:off x="1591132" y="4978789"/>
            <a:ext cx="4472940" cy="3166110"/>
            <a:chOff x="1591132" y="4978789"/>
            <a:chExt cx="4472940" cy="3166110"/>
          </a:xfrm>
        </p:grpSpPr>
        <p:sp>
          <p:nvSpPr>
            <p:cNvPr id="138" name="object 138"/>
            <p:cNvSpPr/>
            <p:nvPr/>
          </p:nvSpPr>
          <p:spPr>
            <a:xfrm>
              <a:off x="1622882" y="5687397"/>
              <a:ext cx="4409440" cy="2425700"/>
            </a:xfrm>
            <a:custGeom>
              <a:avLst/>
              <a:gdLst/>
              <a:ahLst/>
              <a:cxnLst/>
              <a:rect l="l" t="t" r="r" b="b"/>
              <a:pathLst>
                <a:path w="4409440" h="2425700">
                  <a:moveTo>
                    <a:pt x="1594210" y="2413000"/>
                  </a:moveTo>
                  <a:lnTo>
                    <a:pt x="1311244" y="2413000"/>
                  </a:lnTo>
                  <a:lnTo>
                    <a:pt x="1357466" y="2425700"/>
                  </a:lnTo>
                  <a:lnTo>
                    <a:pt x="1547988" y="2425700"/>
                  </a:lnTo>
                  <a:lnTo>
                    <a:pt x="1594210" y="2413000"/>
                  </a:lnTo>
                  <a:close/>
                </a:path>
                <a:path w="4409440" h="2425700">
                  <a:moveTo>
                    <a:pt x="3097319" y="2413000"/>
                  </a:moveTo>
                  <a:lnTo>
                    <a:pt x="2814353" y="2413000"/>
                  </a:lnTo>
                  <a:lnTo>
                    <a:pt x="2860575" y="2425700"/>
                  </a:lnTo>
                  <a:lnTo>
                    <a:pt x="3051096" y="2425700"/>
                  </a:lnTo>
                  <a:lnTo>
                    <a:pt x="3097319" y="2413000"/>
                  </a:lnTo>
                  <a:close/>
                </a:path>
                <a:path w="4409440" h="2425700">
                  <a:moveTo>
                    <a:pt x="1229118" y="1168400"/>
                  </a:moveTo>
                  <a:lnTo>
                    <a:pt x="1034554" y="1168400"/>
                  </a:lnTo>
                  <a:lnTo>
                    <a:pt x="995916" y="1193800"/>
                  </a:lnTo>
                  <a:lnTo>
                    <a:pt x="959567" y="1231900"/>
                  </a:lnTo>
                  <a:lnTo>
                    <a:pt x="925594" y="1270062"/>
                  </a:lnTo>
                  <a:lnTo>
                    <a:pt x="894291" y="1308100"/>
                  </a:lnTo>
                  <a:lnTo>
                    <a:pt x="865644" y="1346200"/>
                  </a:lnTo>
                  <a:lnTo>
                    <a:pt x="839844" y="1384300"/>
                  </a:lnTo>
                  <a:lnTo>
                    <a:pt x="817031" y="1435100"/>
                  </a:lnTo>
                  <a:lnTo>
                    <a:pt x="797344" y="1473200"/>
                  </a:lnTo>
                  <a:lnTo>
                    <a:pt x="780924" y="1524000"/>
                  </a:lnTo>
                  <a:lnTo>
                    <a:pt x="767909" y="1574800"/>
                  </a:lnTo>
                  <a:lnTo>
                    <a:pt x="758440" y="1625600"/>
                  </a:lnTo>
                  <a:lnTo>
                    <a:pt x="752656" y="1676400"/>
                  </a:lnTo>
                  <a:lnTo>
                    <a:pt x="750697" y="1727200"/>
                  </a:lnTo>
                  <a:lnTo>
                    <a:pt x="752316" y="1778000"/>
                  </a:lnTo>
                  <a:lnTo>
                    <a:pt x="757105" y="1828800"/>
                  </a:lnTo>
                  <a:lnTo>
                    <a:pt x="764959" y="1866900"/>
                  </a:lnTo>
                  <a:lnTo>
                    <a:pt x="775774" y="1917700"/>
                  </a:lnTo>
                  <a:lnTo>
                    <a:pt x="789444" y="1955800"/>
                  </a:lnTo>
                  <a:lnTo>
                    <a:pt x="805866" y="2006600"/>
                  </a:lnTo>
                  <a:lnTo>
                    <a:pt x="824934" y="2044700"/>
                  </a:lnTo>
                  <a:lnTo>
                    <a:pt x="846545" y="2082800"/>
                  </a:lnTo>
                  <a:lnTo>
                    <a:pt x="870593" y="2120900"/>
                  </a:lnTo>
                  <a:lnTo>
                    <a:pt x="896974" y="2159000"/>
                  </a:lnTo>
                  <a:lnTo>
                    <a:pt x="925584" y="2197100"/>
                  </a:lnTo>
                  <a:lnTo>
                    <a:pt x="956317" y="2222500"/>
                  </a:lnTo>
                  <a:lnTo>
                    <a:pt x="989070" y="2260600"/>
                  </a:lnTo>
                  <a:lnTo>
                    <a:pt x="1023738" y="2286000"/>
                  </a:lnTo>
                  <a:lnTo>
                    <a:pt x="1060216" y="2311400"/>
                  </a:lnTo>
                  <a:lnTo>
                    <a:pt x="1098400" y="2336800"/>
                  </a:lnTo>
                  <a:lnTo>
                    <a:pt x="1138185" y="2362200"/>
                  </a:lnTo>
                  <a:lnTo>
                    <a:pt x="1179466" y="2374900"/>
                  </a:lnTo>
                  <a:lnTo>
                    <a:pt x="1222140" y="2387600"/>
                  </a:lnTo>
                  <a:lnTo>
                    <a:pt x="1266100" y="2413000"/>
                  </a:lnTo>
                  <a:lnTo>
                    <a:pt x="1639354" y="2413000"/>
                  </a:lnTo>
                  <a:lnTo>
                    <a:pt x="1683315" y="2387600"/>
                  </a:lnTo>
                  <a:lnTo>
                    <a:pt x="1725988" y="2374900"/>
                  </a:lnTo>
                  <a:lnTo>
                    <a:pt x="1767269" y="2362200"/>
                  </a:lnTo>
                  <a:lnTo>
                    <a:pt x="1807054" y="2336800"/>
                  </a:lnTo>
                  <a:lnTo>
                    <a:pt x="1845238" y="2311400"/>
                  </a:lnTo>
                  <a:lnTo>
                    <a:pt x="1881716" y="2286000"/>
                  </a:lnTo>
                  <a:lnTo>
                    <a:pt x="1916384" y="2260600"/>
                  </a:lnTo>
                  <a:lnTo>
                    <a:pt x="1949137" y="2222500"/>
                  </a:lnTo>
                  <a:lnTo>
                    <a:pt x="1979870" y="2197100"/>
                  </a:lnTo>
                  <a:lnTo>
                    <a:pt x="2008480" y="2159000"/>
                  </a:lnTo>
                  <a:lnTo>
                    <a:pt x="2034861" y="2120900"/>
                  </a:lnTo>
                  <a:lnTo>
                    <a:pt x="2058909" y="2082800"/>
                  </a:lnTo>
                  <a:lnTo>
                    <a:pt x="2080520" y="2044700"/>
                  </a:lnTo>
                  <a:lnTo>
                    <a:pt x="2099588" y="2006600"/>
                  </a:lnTo>
                  <a:lnTo>
                    <a:pt x="2116010" y="1955800"/>
                  </a:lnTo>
                  <a:lnTo>
                    <a:pt x="2129680" y="1917700"/>
                  </a:lnTo>
                  <a:lnTo>
                    <a:pt x="2140495" y="1866900"/>
                  </a:lnTo>
                  <a:lnTo>
                    <a:pt x="2148349" y="1828800"/>
                  </a:lnTo>
                  <a:lnTo>
                    <a:pt x="2153138" y="1778000"/>
                  </a:lnTo>
                  <a:lnTo>
                    <a:pt x="2154758" y="1727200"/>
                  </a:lnTo>
                  <a:lnTo>
                    <a:pt x="2152732" y="1676400"/>
                  </a:lnTo>
                  <a:lnTo>
                    <a:pt x="2146764" y="1625600"/>
                  </a:lnTo>
                  <a:lnTo>
                    <a:pt x="2137014" y="1574800"/>
                  </a:lnTo>
                  <a:lnTo>
                    <a:pt x="2123647" y="1524000"/>
                  </a:lnTo>
                  <a:lnTo>
                    <a:pt x="2106823" y="1473200"/>
                  </a:lnTo>
                  <a:lnTo>
                    <a:pt x="2086706" y="1435100"/>
                  </a:lnTo>
                  <a:lnTo>
                    <a:pt x="2063458" y="1384300"/>
                  </a:lnTo>
                  <a:lnTo>
                    <a:pt x="2037241" y="1346200"/>
                  </a:lnTo>
                  <a:lnTo>
                    <a:pt x="2008218" y="1308100"/>
                  </a:lnTo>
                  <a:lnTo>
                    <a:pt x="1976739" y="1270226"/>
                  </a:lnTo>
                  <a:lnTo>
                    <a:pt x="1785913" y="1270226"/>
                  </a:lnTo>
                  <a:lnTo>
                    <a:pt x="1785746" y="1270062"/>
                  </a:lnTo>
                  <a:lnTo>
                    <a:pt x="1120153" y="1270062"/>
                  </a:lnTo>
                  <a:lnTo>
                    <a:pt x="1158851" y="1231900"/>
                  </a:lnTo>
                  <a:lnTo>
                    <a:pt x="1195198" y="1206500"/>
                  </a:lnTo>
                  <a:lnTo>
                    <a:pt x="1229118" y="1168400"/>
                  </a:lnTo>
                  <a:close/>
                </a:path>
                <a:path w="4409440" h="2425700">
                  <a:moveTo>
                    <a:pt x="2729029" y="1168400"/>
                  </a:moveTo>
                  <a:lnTo>
                    <a:pt x="2540647" y="1168400"/>
                  </a:lnTo>
                  <a:lnTo>
                    <a:pt x="2501624" y="1193800"/>
                  </a:lnTo>
                  <a:lnTo>
                    <a:pt x="2464907" y="1231900"/>
                  </a:lnTo>
                  <a:lnTo>
                    <a:pt x="2430586" y="1270062"/>
                  </a:lnTo>
                  <a:lnTo>
                    <a:pt x="2398957" y="1308100"/>
                  </a:lnTo>
                  <a:lnTo>
                    <a:pt x="2370008" y="1346200"/>
                  </a:lnTo>
                  <a:lnTo>
                    <a:pt x="2343933" y="1384300"/>
                  </a:lnTo>
                  <a:lnTo>
                    <a:pt x="2320874" y="1435100"/>
                  </a:lnTo>
                  <a:lnTo>
                    <a:pt x="2300973" y="1473200"/>
                  </a:lnTo>
                  <a:lnTo>
                    <a:pt x="2284371" y="1524000"/>
                  </a:lnTo>
                  <a:lnTo>
                    <a:pt x="2271212" y="1574800"/>
                  </a:lnTo>
                  <a:lnTo>
                    <a:pt x="2261636" y="1625600"/>
                  </a:lnTo>
                  <a:lnTo>
                    <a:pt x="2255786" y="1676400"/>
                  </a:lnTo>
                  <a:lnTo>
                    <a:pt x="2253805" y="1727200"/>
                  </a:lnTo>
                  <a:lnTo>
                    <a:pt x="2255425" y="1778000"/>
                  </a:lnTo>
                  <a:lnTo>
                    <a:pt x="2260214" y="1828800"/>
                  </a:lnTo>
                  <a:lnTo>
                    <a:pt x="2268068" y="1866900"/>
                  </a:lnTo>
                  <a:lnTo>
                    <a:pt x="2278882" y="1917700"/>
                  </a:lnTo>
                  <a:lnTo>
                    <a:pt x="2292553" y="1955800"/>
                  </a:lnTo>
                  <a:lnTo>
                    <a:pt x="2308974" y="2006600"/>
                  </a:lnTo>
                  <a:lnTo>
                    <a:pt x="2328043" y="2044700"/>
                  </a:lnTo>
                  <a:lnTo>
                    <a:pt x="2349653" y="2082800"/>
                  </a:lnTo>
                  <a:lnTo>
                    <a:pt x="2373701" y="2120900"/>
                  </a:lnTo>
                  <a:lnTo>
                    <a:pt x="2400083" y="2159000"/>
                  </a:lnTo>
                  <a:lnTo>
                    <a:pt x="2428692" y="2197100"/>
                  </a:lnTo>
                  <a:lnTo>
                    <a:pt x="2459426" y="2222500"/>
                  </a:lnTo>
                  <a:lnTo>
                    <a:pt x="2492179" y="2260600"/>
                  </a:lnTo>
                  <a:lnTo>
                    <a:pt x="2526847" y="2286000"/>
                  </a:lnTo>
                  <a:lnTo>
                    <a:pt x="2563325" y="2311400"/>
                  </a:lnTo>
                  <a:lnTo>
                    <a:pt x="2601508" y="2336800"/>
                  </a:lnTo>
                  <a:lnTo>
                    <a:pt x="2641293" y="2362200"/>
                  </a:lnTo>
                  <a:lnTo>
                    <a:pt x="2682575" y="2374900"/>
                  </a:lnTo>
                  <a:lnTo>
                    <a:pt x="2725248" y="2387600"/>
                  </a:lnTo>
                  <a:lnTo>
                    <a:pt x="2769209" y="2413000"/>
                  </a:lnTo>
                  <a:lnTo>
                    <a:pt x="3142462" y="2413000"/>
                  </a:lnTo>
                  <a:lnTo>
                    <a:pt x="3186423" y="2387600"/>
                  </a:lnTo>
                  <a:lnTo>
                    <a:pt x="3229097" y="2374900"/>
                  </a:lnTo>
                  <a:lnTo>
                    <a:pt x="3270378" y="2362200"/>
                  </a:lnTo>
                  <a:lnTo>
                    <a:pt x="3310163" y="2336800"/>
                  </a:lnTo>
                  <a:lnTo>
                    <a:pt x="3348346" y="2311400"/>
                  </a:lnTo>
                  <a:lnTo>
                    <a:pt x="3384825" y="2286000"/>
                  </a:lnTo>
                  <a:lnTo>
                    <a:pt x="3419492" y="2260600"/>
                  </a:lnTo>
                  <a:lnTo>
                    <a:pt x="3452245" y="2222500"/>
                  </a:lnTo>
                  <a:lnTo>
                    <a:pt x="3482979" y="2197100"/>
                  </a:lnTo>
                  <a:lnTo>
                    <a:pt x="3511589" y="2159000"/>
                  </a:lnTo>
                  <a:lnTo>
                    <a:pt x="3537970" y="2120900"/>
                  </a:lnTo>
                  <a:lnTo>
                    <a:pt x="3562018" y="2082800"/>
                  </a:lnTo>
                  <a:lnTo>
                    <a:pt x="3583628" y="2044700"/>
                  </a:lnTo>
                  <a:lnTo>
                    <a:pt x="3602697" y="2006600"/>
                  </a:lnTo>
                  <a:lnTo>
                    <a:pt x="3619118" y="1955800"/>
                  </a:lnTo>
                  <a:lnTo>
                    <a:pt x="3632789" y="1917700"/>
                  </a:lnTo>
                  <a:lnTo>
                    <a:pt x="3643603" y="1866900"/>
                  </a:lnTo>
                  <a:lnTo>
                    <a:pt x="3651457" y="1828800"/>
                  </a:lnTo>
                  <a:lnTo>
                    <a:pt x="3656247" y="1778000"/>
                  </a:lnTo>
                  <a:lnTo>
                    <a:pt x="3657866" y="1727200"/>
                  </a:lnTo>
                  <a:lnTo>
                    <a:pt x="3655882" y="1676400"/>
                  </a:lnTo>
                  <a:lnTo>
                    <a:pt x="3650024" y="1625600"/>
                  </a:lnTo>
                  <a:lnTo>
                    <a:pt x="3640434" y="1574800"/>
                  </a:lnTo>
                  <a:lnTo>
                    <a:pt x="3627255" y="1524000"/>
                  </a:lnTo>
                  <a:lnTo>
                    <a:pt x="3610630" y="1473200"/>
                  </a:lnTo>
                  <a:lnTo>
                    <a:pt x="3590699" y="1435100"/>
                  </a:lnTo>
                  <a:lnTo>
                    <a:pt x="3567606" y="1384300"/>
                  </a:lnTo>
                  <a:lnTo>
                    <a:pt x="3541493" y="1346200"/>
                  </a:lnTo>
                  <a:lnTo>
                    <a:pt x="3512502" y="1308100"/>
                  </a:lnTo>
                  <a:lnTo>
                    <a:pt x="3480827" y="1270062"/>
                  </a:lnTo>
                  <a:lnTo>
                    <a:pt x="2618923" y="1270062"/>
                  </a:lnTo>
                  <a:lnTo>
                    <a:pt x="2658042" y="1244600"/>
                  </a:lnTo>
                  <a:lnTo>
                    <a:pt x="2694759" y="1206500"/>
                  </a:lnTo>
                  <a:lnTo>
                    <a:pt x="2729029" y="1168400"/>
                  </a:lnTo>
                  <a:close/>
                </a:path>
                <a:path w="4409440" h="2425700">
                  <a:moveTo>
                    <a:pt x="2345313" y="12700"/>
                  </a:moveTo>
                  <a:lnTo>
                    <a:pt x="2062348" y="12700"/>
                  </a:lnTo>
                  <a:lnTo>
                    <a:pt x="2017204" y="25400"/>
                  </a:lnTo>
                  <a:lnTo>
                    <a:pt x="1930570" y="50800"/>
                  </a:lnTo>
                  <a:lnTo>
                    <a:pt x="1889288" y="76200"/>
                  </a:lnTo>
                  <a:lnTo>
                    <a:pt x="1849503" y="101600"/>
                  </a:lnTo>
                  <a:lnTo>
                    <a:pt x="1811320" y="127000"/>
                  </a:lnTo>
                  <a:lnTo>
                    <a:pt x="1774842" y="152400"/>
                  </a:lnTo>
                  <a:lnTo>
                    <a:pt x="1740174" y="177800"/>
                  </a:lnTo>
                  <a:lnTo>
                    <a:pt x="1707421" y="203200"/>
                  </a:lnTo>
                  <a:lnTo>
                    <a:pt x="1676687" y="241300"/>
                  </a:lnTo>
                  <a:lnTo>
                    <a:pt x="1648078" y="279400"/>
                  </a:lnTo>
                  <a:lnTo>
                    <a:pt x="1621696" y="317500"/>
                  </a:lnTo>
                  <a:lnTo>
                    <a:pt x="1597648" y="355600"/>
                  </a:lnTo>
                  <a:lnTo>
                    <a:pt x="1576038" y="393700"/>
                  </a:lnTo>
                  <a:lnTo>
                    <a:pt x="1556969" y="431800"/>
                  </a:lnTo>
                  <a:lnTo>
                    <a:pt x="1540548" y="469900"/>
                  </a:lnTo>
                  <a:lnTo>
                    <a:pt x="1526877" y="520700"/>
                  </a:lnTo>
                  <a:lnTo>
                    <a:pt x="1516063" y="558800"/>
                  </a:lnTo>
                  <a:lnTo>
                    <a:pt x="1508209" y="609600"/>
                  </a:lnTo>
                  <a:lnTo>
                    <a:pt x="1503420" y="660400"/>
                  </a:lnTo>
                  <a:lnTo>
                    <a:pt x="1501800" y="698500"/>
                  </a:lnTo>
                  <a:lnTo>
                    <a:pt x="1503759" y="762000"/>
                  </a:lnTo>
                  <a:lnTo>
                    <a:pt x="1509544" y="812800"/>
                  </a:lnTo>
                  <a:lnTo>
                    <a:pt x="1519014" y="863600"/>
                  </a:lnTo>
                  <a:lnTo>
                    <a:pt x="1532030" y="914400"/>
                  </a:lnTo>
                  <a:lnTo>
                    <a:pt x="1548452" y="952500"/>
                  </a:lnTo>
                  <a:lnTo>
                    <a:pt x="1568141" y="1003300"/>
                  </a:lnTo>
                  <a:lnTo>
                    <a:pt x="1590956" y="1041400"/>
                  </a:lnTo>
                  <a:lnTo>
                    <a:pt x="1616759" y="1092200"/>
                  </a:lnTo>
                  <a:lnTo>
                    <a:pt x="1645408" y="1130300"/>
                  </a:lnTo>
                  <a:lnTo>
                    <a:pt x="1676765" y="1168400"/>
                  </a:lnTo>
                  <a:lnTo>
                    <a:pt x="1710690" y="1206500"/>
                  </a:lnTo>
                  <a:lnTo>
                    <a:pt x="1747042" y="1231900"/>
                  </a:lnTo>
                  <a:lnTo>
                    <a:pt x="1785645" y="1270062"/>
                  </a:lnTo>
                  <a:lnTo>
                    <a:pt x="1785913" y="1270226"/>
                  </a:lnTo>
                  <a:lnTo>
                    <a:pt x="1976739" y="1270226"/>
                  </a:lnTo>
                  <a:lnTo>
                    <a:pt x="1942401" y="1231900"/>
                  </a:lnTo>
                  <a:lnTo>
                    <a:pt x="1905932" y="1193800"/>
                  </a:lnTo>
                  <a:lnTo>
                    <a:pt x="1867306" y="1168400"/>
                  </a:lnTo>
                  <a:lnTo>
                    <a:pt x="2729029" y="1168400"/>
                  </a:lnTo>
                  <a:lnTo>
                    <a:pt x="2760709" y="1130300"/>
                  </a:lnTo>
                  <a:lnTo>
                    <a:pt x="2789658" y="1092200"/>
                  </a:lnTo>
                  <a:lnTo>
                    <a:pt x="2815733" y="1054100"/>
                  </a:lnTo>
                  <a:lnTo>
                    <a:pt x="2838792" y="1003300"/>
                  </a:lnTo>
                  <a:lnTo>
                    <a:pt x="2858693" y="952500"/>
                  </a:lnTo>
                  <a:lnTo>
                    <a:pt x="2875295" y="914400"/>
                  </a:lnTo>
                  <a:lnTo>
                    <a:pt x="2888455" y="863600"/>
                  </a:lnTo>
                  <a:lnTo>
                    <a:pt x="2898030" y="812800"/>
                  </a:lnTo>
                  <a:lnTo>
                    <a:pt x="2903880" y="762000"/>
                  </a:lnTo>
                  <a:lnTo>
                    <a:pt x="2905861" y="698500"/>
                  </a:lnTo>
                  <a:lnTo>
                    <a:pt x="2904241" y="660400"/>
                  </a:lnTo>
                  <a:lnTo>
                    <a:pt x="2899452" y="609600"/>
                  </a:lnTo>
                  <a:lnTo>
                    <a:pt x="2891598" y="558800"/>
                  </a:lnTo>
                  <a:lnTo>
                    <a:pt x="2880784" y="520700"/>
                  </a:lnTo>
                  <a:lnTo>
                    <a:pt x="2867113" y="469900"/>
                  </a:lnTo>
                  <a:lnTo>
                    <a:pt x="2850692" y="431800"/>
                  </a:lnTo>
                  <a:lnTo>
                    <a:pt x="2831623" y="393700"/>
                  </a:lnTo>
                  <a:lnTo>
                    <a:pt x="2810013" y="355600"/>
                  </a:lnTo>
                  <a:lnTo>
                    <a:pt x="2785965" y="317500"/>
                  </a:lnTo>
                  <a:lnTo>
                    <a:pt x="2759583" y="279400"/>
                  </a:lnTo>
                  <a:lnTo>
                    <a:pt x="2730974" y="241300"/>
                  </a:lnTo>
                  <a:lnTo>
                    <a:pt x="2700240" y="203200"/>
                  </a:lnTo>
                  <a:lnTo>
                    <a:pt x="2667487" y="177800"/>
                  </a:lnTo>
                  <a:lnTo>
                    <a:pt x="2632819" y="152400"/>
                  </a:lnTo>
                  <a:lnTo>
                    <a:pt x="2596341" y="127000"/>
                  </a:lnTo>
                  <a:lnTo>
                    <a:pt x="2558158" y="101600"/>
                  </a:lnTo>
                  <a:lnTo>
                    <a:pt x="2518373" y="76200"/>
                  </a:lnTo>
                  <a:lnTo>
                    <a:pt x="2477091" y="50800"/>
                  </a:lnTo>
                  <a:lnTo>
                    <a:pt x="2390457" y="25400"/>
                  </a:lnTo>
                  <a:lnTo>
                    <a:pt x="2345313" y="12700"/>
                  </a:lnTo>
                  <a:close/>
                </a:path>
                <a:path w="4409440" h="2425700">
                  <a:moveTo>
                    <a:pt x="843513" y="12700"/>
                  </a:moveTo>
                  <a:lnTo>
                    <a:pt x="560547" y="12700"/>
                  </a:lnTo>
                  <a:lnTo>
                    <a:pt x="515403" y="25400"/>
                  </a:lnTo>
                  <a:lnTo>
                    <a:pt x="428769" y="50800"/>
                  </a:lnTo>
                  <a:lnTo>
                    <a:pt x="387488" y="76200"/>
                  </a:lnTo>
                  <a:lnTo>
                    <a:pt x="347703" y="101600"/>
                  </a:lnTo>
                  <a:lnTo>
                    <a:pt x="309519" y="127000"/>
                  </a:lnTo>
                  <a:lnTo>
                    <a:pt x="273041" y="152400"/>
                  </a:lnTo>
                  <a:lnTo>
                    <a:pt x="238373" y="177800"/>
                  </a:lnTo>
                  <a:lnTo>
                    <a:pt x="205620" y="203200"/>
                  </a:lnTo>
                  <a:lnTo>
                    <a:pt x="174887" y="241300"/>
                  </a:lnTo>
                  <a:lnTo>
                    <a:pt x="146277" y="279400"/>
                  </a:lnTo>
                  <a:lnTo>
                    <a:pt x="119896" y="317500"/>
                  </a:lnTo>
                  <a:lnTo>
                    <a:pt x="95848" y="355600"/>
                  </a:lnTo>
                  <a:lnTo>
                    <a:pt x="74237" y="393700"/>
                  </a:lnTo>
                  <a:lnTo>
                    <a:pt x="55169" y="431800"/>
                  </a:lnTo>
                  <a:lnTo>
                    <a:pt x="38747" y="469900"/>
                  </a:lnTo>
                  <a:lnTo>
                    <a:pt x="25077" y="520700"/>
                  </a:lnTo>
                  <a:lnTo>
                    <a:pt x="14262" y="558800"/>
                  </a:lnTo>
                  <a:lnTo>
                    <a:pt x="6408" y="609600"/>
                  </a:lnTo>
                  <a:lnTo>
                    <a:pt x="1619" y="660400"/>
                  </a:lnTo>
                  <a:lnTo>
                    <a:pt x="0" y="698500"/>
                  </a:lnTo>
                  <a:lnTo>
                    <a:pt x="132384" y="698500"/>
                  </a:lnTo>
                  <a:lnTo>
                    <a:pt x="134475" y="749300"/>
                  </a:lnTo>
                  <a:lnTo>
                    <a:pt x="140634" y="800100"/>
                  </a:lnTo>
                  <a:lnTo>
                    <a:pt x="150690" y="850900"/>
                  </a:lnTo>
                  <a:lnTo>
                    <a:pt x="164472" y="889000"/>
                  </a:lnTo>
                  <a:lnTo>
                    <a:pt x="181808" y="939800"/>
                  </a:lnTo>
                  <a:lnTo>
                    <a:pt x="202529" y="977900"/>
                  </a:lnTo>
                  <a:lnTo>
                    <a:pt x="226462" y="1016000"/>
                  </a:lnTo>
                  <a:lnTo>
                    <a:pt x="253438" y="1054100"/>
                  </a:lnTo>
                  <a:lnTo>
                    <a:pt x="283284" y="1092200"/>
                  </a:lnTo>
                  <a:lnTo>
                    <a:pt x="315831" y="1117600"/>
                  </a:lnTo>
                  <a:lnTo>
                    <a:pt x="350906" y="1155700"/>
                  </a:lnTo>
                  <a:lnTo>
                    <a:pt x="388339" y="1181100"/>
                  </a:lnTo>
                  <a:lnTo>
                    <a:pt x="427959" y="1206500"/>
                  </a:lnTo>
                  <a:lnTo>
                    <a:pt x="469595" y="1219200"/>
                  </a:lnTo>
                  <a:lnTo>
                    <a:pt x="513076" y="1244600"/>
                  </a:lnTo>
                  <a:lnTo>
                    <a:pt x="605118" y="1270062"/>
                  </a:lnTo>
                  <a:lnTo>
                    <a:pt x="805634" y="1270062"/>
                  </a:lnTo>
                  <a:lnTo>
                    <a:pt x="855563" y="1257300"/>
                  </a:lnTo>
                  <a:lnTo>
                    <a:pt x="903480" y="1231900"/>
                  </a:lnTo>
                  <a:lnTo>
                    <a:pt x="949422" y="1219200"/>
                  </a:lnTo>
                  <a:lnTo>
                    <a:pt x="993183" y="1193800"/>
                  </a:lnTo>
                  <a:lnTo>
                    <a:pt x="1034554" y="1168400"/>
                  </a:lnTo>
                  <a:lnTo>
                    <a:pt x="1229118" y="1168400"/>
                  </a:lnTo>
                  <a:lnTo>
                    <a:pt x="1260471" y="1130300"/>
                  </a:lnTo>
                  <a:lnTo>
                    <a:pt x="1289116" y="1092200"/>
                  </a:lnTo>
                  <a:lnTo>
                    <a:pt x="1314915" y="1041400"/>
                  </a:lnTo>
                  <a:lnTo>
                    <a:pt x="1337728" y="1003300"/>
                  </a:lnTo>
                  <a:lnTo>
                    <a:pt x="1357414" y="952500"/>
                  </a:lnTo>
                  <a:lnTo>
                    <a:pt x="1373834" y="914400"/>
                  </a:lnTo>
                  <a:lnTo>
                    <a:pt x="1386849" y="863600"/>
                  </a:lnTo>
                  <a:lnTo>
                    <a:pt x="1396318" y="812800"/>
                  </a:lnTo>
                  <a:lnTo>
                    <a:pt x="1402102" y="762000"/>
                  </a:lnTo>
                  <a:lnTo>
                    <a:pt x="1404061" y="698500"/>
                  </a:lnTo>
                  <a:lnTo>
                    <a:pt x="1402441" y="660400"/>
                  </a:lnTo>
                  <a:lnTo>
                    <a:pt x="1397652" y="609600"/>
                  </a:lnTo>
                  <a:lnTo>
                    <a:pt x="1389798" y="558800"/>
                  </a:lnTo>
                  <a:lnTo>
                    <a:pt x="1378983" y="520700"/>
                  </a:lnTo>
                  <a:lnTo>
                    <a:pt x="1365313" y="469900"/>
                  </a:lnTo>
                  <a:lnTo>
                    <a:pt x="1348891" y="431800"/>
                  </a:lnTo>
                  <a:lnTo>
                    <a:pt x="1329823" y="393700"/>
                  </a:lnTo>
                  <a:lnTo>
                    <a:pt x="1308212" y="355600"/>
                  </a:lnTo>
                  <a:lnTo>
                    <a:pt x="1284164" y="317500"/>
                  </a:lnTo>
                  <a:lnTo>
                    <a:pt x="1257783" y="279400"/>
                  </a:lnTo>
                  <a:lnTo>
                    <a:pt x="1229173" y="241300"/>
                  </a:lnTo>
                  <a:lnTo>
                    <a:pt x="1198440" y="203200"/>
                  </a:lnTo>
                  <a:lnTo>
                    <a:pt x="1165687" y="177800"/>
                  </a:lnTo>
                  <a:lnTo>
                    <a:pt x="1131019" y="152400"/>
                  </a:lnTo>
                  <a:lnTo>
                    <a:pt x="1094541" y="127000"/>
                  </a:lnTo>
                  <a:lnTo>
                    <a:pt x="1056357" y="101600"/>
                  </a:lnTo>
                  <a:lnTo>
                    <a:pt x="1016572" y="76200"/>
                  </a:lnTo>
                  <a:lnTo>
                    <a:pt x="975291" y="50800"/>
                  </a:lnTo>
                  <a:lnTo>
                    <a:pt x="888657" y="25400"/>
                  </a:lnTo>
                  <a:lnTo>
                    <a:pt x="843513" y="12700"/>
                  </a:lnTo>
                  <a:close/>
                </a:path>
                <a:path w="4409440" h="2425700">
                  <a:moveTo>
                    <a:pt x="1556679" y="1168400"/>
                  </a:moveTo>
                  <a:lnTo>
                    <a:pt x="1348888" y="1168400"/>
                  </a:lnTo>
                  <a:lnTo>
                    <a:pt x="1251289" y="1193800"/>
                  </a:lnTo>
                  <a:lnTo>
                    <a:pt x="1205347" y="1219200"/>
                  </a:lnTo>
                  <a:lnTo>
                    <a:pt x="1161587" y="1244600"/>
                  </a:lnTo>
                  <a:lnTo>
                    <a:pt x="1120114" y="1270062"/>
                  </a:lnTo>
                  <a:lnTo>
                    <a:pt x="1785645" y="1270062"/>
                  </a:lnTo>
                  <a:lnTo>
                    <a:pt x="1744146" y="1244600"/>
                  </a:lnTo>
                  <a:lnTo>
                    <a:pt x="1700353" y="1219200"/>
                  </a:lnTo>
                  <a:lnTo>
                    <a:pt x="1654373" y="1193800"/>
                  </a:lnTo>
                  <a:lnTo>
                    <a:pt x="1556679" y="1168400"/>
                  </a:lnTo>
                  <a:close/>
                </a:path>
                <a:path w="4409440" h="2425700">
                  <a:moveTo>
                    <a:pt x="2540266" y="1168400"/>
                  </a:moveTo>
                  <a:lnTo>
                    <a:pt x="1867306" y="1168400"/>
                  </a:lnTo>
                  <a:lnTo>
                    <a:pt x="1909113" y="1193800"/>
                  </a:lnTo>
                  <a:lnTo>
                    <a:pt x="1953308" y="1219200"/>
                  </a:lnTo>
                  <a:lnTo>
                    <a:pt x="1999762" y="1231900"/>
                  </a:lnTo>
                  <a:lnTo>
                    <a:pt x="2048258" y="1257300"/>
                  </a:lnTo>
                  <a:lnTo>
                    <a:pt x="2098827" y="1270062"/>
                  </a:lnTo>
                  <a:lnTo>
                    <a:pt x="2308834" y="1270062"/>
                  </a:lnTo>
                  <a:lnTo>
                    <a:pt x="2359403" y="1257300"/>
                  </a:lnTo>
                  <a:lnTo>
                    <a:pt x="2407899" y="1231900"/>
                  </a:lnTo>
                  <a:lnTo>
                    <a:pt x="2454353" y="1219200"/>
                  </a:lnTo>
                  <a:lnTo>
                    <a:pt x="2498548" y="1193800"/>
                  </a:lnTo>
                  <a:lnTo>
                    <a:pt x="2540266" y="1168400"/>
                  </a:lnTo>
                  <a:close/>
                </a:path>
                <a:path w="4409440" h="2425700">
                  <a:moveTo>
                    <a:pt x="3061092" y="1168400"/>
                  </a:moveTo>
                  <a:lnTo>
                    <a:pt x="2850585" y="1168400"/>
                  </a:lnTo>
                  <a:lnTo>
                    <a:pt x="2751767" y="1193800"/>
                  </a:lnTo>
                  <a:lnTo>
                    <a:pt x="2705313" y="1219200"/>
                  </a:lnTo>
                  <a:lnTo>
                    <a:pt x="2661118" y="1244600"/>
                  </a:lnTo>
                  <a:lnTo>
                    <a:pt x="2619298" y="1270062"/>
                  </a:lnTo>
                  <a:lnTo>
                    <a:pt x="3292425" y="1270062"/>
                  </a:lnTo>
                  <a:lnTo>
                    <a:pt x="3250554" y="1244600"/>
                  </a:lnTo>
                  <a:lnTo>
                    <a:pt x="3206361" y="1219200"/>
                  </a:lnTo>
                  <a:lnTo>
                    <a:pt x="3159908" y="1193800"/>
                  </a:lnTo>
                  <a:lnTo>
                    <a:pt x="3061092" y="1168400"/>
                  </a:lnTo>
                  <a:close/>
                </a:path>
                <a:path w="4409440" h="2425700">
                  <a:moveTo>
                    <a:pt x="3848680" y="12700"/>
                  </a:moveTo>
                  <a:lnTo>
                    <a:pt x="3565711" y="12700"/>
                  </a:lnTo>
                  <a:lnTo>
                    <a:pt x="3520567" y="25400"/>
                  </a:lnTo>
                  <a:lnTo>
                    <a:pt x="3433934" y="50800"/>
                  </a:lnTo>
                  <a:lnTo>
                    <a:pt x="3392653" y="76200"/>
                  </a:lnTo>
                  <a:lnTo>
                    <a:pt x="3352869" y="101600"/>
                  </a:lnTo>
                  <a:lnTo>
                    <a:pt x="3314686" y="127000"/>
                  </a:lnTo>
                  <a:lnTo>
                    <a:pt x="3278209" y="152400"/>
                  </a:lnTo>
                  <a:lnTo>
                    <a:pt x="3243542" y="177800"/>
                  </a:lnTo>
                  <a:lnTo>
                    <a:pt x="3210790" y="203200"/>
                  </a:lnTo>
                  <a:lnTo>
                    <a:pt x="3180057" y="241300"/>
                  </a:lnTo>
                  <a:lnTo>
                    <a:pt x="3151448" y="279400"/>
                  </a:lnTo>
                  <a:lnTo>
                    <a:pt x="3125068" y="317500"/>
                  </a:lnTo>
                  <a:lnTo>
                    <a:pt x="3101020" y="355600"/>
                  </a:lnTo>
                  <a:lnTo>
                    <a:pt x="3079410" y="393700"/>
                  </a:lnTo>
                  <a:lnTo>
                    <a:pt x="3060343" y="431800"/>
                  </a:lnTo>
                  <a:lnTo>
                    <a:pt x="3043921" y="469900"/>
                  </a:lnTo>
                  <a:lnTo>
                    <a:pt x="3030252" y="520700"/>
                  </a:lnTo>
                  <a:lnTo>
                    <a:pt x="3019437" y="558800"/>
                  </a:lnTo>
                  <a:lnTo>
                    <a:pt x="3011584" y="609600"/>
                  </a:lnTo>
                  <a:lnTo>
                    <a:pt x="3006795" y="660400"/>
                  </a:lnTo>
                  <a:lnTo>
                    <a:pt x="3005175" y="698500"/>
                  </a:lnTo>
                  <a:lnTo>
                    <a:pt x="3007159" y="762000"/>
                  </a:lnTo>
                  <a:lnTo>
                    <a:pt x="3013017" y="812800"/>
                  </a:lnTo>
                  <a:lnTo>
                    <a:pt x="3022607" y="863600"/>
                  </a:lnTo>
                  <a:lnTo>
                    <a:pt x="3035786" y="914400"/>
                  </a:lnTo>
                  <a:lnTo>
                    <a:pt x="3052411" y="952500"/>
                  </a:lnTo>
                  <a:lnTo>
                    <a:pt x="3072341" y="1003300"/>
                  </a:lnTo>
                  <a:lnTo>
                    <a:pt x="3095433" y="1054100"/>
                  </a:lnTo>
                  <a:lnTo>
                    <a:pt x="3121545" y="1092200"/>
                  </a:lnTo>
                  <a:lnTo>
                    <a:pt x="3150535" y="1130300"/>
                  </a:lnTo>
                  <a:lnTo>
                    <a:pt x="3182260" y="1168400"/>
                  </a:lnTo>
                  <a:lnTo>
                    <a:pt x="3216578" y="1206500"/>
                  </a:lnTo>
                  <a:lnTo>
                    <a:pt x="3253347" y="1244600"/>
                  </a:lnTo>
                  <a:lnTo>
                    <a:pt x="3292418" y="1270062"/>
                  </a:lnTo>
                  <a:lnTo>
                    <a:pt x="3480832" y="1270062"/>
                  </a:lnTo>
                  <a:lnTo>
                    <a:pt x="3446456" y="1231900"/>
                  </a:lnTo>
                  <a:lnTo>
                    <a:pt x="3409685" y="1193800"/>
                  </a:lnTo>
                  <a:lnTo>
                    <a:pt x="3370719" y="1168400"/>
                  </a:lnTo>
                  <a:lnTo>
                    <a:pt x="4039611" y="1168400"/>
                  </a:lnTo>
                  <a:lnTo>
                    <a:pt x="4058328" y="1155700"/>
                  </a:lnTo>
                  <a:lnTo>
                    <a:pt x="4093403" y="1117600"/>
                  </a:lnTo>
                  <a:lnTo>
                    <a:pt x="4125950" y="1092200"/>
                  </a:lnTo>
                  <a:lnTo>
                    <a:pt x="4155797" y="1054100"/>
                  </a:lnTo>
                  <a:lnTo>
                    <a:pt x="4182773" y="1016000"/>
                  </a:lnTo>
                  <a:lnTo>
                    <a:pt x="4206707" y="977900"/>
                  </a:lnTo>
                  <a:lnTo>
                    <a:pt x="4227427" y="939800"/>
                  </a:lnTo>
                  <a:lnTo>
                    <a:pt x="4244764" y="889000"/>
                  </a:lnTo>
                  <a:lnTo>
                    <a:pt x="4258546" y="850900"/>
                  </a:lnTo>
                  <a:lnTo>
                    <a:pt x="4268602" y="800100"/>
                  </a:lnTo>
                  <a:lnTo>
                    <a:pt x="4274761" y="749300"/>
                  </a:lnTo>
                  <a:lnTo>
                    <a:pt x="4276852" y="698500"/>
                  </a:lnTo>
                  <a:lnTo>
                    <a:pt x="4409224" y="698500"/>
                  </a:lnTo>
                  <a:lnTo>
                    <a:pt x="4407604" y="660400"/>
                  </a:lnTo>
                  <a:lnTo>
                    <a:pt x="4402815" y="609600"/>
                  </a:lnTo>
                  <a:lnTo>
                    <a:pt x="4394961" y="558800"/>
                  </a:lnTo>
                  <a:lnTo>
                    <a:pt x="4384147" y="520700"/>
                  </a:lnTo>
                  <a:lnTo>
                    <a:pt x="4370477" y="469900"/>
                  </a:lnTo>
                  <a:lnTo>
                    <a:pt x="4354056" y="431800"/>
                  </a:lnTo>
                  <a:lnTo>
                    <a:pt x="4334988" y="393700"/>
                  </a:lnTo>
                  <a:lnTo>
                    <a:pt x="4313378" y="355600"/>
                  </a:lnTo>
                  <a:lnTo>
                    <a:pt x="4289330" y="317500"/>
                  </a:lnTo>
                  <a:lnTo>
                    <a:pt x="4262950" y="279400"/>
                  </a:lnTo>
                  <a:lnTo>
                    <a:pt x="4234341" y="241300"/>
                  </a:lnTo>
                  <a:lnTo>
                    <a:pt x="4203607" y="203200"/>
                  </a:lnTo>
                  <a:lnTo>
                    <a:pt x="4170855" y="177800"/>
                  </a:lnTo>
                  <a:lnTo>
                    <a:pt x="4136187" y="152400"/>
                  </a:lnTo>
                  <a:lnTo>
                    <a:pt x="4099709" y="127000"/>
                  </a:lnTo>
                  <a:lnTo>
                    <a:pt x="4061526" y="101600"/>
                  </a:lnTo>
                  <a:lnTo>
                    <a:pt x="4021741" y="76200"/>
                  </a:lnTo>
                  <a:lnTo>
                    <a:pt x="3980459" y="50800"/>
                  </a:lnTo>
                  <a:lnTo>
                    <a:pt x="3893824" y="25400"/>
                  </a:lnTo>
                  <a:lnTo>
                    <a:pt x="3848680" y="12700"/>
                  </a:lnTo>
                  <a:close/>
                </a:path>
                <a:path w="4409440" h="2425700">
                  <a:moveTo>
                    <a:pt x="4039611" y="1168400"/>
                  </a:moveTo>
                  <a:lnTo>
                    <a:pt x="3370719" y="1168400"/>
                  </a:lnTo>
                  <a:lnTo>
                    <a:pt x="3412488" y="1193800"/>
                  </a:lnTo>
                  <a:lnTo>
                    <a:pt x="3456681" y="1219200"/>
                  </a:lnTo>
                  <a:lnTo>
                    <a:pt x="3503132" y="1231900"/>
                  </a:lnTo>
                  <a:lnTo>
                    <a:pt x="3551626" y="1257300"/>
                  </a:lnTo>
                  <a:lnTo>
                    <a:pt x="3602192" y="1270062"/>
                  </a:lnTo>
                  <a:lnTo>
                    <a:pt x="3804109" y="1270062"/>
                  </a:lnTo>
                  <a:lnTo>
                    <a:pt x="3896153" y="1244600"/>
                  </a:lnTo>
                  <a:lnTo>
                    <a:pt x="3939635" y="1219200"/>
                  </a:lnTo>
                  <a:lnTo>
                    <a:pt x="3981273" y="1206500"/>
                  </a:lnTo>
                  <a:lnTo>
                    <a:pt x="4020894" y="1181100"/>
                  </a:lnTo>
                  <a:lnTo>
                    <a:pt x="4039611" y="1168400"/>
                  </a:lnTo>
                  <a:close/>
                </a:path>
                <a:path w="4409440" h="2425700">
                  <a:moveTo>
                    <a:pt x="1452727" y="1155700"/>
                  </a:moveTo>
                  <a:lnTo>
                    <a:pt x="1400131" y="1168400"/>
                  </a:lnTo>
                  <a:lnTo>
                    <a:pt x="1505382" y="1168400"/>
                  </a:lnTo>
                  <a:lnTo>
                    <a:pt x="1452727" y="1155700"/>
                  </a:lnTo>
                  <a:close/>
                </a:path>
                <a:path w="4409440" h="2425700">
                  <a:moveTo>
                    <a:pt x="2955836" y="1155700"/>
                  </a:moveTo>
                  <a:lnTo>
                    <a:pt x="2902515" y="1168400"/>
                  </a:lnTo>
                  <a:lnTo>
                    <a:pt x="3009161" y="1168400"/>
                  </a:lnTo>
                  <a:lnTo>
                    <a:pt x="2955836" y="1155700"/>
                  </a:lnTo>
                  <a:close/>
                </a:path>
                <a:path w="4409440" h="2425700">
                  <a:moveTo>
                    <a:pt x="750095" y="0"/>
                  </a:moveTo>
                  <a:lnTo>
                    <a:pt x="653965" y="0"/>
                  </a:lnTo>
                  <a:lnTo>
                    <a:pt x="606769" y="12700"/>
                  </a:lnTo>
                  <a:lnTo>
                    <a:pt x="797291" y="12700"/>
                  </a:lnTo>
                  <a:lnTo>
                    <a:pt x="750095" y="0"/>
                  </a:lnTo>
                  <a:close/>
                </a:path>
                <a:path w="4409440" h="2425700">
                  <a:moveTo>
                    <a:pt x="2251896" y="0"/>
                  </a:moveTo>
                  <a:lnTo>
                    <a:pt x="2155765" y="0"/>
                  </a:lnTo>
                  <a:lnTo>
                    <a:pt x="2108570" y="12700"/>
                  </a:lnTo>
                  <a:lnTo>
                    <a:pt x="2299091" y="12700"/>
                  </a:lnTo>
                  <a:lnTo>
                    <a:pt x="2251896" y="0"/>
                  </a:lnTo>
                  <a:close/>
                </a:path>
                <a:path w="4409440" h="2425700">
                  <a:moveTo>
                    <a:pt x="3755259" y="0"/>
                  </a:moveTo>
                  <a:lnTo>
                    <a:pt x="3659128" y="0"/>
                  </a:lnTo>
                  <a:lnTo>
                    <a:pt x="3611932" y="12700"/>
                  </a:lnTo>
                  <a:lnTo>
                    <a:pt x="3802457" y="12700"/>
                  </a:lnTo>
                  <a:lnTo>
                    <a:pt x="3755259" y="0"/>
                  </a:lnTo>
                  <a:close/>
                </a:path>
              </a:pathLst>
            </a:custGeom>
            <a:solidFill>
              <a:srgbClr val="000000">
                <a:alpha val="1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622882" y="5682927"/>
              <a:ext cx="4409440" cy="2430780"/>
            </a:xfrm>
            <a:custGeom>
              <a:avLst/>
              <a:gdLst/>
              <a:ahLst/>
              <a:cxnLst/>
              <a:rect l="l" t="t" r="r" b="b"/>
              <a:pathLst>
                <a:path w="4409440" h="2430779">
                  <a:moveTo>
                    <a:pt x="1038453" y="1161643"/>
                  </a:moveTo>
                  <a:lnTo>
                    <a:pt x="1039241" y="1162761"/>
                  </a:lnTo>
                  <a:lnTo>
                    <a:pt x="1039876" y="1163929"/>
                  </a:lnTo>
                  <a:lnTo>
                    <a:pt x="1040561" y="1165072"/>
                  </a:lnTo>
                  <a:lnTo>
                    <a:pt x="1038186" y="1161834"/>
                  </a:lnTo>
                  <a:lnTo>
                    <a:pt x="1038364" y="1161707"/>
                  </a:lnTo>
                  <a:close/>
                </a:path>
                <a:path w="4409440" h="2430779">
                  <a:moveTo>
                    <a:pt x="1116291" y="1268539"/>
                  </a:moveTo>
                  <a:close/>
                </a:path>
                <a:path w="4409440" h="2430779">
                  <a:moveTo>
                    <a:pt x="3707193" y="0"/>
                  </a:moveTo>
                  <a:lnTo>
                    <a:pt x="3659128" y="1619"/>
                  </a:lnTo>
                  <a:lnTo>
                    <a:pt x="3611932" y="6408"/>
                  </a:lnTo>
                  <a:lnTo>
                    <a:pt x="3565711" y="14262"/>
                  </a:lnTo>
                  <a:lnTo>
                    <a:pt x="3520567" y="25076"/>
                  </a:lnTo>
                  <a:lnTo>
                    <a:pt x="3476607" y="38746"/>
                  </a:lnTo>
                  <a:lnTo>
                    <a:pt x="3433934" y="55167"/>
                  </a:lnTo>
                  <a:lnTo>
                    <a:pt x="3392653" y="74235"/>
                  </a:lnTo>
                  <a:lnTo>
                    <a:pt x="3352869" y="95845"/>
                  </a:lnTo>
                  <a:lnTo>
                    <a:pt x="3314686" y="119893"/>
                  </a:lnTo>
                  <a:lnTo>
                    <a:pt x="3278209" y="146273"/>
                  </a:lnTo>
                  <a:lnTo>
                    <a:pt x="3243542" y="174882"/>
                  </a:lnTo>
                  <a:lnTo>
                    <a:pt x="3210790" y="205616"/>
                  </a:lnTo>
                  <a:lnTo>
                    <a:pt x="3180057" y="238368"/>
                  </a:lnTo>
                  <a:lnTo>
                    <a:pt x="3151448" y="273036"/>
                  </a:lnTo>
                  <a:lnTo>
                    <a:pt x="3125068" y="309514"/>
                  </a:lnTo>
                  <a:lnTo>
                    <a:pt x="3101020" y="347697"/>
                  </a:lnTo>
                  <a:lnTo>
                    <a:pt x="3079410" y="387482"/>
                  </a:lnTo>
                  <a:lnTo>
                    <a:pt x="3060343" y="428764"/>
                  </a:lnTo>
                  <a:lnTo>
                    <a:pt x="3043921" y="471438"/>
                  </a:lnTo>
                  <a:lnTo>
                    <a:pt x="3030252" y="515399"/>
                  </a:lnTo>
                  <a:lnTo>
                    <a:pt x="3019437" y="560544"/>
                  </a:lnTo>
                  <a:lnTo>
                    <a:pt x="3011584" y="606767"/>
                  </a:lnTo>
                  <a:lnTo>
                    <a:pt x="3006795" y="653964"/>
                  </a:lnTo>
                  <a:lnTo>
                    <a:pt x="3005175" y="702030"/>
                  </a:lnTo>
                  <a:lnTo>
                    <a:pt x="3007159" y="755195"/>
                  </a:lnTo>
                  <a:lnTo>
                    <a:pt x="3013017" y="807278"/>
                  </a:lnTo>
                  <a:lnTo>
                    <a:pt x="3022607" y="858136"/>
                  </a:lnTo>
                  <a:lnTo>
                    <a:pt x="3035786" y="907629"/>
                  </a:lnTo>
                  <a:lnTo>
                    <a:pt x="3052411" y="955616"/>
                  </a:lnTo>
                  <a:lnTo>
                    <a:pt x="3072341" y="1001955"/>
                  </a:lnTo>
                  <a:lnTo>
                    <a:pt x="3095433" y="1046505"/>
                  </a:lnTo>
                  <a:lnTo>
                    <a:pt x="3121545" y="1089124"/>
                  </a:lnTo>
                  <a:lnTo>
                    <a:pt x="3150535" y="1129672"/>
                  </a:lnTo>
                  <a:lnTo>
                    <a:pt x="3182260" y="1168008"/>
                  </a:lnTo>
                  <a:lnTo>
                    <a:pt x="3216578" y="1203989"/>
                  </a:lnTo>
                  <a:lnTo>
                    <a:pt x="3253347" y="1237474"/>
                  </a:lnTo>
                  <a:lnTo>
                    <a:pt x="3292424" y="1268323"/>
                  </a:lnTo>
                  <a:lnTo>
                    <a:pt x="3292322" y="1268463"/>
                  </a:lnTo>
                  <a:lnTo>
                    <a:pt x="3250554" y="1240674"/>
                  </a:lnTo>
                  <a:lnTo>
                    <a:pt x="3206361" y="1216487"/>
                  </a:lnTo>
                  <a:lnTo>
                    <a:pt x="3159908" y="1196200"/>
                  </a:lnTo>
                  <a:lnTo>
                    <a:pt x="3111413" y="1180036"/>
                  </a:lnTo>
                  <a:lnTo>
                    <a:pt x="3061092" y="1168216"/>
                  </a:lnTo>
                  <a:lnTo>
                    <a:pt x="3009161" y="1160961"/>
                  </a:lnTo>
                  <a:lnTo>
                    <a:pt x="2955836" y="1158493"/>
                  </a:lnTo>
                  <a:lnTo>
                    <a:pt x="2902515" y="1160961"/>
                  </a:lnTo>
                  <a:lnTo>
                    <a:pt x="2850585" y="1168216"/>
                  </a:lnTo>
                  <a:lnTo>
                    <a:pt x="2800263" y="1180036"/>
                  </a:lnTo>
                  <a:lnTo>
                    <a:pt x="2751767" y="1196200"/>
                  </a:lnTo>
                  <a:lnTo>
                    <a:pt x="2705313" y="1216487"/>
                  </a:lnTo>
                  <a:lnTo>
                    <a:pt x="2661118" y="1240674"/>
                  </a:lnTo>
                  <a:lnTo>
                    <a:pt x="2619400" y="1268539"/>
                  </a:lnTo>
                  <a:lnTo>
                    <a:pt x="2619019" y="1268006"/>
                  </a:lnTo>
                  <a:lnTo>
                    <a:pt x="2658042" y="1237156"/>
                  </a:lnTo>
                  <a:lnTo>
                    <a:pt x="2694759" y="1203676"/>
                  </a:lnTo>
                  <a:lnTo>
                    <a:pt x="2729029" y="1167704"/>
                  </a:lnTo>
                  <a:lnTo>
                    <a:pt x="2760709" y="1129384"/>
                  </a:lnTo>
                  <a:lnTo>
                    <a:pt x="2789658" y="1088854"/>
                  </a:lnTo>
                  <a:lnTo>
                    <a:pt x="2815733" y="1046257"/>
                  </a:lnTo>
                  <a:lnTo>
                    <a:pt x="2838792" y="1001734"/>
                  </a:lnTo>
                  <a:lnTo>
                    <a:pt x="2858693" y="955425"/>
                  </a:lnTo>
                  <a:lnTo>
                    <a:pt x="2875295" y="907471"/>
                  </a:lnTo>
                  <a:lnTo>
                    <a:pt x="2888455" y="858014"/>
                  </a:lnTo>
                  <a:lnTo>
                    <a:pt x="2898030" y="807194"/>
                  </a:lnTo>
                  <a:lnTo>
                    <a:pt x="2903880" y="755152"/>
                  </a:lnTo>
                  <a:lnTo>
                    <a:pt x="2905861" y="702030"/>
                  </a:lnTo>
                  <a:lnTo>
                    <a:pt x="2904241" y="653964"/>
                  </a:lnTo>
                  <a:lnTo>
                    <a:pt x="2899452" y="606767"/>
                  </a:lnTo>
                  <a:lnTo>
                    <a:pt x="2891598" y="560544"/>
                  </a:lnTo>
                  <a:lnTo>
                    <a:pt x="2880784" y="515399"/>
                  </a:lnTo>
                  <a:lnTo>
                    <a:pt x="2867113" y="471438"/>
                  </a:lnTo>
                  <a:lnTo>
                    <a:pt x="2850692" y="428764"/>
                  </a:lnTo>
                  <a:lnTo>
                    <a:pt x="2831623" y="387482"/>
                  </a:lnTo>
                  <a:lnTo>
                    <a:pt x="2810013" y="347697"/>
                  </a:lnTo>
                  <a:lnTo>
                    <a:pt x="2785965" y="309514"/>
                  </a:lnTo>
                  <a:lnTo>
                    <a:pt x="2759583" y="273036"/>
                  </a:lnTo>
                  <a:lnTo>
                    <a:pt x="2730974" y="238368"/>
                  </a:lnTo>
                  <a:lnTo>
                    <a:pt x="2700240" y="205616"/>
                  </a:lnTo>
                  <a:lnTo>
                    <a:pt x="2667487" y="174882"/>
                  </a:lnTo>
                  <a:lnTo>
                    <a:pt x="2632819" y="146273"/>
                  </a:lnTo>
                  <a:lnTo>
                    <a:pt x="2596341" y="119893"/>
                  </a:lnTo>
                  <a:lnTo>
                    <a:pt x="2558158" y="95845"/>
                  </a:lnTo>
                  <a:lnTo>
                    <a:pt x="2518373" y="74235"/>
                  </a:lnTo>
                  <a:lnTo>
                    <a:pt x="2477091" y="55167"/>
                  </a:lnTo>
                  <a:lnTo>
                    <a:pt x="2434418" y="38746"/>
                  </a:lnTo>
                  <a:lnTo>
                    <a:pt x="2390457" y="25076"/>
                  </a:lnTo>
                  <a:lnTo>
                    <a:pt x="2345313" y="14262"/>
                  </a:lnTo>
                  <a:lnTo>
                    <a:pt x="2299091" y="6408"/>
                  </a:lnTo>
                  <a:lnTo>
                    <a:pt x="2251896" y="1619"/>
                  </a:lnTo>
                  <a:lnTo>
                    <a:pt x="2203831" y="0"/>
                  </a:lnTo>
                  <a:lnTo>
                    <a:pt x="2155765" y="1619"/>
                  </a:lnTo>
                  <a:lnTo>
                    <a:pt x="2108570" y="6408"/>
                  </a:lnTo>
                  <a:lnTo>
                    <a:pt x="2062348" y="14262"/>
                  </a:lnTo>
                  <a:lnTo>
                    <a:pt x="2017204" y="25076"/>
                  </a:lnTo>
                  <a:lnTo>
                    <a:pt x="1973243" y="38746"/>
                  </a:lnTo>
                  <a:lnTo>
                    <a:pt x="1930570" y="55167"/>
                  </a:lnTo>
                  <a:lnTo>
                    <a:pt x="1889288" y="74235"/>
                  </a:lnTo>
                  <a:lnTo>
                    <a:pt x="1849503" y="95845"/>
                  </a:lnTo>
                  <a:lnTo>
                    <a:pt x="1811320" y="119893"/>
                  </a:lnTo>
                  <a:lnTo>
                    <a:pt x="1774842" y="146273"/>
                  </a:lnTo>
                  <a:lnTo>
                    <a:pt x="1740174" y="174882"/>
                  </a:lnTo>
                  <a:lnTo>
                    <a:pt x="1707421" y="205616"/>
                  </a:lnTo>
                  <a:lnTo>
                    <a:pt x="1676687" y="238368"/>
                  </a:lnTo>
                  <a:lnTo>
                    <a:pt x="1648078" y="273036"/>
                  </a:lnTo>
                  <a:lnTo>
                    <a:pt x="1621696" y="309514"/>
                  </a:lnTo>
                  <a:lnTo>
                    <a:pt x="1597648" y="347697"/>
                  </a:lnTo>
                  <a:lnTo>
                    <a:pt x="1576038" y="387482"/>
                  </a:lnTo>
                  <a:lnTo>
                    <a:pt x="1556969" y="428764"/>
                  </a:lnTo>
                  <a:lnTo>
                    <a:pt x="1540548" y="471438"/>
                  </a:lnTo>
                  <a:lnTo>
                    <a:pt x="1526877" y="515399"/>
                  </a:lnTo>
                  <a:lnTo>
                    <a:pt x="1516063" y="560544"/>
                  </a:lnTo>
                  <a:lnTo>
                    <a:pt x="1508209" y="606767"/>
                  </a:lnTo>
                  <a:lnTo>
                    <a:pt x="1503420" y="653964"/>
                  </a:lnTo>
                  <a:lnTo>
                    <a:pt x="1501800" y="702030"/>
                  </a:lnTo>
                  <a:lnTo>
                    <a:pt x="1503759" y="754850"/>
                  </a:lnTo>
                  <a:lnTo>
                    <a:pt x="1509544" y="806602"/>
                  </a:lnTo>
                  <a:lnTo>
                    <a:pt x="1519014" y="857147"/>
                  </a:lnTo>
                  <a:lnTo>
                    <a:pt x="1532030" y="906346"/>
                  </a:lnTo>
                  <a:lnTo>
                    <a:pt x="1548452" y="954063"/>
                  </a:lnTo>
                  <a:lnTo>
                    <a:pt x="1568141" y="1000157"/>
                  </a:lnTo>
                  <a:lnTo>
                    <a:pt x="1590956" y="1044491"/>
                  </a:lnTo>
                  <a:lnTo>
                    <a:pt x="1616759" y="1086926"/>
                  </a:lnTo>
                  <a:lnTo>
                    <a:pt x="1645408" y="1127323"/>
                  </a:lnTo>
                  <a:lnTo>
                    <a:pt x="1676765" y="1165545"/>
                  </a:lnTo>
                  <a:lnTo>
                    <a:pt x="1710690" y="1201452"/>
                  </a:lnTo>
                  <a:lnTo>
                    <a:pt x="1747042" y="1234907"/>
                  </a:lnTo>
                  <a:lnTo>
                    <a:pt x="1785683" y="1265770"/>
                  </a:lnTo>
                  <a:lnTo>
                    <a:pt x="1785594" y="1265897"/>
                  </a:lnTo>
                  <a:lnTo>
                    <a:pt x="1744146" y="1238738"/>
                  </a:lnTo>
                  <a:lnTo>
                    <a:pt x="1700353" y="1215114"/>
                  </a:lnTo>
                  <a:lnTo>
                    <a:pt x="1654373" y="1195304"/>
                  </a:lnTo>
                  <a:lnTo>
                    <a:pt x="1606412" y="1179521"/>
                  </a:lnTo>
                  <a:lnTo>
                    <a:pt x="1556679" y="1167982"/>
                  </a:lnTo>
                  <a:lnTo>
                    <a:pt x="1505382" y="1160902"/>
                  </a:lnTo>
                  <a:lnTo>
                    <a:pt x="1452727" y="1158493"/>
                  </a:lnTo>
                  <a:lnTo>
                    <a:pt x="1400131" y="1160897"/>
                  </a:lnTo>
                  <a:lnTo>
                    <a:pt x="1348888" y="1167964"/>
                  </a:lnTo>
                  <a:lnTo>
                    <a:pt x="1299205" y="1179480"/>
                  </a:lnTo>
                  <a:lnTo>
                    <a:pt x="1251289" y="1195231"/>
                  </a:lnTo>
                  <a:lnTo>
                    <a:pt x="1205347" y="1215002"/>
                  </a:lnTo>
                  <a:lnTo>
                    <a:pt x="1161587" y="1238578"/>
                  </a:lnTo>
                  <a:lnTo>
                    <a:pt x="1120216" y="1265745"/>
                  </a:lnTo>
                  <a:lnTo>
                    <a:pt x="1158851" y="1234879"/>
                  </a:lnTo>
                  <a:lnTo>
                    <a:pt x="1195198" y="1201424"/>
                  </a:lnTo>
                  <a:lnTo>
                    <a:pt x="1229118" y="1165516"/>
                  </a:lnTo>
                  <a:lnTo>
                    <a:pt x="1260471" y="1127296"/>
                  </a:lnTo>
                  <a:lnTo>
                    <a:pt x="1289116" y="1086900"/>
                  </a:lnTo>
                  <a:lnTo>
                    <a:pt x="1314915" y="1044467"/>
                  </a:lnTo>
                  <a:lnTo>
                    <a:pt x="1337728" y="1000136"/>
                  </a:lnTo>
                  <a:lnTo>
                    <a:pt x="1357414" y="954045"/>
                  </a:lnTo>
                  <a:lnTo>
                    <a:pt x="1373834" y="906333"/>
                  </a:lnTo>
                  <a:lnTo>
                    <a:pt x="1386849" y="857136"/>
                  </a:lnTo>
                  <a:lnTo>
                    <a:pt x="1396318" y="806595"/>
                  </a:lnTo>
                  <a:lnTo>
                    <a:pt x="1402102" y="754847"/>
                  </a:lnTo>
                  <a:lnTo>
                    <a:pt x="1404061" y="702030"/>
                  </a:lnTo>
                  <a:lnTo>
                    <a:pt x="1402441" y="653964"/>
                  </a:lnTo>
                  <a:lnTo>
                    <a:pt x="1397652" y="606767"/>
                  </a:lnTo>
                  <a:lnTo>
                    <a:pt x="1389798" y="560544"/>
                  </a:lnTo>
                  <a:lnTo>
                    <a:pt x="1378983" y="515399"/>
                  </a:lnTo>
                  <a:lnTo>
                    <a:pt x="1365313" y="471438"/>
                  </a:lnTo>
                  <a:lnTo>
                    <a:pt x="1348891" y="428764"/>
                  </a:lnTo>
                  <a:lnTo>
                    <a:pt x="1329823" y="387482"/>
                  </a:lnTo>
                  <a:lnTo>
                    <a:pt x="1308212" y="347697"/>
                  </a:lnTo>
                  <a:lnTo>
                    <a:pt x="1284164" y="309514"/>
                  </a:lnTo>
                  <a:lnTo>
                    <a:pt x="1257783" y="273036"/>
                  </a:lnTo>
                  <a:lnTo>
                    <a:pt x="1229173" y="238368"/>
                  </a:lnTo>
                  <a:lnTo>
                    <a:pt x="1198440" y="205616"/>
                  </a:lnTo>
                  <a:lnTo>
                    <a:pt x="1165687" y="174882"/>
                  </a:lnTo>
                  <a:lnTo>
                    <a:pt x="1131019" y="146273"/>
                  </a:lnTo>
                  <a:lnTo>
                    <a:pt x="1094541" y="119893"/>
                  </a:lnTo>
                  <a:lnTo>
                    <a:pt x="1056357" y="95845"/>
                  </a:lnTo>
                  <a:lnTo>
                    <a:pt x="1016572" y="74235"/>
                  </a:lnTo>
                  <a:lnTo>
                    <a:pt x="975291" y="55167"/>
                  </a:lnTo>
                  <a:lnTo>
                    <a:pt x="932618" y="38746"/>
                  </a:lnTo>
                  <a:lnTo>
                    <a:pt x="888657" y="25076"/>
                  </a:lnTo>
                  <a:lnTo>
                    <a:pt x="843513" y="14262"/>
                  </a:lnTo>
                  <a:lnTo>
                    <a:pt x="797291" y="6408"/>
                  </a:lnTo>
                  <a:lnTo>
                    <a:pt x="750095" y="1619"/>
                  </a:lnTo>
                  <a:lnTo>
                    <a:pt x="702030" y="0"/>
                  </a:lnTo>
                  <a:lnTo>
                    <a:pt x="653965" y="1619"/>
                  </a:lnTo>
                  <a:lnTo>
                    <a:pt x="606769" y="6408"/>
                  </a:lnTo>
                  <a:lnTo>
                    <a:pt x="560547" y="14262"/>
                  </a:lnTo>
                  <a:lnTo>
                    <a:pt x="515403" y="25076"/>
                  </a:lnTo>
                  <a:lnTo>
                    <a:pt x="471443" y="38746"/>
                  </a:lnTo>
                  <a:lnTo>
                    <a:pt x="428769" y="55167"/>
                  </a:lnTo>
                  <a:lnTo>
                    <a:pt x="387488" y="74235"/>
                  </a:lnTo>
                  <a:lnTo>
                    <a:pt x="347703" y="95845"/>
                  </a:lnTo>
                  <a:lnTo>
                    <a:pt x="309519" y="119893"/>
                  </a:lnTo>
                  <a:lnTo>
                    <a:pt x="273041" y="146273"/>
                  </a:lnTo>
                  <a:lnTo>
                    <a:pt x="238373" y="174882"/>
                  </a:lnTo>
                  <a:lnTo>
                    <a:pt x="205620" y="205616"/>
                  </a:lnTo>
                  <a:lnTo>
                    <a:pt x="174887" y="238368"/>
                  </a:lnTo>
                  <a:lnTo>
                    <a:pt x="146277" y="273036"/>
                  </a:lnTo>
                  <a:lnTo>
                    <a:pt x="119896" y="309514"/>
                  </a:lnTo>
                  <a:lnTo>
                    <a:pt x="95848" y="347697"/>
                  </a:lnTo>
                  <a:lnTo>
                    <a:pt x="74237" y="387482"/>
                  </a:lnTo>
                  <a:lnTo>
                    <a:pt x="55169" y="428764"/>
                  </a:lnTo>
                  <a:lnTo>
                    <a:pt x="38747" y="471438"/>
                  </a:lnTo>
                  <a:lnTo>
                    <a:pt x="25077" y="515399"/>
                  </a:lnTo>
                  <a:lnTo>
                    <a:pt x="14262" y="560544"/>
                  </a:lnTo>
                  <a:lnTo>
                    <a:pt x="6408" y="606767"/>
                  </a:lnTo>
                  <a:lnTo>
                    <a:pt x="1619" y="653964"/>
                  </a:lnTo>
                  <a:lnTo>
                    <a:pt x="0" y="702030"/>
                  </a:lnTo>
                  <a:lnTo>
                    <a:pt x="132384" y="702030"/>
                  </a:lnTo>
                  <a:lnTo>
                    <a:pt x="134475" y="751181"/>
                  </a:lnTo>
                  <a:lnTo>
                    <a:pt x="140634" y="799171"/>
                  </a:lnTo>
                  <a:lnTo>
                    <a:pt x="150690" y="845829"/>
                  </a:lnTo>
                  <a:lnTo>
                    <a:pt x="164472" y="890984"/>
                  </a:lnTo>
                  <a:lnTo>
                    <a:pt x="181808" y="934465"/>
                  </a:lnTo>
                  <a:lnTo>
                    <a:pt x="202529" y="976101"/>
                  </a:lnTo>
                  <a:lnTo>
                    <a:pt x="226462" y="1015721"/>
                  </a:lnTo>
                  <a:lnTo>
                    <a:pt x="253438" y="1053154"/>
                  </a:lnTo>
                  <a:lnTo>
                    <a:pt x="283284" y="1088230"/>
                  </a:lnTo>
                  <a:lnTo>
                    <a:pt x="315831" y="1120776"/>
                  </a:lnTo>
                  <a:lnTo>
                    <a:pt x="350906" y="1150622"/>
                  </a:lnTo>
                  <a:lnTo>
                    <a:pt x="388339" y="1177598"/>
                  </a:lnTo>
                  <a:lnTo>
                    <a:pt x="427959" y="1201531"/>
                  </a:lnTo>
                  <a:lnTo>
                    <a:pt x="469595" y="1222252"/>
                  </a:lnTo>
                  <a:lnTo>
                    <a:pt x="513076" y="1239589"/>
                  </a:lnTo>
                  <a:lnTo>
                    <a:pt x="558231" y="1253370"/>
                  </a:lnTo>
                  <a:lnTo>
                    <a:pt x="604889" y="1263426"/>
                  </a:lnTo>
                  <a:lnTo>
                    <a:pt x="652879" y="1269585"/>
                  </a:lnTo>
                  <a:lnTo>
                    <a:pt x="702030" y="1271676"/>
                  </a:lnTo>
                  <a:lnTo>
                    <a:pt x="754631" y="1269272"/>
                  </a:lnTo>
                  <a:lnTo>
                    <a:pt x="805878" y="1262205"/>
                  </a:lnTo>
                  <a:lnTo>
                    <a:pt x="855563" y="1250688"/>
                  </a:lnTo>
                  <a:lnTo>
                    <a:pt x="903480" y="1234936"/>
                  </a:lnTo>
                  <a:lnTo>
                    <a:pt x="949422" y="1215163"/>
                  </a:lnTo>
                  <a:lnTo>
                    <a:pt x="993183" y="1191583"/>
                  </a:lnTo>
                  <a:lnTo>
                    <a:pt x="1034554" y="1164412"/>
                  </a:lnTo>
                  <a:lnTo>
                    <a:pt x="995916" y="1195278"/>
                  </a:lnTo>
                  <a:lnTo>
                    <a:pt x="959567" y="1228734"/>
                  </a:lnTo>
                  <a:lnTo>
                    <a:pt x="925645" y="1264642"/>
                  </a:lnTo>
                  <a:lnTo>
                    <a:pt x="894291" y="1302864"/>
                  </a:lnTo>
                  <a:lnTo>
                    <a:pt x="865644" y="1343261"/>
                  </a:lnTo>
                  <a:lnTo>
                    <a:pt x="839844" y="1385695"/>
                  </a:lnTo>
                  <a:lnTo>
                    <a:pt x="817031" y="1430027"/>
                  </a:lnTo>
                  <a:lnTo>
                    <a:pt x="797344" y="1476120"/>
                  </a:lnTo>
                  <a:lnTo>
                    <a:pt x="780924" y="1523834"/>
                  </a:lnTo>
                  <a:lnTo>
                    <a:pt x="767909" y="1573031"/>
                  </a:lnTo>
                  <a:lnTo>
                    <a:pt x="758440" y="1623574"/>
                  </a:lnTo>
                  <a:lnTo>
                    <a:pt x="752656" y="1675322"/>
                  </a:lnTo>
                  <a:lnTo>
                    <a:pt x="750697" y="1728139"/>
                  </a:lnTo>
                  <a:lnTo>
                    <a:pt x="752316" y="1776204"/>
                  </a:lnTo>
                  <a:lnTo>
                    <a:pt x="757105" y="1823400"/>
                  </a:lnTo>
                  <a:lnTo>
                    <a:pt x="764959" y="1869622"/>
                  </a:lnTo>
                  <a:lnTo>
                    <a:pt x="775774" y="1914766"/>
                  </a:lnTo>
                  <a:lnTo>
                    <a:pt x="789444" y="1958727"/>
                  </a:lnTo>
                  <a:lnTo>
                    <a:pt x="805866" y="2001400"/>
                  </a:lnTo>
                  <a:lnTo>
                    <a:pt x="824934" y="2042682"/>
                  </a:lnTo>
                  <a:lnTo>
                    <a:pt x="846545" y="2082466"/>
                  </a:lnTo>
                  <a:lnTo>
                    <a:pt x="870593" y="2120650"/>
                  </a:lnTo>
                  <a:lnTo>
                    <a:pt x="896974" y="2157128"/>
                  </a:lnTo>
                  <a:lnTo>
                    <a:pt x="925584" y="2191796"/>
                  </a:lnTo>
                  <a:lnTo>
                    <a:pt x="956317" y="2224549"/>
                  </a:lnTo>
                  <a:lnTo>
                    <a:pt x="989070" y="2255283"/>
                  </a:lnTo>
                  <a:lnTo>
                    <a:pt x="1023738" y="2283892"/>
                  </a:lnTo>
                  <a:lnTo>
                    <a:pt x="1060216" y="2310273"/>
                  </a:lnTo>
                  <a:lnTo>
                    <a:pt x="1098400" y="2334322"/>
                  </a:lnTo>
                  <a:lnTo>
                    <a:pt x="1138185" y="2355932"/>
                  </a:lnTo>
                  <a:lnTo>
                    <a:pt x="1179466" y="2375001"/>
                  </a:lnTo>
                  <a:lnTo>
                    <a:pt x="1222140" y="2391422"/>
                  </a:lnTo>
                  <a:lnTo>
                    <a:pt x="1266100" y="2405093"/>
                  </a:lnTo>
                  <a:lnTo>
                    <a:pt x="1311244" y="2415907"/>
                  </a:lnTo>
                  <a:lnTo>
                    <a:pt x="1357466" y="2423761"/>
                  </a:lnTo>
                  <a:lnTo>
                    <a:pt x="1404662" y="2428550"/>
                  </a:lnTo>
                  <a:lnTo>
                    <a:pt x="1452727" y="2430170"/>
                  </a:lnTo>
                  <a:lnTo>
                    <a:pt x="1500792" y="2428550"/>
                  </a:lnTo>
                  <a:lnTo>
                    <a:pt x="1547988" y="2423761"/>
                  </a:lnTo>
                  <a:lnTo>
                    <a:pt x="1594210" y="2415907"/>
                  </a:lnTo>
                  <a:lnTo>
                    <a:pt x="1639354" y="2405093"/>
                  </a:lnTo>
                  <a:lnTo>
                    <a:pt x="1683315" y="2391422"/>
                  </a:lnTo>
                  <a:lnTo>
                    <a:pt x="1725988" y="2375001"/>
                  </a:lnTo>
                  <a:lnTo>
                    <a:pt x="1767269" y="2355932"/>
                  </a:lnTo>
                  <a:lnTo>
                    <a:pt x="1807054" y="2334322"/>
                  </a:lnTo>
                  <a:lnTo>
                    <a:pt x="1845238" y="2310273"/>
                  </a:lnTo>
                  <a:lnTo>
                    <a:pt x="1881716" y="2283892"/>
                  </a:lnTo>
                  <a:lnTo>
                    <a:pt x="1916384" y="2255283"/>
                  </a:lnTo>
                  <a:lnTo>
                    <a:pt x="1949137" y="2224549"/>
                  </a:lnTo>
                  <a:lnTo>
                    <a:pt x="1979870" y="2191796"/>
                  </a:lnTo>
                  <a:lnTo>
                    <a:pt x="2008480" y="2157128"/>
                  </a:lnTo>
                  <a:lnTo>
                    <a:pt x="2034861" y="2120650"/>
                  </a:lnTo>
                  <a:lnTo>
                    <a:pt x="2058909" y="2082466"/>
                  </a:lnTo>
                  <a:lnTo>
                    <a:pt x="2080520" y="2042682"/>
                  </a:lnTo>
                  <a:lnTo>
                    <a:pt x="2099588" y="2001400"/>
                  </a:lnTo>
                  <a:lnTo>
                    <a:pt x="2116010" y="1958727"/>
                  </a:lnTo>
                  <a:lnTo>
                    <a:pt x="2129680" y="1914766"/>
                  </a:lnTo>
                  <a:lnTo>
                    <a:pt x="2140495" y="1869622"/>
                  </a:lnTo>
                  <a:lnTo>
                    <a:pt x="2148349" y="1823400"/>
                  </a:lnTo>
                  <a:lnTo>
                    <a:pt x="2153138" y="1776204"/>
                  </a:lnTo>
                  <a:lnTo>
                    <a:pt x="2154758" y="1728139"/>
                  </a:lnTo>
                  <a:lnTo>
                    <a:pt x="2152732" y="1675347"/>
                  </a:lnTo>
                  <a:lnTo>
                    <a:pt x="2146764" y="1623523"/>
                  </a:lnTo>
                  <a:lnTo>
                    <a:pt x="2137014" y="1572824"/>
                  </a:lnTo>
                  <a:lnTo>
                    <a:pt x="2123647" y="1523404"/>
                  </a:lnTo>
                  <a:lnTo>
                    <a:pt x="2106823" y="1475418"/>
                  </a:lnTo>
                  <a:lnTo>
                    <a:pt x="2086706" y="1429021"/>
                  </a:lnTo>
                  <a:lnTo>
                    <a:pt x="2063458" y="1384369"/>
                  </a:lnTo>
                  <a:lnTo>
                    <a:pt x="2037241" y="1341615"/>
                  </a:lnTo>
                  <a:lnTo>
                    <a:pt x="2008218" y="1300916"/>
                  </a:lnTo>
                  <a:lnTo>
                    <a:pt x="1976550" y="1262425"/>
                  </a:lnTo>
                  <a:lnTo>
                    <a:pt x="1942401" y="1226299"/>
                  </a:lnTo>
                  <a:lnTo>
                    <a:pt x="1905932" y="1192691"/>
                  </a:lnTo>
                  <a:lnTo>
                    <a:pt x="1867306" y="1161757"/>
                  </a:lnTo>
                  <a:lnTo>
                    <a:pt x="1867395" y="1161630"/>
                  </a:lnTo>
                  <a:lnTo>
                    <a:pt x="1909113" y="1189496"/>
                  </a:lnTo>
                  <a:lnTo>
                    <a:pt x="1953308" y="1213683"/>
                  </a:lnTo>
                  <a:lnTo>
                    <a:pt x="1999762" y="1233969"/>
                  </a:lnTo>
                  <a:lnTo>
                    <a:pt x="2048258" y="1250133"/>
                  </a:lnTo>
                  <a:lnTo>
                    <a:pt x="2098580" y="1261954"/>
                  </a:lnTo>
                  <a:lnTo>
                    <a:pt x="2150510" y="1269208"/>
                  </a:lnTo>
                  <a:lnTo>
                    <a:pt x="2203831" y="1271676"/>
                  </a:lnTo>
                  <a:lnTo>
                    <a:pt x="2257151" y="1269208"/>
                  </a:lnTo>
                  <a:lnTo>
                    <a:pt x="2309081" y="1261954"/>
                  </a:lnTo>
                  <a:lnTo>
                    <a:pt x="2359403" y="1250133"/>
                  </a:lnTo>
                  <a:lnTo>
                    <a:pt x="2407899" y="1233969"/>
                  </a:lnTo>
                  <a:lnTo>
                    <a:pt x="2454353" y="1213683"/>
                  </a:lnTo>
                  <a:lnTo>
                    <a:pt x="2498548" y="1189496"/>
                  </a:lnTo>
                  <a:lnTo>
                    <a:pt x="2540266" y="1161630"/>
                  </a:lnTo>
                  <a:lnTo>
                    <a:pt x="2540647" y="1162164"/>
                  </a:lnTo>
                  <a:lnTo>
                    <a:pt x="2501624" y="1193013"/>
                  </a:lnTo>
                  <a:lnTo>
                    <a:pt x="2464907" y="1226494"/>
                  </a:lnTo>
                  <a:lnTo>
                    <a:pt x="2430637" y="1262465"/>
                  </a:lnTo>
                  <a:lnTo>
                    <a:pt x="2398957" y="1300786"/>
                  </a:lnTo>
                  <a:lnTo>
                    <a:pt x="2370008" y="1341315"/>
                  </a:lnTo>
                  <a:lnTo>
                    <a:pt x="2343933" y="1383912"/>
                  </a:lnTo>
                  <a:lnTo>
                    <a:pt x="2320874" y="1428436"/>
                  </a:lnTo>
                  <a:lnTo>
                    <a:pt x="2300973" y="1474745"/>
                  </a:lnTo>
                  <a:lnTo>
                    <a:pt x="2284371" y="1522698"/>
                  </a:lnTo>
                  <a:lnTo>
                    <a:pt x="2271212" y="1572156"/>
                  </a:lnTo>
                  <a:lnTo>
                    <a:pt x="2261636" y="1622976"/>
                  </a:lnTo>
                  <a:lnTo>
                    <a:pt x="2255786" y="1675017"/>
                  </a:lnTo>
                  <a:lnTo>
                    <a:pt x="2253805" y="1728139"/>
                  </a:lnTo>
                  <a:lnTo>
                    <a:pt x="2255425" y="1776204"/>
                  </a:lnTo>
                  <a:lnTo>
                    <a:pt x="2260214" y="1823400"/>
                  </a:lnTo>
                  <a:lnTo>
                    <a:pt x="2268068" y="1869622"/>
                  </a:lnTo>
                  <a:lnTo>
                    <a:pt x="2278882" y="1914766"/>
                  </a:lnTo>
                  <a:lnTo>
                    <a:pt x="2292553" y="1958727"/>
                  </a:lnTo>
                  <a:lnTo>
                    <a:pt x="2308974" y="2001400"/>
                  </a:lnTo>
                  <a:lnTo>
                    <a:pt x="2328043" y="2042682"/>
                  </a:lnTo>
                  <a:lnTo>
                    <a:pt x="2349653" y="2082466"/>
                  </a:lnTo>
                  <a:lnTo>
                    <a:pt x="2373701" y="2120650"/>
                  </a:lnTo>
                  <a:lnTo>
                    <a:pt x="2400083" y="2157128"/>
                  </a:lnTo>
                  <a:lnTo>
                    <a:pt x="2428692" y="2191796"/>
                  </a:lnTo>
                  <a:lnTo>
                    <a:pt x="2459426" y="2224549"/>
                  </a:lnTo>
                  <a:lnTo>
                    <a:pt x="2492179" y="2255283"/>
                  </a:lnTo>
                  <a:lnTo>
                    <a:pt x="2526847" y="2283892"/>
                  </a:lnTo>
                  <a:lnTo>
                    <a:pt x="2563325" y="2310273"/>
                  </a:lnTo>
                  <a:lnTo>
                    <a:pt x="2601508" y="2334322"/>
                  </a:lnTo>
                  <a:lnTo>
                    <a:pt x="2641293" y="2355932"/>
                  </a:lnTo>
                  <a:lnTo>
                    <a:pt x="2682575" y="2375001"/>
                  </a:lnTo>
                  <a:lnTo>
                    <a:pt x="2725248" y="2391422"/>
                  </a:lnTo>
                  <a:lnTo>
                    <a:pt x="2769209" y="2405093"/>
                  </a:lnTo>
                  <a:lnTo>
                    <a:pt x="2814353" y="2415907"/>
                  </a:lnTo>
                  <a:lnTo>
                    <a:pt x="2860575" y="2423761"/>
                  </a:lnTo>
                  <a:lnTo>
                    <a:pt x="2907771" y="2428550"/>
                  </a:lnTo>
                  <a:lnTo>
                    <a:pt x="2955836" y="2430170"/>
                  </a:lnTo>
                  <a:lnTo>
                    <a:pt x="3003901" y="2428550"/>
                  </a:lnTo>
                  <a:lnTo>
                    <a:pt x="3051096" y="2423761"/>
                  </a:lnTo>
                  <a:lnTo>
                    <a:pt x="3097319" y="2415907"/>
                  </a:lnTo>
                  <a:lnTo>
                    <a:pt x="3142462" y="2405093"/>
                  </a:lnTo>
                  <a:lnTo>
                    <a:pt x="3186423" y="2391422"/>
                  </a:lnTo>
                  <a:lnTo>
                    <a:pt x="3229097" y="2375001"/>
                  </a:lnTo>
                  <a:lnTo>
                    <a:pt x="3270378" y="2355932"/>
                  </a:lnTo>
                  <a:lnTo>
                    <a:pt x="3310163" y="2334322"/>
                  </a:lnTo>
                  <a:lnTo>
                    <a:pt x="3348346" y="2310273"/>
                  </a:lnTo>
                  <a:lnTo>
                    <a:pt x="3384825" y="2283892"/>
                  </a:lnTo>
                  <a:lnTo>
                    <a:pt x="3419492" y="2255283"/>
                  </a:lnTo>
                  <a:lnTo>
                    <a:pt x="3452245" y="2224549"/>
                  </a:lnTo>
                  <a:lnTo>
                    <a:pt x="3482979" y="2191796"/>
                  </a:lnTo>
                  <a:lnTo>
                    <a:pt x="3511589" y="2157128"/>
                  </a:lnTo>
                  <a:lnTo>
                    <a:pt x="3537970" y="2120650"/>
                  </a:lnTo>
                  <a:lnTo>
                    <a:pt x="3562018" y="2082466"/>
                  </a:lnTo>
                  <a:lnTo>
                    <a:pt x="3583628" y="2042682"/>
                  </a:lnTo>
                  <a:lnTo>
                    <a:pt x="3602697" y="2001400"/>
                  </a:lnTo>
                  <a:lnTo>
                    <a:pt x="3619118" y="1958727"/>
                  </a:lnTo>
                  <a:lnTo>
                    <a:pt x="3632789" y="1914766"/>
                  </a:lnTo>
                  <a:lnTo>
                    <a:pt x="3643603" y="1869622"/>
                  </a:lnTo>
                  <a:lnTo>
                    <a:pt x="3651457" y="1823400"/>
                  </a:lnTo>
                  <a:lnTo>
                    <a:pt x="3656247" y="1776204"/>
                  </a:lnTo>
                  <a:lnTo>
                    <a:pt x="3657866" y="1728139"/>
                  </a:lnTo>
                  <a:lnTo>
                    <a:pt x="3655882" y="1674974"/>
                  </a:lnTo>
                  <a:lnTo>
                    <a:pt x="3650024" y="1622891"/>
                  </a:lnTo>
                  <a:lnTo>
                    <a:pt x="3640434" y="1572032"/>
                  </a:lnTo>
                  <a:lnTo>
                    <a:pt x="3627255" y="1522537"/>
                  </a:lnTo>
                  <a:lnTo>
                    <a:pt x="3610630" y="1474550"/>
                  </a:lnTo>
                  <a:lnTo>
                    <a:pt x="3590699" y="1428210"/>
                  </a:lnTo>
                  <a:lnTo>
                    <a:pt x="3567606" y="1383659"/>
                  </a:lnTo>
                  <a:lnTo>
                    <a:pt x="3541493" y="1341039"/>
                  </a:lnTo>
                  <a:lnTo>
                    <a:pt x="3512502" y="1300491"/>
                  </a:lnTo>
                  <a:lnTo>
                    <a:pt x="3480775" y="1262157"/>
                  </a:lnTo>
                  <a:lnTo>
                    <a:pt x="3446456" y="1226177"/>
                  </a:lnTo>
                  <a:lnTo>
                    <a:pt x="3409685" y="1192693"/>
                  </a:lnTo>
                  <a:lnTo>
                    <a:pt x="3370605" y="1161846"/>
                  </a:lnTo>
                  <a:lnTo>
                    <a:pt x="3370719" y="1161707"/>
                  </a:lnTo>
                  <a:lnTo>
                    <a:pt x="3412488" y="1189496"/>
                  </a:lnTo>
                  <a:lnTo>
                    <a:pt x="3456681" y="1213683"/>
                  </a:lnTo>
                  <a:lnTo>
                    <a:pt x="3503132" y="1233969"/>
                  </a:lnTo>
                  <a:lnTo>
                    <a:pt x="3551626" y="1250133"/>
                  </a:lnTo>
                  <a:lnTo>
                    <a:pt x="3601945" y="1261954"/>
                  </a:lnTo>
                  <a:lnTo>
                    <a:pt x="3653873" y="1269208"/>
                  </a:lnTo>
                  <a:lnTo>
                    <a:pt x="3707193" y="1271676"/>
                  </a:lnTo>
                  <a:lnTo>
                    <a:pt x="3756346" y="1269585"/>
                  </a:lnTo>
                  <a:lnTo>
                    <a:pt x="3804337" y="1263426"/>
                  </a:lnTo>
                  <a:lnTo>
                    <a:pt x="3850997" y="1253370"/>
                  </a:lnTo>
                  <a:lnTo>
                    <a:pt x="3896153" y="1239589"/>
                  </a:lnTo>
                  <a:lnTo>
                    <a:pt x="3939635" y="1222252"/>
                  </a:lnTo>
                  <a:lnTo>
                    <a:pt x="3981273" y="1201531"/>
                  </a:lnTo>
                  <a:lnTo>
                    <a:pt x="4020894" y="1177598"/>
                  </a:lnTo>
                  <a:lnTo>
                    <a:pt x="4058328" y="1150622"/>
                  </a:lnTo>
                  <a:lnTo>
                    <a:pt x="4093403" y="1120776"/>
                  </a:lnTo>
                  <a:lnTo>
                    <a:pt x="4125950" y="1088230"/>
                  </a:lnTo>
                  <a:lnTo>
                    <a:pt x="4155797" y="1053154"/>
                  </a:lnTo>
                  <a:lnTo>
                    <a:pt x="4182773" y="1015721"/>
                  </a:lnTo>
                  <a:lnTo>
                    <a:pt x="4206707" y="976101"/>
                  </a:lnTo>
                  <a:lnTo>
                    <a:pt x="4227427" y="934465"/>
                  </a:lnTo>
                  <a:lnTo>
                    <a:pt x="4244764" y="890984"/>
                  </a:lnTo>
                  <a:lnTo>
                    <a:pt x="4258546" y="845829"/>
                  </a:lnTo>
                  <a:lnTo>
                    <a:pt x="4268602" y="799171"/>
                  </a:lnTo>
                  <a:lnTo>
                    <a:pt x="4274761" y="751181"/>
                  </a:lnTo>
                  <a:lnTo>
                    <a:pt x="4276852" y="702030"/>
                  </a:lnTo>
                  <a:lnTo>
                    <a:pt x="4409224" y="702030"/>
                  </a:lnTo>
                  <a:lnTo>
                    <a:pt x="4407604" y="653964"/>
                  </a:lnTo>
                  <a:lnTo>
                    <a:pt x="4402815" y="606767"/>
                  </a:lnTo>
                  <a:lnTo>
                    <a:pt x="4394961" y="560544"/>
                  </a:lnTo>
                  <a:lnTo>
                    <a:pt x="4384147" y="515399"/>
                  </a:lnTo>
                  <a:lnTo>
                    <a:pt x="4370477" y="471438"/>
                  </a:lnTo>
                  <a:lnTo>
                    <a:pt x="4354056" y="428764"/>
                  </a:lnTo>
                  <a:lnTo>
                    <a:pt x="4334988" y="387482"/>
                  </a:lnTo>
                  <a:lnTo>
                    <a:pt x="4313378" y="347697"/>
                  </a:lnTo>
                  <a:lnTo>
                    <a:pt x="4289330" y="309514"/>
                  </a:lnTo>
                  <a:lnTo>
                    <a:pt x="4262950" y="273036"/>
                  </a:lnTo>
                  <a:lnTo>
                    <a:pt x="4234341" y="238368"/>
                  </a:lnTo>
                  <a:lnTo>
                    <a:pt x="4203607" y="205616"/>
                  </a:lnTo>
                  <a:lnTo>
                    <a:pt x="4170855" y="174882"/>
                  </a:lnTo>
                  <a:lnTo>
                    <a:pt x="4136187" y="146273"/>
                  </a:lnTo>
                  <a:lnTo>
                    <a:pt x="4099709" y="119893"/>
                  </a:lnTo>
                  <a:lnTo>
                    <a:pt x="4061526" y="95845"/>
                  </a:lnTo>
                  <a:lnTo>
                    <a:pt x="4021741" y="74235"/>
                  </a:lnTo>
                  <a:lnTo>
                    <a:pt x="3980459" y="55167"/>
                  </a:lnTo>
                  <a:lnTo>
                    <a:pt x="3937786" y="38746"/>
                  </a:lnTo>
                  <a:lnTo>
                    <a:pt x="3893824" y="25076"/>
                  </a:lnTo>
                  <a:lnTo>
                    <a:pt x="3848680" y="14262"/>
                  </a:lnTo>
                  <a:lnTo>
                    <a:pt x="3802457" y="6408"/>
                  </a:lnTo>
                  <a:lnTo>
                    <a:pt x="3755259" y="1619"/>
                  </a:lnTo>
                  <a:lnTo>
                    <a:pt x="3707193" y="0"/>
                  </a:lnTo>
                  <a:close/>
                </a:path>
              </a:pathLst>
            </a:custGeom>
            <a:ln w="635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578718" y="5626328"/>
              <a:ext cx="1453400" cy="2430170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622894" y="5626328"/>
              <a:ext cx="2203818" cy="2430170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826713" y="5626328"/>
              <a:ext cx="752005" cy="2430170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755261" y="5758714"/>
              <a:ext cx="4144472" cy="2165421"/>
            </a:xfrm>
            <a:prstGeom prst="rect">
              <a:avLst/>
            </a:prstGeom>
          </p:spPr>
        </p:pic>
        <p:sp>
          <p:nvSpPr>
            <p:cNvPr id="144" name="object 144"/>
            <p:cNvSpPr/>
            <p:nvPr/>
          </p:nvSpPr>
          <p:spPr>
            <a:xfrm>
              <a:off x="2181839" y="5200368"/>
              <a:ext cx="0" cy="518795"/>
            </a:xfrm>
            <a:custGeom>
              <a:avLst/>
              <a:gdLst/>
              <a:ahLst/>
              <a:cxnLst/>
              <a:rect l="l" t="t" r="r" b="b"/>
              <a:pathLst>
                <a:path h="518795">
                  <a:moveTo>
                    <a:pt x="0" y="51850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ED24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5" name="object 14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2132887" y="5151408"/>
              <a:ext cx="97904" cy="97917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2347545" y="5112125"/>
              <a:ext cx="1133775" cy="236338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774424" y="4978789"/>
              <a:ext cx="793224" cy="113355"/>
            </a:xfrm>
            <a:prstGeom prst="rect">
              <a:avLst/>
            </a:prstGeom>
          </p:spPr>
        </p:pic>
      </p:grpSp>
      <p:pic>
        <p:nvPicPr>
          <p:cNvPr id="148" name="object 148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2821341" y="8720266"/>
            <a:ext cx="796801" cy="113355"/>
          </a:xfrm>
          <a:prstGeom prst="rect">
            <a:avLst/>
          </a:prstGeom>
        </p:spPr>
      </p:pic>
      <p:sp>
        <p:nvSpPr>
          <p:cNvPr id="149" name="object 149"/>
          <p:cNvSpPr/>
          <p:nvPr/>
        </p:nvSpPr>
        <p:spPr>
          <a:xfrm>
            <a:off x="4302468" y="8720277"/>
            <a:ext cx="864869" cy="113664"/>
          </a:xfrm>
          <a:custGeom>
            <a:avLst/>
            <a:gdLst/>
            <a:ahLst/>
            <a:cxnLst/>
            <a:rect l="l" t="t" r="r" b="b"/>
            <a:pathLst>
              <a:path w="864870" h="113665">
                <a:moveTo>
                  <a:pt x="70497" y="80581"/>
                </a:moveTo>
                <a:lnTo>
                  <a:pt x="70434" y="65074"/>
                </a:lnTo>
                <a:lnTo>
                  <a:pt x="69100" y="61810"/>
                </a:lnTo>
                <a:lnTo>
                  <a:pt x="68199" y="59575"/>
                </a:lnTo>
                <a:lnTo>
                  <a:pt x="68122" y="59385"/>
                </a:lnTo>
                <a:lnTo>
                  <a:pt x="58648" y="51333"/>
                </a:lnTo>
                <a:lnTo>
                  <a:pt x="54444" y="49517"/>
                </a:lnTo>
                <a:lnTo>
                  <a:pt x="54444" y="71094"/>
                </a:lnTo>
                <a:lnTo>
                  <a:pt x="54444" y="77241"/>
                </a:lnTo>
                <a:lnTo>
                  <a:pt x="53213" y="79781"/>
                </a:lnTo>
                <a:lnTo>
                  <a:pt x="48310" y="83807"/>
                </a:lnTo>
                <a:lnTo>
                  <a:pt x="44843" y="85090"/>
                </a:lnTo>
                <a:lnTo>
                  <a:pt x="44488" y="85090"/>
                </a:lnTo>
                <a:lnTo>
                  <a:pt x="40767" y="85471"/>
                </a:lnTo>
                <a:lnTo>
                  <a:pt x="40767" y="85090"/>
                </a:lnTo>
                <a:lnTo>
                  <a:pt x="40767" y="61810"/>
                </a:lnTo>
                <a:lnTo>
                  <a:pt x="46037" y="63385"/>
                </a:lnTo>
                <a:lnTo>
                  <a:pt x="49618" y="65074"/>
                </a:lnTo>
                <a:lnTo>
                  <a:pt x="53479" y="68668"/>
                </a:lnTo>
                <a:lnTo>
                  <a:pt x="54444" y="71094"/>
                </a:lnTo>
                <a:lnTo>
                  <a:pt x="54444" y="49517"/>
                </a:lnTo>
                <a:lnTo>
                  <a:pt x="51244" y="48133"/>
                </a:lnTo>
                <a:lnTo>
                  <a:pt x="41160" y="45758"/>
                </a:lnTo>
                <a:lnTo>
                  <a:pt x="40767" y="45758"/>
                </a:lnTo>
                <a:lnTo>
                  <a:pt x="40767" y="43395"/>
                </a:lnTo>
                <a:lnTo>
                  <a:pt x="40767" y="21043"/>
                </a:lnTo>
                <a:lnTo>
                  <a:pt x="47523" y="22009"/>
                </a:lnTo>
                <a:lnTo>
                  <a:pt x="53784" y="24549"/>
                </a:lnTo>
                <a:lnTo>
                  <a:pt x="59575" y="28663"/>
                </a:lnTo>
                <a:lnTo>
                  <a:pt x="64960" y="21043"/>
                </a:lnTo>
                <a:lnTo>
                  <a:pt x="65239" y="20650"/>
                </a:lnTo>
                <a:lnTo>
                  <a:pt x="68122" y="16560"/>
                </a:lnTo>
                <a:lnTo>
                  <a:pt x="61582" y="12636"/>
                </a:lnTo>
                <a:lnTo>
                  <a:pt x="54838" y="9690"/>
                </a:lnTo>
                <a:lnTo>
                  <a:pt x="47904" y="7721"/>
                </a:lnTo>
                <a:lnTo>
                  <a:pt x="40767" y="6705"/>
                </a:lnTo>
                <a:lnTo>
                  <a:pt x="40767" y="0"/>
                </a:lnTo>
                <a:lnTo>
                  <a:pt x="32359" y="0"/>
                </a:lnTo>
                <a:lnTo>
                  <a:pt x="32359" y="6565"/>
                </a:lnTo>
                <a:lnTo>
                  <a:pt x="32359" y="20650"/>
                </a:lnTo>
                <a:lnTo>
                  <a:pt x="32359" y="43395"/>
                </a:lnTo>
                <a:lnTo>
                  <a:pt x="27444" y="41821"/>
                </a:lnTo>
                <a:lnTo>
                  <a:pt x="24104" y="40182"/>
                </a:lnTo>
                <a:lnTo>
                  <a:pt x="20599" y="36753"/>
                </a:lnTo>
                <a:lnTo>
                  <a:pt x="19735" y="34442"/>
                </a:lnTo>
                <a:lnTo>
                  <a:pt x="19735" y="28663"/>
                </a:lnTo>
                <a:lnTo>
                  <a:pt x="20853" y="26098"/>
                </a:lnTo>
                <a:lnTo>
                  <a:pt x="25311" y="22161"/>
                </a:lnTo>
                <a:lnTo>
                  <a:pt x="28270" y="21043"/>
                </a:lnTo>
                <a:lnTo>
                  <a:pt x="27825" y="21043"/>
                </a:lnTo>
                <a:lnTo>
                  <a:pt x="32359" y="20650"/>
                </a:lnTo>
                <a:lnTo>
                  <a:pt x="32359" y="6565"/>
                </a:lnTo>
                <a:lnTo>
                  <a:pt x="23850" y="7010"/>
                </a:lnTo>
                <a:lnTo>
                  <a:pt x="16878" y="9690"/>
                </a:lnTo>
                <a:lnTo>
                  <a:pt x="6337" y="19278"/>
                </a:lnTo>
                <a:lnTo>
                  <a:pt x="3683" y="25488"/>
                </a:lnTo>
                <a:lnTo>
                  <a:pt x="3683" y="40652"/>
                </a:lnTo>
                <a:lnTo>
                  <a:pt x="5994" y="46380"/>
                </a:lnTo>
                <a:lnTo>
                  <a:pt x="15189" y="54089"/>
                </a:lnTo>
                <a:lnTo>
                  <a:pt x="22453" y="57200"/>
                </a:lnTo>
                <a:lnTo>
                  <a:pt x="32359" y="59575"/>
                </a:lnTo>
                <a:lnTo>
                  <a:pt x="32359" y="85090"/>
                </a:lnTo>
                <a:lnTo>
                  <a:pt x="27076" y="83807"/>
                </a:lnTo>
                <a:lnTo>
                  <a:pt x="26847" y="83807"/>
                </a:lnTo>
                <a:lnTo>
                  <a:pt x="20815" y="81292"/>
                </a:lnTo>
                <a:lnTo>
                  <a:pt x="15163" y="77952"/>
                </a:lnTo>
                <a:lnTo>
                  <a:pt x="9601" y="73634"/>
                </a:lnTo>
                <a:lnTo>
                  <a:pt x="0" y="85090"/>
                </a:lnTo>
                <a:lnTo>
                  <a:pt x="7404" y="90665"/>
                </a:lnTo>
                <a:lnTo>
                  <a:pt x="15252" y="94907"/>
                </a:lnTo>
                <a:lnTo>
                  <a:pt x="23571" y="97828"/>
                </a:lnTo>
                <a:lnTo>
                  <a:pt x="32359" y="99415"/>
                </a:lnTo>
                <a:lnTo>
                  <a:pt x="32359" y="109016"/>
                </a:lnTo>
                <a:lnTo>
                  <a:pt x="40767" y="109016"/>
                </a:lnTo>
                <a:lnTo>
                  <a:pt x="40767" y="99542"/>
                </a:lnTo>
                <a:lnTo>
                  <a:pt x="49707" y="99110"/>
                </a:lnTo>
                <a:lnTo>
                  <a:pt x="56896" y="96481"/>
                </a:lnTo>
                <a:lnTo>
                  <a:pt x="67779" y="86829"/>
                </a:lnTo>
                <a:lnTo>
                  <a:pt x="68364" y="85471"/>
                </a:lnTo>
                <a:lnTo>
                  <a:pt x="70497" y="80581"/>
                </a:lnTo>
                <a:close/>
              </a:path>
              <a:path w="864870" h="113665">
                <a:moveTo>
                  <a:pt x="111125" y="7620"/>
                </a:moveTo>
                <a:lnTo>
                  <a:pt x="77711" y="7620"/>
                </a:lnTo>
                <a:lnTo>
                  <a:pt x="77711" y="21437"/>
                </a:lnTo>
                <a:lnTo>
                  <a:pt x="96393" y="21437"/>
                </a:lnTo>
                <a:lnTo>
                  <a:pt x="96393" y="99542"/>
                </a:lnTo>
                <a:lnTo>
                  <a:pt x="111125" y="99542"/>
                </a:lnTo>
                <a:lnTo>
                  <a:pt x="111125" y="7620"/>
                </a:lnTo>
                <a:close/>
              </a:path>
              <a:path w="864870" h="113665">
                <a:moveTo>
                  <a:pt x="149656" y="88099"/>
                </a:moveTo>
                <a:lnTo>
                  <a:pt x="148666" y="85852"/>
                </a:lnTo>
                <a:lnTo>
                  <a:pt x="144716" y="82080"/>
                </a:lnTo>
                <a:lnTo>
                  <a:pt x="142430" y="81140"/>
                </a:lnTo>
                <a:lnTo>
                  <a:pt x="137160" y="81140"/>
                </a:lnTo>
                <a:lnTo>
                  <a:pt x="134886" y="82080"/>
                </a:lnTo>
                <a:lnTo>
                  <a:pt x="131025" y="85852"/>
                </a:lnTo>
                <a:lnTo>
                  <a:pt x="130060" y="88188"/>
                </a:lnTo>
                <a:lnTo>
                  <a:pt x="130060" y="90995"/>
                </a:lnTo>
                <a:lnTo>
                  <a:pt x="130060" y="95110"/>
                </a:lnTo>
                <a:lnTo>
                  <a:pt x="131864" y="98005"/>
                </a:lnTo>
                <a:lnTo>
                  <a:pt x="135458" y="99682"/>
                </a:lnTo>
                <a:lnTo>
                  <a:pt x="130581" y="113347"/>
                </a:lnTo>
                <a:lnTo>
                  <a:pt x="138214" y="113347"/>
                </a:lnTo>
                <a:lnTo>
                  <a:pt x="146100" y="100330"/>
                </a:lnTo>
                <a:lnTo>
                  <a:pt x="148463" y="96558"/>
                </a:lnTo>
                <a:lnTo>
                  <a:pt x="149656" y="93370"/>
                </a:lnTo>
                <a:lnTo>
                  <a:pt x="149656" y="88099"/>
                </a:lnTo>
                <a:close/>
              </a:path>
              <a:path w="864870" h="113665">
                <a:moveTo>
                  <a:pt x="224218" y="63601"/>
                </a:moveTo>
                <a:lnTo>
                  <a:pt x="221856" y="57581"/>
                </a:lnTo>
                <a:lnTo>
                  <a:pt x="212382" y="47498"/>
                </a:lnTo>
                <a:lnTo>
                  <a:pt x="205803" y="44843"/>
                </a:lnTo>
                <a:lnTo>
                  <a:pt x="197383" y="44577"/>
                </a:lnTo>
                <a:lnTo>
                  <a:pt x="219608" y="19723"/>
                </a:lnTo>
                <a:lnTo>
                  <a:pt x="219608" y="7620"/>
                </a:lnTo>
                <a:lnTo>
                  <a:pt x="165823" y="7620"/>
                </a:lnTo>
                <a:lnTo>
                  <a:pt x="165823" y="21437"/>
                </a:lnTo>
                <a:lnTo>
                  <a:pt x="199097" y="21437"/>
                </a:lnTo>
                <a:lnTo>
                  <a:pt x="177787" y="46151"/>
                </a:lnTo>
                <a:lnTo>
                  <a:pt x="177787" y="57988"/>
                </a:lnTo>
                <a:lnTo>
                  <a:pt x="180949" y="57035"/>
                </a:lnTo>
                <a:lnTo>
                  <a:pt x="184238" y="56553"/>
                </a:lnTo>
                <a:lnTo>
                  <a:pt x="194500" y="56553"/>
                </a:lnTo>
                <a:lnTo>
                  <a:pt x="199847" y="57950"/>
                </a:lnTo>
                <a:lnTo>
                  <a:pt x="207556" y="63550"/>
                </a:lnTo>
                <a:lnTo>
                  <a:pt x="209486" y="67310"/>
                </a:lnTo>
                <a:lnTo>
                  <a:pt x="209486" y="76695"/>
                </a:lnTo>
                <a:lnTo>
                  <a:pt x="207759" y="80289"/>
                </a:lnTo>
                <a:lnTo>
                  <a:pt x="200837" y="85280"/>
                </a:lnTo>
                <a:lnTo>
                  <a:pt x="196418" y="86525"/>
                </a:lnTo>
                <a:lnTo>
                  <a:pt x="182841" y="86525"/>
                </a:lnTo>
                <a:lnTo>
                  <a:pt x="174955" y="83896"/>
                </a:lnTo>
                <a:lnTo>
                  <a:pt x="167411" y="78638"/>
                </a:lnTo>
                <a:lnTo>
                  <a:pt x="160832" y="91122"/>
                </a:lnTo>
                <a:lnTo>
                  <a:pt x="168033" y="95313"/>
                </a:lnTo>
                <a:lnTo>
                  <a:pt x="175323" y="98323"/>
                </a:lnTo>
                <a:lnTo>
                  <a:pt x="182689" y="100114"/>
                </a:lnTo>
                <a:lnTo>
                  <a:pt x="190157" y="100723"/>
                </a:lnTo>
                <a:lnTo>
                  <a:pt x="197307" y="100215"/>
                </a:lnTo>
                <a:lnTo>
                  <a:pt x="224218" y="79997"/>
                </a:lnTo>
                <a:lnTo>
                  <a:pt x="224218" y="63601"/>
                </a:lnTo>
                <a:close/>
              </a:path>
              <a:path w="864870" h="113665">
                <a:moveTo>
                  <a:pt x="299847" y="7620"/>
                </a:moveTo>
                <a:lnTo>
                  <a:pt x="235140" y="7620"/>
                </a:lnTo>
                <a:lnTo>
                  <a:pt x="235140" y="34048"/>
                </a:lnTo>
                <a:lnTo>
                  <a:pt x="249199" y="34048"/>
                </a:lnTo>
                <a:lnTo>
                  <a:pt x="249199" y="21691"/>
                </a:lnTo>
                <a:lnTo>
                  <a:pt x="281825" y="21691"/>
                </a:lnTo>
                <a:lnTo>
                  <a:pt x="243827" y="99542"/>
                </a:lnTo>
                <a:lnTo>
                  <a:pt x="260908" y="99542"/>
                </a:lnTo>
                <a:lnTo>
                  <a:pt x="299847" y="21437"/>
                </a:lnTo>
                <a:lnTo>
                  <a:pt x="299847" y="7620"/>
                </a:lnTo>
                <a:close/>
              </a:path>
              <a:path w="864870" h="113665">
                <a:moveTo>
                  <a:pt x="369392" y="63601"/>
                </a:moveTo>
                <a:lnTo>
                  <a:pt x="367030" y="57581"/>
                </a:lnTo>
                <a:lnTo>
                  <a:pt x="357555" y="47498"/>
                </a:lnTo>
                <a:lnTo>
                  <a:pt x="350977" y="44843"/>
                </a:lnTo>
                <a:lnTo>
                  <a:pt x="342557" y="44577"/>
                </a:lnTo>
                <a:lnTo>
                  <a:pt x="364782" y="19723"/>
                </a:lnTo>
                <a:lnTo>
                  <a:pt x="364782" y="7620"/>
                </a:lnTo>
                <a:lnTo>
                  <a:pt x="310997" y="7620"/>
                </a:lnTo>
                <a:lnTo>
                  <a:pt x="310997" y="21437"/>
                </a:lnTo>
                <a:lnTo>
                  <a:pt x="344271" y="21437"/>
                </a:lnTo>
                <a:lnTo>
                  <a:pt x="322961" y="46151"/>
                </a:lnTo>
                <a:lnTo>
                  <a:pt x="322961" y="57988"/>
                </a:lnTo>
                <a:lnTo>
                  <a:pt x="326123" y="57035"/>
                </a:lnTo>
                <a:lnTo>
                  <a:pt x="329412" y="56553"/>
                </a:lnTo>
                <a:lnTo>
                  <a:pt x="339674" y="56553"/>
                </a:lnTo>
                <a:lnTo>
                  <a:pt x="345020" y="57950"/>
                </a:lnTo>
                <a:lnTo>
                  <a:pt x="352729" y="63550"/>
                </a:lnTo>
                <a:lnTo>
                  <a:pt x="354660" y="67310"/>
                </a:lnTo>
                <a:lnTo>
                  <a:pt x="354660" y="76695"/>
                </a:lnTo>
                <a:lnTo>
                  <a:pt x="352933" y="80289"/>
                </a:lnTo>
                <a:lnTo>
                  <a:pt x="346011" y="85280"/>
                </a:lnTo>
                <a:lnTo>
                  <a:pt x="341591" y="86525"/>
                </a:lnTo>
                <a:lnTo>
                  <a:pt x="328015" y="86525"/>
                </a:lnTo>
                <a:lnTo>
                  <a:pt x="320128" y="83896"/>
                </a:lnTo>
                <a:lnTo>
                  <a:pt x="312585" y="78638"/>
                </a:lnTo>
                <a:lnTo>
                  <a:pt x="306006" y="91122"/>
                </a:lnTo>
                <a:lnTo>
                  <a:pt x="313207" y="95313"/>
                </a:lnTo>
                <a:lnTo>
                  <a:pt x="320497" y="98323"/>
                </a:lnTo>
                <a:lnTo>
                  <a:pt x="327875" y="100114"/>
                </a:lnTo>
                <a:lnTo>
                  <a:pt x="335330" y="100723"/>
                </a:lnTo>
                <a:lnTo>
                  <a:pt x="342493" y="100215"/>
                </a:lnTo>
                <a:lnTo>
                  <a:pt x="369392" y="79997"/>
                </a:lnTo>
                <a:lnTo>
                  <a:pt x="369392" y="63601"/>
                </a:lnTo>
                <a:close/>
              </a:path>
              <a:path w="864870" h="113665">
                <a:moveTo>
                  <a:pt x="402539" y="88099"/>
                </a:moveTo>
                <a:lnTo>
                  <a:pt x="401548" y="85852"/>
                </a:lnTo>
                <a:lnTo>
                  <a:pt x="397598" y="82080"/>
                </a:lnTo>
                <a:lnTo>
                  <a:pt x="395312" y="81140"/>
                </a:lnTo>
                <a:lnTo>
                  <a:pt x="390042" y="81140"/>
                </a:lnTo>
                <a:lnTo>
                  <a:pt x="387769" y="82080"/>
                </a:lnTo>
                <a:lnTo>
                  <a:pt x="383908" y="85852"/>
                </a:lnTo>
                <a:lnTo>
                  <a:pt x="382943" y="88188"/>
                </a:lnTo>
                <a:lnTo>
                  <a:pt x="382943" y="90995"/>
                </a:lnTo>
                <a:lnTo>
                  <a:pt x="382943" y="95110"/>
                </a:lnTo>
                <a:lnTo>
                  <a:pt x="384746" y="98005"/>
                </a:lnTo>
                <a:lnTo>
                  <a:pt x="388340" y="99682"/>
                </a:lnTo>
                <a:lnTo>
                  <a:pt x="383463" y="113347"/>
                </a:lnTo>
                <a:lnTo>
                  <a:pt x="391096" y="113347"/>
                </a:lnTo>
                <a:lnTo>
                  <a:pt x="398983" y="100330"/>
                </a:lnTo>
                <a:lnTo>
                  <a:pt x="401345" y="96558"/>
                </a:lnTo>
                <a:lnTo>
                  <a:pt x="402539" y="93370"/>
                </a:lnTo>
                <a:lnTo>
                  <a:pt x="402539" y="88099"/>
                </a:lnTo>
                <a:close/>
              </a:path>
              <a:path w="864870" h="113665">
                <a:moveTo>
                  <a:pt x="483400" y="61379"/>
                </a:moveTo>
                <a:lnTo>
                  <a:pt x="480618" y="54063"/>
                </a:lnTo>
                <a:lnTo>
                  <a:pt x="476999" y="50495"/>
                </a:lnTo>
                <a:lnTo>
                  <a:pt x="469734" y="43345"/>
                </a:lnTo>
                <a:lnTo>
                  <a:pt x="469734" y="66255"/>
                </a:lnTo>
                <a:lnTo>
                  <a:pt x="469734" y="75628"/>
                </a:lnTo>
                <a:lnTo>
                  <a:pt x="468020" y="79489"/>
                </a:lnTo>
                <a:lnTo>
                  <a:pt x="461175" y="85534"/>
                </a:lnTo>
                <a:lnTo>
                  <a:pt x="456882" y="87058"/>
                </a:lnTo>
                <a:lnTo>
                  <a:pt x="446544" y="87058"/>
                </a:lnTo>
                <a:lnTo>
                  <a:pt x="442239" y="85369"/>
                </a:lnTo>
                <a:lnTo>
                  <a:pt x="435406" y="78613"/>
                </a:lnTo>
                <a:lnTo>
                  <a:pt x="433692" y="74574"/>
                </a:lnTo>
                <a:lnTo>
                  <a:pt x="433692" y="65201"/>
                </a:lnTo>
                <a:lnTo>
                  <a:pt x="435470" y="61379"/>
                </a:lnTo>
                <a:lnTo>
                  <a:pt x="442569" y="55511"/>
                </a:lnTo>
                <a:lnTo>
                  <a:pt x="446925" y="54063"/>
                </a:lnTo>
                <a:lnTo>
                  <a:pt x="457669" y="54063"/>
                </a:lnTo>
                <a:lnTo>
                  <a:pt x="461835" y="55689"/>
                </a:lnTo>
                <a:lnTo>
                  <a:pt x="468160" y="62280"/>
                </a:lnTo>
                <a:lnTo>
                  <a:pt x="469734" y="66255"/>
                </a:lnTo>
                <a:lnTo>
                  <a:pt x="469734" y="43345"/>
                </a:lnTo>
                <a:lnTo>
                  <a:pt x="469493" y="43103"/>
                </a:lnTo>
                <a:lnTo>
                  <a:pt x="462584" y="40360"/>
                </a:lnTo>
                <a:lnTo>
                  <a:pt x="449351" y="40360"/>
                </a:lnTo>
                <a:lnTo>
                  <a:pt x="444779" y="41440"/>
                </a:lnTo>
                <a:lnTo>
                  <a:pt x="436549" y="45745"/>
                </a:lnTo>
                <a:lnTo>
                  <a:pt x="433387" y="48031"/>
                </a:lnTo>
                <a:lnTo>
                  <a:pt x="431203" y="50495"/>
                </a:lnTo>
                <a:lnTo>
                  <a:pt x="431292" y="41109"/>
                </a:lnTo>
                <a:lnTo>
                  <a:pt x="433260" y="33667"/>
                </a:lnTo>
                <a:lnTo>
                  <a:pt x="440969" y="22606"/>
                </a:lnTo>
                <a:lnTo>
                  <a:pt x="446976" y="19850"/>
                </a:lnTo>
                <a:lnTo>
                  <a:pt x="457771" y="19850"/>
                </a:lnTo>
                <a:lnTo>
                  <a:pt x="460768" y="20548"/>
                </a:lnTo>
                <a:lnTo>
                  <a:pt x="467512" y="23355"/>
                </a:lnTo>
                <a:lnTo>
                  <a:pt x="470204" y="24930"/>
                </a:lnTo>
                <a:lnTo>
                  <a:pt x="472224" y="26695"/>
                </a:lnTo>
                <a:lnTo>
                  <a:pt x="476872" y="19850"/>
                </a:lnTo>
                <a:lnTo>
                  <a:pt x="479996" y="15240"/>
                </a:lnTo>
                <a:lnTo>
                  <a:pt x="473760" y="11163"/>
                </a:lnTo>
                <a:lnTo>
                  <a:pt x="467182" y="8242"/>
                </a:lnTo>
                <a:lnTo>
                  <a:pt x="460616" y="6578"/>
                </a:lnTo>
                <a:lnTo>
                  <a:pt x="461391" y="6578"/>
                </a:lnTo>
                <a:lnTo>
                  <a:pt x="452970" y="5905"/>
                </a:lnTo>
                <a:lnTo>
                  <a:pt x="445795" y="6578"/>
                </a:lnTo>
                <a:lnTo>
                  <a:pt x="439204" y="8597"/>
                </a:lnTo>
                <a:lnTo>
                  <a:pt x="416483" y="45745"/>
                </a:lnTo>
                <a:lnTo>
                  <a:pt x="416483" y="55689"/>
                </a:lnTo>
                <a:lnTo>
                  <a:pt x="416725" y="61379"/>
                </a:lnTo>
                <a:lnTo>
                  <a:pt x="416763" y="62280"/>
                </a:lnTo>
                <a:lnTo>
                  <a:pt x="441515" y="99364"/>
                </a:lnTo>
                <a:lnTo>
                  <a:pt x="451713" y="100596"/>
                </a:lnTo>
                <a:lnTo>
                  <a:pt x="460832" y="100596"/>
                </a:lnTo>
                <a:lnTo>
                  <a:pt x="468401" y="97828"/>
                </a:lnTo>
                <a:lnTo>
                  <a:pt x="480098" y="87058"/>
                </a:lnTo>
                <a:lnTo>
                  <a:pt x="480402" y="86779"/>
                </a:lnTo>
                <a:lnTo>
                  <a:pt x="483400" y="79489"/>
                </a:lnTo>
                <a:lnTo>
                  <a:pt x="483400" y="61379"/>
                </a:lnTo>
                <a:close/>
              </a:path>
              <a:path w="864870" h="113665">
                <a:moveTo>
                  <a:pt x="524687" y="7620"/>
                </a:moveTo>
                <a:lnTo>
                  <a:pt x="491274" y="7620"/>
                </a:lnTo>
                <a:lnTo>
                  <a:pt x="491274" y="21437"/>
                </a:lnTo>
                <a:lnTo>
                  <a:pt x="509955" y="21437"/>
                </a:lnTo>
                <a:lnTo>
                  <a:pt x="509955" y="99542"/>
                </a:lnTo>
                <a:lnTo>
                  <a:pt x="524687" y="99542"/>
                </a:lnTo>
                <a:lnTo>
                  <a:pt x="524687" y="7620"/>
                </a:lnTo>
                <a:close/>
              </a:path>
              <a:path w="864870" h="113665">
                <a:moveTo>
                  <a:pt x="608596" y="52463"/>
                </a:moveTo>
                <a:lnTo>
                  <a:pt x="608571" y="50838"/>
                </a:lnTo>
                <a:lnTo>
                  <a:pt x="608330" y="45161"/>
                </a:lnTo>
                <a:lnTo>
                  <a:pt x="608291" y="44221"/>
                </a:lnTo>
                <a:lnTo>
                  <a:pt x="607402" y="37668"/>
                </a:lnTo>
                <a:lnTo>
                  <a:pt x="606031" y="31927"/>
                </a:lnTo>
                <a:lnTo>
                  <a:pt x="605929" y="31470"/>
                </a:lnTo>
                <a:lnTo>
                  <a:pt x="591375" y="10566"/>
                </a:lnTo>
                <a:lnTo>
                  <a:pt x="591375" y="31927"/>
                </a:lnTo>
                <a:lnTo>
                  <a:pt x="591375" y="41313"/>
                </a:lnTo>
                <a:lnTo>
                  <a:pt x="590016" y="44221"/>
                </a:lnTo>
                <a:lnTo>
                  <a:pt x="589546" y="45161"/>
                </a:lnTo>
                <a:lnTo>
                  <a:pt x="582498" y="51003"/>
                </a:lnTo>
                <a:lnTo>
                  <a:pt x="578065" y="52463"/>
                </a:lnTo>
                <a:lnTo>
                  <a:pt x="567461" y="52463"/>
                </a:lnTo>
                <a:lnTo>
                  <a:pt x="563295" y="50838"/>
                </a:lnTo>
                <a:lnTo>
                  <a:pt x="557237" y="44348"/>
                </a:lnTo>
                <a:lnTo>
                  <a:pt x="555726" y="40360"/>
                </a:lnTo>
                <a:lnTo>
                  <a:pt x="555726" y="30899"/>
                </a:lnTo>
                <a:lnTo>
                  <a:pt x="557403" y="27012"/>
                </a:lnTo>
                <a:lnTo>
                  <a:pt x="564057" y="20967"/>
                </a:lnTo>
                <a:lnTo>
                  <a:pt x="568286" y="19456"/>
                </a:lnTo>
                <a:lnTo>
                  <a:pt x="578548" y="19456"/>
                </a:lnTo>
                <a:lnTo>
                  <a:pt x="582828" y="21145"/>
                </a:lnTo>
                <a:lnTo>
                  <a:pt x="589661" y="27889"/>
                </a:lnTo>
                <a:lnTo>
                  <a:pt x="591375" y="31927"/>
                </a:lnTo>
                <a:lnTo>
                  <a:pt x="591375" y="10566"/>
                </a:lnTo>
                <a:lnTo>
                  <a:pt x="583539" y="7137"/>
                </a:lnTo>
                <a:lnTo>
                  <a:pt x="573354" y="5905"/>
                </a:lnTo>
                <a:lnTo>
                  <a:pt x="564235" y="5905"/>
                </a:lnTo>
                <a:lnTo>
                  <a:pt x="556666" y="8674"/>
                </a:lnTo>
                <a:lnTo>
                  <a:pt x="544664" y="19723"/>
                </a:lnTo>
                <a:lnTo>
                  <a:pt x="541667" y="27012"/>
                </a:lnTo>
                <a:lnTo>
                  <a:pt x="541667" y="45161"/>
                </a:lnTo>
                <a:lnTo>
                  <a:pt x="544474" y="52463"/>
                </a:lnTo>
                <a:lnTo>
                  <a:pt x="555574" y="63398"/>
                </a:lnTo>
                <a:lnTo>
                  <a:pt x="562483" y="66141"/>
                </a:lnTo>
                <a:lnTo>
                  <a:pt x="575716" y="66141"/>
                </a:lnTo>
                <a:lnTo>
                  <a:pt x="580288" y="65062"/>
                </a:lnTo>
                <a:lnTo>
                  <a:pt x="588518" y="60769"/>
                </a:lnTo>
                <a:lnTo>
                  <a:pt x="591680" y="58470"/>
                </a:lnTo>
                <a:lnTo>
                  <a:pt x="593864" y="56007"/>
                </a:lnTo>
                <a:lnTo>
                  <a:pt x="593775" y="65405"/>
                </a:lnTo>
                <a:lnTo>
                  <a:pt x="591807" y="72847"/>
                </a:lnTo>
                <a:lnTo>
                  <a:pt x="584098" y="83896"/>
                </a:lnTo>
                <a:lnTo>
                  <a:pt x="578091" y="86652"/>
                </a:lnTo>
                <a:lnTo>
                  <a:pt x="567296" y="86652"/>
                </a:lnTo>
                <a:lnTo>
                  <a:pt x="564299" y="85953"/>
                </a:lnTo>
                <a:lnTo>
                  <a:pt x="557555" y="83146"/>
                </a:lnTo>
                <a:lnTo>
                  <a:pt x="554863" y="81572"/>
                </a:lnTo>
                <a:lnTo>
                  <a:pt x="552843" y="79806"/>
                </a:lnTo>
                <a:lnTo>
                  <a:pt x="545071" y="91262"/>
                </a:lnTo>
                <a:lnTo>
                  <a:pt x="551294" y="95351"/>
                </a:lnTo>
                <a:lnTo>
                  <a:pt x="557872" y="98259"/>
                </a:lnTo>
                <a:lnTo>
                  <a:pt x="564807" y="100012"/>
                </a:lnTo>
                <a:lnTo>
                  <a:pt x="572096" y="100596"/>
                </a:lnTo>
                <a:lnTo>
                  <a:pt x="578307" y="100012"/>
                </a:lnTo>
                <a:lnTo>
                  <a:pt x="578967" y="100012"/>
                </a:lnTo>
                <a:lnTo>
                  <a:pt x="585863" y="97904"/>
                </a:lnTo>
                <a:lnTo>
                  <a:pt x="591870" y="94526"/>
                </a:lnTo>
                <a:lnTo>
                  <a:pt x="597293" y="89801"/>
                </a:lnTo>
                <a:lnTo>
                  <a:pt x="600290" y="86652"/>
                </a:lnTo>
                <a:lnTo>
                  <a:pt x="600798" y="86118"/>
                </a:lnTo>
                <a:lnTo>
                  <a:pt x="603554" y="81140"/>
                </a:lnTo>
                <a:lnTo>
                  <a:pt x="607593" y="68516"/>
                </a:lnTo>
                <a:lnTo>
                  <a:pt x="608571" y="60769"/>
                </a:lnTo>
                <a:lnTo>
                  <a:pt x="608596" y="56007"/>
                </a:lnTo>
                <a:lnTo>
                  <a:pt x="608596" y="52463"/>
                </a:lnTo>
                <a:close/>
              </a:path>
              <a:path w="864870" h="113665">
                <a:moveTo>
                  <a:pt x="641997" y="88099"/>
                </a:moveTo>
                <a:lnTo>
                  <a:pt x="641007" y="85852"/>
                </a:lnTo>
                <a:lnTo>
                  <a:pt x="637057" y="82080"/>
                </a:lnTo>
                <a:lnTo>
                  <a:pt x="634771" y="81140"/>
                </a:lnTo>
                <a:lnTo>
                  <a:pt x="629500" y="81140"/>
                </a:lnTo>
                <a:lnTo>
                  <a:pt x="627227" y="82080"/>
                </a:lnTo>
                <a:lnTo>
                  <a:pt x="623366" y="85852"/>
                </a:lnTo>
                <a:lnTo>
                  <a:pt x="622401" y="88188"/>
                </a:lnTo>
                <a:lnTo>
                  <a:pt x="622401" y="90995"/>
                </a:lnTo>
                <a:lnTo>
                  <a:pt x="622401" y="95110"/>
                </a:lnTo>
                <a:lnTo>
                  <a:pt x="624205" y="98005"/>
                </a:lnTo>
                <a:lnTo>
                  <a:pt x="627799" y="99682"/>
                </a:lnTo>
                <a:lnTo>
                  <a:pt x="622922" y="113347"/>
                </a:lnTo>
                <a:lnTo>
                  <a:pt x="630555" y="113347"/>
                </a:lnTo>
                <a:lnTo>
                  <a:pt x="638441" y="100330"/>
                </a:lnTo>
                <a:lnTo>
                  <a:pt x="640803" y="96558"/>
                </a:lnTo>
                <a:lnTo>
                  <a:pt x="641997" y="93370"/>
                </a:lnTo>
                <a:lnTo>
                  <a:pt x="641997" y="88099"/>
                </a:lnTo>
                <a:close/>
              </a:path>
              <a:path w="864870" h="113665">
                <a:moveTo>
                  <a:pt x="718134" y="62318"/>
                </a:moveTo>
                <a:lnTo>
                  <a:pt x="707085" y="62318"/>
                </a:lnTo>
                <a:lnTo>
                  <a:pt x="707085" y="45491"/>
                </a:lnTo>
                <a:lnTo>
                  <a:pt x="692353" y="45491"/>
                </a:lnTo>
                <a:lnTo>
                  <a:pt x="692353" y="62318"/>
                </a:lnTo>
                <a:lnTo>
                  <a:pt x="670394" y="62318"/>
                </a:lnTo>
                <a:lnTo>
                  <a:pt x="703668" y="7607"/>
                </a:lnTo>
                <a:lnTo>
                  <a:pt x="686701" y="7607"/>
                </a:lnTo>
                <a:lnTo>
                  <a:pt x="652907" y="62712"/>
                </a:lnTo>
                <a:lnTo>
                  <a:pt x="652907" y="76390"/>
                </a:lnTo>
                <a:lnTo>
                  <a:pt x="692353" y="76390"/>
                </a:lnTo>
                <a:lnTo>
                  <a:pt x="692353" y="99542"/>
                </a:lnTo>
                <a:lnTo>
                  <a:pt x="707085" y="99542"/>
                </a:lnTo>
                <a:lnTo>
                  <a:pt x="707085" y="76390"/>
                </a:lnTo>
                <a:lnTo>
                  <a:pt x="718134" y="76390"/>
                </a:lnTo>
                <a:lnTo>
                  <a:pt x="718134" y="62318"/>
                </a:lnTo>
                <a:close/>
              </a:path>
              <a:path w="864870" h="113665">
                <a:moveTo>
                  <a:pt x="789139" y="63601"/>
                </a:moveTo>
                <a:lnTo>
                  <a:pt x="786777" y="57581"/>
                </a:lnTo>
                <a:lnTo>
                  <a:pt x="777303" y="47498"/>
                </a:lnTo>
                <a:lnTo>
                  <a:pt x="770724" y="44843"/>
                </a:lnTo>
                <a:lnTo>
                  <a:pt x="762304" y="44577"/>
                </a:lnTo>
                <a:lnTo>
                  <a:pt x="784529" y="19723"/>
                </a:lnTo>
                <a:lnTo>
                  <a:pt x="784529" y="7620"/>
                </a:lnTo>
                <a:lnTo>
                  <a:pt x="730745" y="7620"/>
                </a:lnTo>
                <a:lnTo>
                  <a:pt x="730745" y="21437"/>
                </a:lnTo>
                <a:lnTo>
                  <a:pt x="764019" y="21437"/>
                </a:lnTo>
                <a:lnTo>
                  <a:pt x="742708" y="46151"/>
                </a:lnTo>
                <a:lnTo>
                  <a:pt x="742708" y="57988"/>
                </a:lnTo>
                <a:lnTo>
                  <a:pt x="745871" y="57035"/>
                </a:lnTo>
                <a:lnTo>
                  <a:pt x="749160" y="56553"/>
                </a:lnTo>
                <a:lnTo>
                  <a:pt x="759421" y="56553"/>
                </a:lnTo>
                <a:lnTo>
                  <a:pt x="764768" y="57950"/>
                </a:lnTo>
                <a:lnTo>
                  <a:pt x="772477" y="63550"/>
                </a:lnTo>
                <a:lnTo>
                  <a:pt x="774407" y="67310"/>
                </a:lnTo>
                <a:lnTo>
                  <a:pt x="774407" y="76695"/>
                </a:lnTo>
                <a:lnTo>
                  <a:pt x="772680" y="80289"/>
                </a:lnTo>
                <a:lnTo>
                  <a:pt x="765759" y="85280"/>
                </a:lnTo>
                <a:lnTo>
                  <a:pt x="761339" y="86525"/>
                </a:lnTo>
                <a:lnTo>
                  <a:pt x="747763" y="86525"/>
                </a:lnTo>
                <a:lnTo>
                  <a:pt x="739876" y="83896"/>
                </a:lnTo>
                <a:lnTo>
                  <a:pt x="732332" y="78638"/>
                </a:lnTo>
                <a:lnTo>
                  <a:pt x="725754" y="91122"/>
                </a:lnTo>
                <a:lnTo>
                  <a:pt x="732955" y="95313"/>
                </a:lnTo>
                <a:lnTo>
                  <a:pt x="740244" y="98323"/>
                </a:lnTo>
                <a:lnTo>
                  <a:pt x="747623" y="100114"/>
                </a:lnTo>
                <a:lnTo>
                  <a:pt x="755078" y="100723"/>
                </a:lnTo>
                <a:lnTo>
                  <a:pt x="762228" y="100215"/>
                </a:lnTo>
                <a:lnTo>
                  <a:pt x="789139" y="79997"/>
                </a:lnTo>
                <a:lnTo>
                  <a:pt x="789139" y="63601"/>
                </a:lnTo>
                <a:close/>
              </a:path>
              <a:path w="864870" h="113665">
                <a:moveTo>
                  <a:pt x="864768" y="7620"/>
                </a:moveTo>
                <a:lnTo>
                  <a:pt x="800061" y="7620"/>
                </a:lnTo>
                <a:lnTo>
                  <a:pt x="800061" y="34048"/>
                </a:lnTo>
                <a:lnTo>
                  <a:pt x="814120" y="34048"/>
                </a:lnTo>
                <a:lnTo>
                  <a:pt x="814120" y="21691"/>
                </a:lnTo>
                <a:lnTo>
                  <a:pt x="846747" y="21691"/>
                </a:lnTo>
                <a:lnTo>
                  <a:pt x="808748" y="99542"/>
                </a:lnTo>
                <a:lnTo>
                  <a:pt x="825830" y="99542"/>
                </a:lnTo>
                <a:lnTo>
                  <a:pt x="864768" y="21437"/>
                </a:lnTo>
                <a:lnTo>
                  <a:pt x="864768" y="7620"/>
                </a:lnTo>
                <a:close/>
              </a:path>
            </a:pathLst>
          </a:custGeom>
          <a:solidFill>
            <a:srgbClr val="7A7A7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0" name="object 150"/>
          <p:cNvGrpSpPr/>
          <p:nvPr/>
        </p:nvGrpSpPr>
        <p:grpSpPr>
          <a:xfrm>
            <a:off x="5125384" y="5151408"/>
            <a:ext cx="98425" cy="567690"/>
            <a:chOff x="5125384" y="5151408"/>
            <a:chExt cx="98425" cy="567690"/>
          </a:xfrm>
        </p:grpSpPr>
        <p:sp>
          <p:nvSpPr>
            <p:cNvPr id="151" name="object 151"/>
            <p:cNvSpPr/>
            <p:nvPr/>
          </p:nvSpPr>
          <p:spPr>
            <a:xfrm>
              <a:off x="5174335" y="5200368"/>
              <a:ext cx="0" cy="518795"/>
            </a:xfrm>
            <a:custGeom>
              <a:avLst/>
              <a:gdLst/>
              <a:ahLst/>
              <a:cxnLst/>
              <a:rect l="l" t="t" r="r" b="b"/>
              <a:pathLst>
                <a:path h="518795">
                  <a:moveTo>
                    <a:pt x="0" y="51850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750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125384" y="5151408"/>
              <a:ext cx="97904" cy="97917"/>
            </a:xfrm>
            <a:prstGeom prst="rect">
              <a:avLst/>
            </a:prstGeom>
          </p:spPr>
        </p:pic>
      </p:grpSp>
      <p:pic>
        <p:nvPicPr>
          <p:cNvPr id="153" name="object 153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5287752" y="5036120"/>
            <a:ext cx="997129" cy="397324"/>
          </a:xfrm>
          <a:prstGeom prst="rect">
            <a:avLst/>
          </a:prstGeom>
        </p:spPr>
      </p:pic>
      <p:grpSp>
        <p:nvGrpSpPr>
          <p:cNvPr id="154" name="object 154"/>
          <p:cNvGrpSpPr/>
          <p:nvPr/>
        </p:nvGrpSpPr>
        <p:grpSpPr>
          <a:xfrm>
            <a:off x="4396365" y="8017958"/>
            <a:ext cx="98425" cy="466725"/>
            <a:chOff x="4396365" y="8017958"/>
            <a:chExt cx="98425" cy="466725"/>
          </a:xfrm>
        </p:grpSpPr>
        <p:sp>
          <p:nvSpPr>
            <p:cNvPr id="155" name="object 155"/>
            <p:cNvSpPr/>
            <p:nvPr/>
          </p:nvSpPr>
          <p:spPr>
            <a:xfrm>
              <a:off x="4445318" y="8017958"/>
              <a:ext cx="0" cy="417830"/>
            </a:xfrm>
            <a:custGeom>
              <a:avLst/>
              <a:gdLst/>
              <a:ahLst/>
              <a:cxnLst/>
              <a:rect l="l" t="t" r="r" b="b"/>
              <a:pathLst>
                <a:path h="417829">
                  <a:moveTo>
                    <a:pt x="0" y="0"/>
                  </a:moveTo>
                  <a:lnTo>
                    <a:pt x="0" y="417601"/>
                  </a:lnTo>
                </a:path>
              </a:pathLst>
            </a:custGeom>
            <a:ln w="38100">
              <a:solidFill>
                <a:srgbClr val="CF22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6" name="object 15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396365" y="8386597"/>
              <a:ext cx="97904" cy="97917"/>
            </a:xfrm>
            <a:prstGeom prst="rect">
              <a:avLst/>
            </a:prstGeom>
          </p:spPr>
        </p:pic>
      </p:grpSp>
      <p:pic>
        <p:nvPicPr>
          <p:cNvPr id="157" name="object 157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4067330" y="8540969"/>
            <a:ext cx="1491282" cy="110472"/>
          </a:xfrm>
          <a:prstGeom prst="rect">
            <a:avLst/>
          </a:prstGeom>
        </p:spPr>
      </p:pic>
      <p:grpSp>
        <p:nvGrpSpPr>
          <p:cNvPr id="158" name="object 158"/>
          <p:cNvGrpSpPr/>
          <p:nvPr/>
        </p:nvGrpSpPr>
        <p:grpSpPr>
          <a:xfrm>
            <a:off x="3643101" y="4806382"/>
            <a:ext cx="98425" cy="876935"/>
            <a:chOff x="3643101" y="4806382"/>
            <a:chExt cx="98425" cy="876935"/>
          </a:xfrm>
        </p:grpSpPr>
        <p:sp>
          <p:nvSpPr>
            <p:cNvPr id="159" name="object 159"/>
            <p:cNvSpPr/>
            <p:nvPr/>
          </p:nvSpPr>
          <p:spPr>
            <a:xfrm>
              <a:off x="3692052" y="4855340"/>
              <a:ext cx="0" cy="828040"/>
            </a:xfrm>
            <a:custGeom>
              <a:avLst/>
              <a:gdLst/>
              <a:ahLst/>
              <a:cxnLst/>
              <a:rect l="l" t="t" r="r" b="b"/>
              <a:pathLst>
                <a:path h="828039">
                  <a:moveTo>
                    <a:pt x="0" y="82758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CF227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643101" y="4806382"/>
              <a:ext cx="97904" cy="97917"/>
            </a:xfrm>
            <a:prstGeom prst="rect">
              <a:avLst/>
            </a:prstGeom>
          </p:spPr>
        </p:pic>
      </p:grpSp>
      <p:pic>
        <p:nvPicPr>
          <p:cNvPr id="161" name="object 161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2654980" y="8548492"/>
            <a:ext cx="421214" cy="87769"/>
          </a:xfrm>
          <a:prstGeom prst="rect">
            <a:avLst/>
          </a:prstGeom>
        </p:spPr>
      </p:pic>
      <p:sp>
        <p:nvSpPr>
          <p:cNvPr id="162" name="object 162"/>
          <p:cNvSpPr/>
          <p:nvPr/>
        </p:nvSpPr>
        <p:spPr>
          <a:xfrm>
            <a:off x="3121342" y="8548496"/>
            <a:ext cx="761365" cy="88265"/>
          </a:xfrm>
          <a:custGeom>
            <a:avLst/>
            <a:gdLst/>
            <a:ahLst/>
            <a:cxnLst/>
            <a:rect l="l" t="t" r="r" b="b"/>
            <a:pathLst>
              <a:path w="761364" h="88265">
                <a:moveTo>
                  <a:pt x="53047" y="73329"/>
                </a:moveTo>
                <a:lnTo>
                  <a:pt x="14325" y="73329"/>
                </a:lnTo>
                <a:lnTo>
                  <a:pt x="14325" y="2057"/>
                </a:lnTo>
                <a:lnTo>
                  <a:pt x="0" y="2057"/>
                </a:lnTo>
                <a:lnTo>
                  <a:pt x="0" y="86918"/>
                </a:lnTo>
                <a:lnTo>
                  <a:pt x="53047" y="86918"/>
                </a:lnTo>
                <a:lnTo>
                  <a:pt x="53047" y="73329"/>
                </a:lnTo>
                <a:close/>
              </a:path>
              <a:path w="761364" h="88265">
                <a:moveTo>
                  <a:pt x="127355" y="73444"/>
                </a:moveTo>
                <a:lnTo>
                  <a:pt x="80619" y="73444"/>
                </a:lnTo>
                <a:lnTo>
                  <a:pt x="80619" y="50736"/>
                </a:lnTo>
                <a:lnTo>
                  <a:pt x="121285" y="50736"/>
                </a:lnTo>
                <a:lnTo>
                  <a:pt x="121285" y="37998"/>
                </a:lnTo>
                <a:lnTo>
                  <a:pt x="80619" y="37998"/>
                </a:lnTo>
                <a:lnTo>
                  <a:pt x="80619" y="15544"/>
                </a:lnTo>
                <a:lnTo>
                  <a:pt x="125895" y="15544"/>
                </a:lnTo>
                <a:lnTo>
                  <a:pt x="125895" y="2057"/>
                </a:lnTo>
                <a:lnTo>
                  <a:pt x="66294" y="2057"/>
                </a:lnTo>
                <a:lnTo>
                  <a:pt x="66294" y="86918"/>
                </a:lnTo>
                <a:lnTo>
                  <a:pt x="127355" y="86918"/>
                </a:lnTo>
                <a:lnTo>
                  <a:pt x="127355" y="73444"/>
                </a:lnTo>
                <a:close/>
              </a:path>
              <a:path w="761364" h="88265">
                <a:moveTo>
                  <a:pt x="216319" y="45643"/>
                </a:moveTo>
                <a:lnTo>
                  <a:pt x="201993" y="45643"/>
                </a:lnTo>
                <a:lnTo>
                  <a:pt x="201993" y="68948"/>
                </a:lnTo>
                <a:lnTo>
                  <a:pt x="196570" y="72428"/>
                </a:lnTo>
                <a:lnTo>
                  <a:pt x="189826" y="74168"/>
                </a:lnTo>
                <a:lnTo>
                  <a:pt x="173723" y="74168"/>
                </a:lnTo>
                <a:lnTo>
                  <a:pt x="166865" y="71437"/>
                </a:lnTo>
                <a:lnTo>
                  <a:pt x="155536" y="60515"/>
                </a:lnTo>
                <a:lnTo>
                  <a:pt x="152717" y="53276"/>
                </a:lnTo>
                <a:lnTo>
                  <a:pt x="152717" y="35229"/>
                </a:lnTo>
                <a:lnTo>
                  <a:pt x="155625" y="27940"/>
                </a:lnTo>
                <a:lnTo>
                  <a:pt x="167284" y="16852"/>
                </a:lnTo>
                <a:lnTo>
                  <a:pt x="174472" y="14084"/>
                </a:lnTo>
                <a:lnTo>
                  <a:pt x="187502" y="14084"/>
                </a:lnTo>
                <a:lnTo>
                  <a:pt x="191414" y="14630"/>
                </a:lnTo>
                <a:lnTo>
                  <a:pt x="198132" y="16814"/>
                </a:lnTo>
                <a:lnTo>
                  <a:pt x="201460" y="18783"/>
                </a:lnTo>
                <a:lnTo>
                  <a:pt x="204787" y="21602"/>
                </a:lnTo>
                <a:lnTo>
                  <a:pt x="212432" y="10680"/>
                </a:lnTo>
                <a:lnTo>
                  <a:pt x="205981" y="6007"/>
                </a:lnTo>
                <a:lnTo>
                  <a:pt x="198755" y="2667"/>
                </a:lnTo>
                <a:lnTo>
                  <a:pt x="190741" y="660"/>
                </a:lnTo>
                <a:lnTo>
                  <a:pt x="181965" y="0"/>
                </a:lnTo>
                <a:lnTo>
                  <a:pt x="173139" y="787"/>
                </a:lnTo>
                <a:lnTo>
                  <a:pt x="141020" y="26822"/>
                </a:lnTo>
                <a:lnTo>
                  <a:pt x="137782" y="44196"/>
                </a:lnTo>
                <a:lnTo>
                  <a:pt x="138582" y="53251"/>
                </a:lnTo>
                <a:lnTo>
                  <a:pt x="164680" y="84785"/>
                </a:lnTo>
                <a:lnTo>
                  <a:pt x="181965" y="87884"/>
                </a:lnTo>
                <a:lnTo>
                  <a:pt x="192493" y="87058"/>
                </a:lnTo>
                <a:lnTo>
                  <a:pt x="201726" y="84569"/>
                </a:lnTo>
                <a:lnTo>
                  <a:pt x="209664" y="80441"/>
                </a:lnTo>
                <a:lnTo>
                  <a:pt x="216319" y="74650"/>
                </a:lnTo>
                <a:lnTo>
                  <a:pt x="216319" y="45643"/>
                </a:lnTo>
                <a:close/>
              </a:path>
              <a:path w="761364" h="88265">
                <a:moveTo>
                  <a:pt x="247040" y="2044"/>
                </a:moveTo>
                <a:lnTo>
                  <a:pt x="232714" y="2044"/>
                </a:lnTo>
                <a:lnTo>
                  <a:pt x="232714" y="86906"/>
                </a:lnTo>
                <a:lnTo>
                  <a:pt x="247040" y="86906"/>
                </a:lnTo>
                <a:lnTo>
                  <a:pt x="247040" y="2044"/>
                </a:lnTo>
                <a:close/>
              </a:path>
              <a:path w="761364" h="88265">
                <a:moveTo>
                  <a:pt x="326898" y="55537"/>
                </a:moveTo>
                <a:lnTo>
                  <a:pt x="324700" y="49936"/>
                </a:lnTo>
                <a:lnTo>
                  <a:pt x="315874" y="42329"/>
                </a:lnTo>
                <a:lnTo>
                  <a:pt x="309321" y="39382"/>
                </a:lnTo>
                <a:lnTo>
                  <a:pt x="291922" y="35166"/>
                </a:lnTo>
                <a:lnTo>
                  <a:pt x="286245" y="33197"/>
                </a:lnTo>
                <a:lnTo>
                  <a:pt x="280898" y="29552"/>
                </a:lnTo>
                <a:lnTo>
                  <a:pt x="279565" y="26924"/>
                </a:lnTo>
                <a:lnTo>
                  <a:pt x="279565" y="20053"/>
                </a:lnTo>
                <a:lnTo>
                  <a:pt x="280898" y="17475"/>
                </a:lnTo>
                <a:lnTo>
                  <a:pt x="286245" y="14071"/>
                </a:lnTo>
                <a:lnTo>
                  <a:pt x="289661" y="13233"/>
                </a:lnTo>
                <a:lnTo>
                  <a:pt x="293827" y="13233"/>
                </a:lnTo>
                <a:lnTo>
                  <a:pt x="297992" y="13233"/>
                </a:lnTo>
                <a:lnTo>
                  <a:pt x="302221" y="13970"/>
                </a:lnTo>
                <a:lnTo>
                  <a:pt x="310794" y="16865"/>
                </a:lnTo>
                <a:lnTo>
                  <a:pt x="314198" y="18745"/>
                </a:lnTo>
                <a:lnTo>
                  <a:pt x="316712" y="20993"/>
                </a:lnTo>
                <a:lnTo>
                  <a:pt x="324358" y="10198"/>
                </a:lnTo>
                <a:lnTo>
                  <a:pt x="320471" y="6959"/>
                </a:lnTo>
                <a:lnTo>
                  <a:pt x="315861" y="4457"/>
                </a:lnTo>
                <a:lnTo>
                  <a:pt x="305181" y="889"/>
                </a:lnTo>
                <a:lnTo>
                  <a:pt x="299796" y="0"/>
                </a:lnTo>
                <a:lnTo>
                  <a:pt x="285953" y="0"/>
                </a:lnTo>
                <a:lnTo>
                  <a:pt x="278892" y="2120"/>
                </a:lnTo>
                <a:lnTo>
                  <a:pt x="267487" y="10617"/>
                </a:lnTo>
                <a:lnTo>
                  <a:pt x="264629" y="16675"/>
                </a:lnTo>
                <a:lnTo>
                  <a:pt x="264629" y="32372"/>
                </a:lnTo>
                <a:lnTo>
                  <a:pt x="301218" y="52552"/>
                </a:lnTo>
                <a:lnTo>
                  <a:pt x="305600" y="54203"/>
                </a:lnTo>
                <a:lnTo>
                  <a:pt x="310705" y="57848"/>
                </a:lnTo>
                <a:lnTo>
                  <a:pt x="311975" y="60388"/>
                </a:lnTo>
                <a:lnTo>
                  <a:pt x="311975" y="66941"/>
                </a:lnTo>
                <a:lnTo>
                  <a:pt x="310616" y="69583"/>
                </a:lnTo>
                <a:lnTo>
                  <a:pt x="305193" y="73545"/>
                </a:lnTo>
                <a:lnTo>
                  <a:pt x="301536" y="74536"/>
                </a:lnTo>
                <a:lnTo>
                  <a:pt x="296926" y="74536"/>
                </a:lnTo>
                <a:lnTo>
                  <a:pt x="290068" y="73837"/>
                </a:lnTo>
                <a:lnTo>
                  <a:pt x="283324" y="71742"/>
                </a:lnTo>
                <a:lnTo>
                  <a:pt x="276707" y="68249"/>
                </a:lnTo>
                <a:lnTo>
                  <a:pt x="270217" y="63360"/>
                </a:lnTo>
                <a:lnTo>
                  <a:pt x="261239" y="74168"/>
                </a:lnTo>
                <a:lnTo>
                  <a:pt x="269227" y="80175"/>
                </a:lnTo>
                <a:lnTo>
                  <a:pt x="277774" y="84455"/>
                </a:lnTo>
                <a:lnTo>
                  <a:pt x="286880" y="87033"/>
                </a:lnTo>
                <a:lnTo>
                  <a:pt x="296557" y="87884"/>
                </a:lnTo>
                <a:lnTo>
                  <a:pt x="305625" y="87884"/>
                </a:lnTo>
                <a:lnTo>
                  <a:pt x="312940" y="85572"/>
                </a:lnTo>
                <a:lnTo>
                  <a:pt x="324116" y="76352"/>
                </a:lnTo>
                <a:lnTo>
                  <a:pt x="326898" y="70345"/>
                </a:lnTo>
                <a:lnTo>
                  <a:pt x="326898" y="55537"/>
                </a:lnTo>
                <a:close/>
              </a:path>
              <a:path w="761364" h="88265">
                <a:moveTo>
                  <a:pt x="395249" y="73329"/>
                </a:moveTo>
                <a:lnTo>
                  <a:pt x="356527" y="73329"/>
                </a:lnTo>
                <a:lnTo>
                  <a:pt x="356527" y="2057"/>
                </a:lnTo>
                <a:lnTo>
                  <a:pt x="342201" y="2057"/>
                </a:lnTo>
                <a:lnTo>
                  <a:pt x="342201" y="86918"/>
                </a:lnTo>
                <a:lnTo>
                  <a:pt x="395249" y="86918"/>
                </a:lnTo>
                <a:lnTo>
                  <a:pt x="395249" y="73329"/>
                </a:lnTo>
                <a:close/>
              </a:path>
              <a:path w="761364" h="88265">
                <a:moveTo>
                  <a:pt x="486778" y="86918"/>
                </a:moveTo>
                <a:lnTo>
                  <a:pt x="478269" y="67614"/>
                </a:lnTo>
                <a:lnTo>
                  <a:pt x="472440" y="54381"/>
                </a:lnTo>
                <a:lnTo>
                  <a:pt x="457161" y="19710"/>
                </a:lnTo>
                <a:lnTo>
                  <a:pt x="457161" y="54381"/>
                </a:lnTo>
                <a:lnTo>
                  <a:pt x="426326" y="54381"/>
                </a:lnTo>
                <a:lnTo>
                  <a:pt x="441744" y="19418"/>
                </a:lnTo>
                <a:lnTo>
                  <a:pt x="457161" y="54381"/>
                </a:lnTo>
                <a:lnTo>
                  <a:pt x="457161" y="19710"/>
                </a:lnTo>
                <a:lnTo>
                  <a:pt x="457034" y="19418"/>
                </a:lnTo>
                <a:lnTo>
                  <a:pt x="449389" y="2057"/>
                </a:lnTo>
                <a:lnTo>
                  <a:pt x="434098" y="2057"/>
                </a:lnTo>
                <a:lnTo>
                  <a:pt x="396709" y="86918"/>
                </a:lnTo>
                <a:lnTo>
                  <a:pt x="412000" y="86918"/>
                </a:lnTo>
                <a:lnTo>
                  <a:pt x="420497" y="67614"/>
                </a:lnTo>
                <a:lnTo>
                  <a:pt x="462978" y="67614"/>
                </a:lnTo>
                <a:lnTo>
                  <a:pt x="471487" y="86918"/>
                </a:lnTo>
                <a:lnTo>
                  <a:pt x="486778" y="86918"/>
                </a:lnTo>
                <a:close/>
              </a:path>
              <a:path w="761364" h="88265">
                <a:moveTo>
                  <a:pt x="547230" y="2057"/>
                </a:moveTo>
                <a:lnTo>
                  <a:pt x="481444" y="2057"/>
                </a:lnTo>
                <a:lnTo>
                  <a:pt x="481444" y="15163"/>
                </a:lnTo>
                <a:lnTo>
                  <a:pt x="507174" y="15163"/>
                </a:lnTo>
                <a:lnTo>
                  <a:pt x="507174" y="86906"/>
                </a:lnTo>
                <a:lnTo>
                  <a:pt x="521500" y="86906"/>
                </a:lnTo>
                <a:lnTo>
                  <a:pt x="521500" y="15163"/>
                </a:lnTo>
                <a:lnTo>
                  <a:pt x="547230" y="15163"/>
                </a:lnTo>
                <a:lnTo>
                  <a:pt x="547230" y="2057"/>
                </a:lnTo>
                <a:close/>
              </a:path>
              <a:path w="761364" h="88265">
                <a:moveTo>
                  <a:pt x="574675" y="2044"/>
                </a:moveTo>
                <a:lnTo>
                  <a:pt x="560349" y="2044"/>
                </a:lnTo>
                <a:lnTo>
                  <a:pt x="560349" y="86906"/>
                </a:lnTo>
                <a:lnTo>
                  <a:pt x="574675" y="86906"/>
                </a:lnTo>
                <a:lnTo>
                  <a:pt x="574675" y="2044"/>
                </a:lnTo>
                <a:close/>
              </a:path>
              <a:path w="761364" h="88265">
                <a:moveTo>
                  <a:pt x="668616" y="2057"/>
                </a:moveTo>
                <a:lnTo>
                  <a:pt x="652589" y="2057"/>
                </a:lnTo>
                <a:lnTo>
                  <a:pt x="626491" y="65443"/>
                </a:lnTo>
                <a:lnTo>
                  <a:pt x="600392" y="2057"/>
                </a:lnTo>
                <a:lnTo>
                  <a:pt x="584377" y="2057"/>
                </a:lnTo>
                <a:lnTo>
                  <a:pt x="618477" y="86918"/>
                </a:lnTo>
                <a:lnTo>
                  <a:pt x="634504" y="86918"/>
                </a:lnTo>
                <a:lnTo>
                  <a:pt x="668616" y="2057"/>
                </a:lnTo>
                <a:close/>
              </a:path>
              <a:path w="761364" h="88265">
                <a:moveTo>
                  <a:pt x="760755" y="43878"/>
                </a:moveTo>
                <a:lnTo>
                  <a:pt x="759993" y="35344"/>
                </a:lnTo>
                <a:lnTo>
                  <a:pt x="759955" y="34886"/>
                </a:lnTo>
                <a:lnTo>
                  <a:pt x="757542" y="26670"/>
                </a:lnTo>
                <a:lnTo>
                  <a:pt x="753516" y="19227"/>
                </a:lnTo>
                <a:lnTo>
                  <a:pt x="748360" y="13106"/>
                </a:lnTo>
                <a:lnTo>
                  <a:pt x="747890" y="12560"/>
                </a:lnTo>
                <a:lnTo>
                  <a:pt x="746074" y="11099"/>
                </a:lnTo>
                <a:lnTo>
                  <a:pt x="746074" y="35344"/>
                </a:lnTo>
                <a:lnTo>
                  <a:pt x="746074" y="52425"/>
                </a:lnTo>
                <a:lnTo>
                  <a:pt x="743178" y="59677"/>
                </a:lnTo>
                <a:lnTo>
                  <a:pt x="731596" y="71653"/>
                </a:lnTo>
                <a:lnTo>
                  <a:pt x="724496" y="74650"/>
                </a:lnTo>
                <a:lnTo>
                  <a:pt x="707669" y="74650"/>
                </a:lnTo>
                <a:lnTo>
                  <a:pt x="700570" y="71653"/>
                </a:lnTo>
                <a:lnTo>
                  <a:pt x="688987" y="59677"/>
                </a:lnTo>
                <a:lnTo>
                  <a:pt x="686104" y="52425"/>
                </a:lnTo>
                <a:lnTo>
                  <a:pt x="686104" y="35344"/>
                </a:lnTo>
                <a:lnTo>
                  <a:pt x="688987" y="28079"/>
                </a:lnTo>
                <a:lnTo>
                  <a:pt x="700570" y="16103"/>
                </a:lnTo>
                <a:lnTo>
                  <a:pt x="707669" y="13106"/>
                </a:lnTo>
                <a:lnTo>
                  <a:pt x="724496" y="13106"/>
                </a:lnTo>
                <a:lnTo>
                  <a:pt x="731596" y="16103"/>
                </a:lnTo>
                <a:lnTo>
                  <a:pt x="743178" y="28079"/>
                </a:lnTo>
                <a:lnTo>
                  <a:pt x="746074" y="35344"/>
                </a:lnTo>
                <a:lnTo>
                  <a:pt x="746074" y="11099"/>
                </a:lnTo>
                <a:lnTo>
                  <a:pt x="741083" y="7073"/>
                </a:lnTo>
                <a:lnTo>
                  <a:pt x="733513" y="3136"/>
                </a:lnTo>
                <a:lnTo>
                  <a:pt x="725182" y="787"/>
                </a:lnTo>
                <a:lnTo>
                  <a:pt x="716089" y="0"/>
                </a:lnTo>
                <a:lnTo>
                  <a:pt x="707009" y="787"/>
                </a:lnTo>
                <a:lnTo>
                  <a:pt x="674636" y="26670"/>
                </a:lnTo>
                <a:lnTo>
                  <a:pt x="671410" y="43878"/>
                </a:lnTo>
                <a:lnTo>
                  <a:pt x="672185" y="52425"/>
                </a:lnTo>
                <a:lnTo>
                  <a:pt x="672223" y="52870"/>
                </a:lnTo>
                <a:lnTo>
                  <a:pt x="698677" y="84632"/>
                </a:lnTo>
                <a:lnTo>
                  <a:pt x="716089" y="87769"/>
                </a:lnTo>
                <a:lnTo>
                  <a:pt x="725182" y="86982"/>
                </a:lnTo>
                <a:lnTo>
                  <a:pt x="757542" y="61087"/>
                </a:lnTo>
                <a:lnTo>
                  <a:pt x="759955" y="52870"/>
                </a:lnTo>
                <a:lnTo>
                  <a:pt x="760755" y="43878"/>
                </a:lnTo>
                <a:close/>
              </a:path>
            </a:pathLst>
          </a:custGeom>
          <a:solidFill>
            <a:srgbClr val="ED24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3" name="object 163"/>
          <p:cNvGrpSpPr/>
          <p:nvPr/>
        </p:nvGrpSpPr>
        <p:grpSpPr>
          <a:xfrm>
            <a:off x="3169382" y="7968187"/>
            <a:ext cx="98425" cy="518795"/>
            <a:chOff x="3169382" y="7968187"/>
            <a:chExt cx="98425" cy="518795"/>
          </a:xfrm>
        </p:grpSpPr>
        <p:sp>
          <p:nvSpPr>
            <p:cNvPr id="164" name="object 164"/>
            <p:cNvSpPr/>
            <p:nvPr/>
          </p:nvSpPr>
          <p:spPr>
            <a:xfrm>
              <a:off x="3218334" y="7968187"/>
              <a:ext cx="0" cy="469900"/>
            </a:xfrm>
            <a:custGeom>
              <a:avLst/>
              <a:gdLst/>
              <a:ahLst/>
              <a:cxnLst/>
              <a:rect l="l" t="t" r="r" b="b"/>
              <a:pathLst>
                <a:path h="469900">
                  <a:moveTo>
                    <a:pt x="0" y="0"/>
                  </a:moveTo>
                  <a:lnTo>
                    <a:pt x="0" y="469557"/>
                  </a:lnTo>
                </a:path>
              </a:pathLst>
            </a:custGeom>
            <a:ln w="38100">
              <a:solidFill>
                <a:srgbClr val="750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5" name="object 16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169382" y="8388779"/>
              <a:ext cx="97904" cy="97916"/>
            </a:xfrm>
            <a:prstGeom prst="rect">
              <a:avLst/>
            </a:prstGeom>
          </p:spPr>
        </p:pic>
      </p:grpSp>
      <p:grpSp>
        <p:nvGrpSpPr>
          <p:cNvPr id="166" name="object 166"/>
          <p:cNvGrpSpPr/>
          <p:nvPr/>
        </p:nvGrpSpPr>
        <p:grpSpPr>
          <a:xfrm>
            <a:off x="3805229" y="4816539"/>
            <a:ext cx="1012825" cy="88265"/>
            <a:chOff x="3805229" y="4816539"/>
            <a:chExt cx="1012825" cy="88265"/>
          </a:xfrm>
        </p:grpSpPr>
        <p:pic>
          <p:nvPicPr>
            <p:cNvPr id="167" name="object 167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3805229" y="4816539"/>
              <a:ext cx="421220" cy="87769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4263585" y="4818604"/>
              <a:ext cx="52705" cy="85725"/>
            </a:xfrm>
            <a:custGeom>
              <a:avLst/>
              <a:gdLst/>
              <a:ahLst/>
              <a:cxnLst/>
              <a:rect l="l" t="t" r="r" b="b"/>
              <a:pathLst>
                <a:path w="52704" h="85725">
                  <a:moveTo>
                    <a:pt x="52082" y="0"/>
                  </a:moveTo>
                  <a:lnTo>
                    <a:pt x="10820" y="0"/>
                  </a:lnTo>
                  <a:lnTo>
                    <a:pt x="10820" y="12865"/>
                  </a:lnTo>
                  <a:lnTo>
                    <a:pt x="37757" y="12865"/>
                  </a:lnTo>
                  <a:lnTo>
                    <a:pt x="37757" y="61709"/>
                  </a:lnTo>
                  <a:lnTo>
                    <a:pt x="36448" y="65468"/>
                  </a:lnTo>
                  <a:lnTo>
                    <a:pt x="31191" y="70484"/>
                  </a:lnTo>
                  <a:lnTo>
                    <a:pt x="28016" y="71742"/>
                  </a:lnTo>
                  <a:lnTo>
                    <a:pt x="19024" y="71742"/>
                  </a:lnTo>
                  <a:lnTo>
                    <a:pt x="13652" y="69113"/>
                  </a:lnTo>
                  <a:lnTo>
                    <a:pt x="8140" y="63855"/>
                  </a:lnTo>
                  <a:lnTo>
                    <a:pt x="0" y="75133"/>
                  </a:lnTo>
                  <a:lnTo>
                    <a:pt x="5498" y="79702"/>
                  </a:lnTo>
                  <a:lnTo>
                    <a:pt x="11539" y="82969"/>
                  </a:lnTo>
                  <a:lnTo>
                    <a:pt x="18125" y="84930"/>
                  </a:lnTo>
                  <a:lnTo>
                    <a:pt x="25260" y="85585"/>
                  </a:lnTo>
                  <a:lnTo>
                    <a:pt x="33108" y="85585"/>
                  </a:lnTo>
                  <a:lnTo>
                    <a:pt x="39547" y="83108"/>
                  </a:lnTo>
                  <a:lnTo>
                    <a:pt x="49580" y="73240"/>
                  </a:lnTo>
                  <a:lnTo>
                    <a:pt x="52082" y="65836"/>
                  </a:lnTo>
                  <a:lnTo>
                    <a:pt x="52082" y="0"/>
                  </a:lnTo>
                  <a:close/>
                </a:path>
              </a:pathLst>
            </a:custGeom>
            <a:solidFill>
              <a:srgbClr val="ED24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" name="object 169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334965" y="4818599"/>
              <a:ext cx="71869" cy="85712"/>
            </a:xfrm>
            <a:prstGeom prst="rect">
              <a:avLst/>
            </a:prstGeom>
          </p:spPr>
        </p:pic>
        <p:pic>
          <p:nvPicPr>
            <p:cNvPr id="170" name="object 170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426852" y="4816540"/>
              <a:ext cx="391013" cy="87884"/>
            </a:xfrm>
            <a:prstGeom prst="rect">
              <a:avLst/>
            </a:prstGeom>
          </p:spPr>
        </p:pic>
      </p:grpSp>
      <p:sp>
        <p:nvSpPr>
          <p:cNvPr id="194" name="CuadroTexto 193">
            <a:extLst>
              <a:ext uri="{FF2B5EF4-FFF2-40B4-BE49-F238E27FC236}">
                <a16:creationId xmlns:a16="http://schemas.microsoft.com/office/drawing/2014/main" xmlns="" id="{DAB3262D-2291-31CA-2A88-14BB4CFA619D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173" name="Paralelogramo 172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n 169">
            <a:extLst>
              <a:ext uri="{FF2B5EF4-FFF2-40B4-BE49-F238E27FC236}">
                <a16:creationId xmlns:a16="http://schemas.microsoft.com/office/drawing/2014/main" xmlns="" id="{5F266DE8-C511-B702-654D-D52C6225D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84" y="87009"/>
            <a:ext cx="1066980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78136" y="775150"/>
            <a:ext cx="937529" cy="2762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18092" y="598054"/>
            <a:ext cx="1023349" cy="48689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62311" y="737908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471921" y="9255759"/>
            <a:ext cx="1129665" cy="107314"/>
            <a:chOff x="2471921" y="9255759"/>
            <a:chExt cx="1129665" cy="1073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1921" y="9256965"/>
              <a:ext cx="84289" cy="1044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78154" y="9256972"/>
              <a:ext cx="86093" cy="104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6608" y="9255759"/>
              <a:ext cx="170848" cy="106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78334" y="9256966"/>
              <a:ext cx="88328" cy="105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97278" y="9256965"/>
              <a:ext cx="84289" cy="1044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02900" y="9256966"/>
              <a:ext cx="88328" cy="10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21828" y="9255759"/>
              <a:ext cx="379724" cy="10683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650028" y="9223223"/>
            <a:ext cx="1684020" cy="146050"/>
            <a:chOff x="3650028" y="9223223"/>
            <a:chExt cx="1684020" cy="146050"/>
          </a:xfrm>
        </p:grpSpPr>
        <p:sp>
          <p:nvSpPr>
            <p:cNvPr id="15" name="object 15"/>
            <p:cNvSpPr/>
            <p:nvPr/>
          </p:nvSpPr>
          <p:spPr>
            <a:xfrm>
              <a:off x="3650028" y="9245442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1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7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73576" y="9223223"/>
              <a:ext cx="1559872" cy="145533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43891" y="9609845"/>
            <a:ext cx="1376959" cy="94357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514755" y="9609845"/>
            <a:ext cx="923925" cy="87630"/>
            <a:chOff x="3514755" y="9609845"/>
            <a:chExt cx="923925" cy="87630"/>
          </a:xfrm>
        </p:grpSpPr>
        <p:sp>
          <p:nvSpPr>
            <p:cNvPr id="19" name="object 19"/>
            <p:cNvSpPr/>
            <p:nvPr/>
          </p:nvSpPr>
          <p:spPr>
            <a:xfrm>
              <a:off x="3514750" y="9634791"/>
              <a:ext cx="210820" cy="50800"/>
            </a:xfrm>
            <a:custGeom>
              <a:avLst/>
              <a:gdLst/>
              <a:ahLst/>
              <a:cxnLst/>
              <a:rect l="l" t="t" r="r" b="b"/>
              <a:pathLst>
                <a:path w="210820" h="50800">
                  <a:moveTo>
                    <a:pt x="47866" y="49720"/>
                  </a:moveTo>
                  <a:lnTo>
                    <a:pt x="30010" y="24688"/>
                  </a:lnTo>
                  <a:lnTo>
                    <a:pt x="47129" y="749"/>
                  </a:lnTo>
                  <a:lnTo>
                    <a:pt x="34886" y="749"/>
                  </a:lnTo>
                  <a:lnTo>
                    <a:pt x="24015" y="16865"/>
                  </a:lnTo>
                  <a:lnTo>
                    <a:pt x="13525" y="749"/>
                  </a:lnTo>
                  <a:lnTo>
                    <a:pt x="914" y="749"/>
                  </a:lnTo>
                  <a:lnTo>
                    <a:pt x="17399" y="24790"/>
                  </a:lnTo>
                  <a:lnTo>
                    <a:pt x="0" y="49720"/>
                  </a:lnTo>
                  <a:lnTo>
                    <a:pt x="12052" y="49720"/>
                  </a:lnTo>
                  <a:lnTo>
                    <a:pt x="23469" y="33426"/>
                  </a:lnTo>
                  <a:lnTo>
                    <a:pt x="35153" y="49720"/>
                  </a:lnTo>
                  <a:lnTo>
                    <a:pt x="47866" y="49720"/>
                  </a:lnTo>
                  <a:close/>
                </a:path>
                <a:path w="210820" h="50800">
                  <a:moveTo>
                    <a:pt x="78613" y="41643"/>
                  </a:moveTo>
                  <a:lnTo>
                    <a:pt x="77927" y="40030"/>
                  </a:lnTo>
                  <a:lnTo>
                    <a:pt x="75234" y="37401"/>
                  </a:lnTo>
                  <a:lnTo>
                    <a:pt x="73596" y="36728"/>
                  </a:lnTo>
                  <a:lnTo>
                    <a:pt x="69799" y="36728"/>
                  </a:lnTo>
                  <a:lnTo>
                    <a:pt x="68186" y="37401"/>
                  </a:lnTo>
                  <a:lnTo>
                    <a:pt x="65544" y="40030"/>
                  </a:lnTo>
                  <a:lnTo>
                    <a:pt x="64897" y="41643"/>
                  </a:lnTo>
                  <a:lnTo>
                    <a:pt x="64897" y="45453"/>
                  </a:lnTo>
                  <a:lnTo>
                    <a:pt x="65544" y="47078"/>
                  </a:lnTo>
                  <a:lnTo>
                    <a:pt x="66865" y="48425"/>
                  </a:lnTo>
                  <a:lnTo>
                    <a:pt x="68186" y="49771"/>
                  </a:lnTo>
                  <a:lnTo>
                    <a:pt x="69799" y="50444"/>
                  </a:lnTo>
                  <a:lnTo>
                    <a:pt x="73596" y="50444"/>
                  </a:lnTo>
                  <a:lnTo>
                    <a:pt x="75234" y="49771"/>
                  </a:lnTo>
                  <a:lnTo>
                    <a:pt x="77927" y="47078"/>
                  </a:lnTo>
                  <a:lnTo>
                    <a:pt x="78613" y="45453"/>
                  </a:lnTo>
                  <a:lnTo>
                    <a:pt x="78613" y="41643"/>
                  </a:lnTo>
                  <a:close/>
                </a:path>
                <a:path w="210820" h="50800">
                  <a:moveTo>
                    <a:pt x="143611" y="41440"/>
                  </a:moveTo>
                  <a:lnTo>
                    <a:pt x="137541" y="34823"/>
                  </a:lnTo>
                  <a:lnTo>
                    <a:pt x="133477" y="38989"/>
                  </a:lnTo>
                  <a:lnTo>
                    <a:pt x="129159" y="41071"/>
                  </a:lnTo>
                  <a:lnTo>
                    <a:pt x="120027" y="41071"/>
                  </a:lnTo>
                  <a:lnTo>
                    <a:pt x="116179" y="39509"/>
                  </a:lnTo>
                  <a:lnTo>
                    <a:pt x="109918" y="33248"/>
                  </a:lnTo>
                  <a:lnTo>
                    <a:pt x="108356" y="29425"/>
                  </a:lnTo>
                  <a:lnTo>
                    <a:pt x="108356" y="20408"/>
                  </a:lnTo>
                  <a:lnTo>
                    <a:pt x="109931" y="16725"/>
                  </a:lnTo>
                  <a:lnTo>
                    <a:pt x="116255" y="11023"/>
                  </a:lnTo>
                  <a:lnTo>
                    <a:pt x="119976" y="9588"/>
                  </a:lnTo>
                  <a:lnTo>
                    <a:pt x="128562" y="9588"/>
                  </a:lnTo>
                  <a:lnTo>
                    <a:pt x="132829" y="11430"/>
                  </a:lnTo>
                  <a:lnTo>
                    <a:pt x="137071" y="15113"/>
                  </a:lnTo>
                  <a:lnTo>
                    <a:pt x="143141" y="7658"/>
                  </a:lnTo>
                  <a:lnTo>
                    <a:pt x="138061" y="2565"/>
                  </a:lnTo>
                  <a:lnTo>
                    <a:pt x="131813" y="12"/>
                  </a:lnTo>
                  <a:lnTo>
                    <a:pt x="117094" y="12"/>
                  </a:lnTo>
                  <a:lnTo>
                    <a:pt x="110845" y="2362"/>
                  </a:lnTo>
                  <a:lnTo>
                    <a:pt x="100596" y="11747"/>
                  </a:lnTo>
                  <a:lnTo>
                    <a:pt x="98031" y="17843"/>
                  </a:lnTo>
                  <a:lnTo>
                    <a:pt x="98031" y="32816"/>
                  </a:lnTo>
                  <a:lnTo>
                    <a:pt x="100495" y="38874"/>
                  </a:lnTo>
                  <a:lnTo>
                    <a:pt x="110312" y="48145"/>
                  </a:lnTo>
                  <a:lnTo>
                    <a:pt x="116179" y="50457"/>
                  </a:lnTo>
                  <a:lnTo>
                    <a:pt x="122986" y="50457"/>
                  </a:lnTo>
                  <a:lnTo>
                    <a:pt x="130771" y="50457"/>
                  </a:lnTo>
                  <a:lnTo>
                    <a:pt x="137655" y="47459"/>
                  </a:lnTo>
                  <a:lnTo>
                    <a:pt x="143611" y="41440"/>
                  </a:lnTo>
                  <a:close/>
                </a:path>
                <a:path w="210820" h="50800">
                  <a:moveTo>
                    <a:pt x="210807" y="18173"/>
                  </a:moveTo>
                  <a:lnTo>
                    <a:pt x="208356" y="12192"/>
                  </a:lnTo>
                  <a:lnTo>
                    <a:pt x="205346" y="9207"/>
                  </a:lnTo>
                  <a:lnTo>
                    <a:pt x="200507" y="4406"/>
                  </a:lnTo>
                  <a:lnTo>
                    <a:pt x="200507" y="20510"/>
                  </a:lnTo>
                  <a:lnTo>
                    <a:pt x="200507" y="29959"/>
                  </a:lnTo>
                  <a:lnTo>
                    <a:pt x="199047" y="33807"/>
                  </a:lnTo>
                  <a:lnTo>
                    <a:pt x="193217" y="39751"/>
                  </a:lnTo>
                  <a:lnTo>
                    <a:pt x="189522" y="41249"/>
                  </a:lnTo>
                  <a:lnTo>
                    <a:pt x="180555" y="41249"/>
                  </a:lnTo>
                  <a:lnTo>
                    <a:pt x="176847" y="39751"/>
                  </a:lnTo>
                  <a:lnTo>
                    <a:pt x="171030" y="33807"/>
                  </a:lnTo>
                  <a:lnTo>
                    <a:pt x="169570" y="29959"/>
                  </a:lnTo>
                  <a:lnTo>
                    <a:pt x="169570" y="20510"/>
                  </a:lnTo>
                  <a:lnTo>
                    <a:pt x="171030" y="16649"/>
                  </a:lnTo>
                  <a:lnTo>
                    <a:pt x="176847" y="10693"/>
                  </a:lnTo>
                  <a:lnTo>
                    <a:pt x="180555" y="9207"/>
                  </a:lnTo>
                  <a:lnTo>
                    <a:pt x="189522" y="9207"/>
                  </a:lnTo>
                  <a:lnTo>
                    <a:pt x="193217" y="10693"/>
                  </a:lnTo>
                  <a:lnTo>
                    <a:pt x="199047" y="16649"/>
                  </a:lnTo>
                  <a:lnTo>
                    <a:pt x="200507" y="20510"/>
                  </a:lnTo>
                  <a:lnTo>
                    <a:pt x="200507" y="4406"/>
                  </a:lnTo>
                  <a:lnTo>
                    <a:pt x="198539" y="2451"/>
                  </a:lnTo>
                  <a:lnTo>
                    <a:pt x="192405" y="0"/>
                  </a:lnTo>
                  <a:lnTo>
                    <a:pt x="177673" y="0"/>
                  </a:lnTo>
                  <a:lnTo>
                    <a:pt x="171538" y="2451"/>
                  </a:lnTo>
                  <a:lnTo>
                    <a:pt x="161709" y="12192"/>
                  </a:lnTo>
                  <a:lnTo>
                    <a:pt x="159258" y="18173"/>
                  </a:lnTo>
                  <a:lnTo>
                    <a:pt x="159258" y="32283"/>
                  </a:lnTo>
                  <a:lnTo>
                    <a:pt x="161709" y="38252"/>
                  </a:lnTo>
                  <a:lnTo>
                    <a:pt x="171538" y="48018"/>
                  </a:lnTo>
                  <a:lnTo>
                    <a:pt x="177673" y="50444"/>
                  </a:lnTo>
                  <a:lnTo>
                    <a:pt x="192405" y="50444"/>
                  </a:lnTo>
                  <a:lnTo>
                    <a:pt x="198539" y="48018"/>
                  </a:lnTo>
                  <a:lnTo>
                    <a:pt x="205333" y="41249"/>
                  </a:lnTo>
                  <a:lnTo>
                    <a:pt x="208356" y="38252"/>
                  </a:lnTo>
                  <a:lnTo>
                    <a:pt x="210807" y="32283"/>
                  </a:lnTo>
                  <a:lnTo>
                    <a:pt x="210807" y="1817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46456" y="9609845"/>
              <a:ext cx="353776" cy="8543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122879" y="9634800"/>
              <a:ext cx="45720" cy="50165"/>
            </a:xfrm>
            <a:custGeom>
              <a:avLst/>
              <a:gdLst/>
              <a:ahLst/>
              <a:cxnLst/>
              <a:rect l="l" t="t" r="r" b="b"/>
              <a:pathLst>
                <a:path w="45720" h="50165">
                  <a:moveTo>
                    <a:pt x="32131" y="0"/>
                  </a:moveTo>
                  <a:lnTo>
                    <a:pt x="23228" y="0"/>
                  </a:lnTo>
                  <a:lnTo>
                    <a:pt x="20078" y="850"/>
                  </a:lnTo>
                  <a:lnTo>
                    <a:pt x="14249" y="4292"/>
                  </a:lnTo>
                  <a:lnTo>
                    <a:pt x="11963" y="6654"/>
                  </a:lnTo>
                  <a:lnTo>
                    <a:pt x="10312" y="9664"/>
                  </a:lnTo>
                  <a:lnTo>
                    <a:pt x="10312" y="723"/>
                  </a:lnTo>
                  <a:lnTo>
                    <a:pt x="0" y="723"/>
                  </a:lnTo>
                  <a:lnTo>
                    <a:pt x="0" y="49707"/>
                  </a:lnTo>
                  <a:lnTo>
                    <a:pt x="10312" y="49707"/>
                  </a:lnTo>
                  <a:lnTo>
                    <a:pt x="10312" y="23190"/>
                  </a:lnTo>
                  <a:lnTo>
                    <a:pt x="10312" y="18656"/>
                  </a:lnTo>
                  <a:lnTo>
                    <a:pt x="11633" y="15201"/>
                  </a:lnTo>
                  <a:lnTo>
                    <a:pt x="16903" y="10477"/>
                  </a:lnTo>
                  <a:lnTo>
                    <a:pt x="20002" y="9296"/>
                  </a:lnTo>
                  <a:lnTo>
                    <a:pt x="31051" y="9296"/>
                  </a:lnTo>
                  <a:lnTo>
                    <a:pt x="34798" y="13804"/>
                  </a:lnTo>
                  <a:lnTo>
                    <a:pt x="34798" y="49707"/>
                  </a:lnTo>
                  <a:lnTo>
                    <a:pt x="45097" y="49707"/>
                  </a:lnTo>
                  <a:lnTo>
                    <a:pt x="45097" y="13322"/>
                  </a:lnTo>
                  <a:lnTo>
                    <a:pt x="43395" y="8432"/>
                  </a:lnTo>
                  <a:lnTo>
                    <a:pt x="36588" y="1689"/>
                  </a:lnTo>
                  <a:lnTo>
                    <a:pt x="32131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90720" y="9620166"/>
              <a:ext cx="174252" cy="7703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388542" y="9616207"/>
              <a:ext cx="50165" cy="69215"/>
            </a:xfrm>
            <a:custGeom>
              <a:avLst/>
              <a:gdLst/>
              <a:ahLst/>
              <a:cxnLst/>
              <a:rect l="l" t="t" r="r" b="b"/>
              <a:pathLst>
                <a:path w="50164" h="69215">
                  <a:moveTo>
                    <a:pt x="44126" y="60934"/>
                  </a:moveTo>
                  <a:lnTo>
                    <a:pt x="10325" y="60934"/>
                  </a:lnTo>
                  <a:lnTo>
                    <a:pt x="15214" y="66344"/>
                  </a:lnTo>
                  <a:lnTo>
                    <a:pt x="20764" y="69037"/>
                  </a:lnTo>
                  <a:lnTo>
                    <a:pt x="33108" y="69037"/>
                  </a:lnTo>
                  <a:lnTo>
                    <a:pt x="38493" y="66675"/>
                  </a:lnTo>
                  <a:lnTo>
                    <a:pt x="44126" y="60934"/>
                  </a:lnTo>
                  <a:close/>
                </a:path>
                <a:path w="50164" h="69215">
                  <a:moveTo>
                    <a:pt x="10325" y="0"/>
                  </a:moveTo>
                  <a:lnTo>
                    <a:pt x="0" y="0"/>
                  </a:lnTo>
                  <a:lnTo>
                    <a:pt x="0" y="68300"/>
                  </a:lnTo>
                  <a:lnTo>
                    <a:pt x="10325" y="68300"/>
                  </a:lnTo>
                  <a:lnTo>
                    <a:pt x="10325" y="60934"/>
                  </a:lnTo>
                  <a:lnTo>
                    <a:pt x="44126" y="60934"/>
                  </a:lnTo>
                  <a:lnTo>
                    <a:pt x="45210" y="59829"/>
                  </a:lnTo>
                  <a:lnTo>
                    <a:pt x="20624" y="59829"/>
                  </a:lnTo>
                  <a:lnTo>
                    <a:pt x="17225" y="58356"/>
                  </a:lnTo>
                  <a:lnTo>
                    <a:pt x="11604" y="52463"/>
                  </a:lnTo>
                  <a:lnTo>
                    <a:pt x="11053" y="51079"/>
                  </a:lnTo>
                  <a:lnTo>
                    <a:pt x="10162" y="48641"/>
                  </a:lnTo>
                  <a:lnTo>
                    <a:pt x="10134" y="39255"/>
                  </a:lnTo>
                  <a:lnTo>
                    <a:pt x="11531" y="35356"/>
                  </a:lnTo>
                  <a:lnTo>
                    <a:pt x="17195" y="29159"/>
                  </a:lnTo>
                  <a:lnTo>
                    <a:pt x="20027" y="27889"/>
                  </a:lnTo>
                  <a:lnTo>
                    <a:pt x="10325" y="27889"/>
                  </a:lnTo>
                  <a:lnTo>
                    <a:pt x="10325" y="0"/>
                  </a:lnTo>
                  <a:close/>
                </a:path>
                <a:path w="50164" h="69215">
                  <a:moveTo>
                    <a:pt x="45362" y="27609"/>
                  </a:moveTo>
                  <a:lnTo>
                    <a:pt x="28879" y="27609"/>
                  </a:lnTo>
                  <a:lnTo>
                    <a:pt x="32410" y="29159"/>
                  </a:lnTo>
                  <a:lnTo>
                    <a:pt x="38303" y="35356"/>
                  </a:lnTo>
                  <a:lnTo>
                    <a:pt x="39776" y="39255"/>
                  </a:lnTo>
                  <a:lnTo>
                    <a:pt x="39776" y="48641"/>
                  </a:lnTo>
                  <a:lnTo>
                    <a:pt x="38265" y="52463"/>
                  </a:lnTo>
                  <a:lnTo>
                    <a:pt x="32258" y="58356"/>
                  </a:lnTo>
                  <a:lnTo>
                    <a:pt x="28727" y="59829"/>
                  </a:lnTo>
                  <a:lnTo>
                    <a:pt x="45210" y="59829"/>
                  </a:lnTo>
                  <a:lnTo>
                    <a:pt x="47764" y="57226"/>
                  </a:lnTo>
                  <a:lnTo>
                    <a:pt x="50088" y="51079"/>
                  </a:lnTo>
                  <a:lnTo>
                    <a:pt x="50088" y="35991"/>
                  </a:lnTo>
                  <a:lnTo>
                    <a:pt x="47752" y="29933"/>
                  </a:lnTo>
                  <a:lnTo>
                    <a:pt x="45362" y="27609"/>
                  </a:lnTo>
                  <a:close/>
                </a:path>
                <a:path w="50164" h="69215">
                  <a:moveTo>
                    <a:pt x="32804" y="18592"/>
                  </a:moveTo>
                  <a:lnTo>
                    <a:pt x="19672" y="18592"/>
                  </a:lnTo>
                  <a:lnTo>
                    <a:pt x="14363" y="21691"/>
                  </a:lnTo>
                  <a:lnTo>
                    <a:pt x="10325" y="27889"/>
                  </a:lnTo>
                  <a:lnTo>
                    <a:pt x="20027" y="27889"/>
                  </a:lnTo>
                  <a:lnTo>
                    <a:pt x="20650" y="27609"/>
                  </a:lnTo>
                  <a:lnTo>
                    <a:pt x="45362" y="27609"/>
                  </a:lnTo>
                  <a:lnTo>
                    <a:pt x="38430" y="20866"/>
                  </a:lnTo>
                  <a:lnTo>
                    <a:pt x="32804" y="18592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834543" y="9609845"/>
            <a:ext cx="1532257" cy="8543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58857" y="9592386"/>
            <a:ext cx="94208" cy="15294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279367" y="9594960"/>
            <a:ext cx="121838" cy="12467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565886" y="9589578"/>
            <a:ext cx="72542" cy="135445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625117" y="9307886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99910" y="9307886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2388941" y="2691383"/>
            <a:ext cx="1359535" cy="166370"/>
            <a:chOff x="2388941" y="2691383"/>
            <a:chExt cx="1359535" cy="166370"/>
          </a:xfrm>
        </p:grpSpPr>
        <p:sp>
          <p:nvSpPr>
            <p:cNvPr id="31" name="object 31"/>
            <p:cNvSpPr/>
            <p:nvPr/>
          </p:nvSpPr>
          <p:spPr>
            <a:xfrm>
              <a:off x="2388941" y="2709688"/>
              <a:ext cx="139700" cy="147955"/>
            </a:xfrm>
            <a:custGeom>
              <a:avLst/>
              <a:gdLst/>
              <a:ahLst/>
              <a:cxnLst/>
              <a:rect l="l" t="t" r="r" b="b"/>
              <a:pathLst>
                <a:path w="139700" h="147955">
                  <a:moveTo>
                    <a:pt x="78231" y="0"/>
                  </a:moveTo>
                  <a:lnTo>
                    <a:pt x="40120" y="8358"/>
                  </a:lnTo>
                  <a:lnTo>
                    <a:pt x="9123" y="37651"/>
                  </a:lnTo>
                  <a:lnTo>
                    <a:pt x="0" y="73964"/>
                  </a:lnTo>
                  <a:lnTo>
                    <a:pt x="368" y="81920"/>
                  </a:lnTo>
                  <a:lnTo>
                    <a:pt x="17304" y="121993"/>
                  </a:lnTo>
                  <a:lnTo>
                    <a:pt x="54361" y="144884"/>
                  </a:lnTo>
                  <a:lnTo>
                    <a:pt x="78231" y="147916"/>
                  </a:lnTo>
                  <a:lnTo>
                    <a:pt x="87823" y="147478"/>
                  </a:lnTo>
                  <a:lnTo>
                    <a:pt x="127736" y="132454"/>
                  </a:lnTo>
                  <a:lnTo>
                    <a:pt x="139395" y="121107"/>
                  </a:lnTo>
                  <a:lnTo>
                    <a:pt x="113791" y="97929"/>
                  </a:lnTo>
                  <a:lnTo>
                    <a:pt x="109194" y="103352"/>
                  </a:lnTo>
                  <a:lnTo>
                    <a:pt x="104139" y="107480"/>
                  </a:lnTo>
                  <a:lnTo>
                    <a:pt x="93167" y="113182"/>
                  </a:lnTo>
                  <a:lnTo>
                    <a:pt x="87033" y="114592"/>
                  </a:lnTo>
                  <a:lnTo>
                    <a:pt x="74434" y="114592"/>
                  </a:lnTo>
                  <a:lnTo>
                    <a:pt x="41617" y="85610"/>
                  </a:lnTo>
                  <a:lnTo>
                    <a:pt x="40639" y="80048"/>
                  </a:lnTo>
                  <a:lnTo>
                    <a:pt x="40639" y="67856"/>
                  </a:lnTo>
                  <a:lnTo>
                    <a:pt x="69087" y="34264"/>
                  </a:lnTo>
                  <a:lnTo>
                    <a:pt x="74434" y="33324"/>
                  </a:lnTo>
                  <a:lnTo>
                    <a:pt x="87033" y="33324"/>
                  </a:lnTo>
                  <a:lnTo>
                    <a:pt x="93167" y="34734"/>
                  </a:lnTo>
                  <a:lnTo>
                    <a:pt x="104139" y="40424"/>
                  </a:lnTo>
                  <a:lnTo>
                    <a:pt x="109194" y="44564"/>
                  </a:lnTo>
                  <a:lnTo>
                    <a:pt x="113791" y="49974"/>
                  </a:lnTo>
                  <a:lnTo>
                    <a:pt x="139395" y="26822"/>
                  </a:lnTo>
                  <a:lnTo>
                    <a:pt x="105453" y="3879"/>
                  </a:lnTo>
                  <a:lnTo>
                    <a:pt x="87823" y="431"/>
                  </a:lnTo>
                  <a:lnTo>
                    <a:pt x="78231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542971" y="2691383"/>
              <a:ext cx="1205358" cy="165210"/>
            </a:xfrm>
            <a:prstGeom prst="rect">
              <a:avLst/>
            </a:prstGeom>
          </p:spPr>
        </p:pic>
      </p:grpSp>
      <p:pic>
        <p:nvPicPr>
          <p:cNvPr id="33" name="object 3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825750" y="2691383"/>
            <a:ext cx="1552637" cy="16521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226208" y="2948749"/>
            <a:ext cx="3325698" cy="372231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908505" y="3753761"/>
            <a:ext cx="734695" cy="147320"/>
            <a:chOff x="908505" y="3753761"/>
            <a:chExt cx="734695" cy="147320"/>
          </a:xfrm>
        </p:grpSpPr>
        <p:pic>
          <p:nvPicPr>
            <p:cNvPr id="60" name="object 6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08505" y="3753761"/>
              <a:ext cx="291384" cy="147116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20623" y="3756201"/>
              <a:ext cx="143052" cy="142239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384401" y="3756659"/>
              <a:ext cx="110489" cy="142240"/>
            </a:xfrm>
            <a:custGeom>
              <a:avLst/>
              <a:gdLst/>
              <a:ahLst/>
              <a:cxnLst/>
              <a:rect l="l" t="t" r="r" b="b"/>
              <a:pathLst>
                <a:path w="110490" h="142239">
                  <a:moveTo>
                    <a:pt x="110134" y="115570"/>
                  </a:moveTo>
                  <a:lnTo>
                    <a:pt x="32715" y="115570"/>
                  </a:lnTo>
                  <a:lnTo>
                    <a:pt x="32715" y="82550"/>
                  </a:lnTo>
                  <a:lnTo>
                    <a:pt x="30276" y="82550"/>
                  </a:lnTo>
                  <a:lnTo>
                    <a:pt x="32715" y="82461"/>
                  </a:lnTo>
                  <a:lnTo>
                    <a:pt x="98742" y="82461"/>
                  </a:lnTo>
                  <a:lnTo>
                    <a:pt x="98742" y="56845"/>
                  </a:lnTo>
                  <a:lnTo>
                    <a:pt x="32715" y="56845"/>
                  </a:lnTo>
                  <a:lnTo>
                    <a:pt x="32715" y="25400"/>
                  </a:lnTo>
                  <a:lnTo>
                    <a:pt x="107492" y="25400"/>
                  </a:lnTo>
                  <a:lnTo>
                    <a:pt x="107492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10134" y="142240"/>
                  </a:lnTo>
                  <a:lnTo>
                    <a:pt x="110134" y="11557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16683" y="3756201"/>
              <a:ext cx="125984" cy="142239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1715405" y="3753761"/>
            <a:ext cx="1326515" cy="147320"/>
            <a:chOff x="1715405" y="3753761"/>
            <a:chExt cx="1326515" cy="147320"/>
          </a:xfrm>
        </p:grpSpPr>
        <p:pic>
          <p:nvPicPr>
            <p:cNvPr id="65" name="object 6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15405" y="3753763"/>
              <a:ext cx="379771" cy="147116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118957" y="3753764"/>
              <a:ext cx="923290" cy="147320"/>
            </a:xfrm>
            <a:custGeom>
              <a:avLst/>
              <a:gdLst/>
              <a:ahLst/>
              <a:cxnLst/>
              <a:rect l="l" t="t" r="r" b="b"/>
              <a:pathLst>
                <a:path w="923289" h="147320">
                  <a:moveTo>
                    <a:pt x="32918" y="2438"/>
                  </a:moveTo>
                  <a:lnTo>
                    <a:pt x="0" y="2438"/>
                  </a:lnTo>
                  <a:lnTo>
                    <a:pt x="0" y="144678"/>
                  </a:lnTo>
                  <a:lnTo>
                    <a:pt x="32918" y="144678"/>
                  </a:lnTo>
                  <a:lnTo>
                    <a:pt x="32918" y="2438"/>
                  </a:lnTo>
                  <a:close/>
                </a:path>
                <a:path w="923289" h="147320">
                  <a:moveTo>
                    <a:pt x="169659" y="95567"/>
                  </a:moveTo>
                  <a:lnTo>
                    <a:pt x="142938" y="67398"/>
                  </a:lnTo>
                  <a:lnTo>
                    <a:pt x="113474" y="59601"/>
                  </a:lnTo>
                  <a:lnTo>
                    <a:pt x="98336" y="55549"/>
                  </a:lnTo>
                  <a:lnTo>
                    <a:pt x="94411" y="53746"/>
                  </a:lnTo>
                  <a:lnTo>
                    <a:pt x="88442" y="49276"/>
                  </a:lnTo>
                  <a:lnTo>
                    <a:pt x="86956" y="46329"/>
                  </a:lnTo>
                  <a:lnTo>
                    <a:pt x="86956" y="39560"/>
                  </a:lnTo>
                  <a:lnTo>
                    <a:pt x="107607" y="26416"/>
                  </a:lnTo>
                  <a:lnTo>
                    <a:pt x="120345" y="26416"/>
                  </a:lnTo>
                  <a:lnTo>
                    <a:pt x="126860" y="27330"/>
                  </a:lnTo>
                  <a:lnTo>
                    <a:pt x="140131" y="30988"/>
                  </a:lnTo>
                  <a:lnTo>
                    <a:pt x="146761" y="33807"/>
                  </a:lnTo>
                  <a:lnTo>
                    <a:pt x="153416" y="37592"/>
                  </a:lnTo>
                  <a:lnTo>
                    <a:pt x="163563" y="12598"/>
                  </a:lnTo>
                  <a:lnTo>
                    <a:pt x="120865" y="203"/>
                  </a:lnTo>
                  <a:lnTo>
                    <a:pt x="114185" y="0"/>
                  </a:lnTo>
                  <a:lnTo>
                    <a:pt x="104546" y="381"/>
                  </a:lnTo>
                  <a:lnTo>
                    <a:pt x="64566" y="17272"/>
                  </a:lnTo>
                  <a:lnTo>
                    <a:pt x="54241" y="36169"/>
                  </a:lnTo>
                  <a:lnTo>
                    <a:pt x="54241" y="51879"/>
                  </a:lnTo>
                  <a:lnTo>
                    <a:pt x="80975" y="80200"/>
                  </a:lnTo>
                  <a:lnTo>
                    <a:pt x="115811" y="89509"/>
                  </a:lnTo>
                  <a:lnTo>
                    <a:pt x="125564" y="92354"/>
                  </a:lnTo>
                  <a:lnTo>
                    <a:pt x="129501" y="94183"/>
                  </a:lnTo>
                  <a:lnTo>
                    <a:pt x="135458" y="98653"/>
                  </a:lnTo>
                  <a:lnTo>
                    <a:pt x="136944" y="101663"/>
                  </a:lnTo>
                  <a:lnTo>
                    <a:pt x="136944" y="108445"/>
                  </a:lnTo>
                  <a:lnTo>
                    <a:pt x="116014" y="120700"/>
                  </a:lnTo>
                  <a:lnTo>
                    <a:pt x="109524" y="120700"/>
                  </a:lnTo>
                  <a:lnTo>
                    <a:pt x="68668" y="110210"/>
                  </a:lnTo>
                  <a:lnTo>
                    <a:pt x="62572" y="105867"/>
                  </a:lnTo>
                  <a:lnTo>
                    <a:pt x="51396" y="130657"/>
                  </a:lnTo>
                  <a:lnTo>
                    <a:pt x="92583" y="145973"/>
                  </a:lnTo>
                  <a:lnTo>
                    <a:pt x="109308" y="147116"/>
                  </a:lnTo>
                  <a:lnTo>
                    <a:pt x="119024" y="146735"/>
                  </a:lnTo>
                  <a:lnTo>
                    <a:pt x="159194" y="129705"/>
                  </a:lnTo>
                  <a:lnTo>
                    <a:pt x="169659" y="111023"/>
                  </a:lnTo>
                  <a:lnTo>
                    <a:pt x="169659" y="95567"/>
                  </a:lnTo>
                  <a:close/>
                </a:path>
                <a:path w="923289" h="147320">
                  <a:moveTo>
                    <a:pt x="448437" y="144678"/>
                  </a:moveTo>
                  <a:lnTo>
                    <a:pt x="434809" y="114198"/>
                  </a:lnTo>
                  <a:lnTo>
                    <a:pt x="423633" y="89204"/>
                  </a:lnTo>
                  <a:lnTo>
                    <a:pt x="392303" y="19100"/>
                  </a:lnTo>
                  <a:lnTo>
                    <a:pt x="390918" y="16014"/>
                  </a:lnTo>
                  <a:lnTo>
                    <a:pt x="390918" y="89204"/>
                  </a:lnTo>
                  <a:lnTo>
                    <a:pt x="345732" y="89204"/>
                  </a:lnTo>
                  <a:lnTo>
                    <a:pt x="368363" y="34772"/>
                  </a:lnTo>
                  <a:lnTo>
                    <a:pt x="390918" y="89204"/>
                  </a:lnTo>
                  <a:lnTo>
                    <a:pt x="390918" y="16014"/>
                  </a:lnTo>
                  <a:lnTo>
                    <a:pt x="384848" y="2438"/>
                  </a:lnTo>
                  <a:lnTo>
                    <a:pt x="352323" y="2438"/>
                  </a:lnTo>
                  <a:lnTo>
                    <a:pt x="292392" y="136931"/>
                  </a:lnTo>
                  <a:lnTo>
                    <a:pt x="292392" y="118008"/>
                  </a:lnTo>
                  <a:lnTo>
                    <a:pt x="221068" y="118008"/>
                  </a:lnTo>
                  <a:lnTo>
                    <a:pt x="221068" y="2438"/>
                  </a:lnTo>
                  <a:lnTo>
                    <a:pt x="188150" y="2438"/>
                  </a:lnTo>
                  <a:lnTo>
                    <a:pt x="188150" y="118008"/>
                  </a:lnTo>
                  <a:lnTo>
                    <a:pt x="188150" y="144678"/>
                  </a:lnTo>
                  <a:lnTo>
                    <a:pt x="288937" y="144678"/>
                  </a:lnTo>
                  <a:lnTo>
                    <a:pt x="292392" y="144678"/>
                  </a:lnTo>
                  <a:lnTo>
                    <a:pt x="322656" y="144678"/>
                  </a:lnTo>
                  <a:lnTo>
                    <a:pt x="335330" y="114198"/>
                  </a:lnTo>
                  <a:lnTo>
                    <a:pt x="401269" y="114198"/>
                  </a:lnTo>
                  <a:lnTo>
                    <a:pt x="413905" y="144678"/>
                  </a:lnTo>
                  <a:lnTo>
                    <a:pt x="448437" y="144678"/>
                  </a:lnTo>
                  <a:close/>
                </a:path>
                <a:path w="923289" h="147320">
                  <a:moveTo>
                    <a:pt x="560006" y="2438"/>
                  </a:moveTo>
                  <a:lnTo>
                    <a:pt x="436054" y="2438"/>
                  </a:lnTo>
                  <a:lnTo>
                    <a:pt x="436054" y="29108"/>
                  </a:lnTo>
                  <a:lnTo>
                    <a:pt x="481571" y="29108"/>
                  </a:lnTo>
                  <a:lnTo>
                    <a:pt x="481571" y="144678"/>
                  </a:lnTo>
                  <a:lnTo>
                    <a:pt x="514489" y="144678"/>
                  </a:lnTo>
                  <a:lnTo>
                    <a:pt x="514489" y="29108"/>
                  </a:lnTo>
                  <a:lnTo>
                    <a:pt x="560006" y="29108"/>
                  </a:lnTo>
                  <a:lnTo>
                    <a:pt x="560006" y="2438"/>
                  </a:lnTo>
                  <a:close/>
                </a:path>
                <a:path w="923289" h="147320">
                  <a:moveTo>
                    <a:pt x="606539" y="2438"/>
                  </a:moveTo>
                  <a:lnTo>
                    <a:pt x="573620" y="2438"/>
                  </a:lnTo>
                  <a:lnTo>
                    <a:pt x="573620" y="144678"/>
                  </a:lnTo>
                  <a:lnTo>
                    <a:pt x="606539" y="144678"/>
                  </a:lnTo>
                  <a:lnTo>
                    <a:pt x="606539" y="2438"/>
                  </a:lnTo>
                  <a:close/>
                </a:path>
                <a:path w="923289" h="147320">
                  <a:moveTo>
                    <a:pt x="769899" y="2438"/>
                  </a:moveTo>
                  <a:lnTo>
                    <a:pt x="737184" y="2438"/>
                  </a:lnTo>
                  <a:lnTo>
                    <a:pt x="693280" y="104051"/>
                  </a:lnTo>
                  <a:lnTo>
                    <a:pt x="650024" y="2438"/>
                  </a:lnTo>
                  <a:lnTo>
                    <a:pt x="614464" y="2438"/>
                  </a:lnTo>
                  <a:lnTo>
                    <a:pt x="675830" y="144678"/>
                  </a:lnTo>
                  <a:lnTo>
                    <a:pt x="708342" y="144678"/>
                  </a:lnTo>
                  <a:lnTo>
                    <a:pt x="715378" y="128422"/>
                  </a:lnTo>
                  <a:lnTo>
                    <a:pt x="769899" y="2438"/>
                  </a:lnTo>
                  <a:close/>
                </a:path>
                <a:path w="923289" h="147320">
                  <a:moveTo>
                    <a:pt x="922718" y="73558"/>
                  </a:moveTo>
                  <a:lnTo>
                    <a:pt x="922401" y="66789"/>
                  </a:lnTo>
                  <a:lnTo>
                    <a:pt x="922350" y="65786"/>
                  </a:lnTo>
                  <a:lnTo>
                    <a:pt x="921258" y="58318"/>
                  </a:lnTo>
                  <a:lnTo>
                    <a:pt x="919429" y="51155"/>
                  </a:lnTo>
                  <a:lnTo>
                    <a:pt x="919403" y="51028"/>
                  </a:lnTo>
                  <a:lnTo>
                    <a:pt x="916863" y="44297"/>
                  </a:lnTo>
                  <a:lnTo>
                    <a:pt x="913612" y="37807"/>
                  </a:lnTo>
                  <a:lnTo>
                    <a:pt x="909802" y="31750"/>
                  </a:lnTo>
                  <a:lnTo>
                    <a:pt x="906907" y="28041"/>
                  </a:lnTo>
                  <a:lnTo>
                    <a:pt x="905421" y="26123"/>
                  </a:lnTo>
                  <a:lnTo>
                    <a:pt x="900468" y="20929"/>
                  </a:lnTo>
                  <a:lnTo>
                    <a:pt x="894994" y="16243"/>
                  </a:lnTo>
                  <a:lnTo>
                    <a:pt x="889393" y="12319"/>
                  </a:lnTo>
                  <a:lnTo>
                    <a:pt x="889393" y="66789"/>
                  </a:lnTo>
                  <a:lnTo>
                    <a:pt x="889393" y="80340"/>
                  </a:lnTo>
                  <a:lnTo>
                    <a:pt x="888301" y="86321"/>
                  </a:lnTo>
                  <a:lnTo>
                    <a:pt x="888276" y="86499"/>
                  </a:lnTo>
                  <a:lnTo>
                    <a:pt x="883805" y="97612"/>
                  </a:lnTo>
                  <a:lnTo>
                    <a:pt x="851255" y="119075"/>
                  </a:lnTo>
                  <a:lnTo>
                    <a:pt x="838530" y="119075"/>
                  </a:lnTo>
                  <a:lnTo>
                    <a:pt x="806005" y="97612"/>
                  </a:lnTo>
                  <a:lnTo>
                    <a:pt x="800392" y="66789"/>
                  </a:lnTo>
                  <a:lnTo>
                    <a:pt x="801509" y="60617"/>
                  </a:lnTo>
                  <a:lnTo>
                    <a:pt x="832662" y="29121"/>
                  </a:lnTo>
                  <a:lnTo>
                    <a:pt x="838530" y="28041"/>
                  </a:lnTo>
                  <a:lnTo>
                    <a:pt x="851255" y="28041"/>
                  </a:lnTo>
                  <a:lnTo>
                    <a:pt x="883805" y="49517"/>
                  </a:lnTo>
                  <a:lnTo>
                    <a:pt x="889393" y="66789"/>
                  </a:lnTo>
                  <a:lnTo>
                    <a:pt x="889393" y="12319"/>
                  </a:lnTo>
                  <a:lnTo>
                    <a:pt x="853147" y="342"/>
                  </a:lnTo>
                  <a:lnTo>
                    <a:pt x="844892" y="0"/>
                  </a:lnTo>
                  <a:lnTo>
                    <a:pt x="836701" y="342"/>
                  </a:lnTo>
                  <a:lnTo>
                    <a:pt x="794727" y="16243"/>
                  </a:lnTo>
                  <a:lnTo>
                    <a:pt x="770369" y="51028"/>
                  </a:lnTo>
                  <a:lnTo>
                    <a:pt x="770318" y="51155"/>
                  </a:lnTo>
                  <a:lnTo>
                    <a:pt x="768515" y="58318"/>
                  </a:lnTo>
                  <a:lnTo>
                    <a:pt x="767422" y="65786"/>
                  </a:lnTo>
                  <a:lnTo>
                    <a:pt x="767067" y="73558"/>
                  </a:lnTo>
                  <a:lnTo>
                    <a:pt x="767372" y="80200"/>
                  </a:lnTo>
                  <a:lnTo>
                    <a:pt x="767422" y="81343"/>
                  </a:lnTo>
                  <a:lnTo>
                    <a:pt x="784174" y="121005"/>
                  </a:lnTo>
                  <a:lnTo>
                    <a:pt x="821220" y="144030"/>
                  </a:lnTo>
                  <a:lnTo>
                    <a:pt x="845096" y="147116"/>
                  </a:lnTo>
                  <a:lnTo>
                    <a:pt x="853262" y="146773"/>
                  </a:lnTo>
                  <a:lnTo>
                    <a:pt x="894994" y="130949"/>
                  </a:lnTo>
                  <a:lnTo>
                    <a:pt x="907021" y="119075"/>
                  </a:lnTo>
                  <a:lnTo>
                    <a:pt x="909789" y="115531"/>
                  </a:lnTo>
                  <a:lnTo>
                    <a:pt x="922350" y="81343"/>
                  </a:lnTo>
                  <a:lnTo>
                    <a:pt x="922718" y="73558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7" name="object 6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669750" y="3731818"/>
            <a:ext cx="1282777" cy="197912"/>
          </a:xfrm>
          <a:prstGeom prst="rect">
            <a:avLst/>
          </a:prstGeom>
        </p:spPr>
      </p:pic>
      <p:sp>
        <p:nvSpPr>
          <p:cNvPr id="68" name="object 68"/>
          <p:cNvSpPr/>
          <p:nvPr/>
        </p:nvSpPr>
        <p:spPr>
          <a:xfrm>
            <a:off x="2136800" y="4097566"/>
            <a:ext cx="19050" cy="122555"/>
          </a:xfrm>
          <a:custGeom>
            <a:avLst/>
            <a:gdLst/>
            <a:ahLst/>
            <a:cxnLst/>
            <a:rect l="l" t="t" r="r" b="b"/>
            <a:pathLst>
              <a:path w="19050" h="122554">
                <a:moveTo>
                  <a:pt x="18491" y="0"/>
                </a:moveTo>
                <a:lnTo>
                  <a:pt x="0" y="0"/>
                </a:lnTo>
                <a:lnTo>
                  <a:pt x="0" y="122504"/>
                </a:lnTo>
                <a:lnTo>
                  <a:pt x="18491" y="122504"/>
                </a:lnTo>
                <a:lnTo>
                  <a:pt x="18491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object 69"/>
          <p:cNvGrpSpPr/>
          <p:nvPr/>
        </p:nvGrpSpPr>
        <p:grpSpPr>
          <a:xfrm>
            <a:off x="900217" y="4097563"/>
            <a:ext cx="2860675" cy="356235"/>
            <a:chOff x="900217" y="4097563"/>
            <a:chExt cx="2860675" cy="356235"/>
          </a:xfrm>
        </p:grpSpPr>
        <p:sp>
          <p:nvSpPr>
            <p:cNvPr id="70" name="object 70"/>
            <p:cNvSpPr/>
            <p:nvPr/>
          </p:nvSpPr>
          <p:spPr>
            <a:xfrm>
              <a:off x="2223287" y="4097565"/>
              <a:ext cx="535940" cy="123825"/>
            </a:xfrm>
            <a:custGeom>
              <a:avLst/>
              <a:gdLst/>
              <a:ahLst/>
              <a:cxnLst/>
              <a:rect l="l" t="t" r="r" b="b"/>
              <a:pathLst>
                <a:path w="535939" h="123825">
                  <a:moveTo>
                    <a:pt x="83045" y="104178"/>
                  </a:moveTo>
                  <a:lnTo>
                    <a:pt x="19481" y="104178"/>
                  </a:lnTo>
                  <a:lnTo>
                    <a:pt x="19481" y="73304"/>
                  </a:lnTo>
                  <a:lnTo>
                    <a:pt x="74803" y="73304"/>
                  </a:lnTo>
                  <a:lnTo>
                    <a:pt x="74803" y="55968"/>
                  </a:lnTo>
                  <a:lnTo>
                    <a:pt x="19481" y="55968"/>
                  </a:lnTo>
                  <a:lnTo>
                    <a:pt x="19481" y="25425"/>
                  </a:lnTo>
                  <a:lnTo>
                    <a:pt x="81064" y="25425"/>
                  </a:lnTo>
                  <a:lnTo>
                    <a:pt x="81064" y="7099"/>
                  </a:lnTo>
                  <a:lnTo>
                    <a:pt x="0" y="7099"/>
                  </a:lnTo>
                  <a:lnTo>
                    <a:pt x="0" y="122504"/>
                  </a:lnTo>
                  <a:lnTo>
                    <a:pt x="83045" y="122504"/>
                  </a:lnTo>
                  <a:lnTo>
                    <a:pt x="83045" y="104178"/>
                  </a:lnTo>
                  <a:close/>
                </a:path>
                <a:path w="535939" h="123825">
                  <a:moveTo>
                    <a:pt x="164617" y="87896"/>
                  </a:moveTo>
                  <a:lnTo>
                    <a:pt x="126276" y="66649"/>
                  </a:lnTo>
                  <a:lnTo>
                    <a:pt x="123507" y="65709"/>
                  </a:lnTo>
                  <a:lnTo>
                    <a:pt x="118656" y="63411"/>
                  </a:lnTo>
                  <a:lnTo>
                    <a:pt x="117233" y="61315"/>
                  </a:lnTo>
                  <a:lnTo>
                    <a:pt x="117233" y="55257"/>
                  </a:lnTo>
                  <a:lnTo>
                    <a:pt x="118605" y="52857"/>
                  </a:lnTo>
                  <a:lnTo>
                    <a:pt x="124117" y="49682"/>
                  </a:lnTo>
                  <a:lnTo>
                    <a:pt x="127685" y="48882"/>
                  </a:lnTo>
                  <a:lnTo>
                    <a:pt x="140449" y="48882"/>
                  </a:lnTo>
                  <a:lnTo>
                    <a:pt x="148209" y="51244"/>
                  </a:lnTo>
                  <a:lnTo>
                    <a:pt x="155359" y="55981"/>
                  </a:lnTo>
                  <a:lnTo>
                    <a:pt x="162293" y="42278"/>
                  </a:lnTo>
                  <a:lnTo>
                    <a:pt x="155422" y="38366"/>
                  </a:lnTo>
                  <a:lnTo>
                    <a:pt x="148348" y="35572"/>
                  </a:lnTo>
                  <a:lnTo>
                    <a:pt x="141058" y="33909"/>
                  </a:lnTo>
                  <a:lnTo>
                    <a:pt x="133578" y="33350"/>
                  </a:lnTo>
                  <a:lnTo>
                    <a:pt x="126339" y="33807"/>
                  </a:lnTo>
                  <a:lnTo>
                    <a:pt x="99390" y="52120"/>
                  </a:lnTo>
                  <a:lnTo>
                    <a:pt x="99390" y="60274"/>
                  </a:lnTo>
                  <a:lnTo>
                    <a:pt x="140449" y="89217"/>
                  </a:lnTo>
                  <a:lnTo>
                    <a:pt x="146291" y="93179"/>
                  </a:lnTo>
                  <a:lnTo>
                    <a:pt x="146291" y="100558"/>
                  </a:lnTo>
                  <a:lnTo>
                    <a:pt x="145072" y="102997"/>
                  </a:lnTo>
                  <a:lnTo>
                    <a:pt x="140233" y="106857"/>
                  </a:lnTo>
                  <a:lnTo>
                    <a:pt x="136918" y="107810"/>
                  </a:lnTo>
                  <a:lnTo>
                    <a:pt x="132740" y="107810"/>
                  </a:lnTo>
                  <a:lnTo>
                    <a:pt x="125501" y="107086"/>
                  </a:lnTo>
                  <a:lnTo>
                    <a:pt x="118122" y="104914"/>
                  </a:lnTo>
                  <a:lnTo>
                    <a:pt x="110642" y="101307"/>
                  </a:lnTo>
                  <a:lnTo>
                    <a:pt x="103022" y="96253"/>
                  </a:lnTo>
                  <a:lnTo>
                    <a:pt x="94107" y="110629"/>
                  </a:lnTo>
                  <a:lnTo>
                    <a:pt x="99390" y="114808"/>
                  </a:lnTo>
                  <a:lnTo>
                    <a:pt x="105486" y="118059"/>
                  </a:lnTo>
                  <a:lnTo>
                    <a:pt x="119240" y="122669"/>
                  </a:lnTo>
                  <a:lnTo>
                    <a:pt x="125869" y="123825"/>
                  </a:lnTo>
                  <a:lnTo>
                    <a:pt x="141719" y="123825"/>
                  </a:lnTo>
                  <a:lnTo>
                    <a:pt x="149479" y="121335"/>
                  </a:lnTo>
                  <a:lnTo>
                    <a:pt x="161582" y="111315"/>
                  </a:lnTo>
                  <a:lnTo>
                    <a:pt x="164617" y="104622"/>
                  </a:lnTo>
                  <a:lnTo>
                    <a:pt x="164617" y="96253"/>
                  </a:lnTo>
                  <a:lnTo>
                    <a:pt x="164617" y="87896"/>
                  </a:lnTo>
                  <a:close/>
                </a:path>
                <a:path w="535939" h="123825">
                  <a:moveTo>
                    <a:pt x="236601" y="115074"/>
                  </a:moveTo>
                  <a:lnTo>
                    <a:pt x="229019" y="102031"/>
                  </a:lnTo>
                  <a:lnTo>
                    <a:pt x="225386" y="105879"/>
                  </a:lnTo>
                  <a:lnTo>
                    <a:pt x="221589" y="107810"/>
                  </a:lnTo>
                  <a:lnTo>
                    <a:pt x="213664" y="107810"/>
                  </a:lnTo>
                  <a:lnTo>
                    <a:pt x="210578" y="106565"/>
                  </a:lnTo>
                  <a:lnTo>
                    <a:pt x="206171" y="101625"/>
                  </a:lnTo>
                  <a:lnTo>
                    <a:pt x="205066" y="98298"/>
                  </a:lnTo>
                  <a:lnTo>
                    <a:pt x="205066" y="49530"/>
                  </a:lnTo>
                  <a:lnTo>
                    <a:pt x="228180" y="49530"/>
                  </a:lnTo>
                  <a:lnTo>
                    <a:pt x="228180" y="34671"/>
                  </a:lnTo>
                  <a:lnTo>
                    <a:pt x="205066" y="34671"/>
                  </a:lnTo>
                  <a:lnTo>
                    <a:pt x="205066" y="7099"/>
                  </a:lnTo>
                  <a:lnTo>
                    <a:pt x="186575" y="7099"/>
                  </a:lnTo>
                  <a:lnTo>
                    <a:pt x="186575" y="34671"/>
                  </a:lnTo>
                  <a:lnTo>
                    <a:pt x="175514" y="34671"/>
                  </a:lnTo>
                  <a:lnTo>
                    <a:pt x="175514" y="49530"/>
                  </a:lnTo>
                  <a:lnTo>
                    <a:pt x="186575" y="49530"/>
                  </a:lnTo>
                  <a:lnTo>
                    <a:pt x="186575" y="102857"/>
                  </a:lnTo>
                  <a:lnTo>
                    <a:pt x="189357" y="110197"/>
                  </a:lnTo>
                  <a:lnTo>
                    <a:pt x="200482" y="121107"/>
                  </a:lnTo>
                  <a:lnTo>
                    <a:pt x="207187" y="123825"/>
                  </a:lnTo>
                  <a:lnTo>
                    <a:pt x="222923" y="123825"/>
                  </a:lnTo>
                  <a:lnTo>
                    <a:pt x="230111" y="120904"/>
                  </a:lnTo>
                  <a:lnTo>
                    <a:pt x="236601" y="115074"/>
                  </a:lnTo>
                  <a:close/>
                </a:path>
                <a:path w="535939" h="123825">
                  <a:moveTo>
                    <a:pt x="319138" y="65874"/>
                  </a:moveTo>
                  <a:lnTo>
                    <a:pt x="318566" y="58547"/>
                  </a:lnTo>
                  <a:lnTo>
                    <a:pt x="318528" y="58013"/>
                  </a:lnTo>
                  <a:lnTo>
                    <a:pt x="316687" y="51282"/>
                  </a:lnTo>
                  <a:lnTo>
                    <a:pt x="315264" y="48704"/>
                  </a:lnTo>
                  <a:lnTo>
                    <a:pt x="313613" y="45681"/>
                  </a:lnTo>
                  <a:lnTo>
                    <a:pt x="309321" y="41198"/>
                  </a:lnTo>
                  <a:lnTo>
                    <a:pt x="304050" y="37769"/>
                  </a:lnTo>
                  <a:lnTo>
                    <a:pt x="298069" y="35306"/>
                  </a:lnTo>
                  <a:lnTo>
                    <a:pt x="291376" y="33845"/>
                  </a:lnTo>
                  <a:lnTo>
                    <a:pt x="283972" y="33350"/>
                  </a:lnTo>
                  <a:lnTo>
                    <a:pt x="274078" y="34150"/>
                  </a:lnTo>
                  <a:lnTo>
                    <a:pt x="264731" y="36525"/>
                  </a:lnTo>
                  <a:lnTo>
                    <a:pt x="255917" y="40500"/>
                  </a:lnTo>
                  <a:lnTo>
                    <a:pt x="247650" y="46062"/>
                  </a:lnTo>
                  <a:lnTo>
                    <a:pt x="255905" y="57619"/>
                  </a:lnTo>
                  <a:lnTo>
                    <a:pt x="262445" y="53721"/>
                  </a:lnTo>
                  <a:lnTo>
                    <a:pt x="268859" y="50927"/>
                  </a:lnTo>
                  <a:lnTo>
                    <a:pt x="275158" y="49263"/>
                  </a:lnTo>
                  <a:lnTo>
                    <a:pt x="281330" y="48704"/>
                  </a:lnTo>
                  <a:lnTo>
                    <a:pt x="289852" y="49796"/>
                  </a:lnTo>
                  <a:lnTo>
                    <a:pt x="295935" y="53086"/>
                  </a:lnTo>
                  <a:lnTo>
                    <a:pt x="299593" y="58547"/>
                  </a:lnTo>
                  <a:lnTo>
                    <a:pt x="300761" y="65874"/>
                  </a:lnTo>
                  <a:lnTo>
                    <a:pt x="300812" y="69507"/>
                  </a:lnTo>
                  <a:lnTo>
                    <a:pt x="300647" y="69507"/>
                  </a:lnTo>
                  <a:lnTo>
                    <a:pt x="300647" y="82384"/>
                  </a:lnTo>
                  <a:lnTo>
                    <a:pt x="300647" y="95427"/>
                  </a:lnTo>
                  <a:lnTo>
                    <a:pt x="298437" y="99885"/>
                  </a:lnTo>
                  <a:lnTo>
                    <a:pt x="289636" y="106489"/>
                  </a:lnTo>
                  <a:lnTo>
                    <a:pt x="284492" y="108140"/>
                  </a:lnTo>
                  <a:lnTo>
                    <a:pt x="272719" y="108140"/>
                  </a:lnTo>
                  <a:lnTo>
                    <a:pt x="268109" y="107010"/>
                  </a:lnTo>
                  <a:lnTo>
                    <a:pt x="261518" y="102501"/>
                  </a:lnTo>
                  <a:lnTo>
                    <a:pt x="259867" y="99225"/>
                  </a:lnTo>
                  <a:lnTo>
                    <a:pt x="259867" y="86575"/>
                  </a:lnTo>
                  <a:lnTo>
                    <a:pt x="266522" y="82384"/>
                  </a:lnTo>
                  <a:lnTo>
                    <a:pt x="300647" y="82384"/>
                  </a:lnTo>
                  <a:lnTo>
                    <a:pt x="300647" y="69507"/>
                  </a:lnTo>
                  <a:lnTo>
                    <a:pt x="276872" y="69507"/>
                  </a:lnTo>
                  <a:lnTo>
                    <a:pt x="269125" y="69913"/>
                  </a:lnTo>
                  <a:lnTo>
                    <a:pt x="241376" y="103987"/>
                  </a:lnTo>
                  <a:lnTo>
                    <a:pt x="244360" y="110896"/>
                  </a:lnTo>
                  <a:lnTo>
                    <a:pt x="256374" y="121246"/>
                  </a:lnTo>
                  <a:lnTo>
                    <a:pt x="263931" y="123825"/>
                  </a:lnTo>
                  <a:lnTo>
                    <a:pt x="273075" y="123825"/>
                  </a:lnTo>
                  <a:lnTo>
                    <a:pt x="281774" y="123012"/>
                  </a:lnTo>
                  <a:lnTo>
                    <a:pt x="289547" y="120561"/>
                  </a:lnTo>
                  <a:lnTo>
                    <a:pt x="296379" y="116484"/>
                  </a:lnTo>
                  <a:lnTo>
                    <a:pt x="302183" y="110896"/>
                  </a:lnTo>
                  <a:lnTo>
                    <a:pt x="302298" y="122504"/>
                  </a:lnTo>
                  <a:lnTo>
                    <a:pt x="319138" y="122504"/>
                  </a:lnTo>
                  <a:lnTo>
                    <a:pt x="319138" y="110896"/>
                  </a:lnTo>
                  <a:lnTo>
                    <a:pt x="319138" y="108140"/>
                  </a:lnTo>
                  <a:lnTo>
                    <a:pt x="319138" y="82384"/>
                  </a:lnTo>
                  <a:lnTo>
                    <a:pt x="319138" y="65874"/>
                  </a:lnTo>
                  <a:close/>
                </a:path>
                <a:path w="535939" h="123825">
                  <a:moveTo>
                    <a:pt x="425780" y="0"/>
                  </a:moveTo>
                  <a:lnTo>
                    <a:pt x="407631" y="0"/>
                  </a:lnTo>
                  <a:lnTo>
                    <a:pt x="407631" y="70573"/>
                  </a:lnTo>
                  <a:lnTo>
                    <a:pt x="407581" y="87414"/>
                  </a:lnTo>
                  <a:lnTo>
                    <a:pt x="405091" y="94132"/>
                  </a:lnTo>
                  <a:lnTo>
                    <a:pt x="395249" y="104508"/>
                  </a:lnTo>
                  <a:lnTo>
                    <a:pt x="394893" y="104838"/>
                  </a:lnTo>
                  <a:lnTo>
                    <a:pt x="388810" y="107480"/>
                  </a:lnTo>
                  <a:lnTo>
                    <a:pt x="374281" y="107480"/>
                  </a:lnTo>
                  <a:lnTo>
                    <a:pt x="367957" y="104838"/>
                  </a:lnTo>
                  <a:lnTo>
                    <a:pt x="357162" y="94272"/>
                  </a:lnTo>
                  <a:lnTo>
                    <a:pt x="354469" y="87414"/>
                  </a:lnTo>
                  <a:lnTo>
                    <a:pt x="354469" y="70573"/>
                  </a:lnTo>
                  <a:lnTo>
                    <a:pt x="357111" y="63563"/>
                  </a:lnTo>
                  <a:lnTo>
                    <a:pt x="367677" y="52336"/>
                  </a:lnTo>
                  <a:lnTo>
                    <a:pt x="374002" y="49530"/>
                  </a:lnTo>
                  <a:lnTo>
                    <a:pt x="388747" y="49530"/>
                  </a:lnTo>
                  <a:lnTo>
                    <a:pt x="394957" y="52336"/>
                  </a:lnTo>
                  <a:lnTo>
                    <a:pt x="405091" y="63563"/>
                  </a:lnTo>
                  <a:lnTo>
                    <a:pt x="407631" y="70573"/>
                  </a:lnTo>
                  <a:lnTo>
                    <a:pt x="407631" y="0"/>
                  </a:lnTo>
                  <a:lnTo>
                    <a:pt x="407289" y="0"/>
                  </a:lnTo>
                  <a:lnTo>
                    <a:pt x="407289" y="48209"/>
                  </a:lnTo>
                  <a:lnTo>
                    <a:pt x="401497" y="41706"/>
                  </a:lnTo>
                  <a:lnTo>
                    <a:pt x="394855" y="37071"/>
                  </a:lnTo>
                  <a:lnTo>
                    <a:pt x="387350" y="34277"/>
                  </a:lnTo>
                  <a:lnTo>
                    <a:pt x="378980" y="33350"/>
                  </a:lnTo>
                  <a:lnTo>
                    <a:pt x="370497" y="34112"/>
                  </a:lnTo>
                  <a:lnTo>
                    <a:pt x="339153" y="59842"/>
                  </a:lnTo>
                  <a:lnTo>
                    <a:pt x="335978" y="78244"/>
                  </a:lnTo>
                  <a:lnTo>
                    <a:pt x="336689" y="87274"/>
                  </a:lnTo>
                  <a:lnTo>
                    <a:pt x="361810" y="120688"/>
                  </a:lnTo>
                  <a:lnTo>
                    <a:pt x="377418" y="123812"/>
                  </a:lnTo>
                  <a:lnTo>
                    <a:pt x="385394" y="123037"/>
                  </a:lnTo>
                  <a:lnTo>
                    <a:pt x="386283" y="123037"/>
                  </a:lnTo>
                  <a:lnTo>
                    <a:pt x="394703" y="120192"/>
                  </a:lnTo>
                  <a:lnTo>
                    <a:pt x="401586" y="115646"/>
                  </a:lnTo>
                  <a:lnTo>
                    <a:pt x="407289" y="109296"/>
                  </a:lnTo>
                  <a:lnTo>
                    <a:pt x="407289" y="122504"/>
                  </a:lnTo>
                  <a:lnTo>
                    <a:pt x="425780" y="122504"/>
                  </a:lnTo>
                  <a:lnTo>
                    <a:pt x="425780" y="109296"/>
                  </a:lnTo>
                  <a:lnTo>
                    <a:pt x="425780" y="107480"/>
                  </a:lnTo>
                  <a:lnTo>
                    <a:pt x="425780" y="49530"/>
                  </a:lnTo>
                  <a:lnTo>
                    <a:pt x="425780" y="48209"/>
                  </a:lnTo>
                  <a:lnTo>
                    <a:pt x="425780" y="0"/>
                  </a:lnTo>
                  <a:close/>
                </a:path>
                <a:path w="535939" h="123825">
                  <a:moveTo>
                    <a:pt x="535914" y="78587"/>
                  </a:moveTo>
                  <a:lnTo>
                    <a:pt x="517423" y="42164"/>
                  </a:lnTo>
                  <a:lnTo>
                    <a:pt x="517423" y="70116"/>
                  </a:lnTo>
                  <a:lnTo>
                    <a:pt x="517423" y="87058"/>
                  </a:lnTo>
                  <a:lnTo>
                    <a:pt x="514807" y="93967"/>
                  </a:lnTo>
                  <a:lnTo>
                    <a:pt x="504355" y="104648"/>
                  </a:lnTo>
                  <a:lnTo>
                    <a:pt x="497713" y="107315"/>
                  </a:lnTo>
                  <a:lnTo>
                    <a:pt x="481660" y="107315"/>
                  </a:lnTo>
                  <a:lnTo>
                    <a:pt x="475018" y="104648"/>
                  </a:lnTo>
                  <a:lnTo>
                    <a:pt x="464566" y="93967"/>
                  </a:lnTo>
                  <a:lnTo>
                    <a:pt x="461949" y="87058"/>
                  </a:lnTo>
                  <a:lnTo>
                    <a:pt x="461949" y="70116"/>
                  </a:lnTo>
                  <a:lnTo>
                    <a:pt x="464566" y="63207"/>
                  </a:lnTo>
                  <a:lnTo>
                    <a:pt x="475018" y="52527"/>
                  </a:lnTo>
                  <a:lnTo>
                    <a:pt x="481660" y="49860"/>
                  </a:lnTo>
                  <a:lnTo>
                    <a:pt x="497713" y="49860"/>
                  </a:lnTo>
                  <a:lnTo>
                    <a:pt x="504355" y="52527"/>
                  </a:lnTo>
                  <a:lnTo>
                    <a:pt x="514807" y="63207"/>
                  </a:lnTo>
                  <a:lnTo>
                    <a:pt x="517423" y="70116"/>
                  </a:lnTo>
                  <a:lnTo>
                    <a:pt x="517423" y="42164"/>
                  </a:lnTo>
                  <a:lnTo>
                    <a:pt x="515696" y="40741"/>
                  </a:lnTo>
                  <a:lnTo>
                    <a:pt x="507847" y="36639"/>
                  </a:lnTo>
                  <a:lnTo>
                    <a:pt x="499186" y="34175"/>
                  </a:lnTo>
                  <a:lnTo>
                    <a:pt x="489686" y="33350"/>
                  </a:lnTo>
                  <a:lnTo>
                    <a:pt x="480199" y="34175"/>
                  </a:lnTo>
                  <a:lnTo>
                    <a:pt x="446760" y="61074"/>
                  </a:lnTo>
                  <a:lnTo>
                    <a:pt x="443458" y="78587"/>
                  </a:lnTo>
                  <a:lnTo>
                    <a:pt x="444220" y="87058"/>
                  </a:lnTo>
                  <a:lnTo>
                    <a:pt x="471525" y="120548"/>
                  </a:lnTo>
                  <a:lnTo>
                    <a:pt x="489686" y="123825"/>
                  </a:lnTo>
                  <a:lnTo>
                    <a:pt x="499186" y="122999"/>
                  </a:lnTo>
                  <a:lnTo>
                    <a:pt x="507847" y="120548"/>
                  </a:lnTo>
                  <a:lnTo>
                    <a:pt x="515696" y="116446"/>
                  </a:lnTo>
                  <a:lnTo>
                    <a:pt x="522706" y="110693"/>
                  </a:lnTo>
                  <a:lnTo>
                    <a:pt x="525526" y="107315"/>
                  </a:lnTo>
                  <a:lnTo>
                    <a:pt x="528485" y="103771"/>
                  </a:lnTo>
                  <a:lnTo>
                    <a:pt x="532612" y="96113"/>
                  </a:lnTo>
                  <a:lnTo>
                    <a:pt x="535089" y="87718"/>
                  </a:lnTo>
                  <a:lnTo>
                    <a:pt x="535914" y="78587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00217" y="4097563"/>
              <a:ext cx="2860323" cy="355965"/>
            </a:xfrm>
            <a:prstGeom prst="rect">
              <a:avLst/>
            </a:prstGeom>
          </p:spPr>
        </p:pic>
      </p:grpSp>
      <p:pic>
        <p:nvPicPr>
          <p:cNvPr id="72" name="object 72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626305" y="4095085"/>
            <a:ext cx="1138631" cy="340445"/>
          </a:xfrm>
          <a:prstGeom prst="rect">
            <a:avLst/>
          </a:prstGeom>
        </p:spPr>
      </p:pic>
      <p:sp>
        <p:nvSpPr>
          <p:cNvPr id="73" name="object 73"/>
          <p:cNvSpPr/>
          <p:nvPr/>
        </p:nvSpPr>
        <p:spPr>
          <a:xfrm>
            <a:off x="3777538" y="4295686"/>
            <a:ext cx="19050" cy="122555"/>
          </a:xfrm>
          <a:custGeom>
            <a:avLst/>
            <a:gdLst/>
            <a:ahLst/>
            <a:cxnLst/>
            <a:rect l="l" t="t" r="r" b="b"/>
            <a:pathLst>
              <a:path w="19050" h="122554">
                <a:moveTo>
                  <a:pt x="18491" y="0"/>
                </a:moveTo>
                <a:lnTo>
                  <a:pt x="0" y="0"/>
                </a:lnTo>
                <a:lnTo>
                  <a:pt x="0" y="122504"/>
                </a:lnTo>
                <a:lnTo>
                  <a:pt x="18491" y="122504"/>
                </a:lnTo>
                <a:lnTo>
                  <a:pt x="18491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864026" y="4295685"/>
            <a:ext cx="535940" cy="124460"/>
          </a:xfrm>
          <a:custGeom>
            <a:avLst/>
            <a:gdLst/>
            <a:ahLst/>
            <a:cxnLst/>
            <a:rect l="l" t="t" r="r" b="b"/>
            <a:pathLst>
              <a:path w="535939" h="124460">
                <a:moveTo>
                  <a:pt x="83045" y="104190"/>
                </a:moveTo>
                <a:lnTo>
                  <a:pt x="19481" y="104190"/>
                </a:lnTo>
                <a:lnTo>
                  <a:pt x="19481" y="73317"/>
                </a:lnTo>
                <a:lnTo>
                  <a:pt x="74803" y="73317"/>
                </a:lnTo>
                <a:lnTo>
                  <a:pt x="74803" y="55981"/>
                </a:lnTo>
                <a:lnTo>
                  <a:pt x="19481" y="55981"/>
                </a:lnTo>
                <a:lnTo>
                  <a:pt x="19481" y="25438"/>
                </a:lnTo>
                <a:lnTo>
                  <a:pt x="81064" y="25438"/>
                </a:lnTo>
                <a:lnTo>
                  <a:pt x="81064" y="7112"/>
                </a:lnTo>
                <a:lnTo>
                  <a:pt x="0" y="7112"/>
                </a:lnTo>
                <a:lnTo>
                  <a:pt x="0" y="122516"/>
                </a:lnTo>
                <a:lnTo>
                  <a:pt x="83045" y="122516"/>
                </a:lnTo>
                <a:lnTo>
                  <a:pt x="83045" y="104190"/>
                </a:lnTo>
                <a:close/>
              </a:path>
              <a:path w="535939" h="124460">
                <a:moveTo>
                  <a:pt x="164617" y="87896"/>
                </a:moveTo>
                <a:lnTo>
                  <a:pt x="126276" y="66649"/>
                </a:lnTo>
                <a:lnTo>
                  <a:pt x="123507" y="65722"/>
                </a:lnTo>
                <a:lnTo>
                  <a:pt x="118656" y="63398"/>
                </a:lnTo>
                <a:lnTo>
                  <a:pt x="117233" y="61315"/>
                </a:lnTo>
                <a:lnTo>
                  <a:pt x="117233" y="55257"/>
                </a:lnTo>
                <a:lnTo>
                  <a:pt x="118605" y="52870"/>
                </a:lnTo>
                <a:lnTo>
                  <a:pt x="124117" y="49669"/>
                </a:lnTo>
                <a:lnTo>
                  <a:pt x="127685" y="48882"/>
                </a:lnTo>
                <a:lnTo>
                  <a:pt x="140449" y="48882"/>
                </a:lnTo>
                <a:lnTo>
                  <a:pt x="148209" y="51244"/>
                </a:lnTo>
                <a:lnTo>
                  <a:pt x="155359" y="55968"/>
                </a:lnTo>
                <a:lnTo>
                  <a:pt x="162293" y="42265"/>
                </a:lnTo>
                <a:lnTo>
                  <a:pt x="155422" y="38366"/>
                </a:lnTo>
                <a:lnTo>
                  <a:pt x="148348" y="35585"/>
                </a:lnTo>
                <a:lnTo>
                  <a:pt x="141071" y="33921"/>
                </a:lnTo>
                <a:lnTo>
                  <a:pt x="133578" y="33362"/>
                </a:lnTo>
                <a:lnTo>
                  <a:pt x="126339" y="33820"/>
                </a:lnTo>
                <a:lnTo>
                  <a:pt x="99390" y="52120"/>
                </a:lnTo>
                <a:lnTo>
                  <a:pt x="99390" y="60261"/>
                </a:lnTo>
                <a:lnTo>
                  <a:pt x="140449" y="89217"/>
                </a:lnTo>
                <a:lnTo>
                  <a:pt x="146291" y="93179"/>
                </a:lnTo>
                <a:lnTo>
                  <a:pt x="146291" y="100558"/>
                </a:lnTo>
                <a:lnTo>
                  <a:pt x="145072" y="102997"/>
                </a:lnTo>
                <a:lnTo>
                  <a:pt x="140233" y="106857"/>
                </a:lnTo>
                <a:lnTo>
                  <a:pt x="136918" y="107810"/>
                </a:lnTo>
                <a:lnTo>
                  <a:pt x="132740" y="107810"/>
                </a:lnTo>
                <a:lnTo>
                  <a:pt x="125501" y="107086"/>
                </a:lnTo>
                <a:lnTo>
                  <a:pt x="118135" y="104927"/>
                </a:lnTo>
                <a:lnTo>
                  <a:pt x="110642" y="101320"/>
                </a:lnTo>
                <a:lnTo>
                  <a:pt x="103022" y="96253"/>
                </a:lnTo>
                <a:lnTo>
                  <a:pt x="94107" y="110629"/>
                </a:lnTo>
                <a:lnTo>
                  <a:pt x="99390" y="114808"/>
                </a:lnTo>
                <a:lnTo>
                  <a:pt x="105486" y="118059"/>
                </a:lnTo>
                <a:lnTo>
                  <a:pt x="119240" y="122669"/>
                </a:lnTo>
                <a:lnTo>
                  <a:pt x="125869" y="123825"/>
                </a:lnTo>
                <a:lnTo>
                  <a:pt x="141719" y="123825"/>
                </a:lnTo>
                <a:lnTo>
                  <a:pt x="149479" y="121335"/>
                </a:lnTo>
                <a:lnTo>
                  <a:pt x="161582" y="111315"/>
                </a:lnTo>
                <a:lnTo>
                  <a:pt x="164617" y="104622"/>
                </a:lnTo>
                <a:lnTo>
                  <a:pt x="164617" y="96253"/>
                </a:lnTo>
                <a:lnTo>
                  <a:pt x="164617" y="87896"/>
                </a:lnTo>
                <a:close/>
              </a:path>
              <a:path w="535939" h="124460">
                <a:moveTo>
                  <a:pt x="236601" y="115087"/>
                </a:moveTo>
                <a:lnTo>
                  <a:pt x="229019" y="102044"/>
                </a:lnTo>
                <a:lnTo>
                  <a:pt x="225386" y="105892"/>
                </a:lnTo>
                <a:lnTo>
                  <a:pt x="221589" y="107823"/>
                </a:lnTo>
                <a:lnTo>
                  <a:pt x="213664" y="107823"/>
                </a:lnTo>
                <a:lnTo>
                  <a:pt x="210578" y="106578"/>
                </a:lnTo>
                <a:lnTo>
                  <a:pt x="206171" y="101638"/>
                </a:lnTo>
                <a:lnTo>
                  <a:pt x="205066" y="98310"/>
                </a:lnTo>
                <a:lnTo>
                  <a:pt x="205066" y="49542"/>
                </a:lnTo>
                <a:lnTo>
                  <a:pt x="228180" y="49542"/>
                </a:lnTo>
                <a:lnTo>
                  <a:pt x="228180" y="34683"/>
                </a:lnTo>
                <a:lnTo>
                  <a:pt x="205066" y="34683"/>
                </a:lnTo>
                <a:lnTo>
                  <a:pt x="205066" y="7112"/>
                </a:lnTo>
                <a:lnTo>
                  <a:pt x="186575" y="7112"/>
                </a:lnTo>
                <a:lnTo>
                  <a:pt x="186575" y="34683"/>
                </a:lnTo>
                <a:lnTo>
                  <a:pt x="175514" y="34683"/>
                </a:lnTo>
                <a:lnTo>
                  <a:pt x="175514" y="49542"/>
                </a:lnTo>
                <a:lnTo>
                  <a:pt x="186575" y="49542"/>
                </a:lnTo>
                <a:lnTo>
                  <a:pt x="186575" y="102870"/>
                </a:lnTo>
                <a:lnTo>
                  <a:pt x="189357" y="110210"/>
                </a:lnTo>
                <a:lnTo>
                  <a:pt x="200482" y="121119"/>
                </a:lnTo>
                <a:lnTo>
                  <a:pt x="207187" y="123837"/>
                </a:lnTo>
                <a:lnTo>
                  <a:pt x="222923" y="123837"/>
                </a:lnTo>
                <a:lnTo>
                  <a:pt x="230111" y="120916"/>
                </a:lnTo>
                <a:lnTo>
                  <a:pt x="236601" y="115087"/>
                </a:lnTo>
                <a:close/>
              </a:path>
              <a:path w="535939" h="124460">
                <a:moveTo>
                  <a:pt x="319138" y="65874"/>
                </a:moveTo>
                <a:lnTo>
                  <a:pt x="318566" y="58559"/>
                </a:lnTo>
                <a:lnTo>
                  <a:pt x="318528" y="58026"/>
                </a:lnTo>
                <a:lnTo>
                  <a:pt x="316687" y="51295"/>
                </a:lnTo>
                <a:lnTo>
                  <a:pt x="283972" y="33362"/>
                </a:lnTo>
                <a:lnTo>
                  <a:pt x="274091" y="34163"/>
                </a:lnTo>
                <a:lnTo>
                  <a:pt x="264731" y="36537"/>
                </a:lnTo>
                <a:lnTo>
                  <a:pt x="255930" y="40513"/>
                </a:lnTo>
                <a:lnTo>
                  <a:pt x="247650" y="46075"/>
                </a:lnTo>
                <a:lnTo>
                  <a:pt x="255905" y="57619"/>
                </a:lnTo>
                <a:lnTo>
                  <a:pt x="262445" y="53721"/>
                </a:lnTo>
                <a:lnTo>
                  <a:pt x="268859" y="50939"/>
                </a:lnTo>
                <a:lnTo>
                  <a:pt x="275158" y="49276"/>
                </a:lnTo>
                <a:lnTo>
                  <a:pt x="281330" y="48717"/>
                </a:lnTo>
                <a:lnTo>
                  <a:pt x="289852" y="49809"/>
                </a:lnTo>
                <a:lnTo>
                  <a:pt x="295935" y="53098"/>
                </a:lnTo>
                <a:lnTo>
                  <a:pt x="299593" y="58559"/>
                </a:lnTo>
                <a:lnTo>
                  <a:pt x="300761" y="65874"/>
                </a:lnTo>
                <a:lnTo>
                  <a:pt x="300812" y="69507"/>
                </a:lnTo>
                <a:lnTo>
                  <a:pt x="300647" y="69507"/>
                </a:lnTo>
                <a:lnTo>
                  <a:pt x="300647" y="82384"/>
                </a:lnTo>
                <a:lnTo>
                  <a:pt x="300647" y="95427"/>
                </a:lnTo>
                <a:lnTo>
                  <a:pt x="298437" y="99885"/>
                </a:lnTo>
                <a:lnTo>
                  <a:pt x="289636" y="106489"/>
                </a:lnTo>
                <a:lnTo>
                  <a:pt x="284492" y="108140"/>
                </a:lnTo>
                <a:lnTo>
                  <a:pt x="272719" y="108140"/>
                </a:lnTo>
                <a:lnTo>
                  <a:pt x="268109" y="107010"/>
                </a:lnTo>
                <a:lnTo>
                  <a:pt x="261518" y="102501"/>
                </a:lnTo>
                <a:lnTo>
                  <a:pt x="259867" y="99225"/>
                </a:lnTo>
                <a:lnTo>
                  <a:pt x="259867" y="86575"/>
                </a:lnTo>
                <a:lnTo>
                  <a:pt x="266522" y="82384"/>
                </a:lnTo>
                <a:lnTo>
                  <a:pt x="300647" y="82384"/>
                </a:lnTo>
                <a:lnTo>
                  <a:pt x="300647" y="69507"/>
                </a:lnTo>
                <a:lnTo>
                  <a:pt x="276872" y="69507"/>
                </a:lnTo>
                <a:lnTo>
                  <a:pt x="269125" y="69913"/>
                </a:lnTo>
                <a:lnTo>
                  <a:pt x="241376" y="103987"/>
                </a:lnTo>
                <a:lnTo>
                  <a:pt x="244360" y="110896"/>
                </a:lnTo>
                <a:lnTo>
                  <a:pt x="256374" y="121246"/>
                </a:lnTo>
                <a:lnTo>
                  <a:pt x="263931" y="123825"/>
                </a:lnTo>
                <a:lnTo>
                  <a:pt x="273075" y="123825"/>
                </a:lnTo>
                <a:lnTo>
                  <a:pt x="281774" y="123012"/>
                </a:lnTo>
                <a:lnTo>
                  <a:pt x="289547" y="120573"/>
                </a:lnTo>
                <a:lnTo>
                  <a:pt x="296392" y="116497"/>
                </a:lnTo>
                <a:lnTo>
                  <a:pt x="302183" y="110896"/>
                </a:lnTo>
                <a:lnTo>
                  <a:pt x="302298" y="122504"/>
                </a:lnTo>
                <a:lnTo>
                  <a:pt x="319138" y="122504"/>
                </a:lnTo>
                <a:lnTo>
                  <a:pt x="319138" y="110896"/>
                </a:lnTo>
                <a:lnTo>
                  <a:pt x="319138" y="108140"/>
                </a:lnTo>
                <a:lnTo>
                  <a:pt x="319138" y="82384"/>
                </a:lnTo>
                <a:lnTo>
                  <a:pt x="319138" y="65874"/>
                </a:lnTo>
                <a:close/>
              </a:path>
              <a:path w="535939" h="124460">
                <a:moveTo>
                  <a:pt x="425792" y="0"/>
                </a:moveTo>
                <a:lnTo>
                  <a:pt x="407644" y="0"/>
                </a:lnTo>
                <a:lnTo>
                  <a:pt x="407644" y="70586"/>
                </a:lnTo>
                <a:lnTo>
                  <a:pt x="407581" y="87426"/>
                </a:lnTo>
                <a:lnTo>
                  <a:pt x="405104" y="94145"/>
                </a:lnTo>
                <a:lnTo>
                  <a:pt x="395249" y="104521"/>
                </a:lnTo>
                <a:lnTo>
                  <a:pt x="394906" y="104851"/>
                </a:lnTo>
                <a:lnTo>
                  <a:pt x="388823" y="107492"/>
                </a:lnTo>
                <a:lnTo>
                  <a:pt x="374294" y="107492"/>
                </a:lnTo>
                <a:lnTo>
                  <a:pt x="367969" y="104851"/>
                </a:lnTo>
                <a:lnTo>
                  <a:pt x="357174" y="94284"/>
                </a:lnTo>
                <a:lnTo>
                  <a:pt x="354482" y="87426"/>
                </a:lnTo>
                <a:lnTo>
                  <a:pt x="354482" y="70586"/>
                </a:lnTo>
                <a:lnTo>
                  <a:pt x="357124" y="63576"/>
                </a:lnTo>
                <a:lnTo>
                  <a:pt x="367690" y="52336"/>
                </a:lnTo>
                <a:lnTo>
                  <a:pt x="374015" y="49542"/>
                </a:lnTo>
                <a:lnTo>
                  <a:pt x="388759" y="49542"/>
                </a:lnTo>
                <a:lnTo>
                  <a:pt x="394970" y="52336"/>
                </a:lnTo>
                <a:lnTo>
                  <a:pt x="405104" y="63576"/>
                </a:lnTo>
                <a:lnTo>
                  <a:pt x="407644" y="70586"/>
                </a:lnTo>
                <a:lnTo>
                  <a:pt x="407644" y="0"/>
                </a:lnTo>
                <a:lnTo>
                  <a:pt x="407301" y="0"/>
                </a:lnTo>
                <a:lnTo>
                  <a:pt x="407301" y="48221"/>
                </a:lnTo>
                <a:lnTo>
                  <a:pt x="401510" y="41719"/>
                </a:lnTo>
                <a:lnTo>
                  <a:pt x="394855" y="37071"/>
                </a:lnTo>
                <a:lnTo>
                  <a:pt x="387350" y="34290"/>
                </a:lnTo>
                <a:lnTo>
                  <a:pt x="378993" y="33362"/>
                </a:lnTo>
                <a:lnTo>
                  <a:pt x="370497" y="34124"/>
                </a:lnTo>
                <a:lnTo>
                  <a:pt x="339166" y="59855"/>
                </a:lnTo>
                <a:lnTo>
                  <a:pt x="335991" y="78257"/>
                </a:lnTo>
                <a:lnTo>
                  <a:pt x="336702" y="87287"/>
                </a:lnTo>
                <a:lnTo>
                  <a:pt x="336753" y="88011"/>
                </a:lnTo>
                <a:lnTo>
                  <a:pt x="361823" y="120688"/>
                </a:lnTo>
                <a:lnTo>
                  <a:pt x="377431" y="123825"/>
                </a:lnTo>
                <a:lnTo>
                  <a:pt x="385394" y="123037"/>
                </a:lnTo>
                <a:lnTo>
                  <a:pt x="386295" y="123037"/>
                </a:lnTo>
                <a:lnTo>
                  <a:pt x="394716" y="120192"/>
                </a:lnTo>
                <a:lnTo>
                  <a:pt x="401586" y="115658"/>
                </a:lnTo>
                <a:lnTo>
                  <a:pt x="407301" y="109308"/>
                </a:lnTo>
                <a:lnTo>
                  <a:pt x="407301" y="122516"/>
                </a:lnTo>
                <a:lnTo>
                  <a:pt x="425792" y="122516"/>
                </a:lnTo>
                <a:lnTo>
                  <a:pt x="425792" y="109308"/>
                </a:lnTo>
                <a:lnTo>
                  <a:pt x="425792" y="107492"/>
                </a:lnTo>
                <a:lnTo>
                  <a:pt x="425792" y="49542"/>
                </a:lnTo>
                <a:lnTo>
                  <a:pt x="425792" y="48221"/>
                </a:lnTo>
                <a:lnTo>
                  <a:pt x="425792" y="0"/>
                </a:lnTo>
                <a:close/>
              </a:path>
              <a:path w="535939" h="124460">
                <a:moveTo>
                  <a:pt x="535927" y="78587"/>
                </a:moveTo>
                <a:lnTo>
                  <a:pt x="535152" y="70116"/>
                </a:lnTo>
                <a:lnTo>
                  <a:pt x="535101" y="69469"/>
                </a:lnTo>
                <a:lnTo>
                  <a:pt x="532612" y="61074"/>
                </a:lnTo>
                <a:lnTo>
                  <a:pt x="528485" y="53416"/>
                </a:lnTo>
                <a:lnTo>
                  <a:pt x="525538" y="49860"/>
                </a:lnTo>
                <a:lnTo>
                  <a:pt x="522719" y="46482"/>
                </a:lnTo>
                <a:lnTo>
                  <a:pt x="517436" y="42164"/>
                </a:lnTo>
                <a:lnTo>
                  <a:pt x="517436" y="70116"/>
                </a:lnTo>
                <a:lnTo>
                  <a:pt x="517436" y="87058"/>
                </a:lnTo>
                <a:lnTo>
                  <a:pt x="514819" y="93967"/>
                </a:lnTo>
                <a:lnTo>
                  <a:pt x="504367" y="104648"/>
                </a:lnTo>
                <a:lnTo>
                  <a:pt x="497725" y="107315"/>
                </a:lnTo>
                <a:lnTo>
                  <a:pt x="481672" y="107315"/>
                </a:lnTo>
                <a:lnTo>
                  <a:pt x="475030" y="104648"/>
                </a:lnTo>
                <a:lnTo>
                  <a:pt x="464578" y="93967"/>
                </a:lnTo>
                <a:lnTo>
                  <a:pt x="461962" y="87058"/>
                </a:lnTo>
                <a:lnTo>
                  <a:pt x="461962" y="70116"/>
                </a:lnTo>
                <a:lnTo>
                  <a:pt x="464578" y="63207"/>
                </a:lnTo>
                <a:lnTo>
                  <a:pt x="475030" y="52527"/>
                </a:lnTo>
                <a:lnTo>
                  <a:pt x="481672" y="49860"/>
                </a:lnTo>
                <a:lnTo>
                  <a:pt x="497725" y="49860"/>
                </a:lnTo>
                <a:lnTo>
                  <a:pt x="504367" y="52527"/>
                </a:lnTo>
                <a:lnTo>
                  <a:pt x="514819" y="63207"/>
                </a:lnTo>
                <a:lnTo>
                  <a:pt x="517436" y="70116"/>
                </a:lnTo>
                <a:lnTo>
                  <a:pt x="517436" y="42164"/>
                </a:lnTo>
                <a:lnTo>
                  <a:pt x="515696" y="40741"/>
                </a:lnTo>
                <a:lnTo>
                  <a:pt x="507860" y="36639"/>
                </a:lnTo>
                <a:lnTo>
                  <a:pt x="499186" y="34188"/>
                </a:lnTo>
                <a:lnTo>
                  <a:pt x="489699" y="33362"/>
                </a:lnTo>
                <a:lnTo>
                  <a:pt x="480199" y="34188"/>
                </a:lnTo>
                <a:lnTo>
                  <a:pt x="446760" y="61074"/>
                </a:lnTo>
                <a:lnTo>
                  <a:pt x="443471" y="78587"/>
                </a:lnTo>
                <a:lnTo>
                  <a:pt x="444233" y="87058"/>
                </a:lnTo>
                <a:lnTo>
                  <a:pt x="471525" y="120548"/>
                </a:lnTo>
                <a:lnTo>
                  <a:pt x="489699" y="123825"/>
                </a:lnTo>
                <a:lnTo>
                  <a:pt x="499186" y="123012"/>
                </a:lnTo>
                <a:lnTo>
                  <a:pt x="532612" y="96113"/>
                </a:lnTo>
                <a:lnTo>
                  <a:pt x="535101" y="87718"/>
                </a:lnTo>
                <a:lnTo>
                  <a:pt x="535927" y="78587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5" name="object 75"/>
          <p:cNvGrpSpPr/>
          <p:nvPr/>
        </p:nvGrpSpPr>
        <p:grpSpPr>
          <a:xfrm>
            <a:off x="908921" y="4962759"/>
            <a:ext cx="752475" cy="147320"/>
            <a:chOff x="908921" y="4962759"/>
            <a:chExt cx="752475" cy="147320"/>
          </a:xfrm>
        </p:grpSpPr>
        <p:pic>
          <p:nvPicPr>
            <p:cNvPr id="76" name="object 7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08921" y="4962759"/>
              <a:ext cx="298566" cy="14711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28716" y="4965194"/>
              <a:ext cx="146583" cy="142239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396530" y="4965699"/>
              <a:ext cx="113030" cy="142240"/>
            </a:xfrm>
            <a:custGeom>
              <a:avLst/>
              <a:gdLst/>
              <a:ahLst/>
              <a:cxnLst/>
              <a:rect l="l" t="t" r="r" b="b"/>
              <a:pathLst>
                <a:path w="113030" h="142239">
                  <a:moveTo>
                    <a:pt x="112852" y="115570"/>
                  </a:moveTo>
                  <a:lnTo>
                    <a:pt x="33528" y="115570"/>
                  </a:lnTo>
                  <a:lnTo>
                    <a:pt x="33528" y="82550"/>
                  </a:lnTo>
                  <a:lnTo>
                    <a:pt x="31026" y="82550"/>
                  </a:lnTo>
                  <a:lnTo>
                    <a:pt x="31026" y="82397"/>
                  </a:lnTo>
                  <a:lnTo>
                    <a:pt x="33528" y="82397"/>
                  </a:lnTo>
                  <a:lnTo>
                    <a:pt x="101180" y="82397"/>
                  </a:lnTo>
                  <a:lnTo>
                    <a:pt x="101180" y="56794"/>
                  </a:lnTo>
                  <a:lnTo>
                    <a:pt x="33528" y="56794"/>
                  </a:lnTo>
                  <a:lnTo>
                    <a:pt x="33528" y="25400"/>
                  </a:lnTo>
                  <a:lnTo>
                    <a:pt x="110147" y="25400"/>
                  </a:lnTo>
                  <a:lnTo>
                    <a:pt x="110147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12852" y="142240"/>
                  </a:lnTo>
                  <a:lnTo>
                    <a:pt x="112852" y="11557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32060" y="4965194"/>
              <a:ext cx="129095" cy="142239"/>
            </a:xfrm>
            <a:prstGeom prst="rect">
              <a:avLst/>
            </a:prstGeom>
          </p:spPr>
        </p:pic>
      </p:grpSp>
      <p:grpSp>
        <p:nvGrpSpPr>
          <p:cNvPr id="80" name="object 80"/>
          <p:cNvGrpSpPr/>
          <p:nvPr/>
        </p:nvGrpSpPr>
        <p:grpSpPr>
          <a:xfrm>
            <a:off x="1715073" y="4962759"/>
            <a:ext cx="993775" cy="147320"/>
            <a:chOff x="1715073" y="4962759"/>
            <a:chExt cx="993775" cy="147320"/>
          </a:xfrm>
        </p:grpSpPr>
        <p:pic>
          <p:nvPicPr>
            <p:cNvPr id="81" name="object 8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15073" y="4965185"/>
              <a:ext cx="99936" cy="144691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842917" y="4965185"/>
              <a:ext cx="131991" cy="144691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004048" y="4965194"/>
              <a:ext cx="146583" cy="142239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2171865" y="4965191"/>
              <a:ext cx="34290" cy="142240"/>
            </a:xfrm>
            <a:custGeom>
              <a:avLst/>
              <a:gdLst/>
              <a:ahLst/>
              <a:cxnLst/>
              <a:rect l="l" t="t" r="r" b="b"/>
              <a:pathLst>
                <a:path w="34289" h="142239">
                  <a:moveTo>
                    <a:pt x="33731" y="0"/>
                  </a:moveTo>
                  <a:lnTo>
                    <a:pt x="0" y="0"/>
                  </a:lnTo>
                  <a:lnTo>
                    <a:pt x="0" y="142239"/>
                  </a:lnTo>
                  <a:lnTo>
                    <a:pt x="33731" y="142239"/>
                  </a:lnTo>
                  <a:lnTo>
                    <a:pt x="33731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226826" y="4962759"/>
              <a:ext cx="481978" cy="147116"/>
            </a:xfrm>
            <a:prstGeom prst="rect">
              <a:avLst/>
            </a:prstGeom>
          </p:spPr>
        </p:pic>
      </p:grpSp>
      <p:pic>
        <p:nvPicPr>
          <p:cNvPr id="86" name="object 8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833173" y="4940808"/>
            <a:ext cx="1291659" cy="197916"/>
          </a:xfrm>
          <a:prstGeom prst="rect">
            <a:avLst/>
          </a:prstGeom>
        </p:spPr>
      </p:pic>
      <p:grpSp>
        <p:nvGrpSpPr>
          <p:cNvPr id="87" name="object 87"/>
          <p:cNvGrpSpPr/>
          <p:nvPr/>
        </p:nvGrpSpPr>
        <p:grpSpPr>
          <a:xfrm>
            <a:off x="896764" y="5303735"/>
            <a:ext cx="2543175" cy="157480"/>
            <a:chOff x="896764" y="5303735"/>
            <a:chExt cx="2543175" cy="157480"/>
          </a:xfrm>
        </p:grpSpPr>
        <p:pic>
          <p:nvPicPr>
            <p:cNvPr id="88" name="object 8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96764" y="5303735"/>
              <a:ext cx="188043" cy="12552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05590" y="5306543"/>
              <a:ext cx="187563" cy="123825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316596" y="5339895"/>
              <a:ext cx="174524" cy="9047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513560" y="5303735"/>
              <a:ext cx="1890859" cy="157354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3421405" y="5306542"/>
              <a:ext cx="19050" cy="122555"/>
            </a:xfrm>
            <a:custGeom>
              <a:avLst/>
              <a:gdLst/>
              <a:ahLst/>
              <a:cxnLst/>
              <a:rect l="l" t="t" r="r" b="b"/>
              <a:pathLst>
                <a:path w="19050" h="122554">
                  <a:moveTo>
                    <a:pt x="18491" y="0"/>
                  </a:moveTo>
                  <a:lnTo>
                    <a:pt x="0" y="0"/>
                  </a:lnTo>
                  <a:lnTo>
                    <a:pt x="0" y="122504"/>
                  </a:lnTo>
                  <a:lnTo>
                    <a:pt x="18491" y="122504"/>
                  </a:lnTo>
                  <a:lnTo>
                    <a:pt x="18491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" name="object 93"/>
          <p:cNvSpPr/>
          <p:nvPr/>
        </p:nvSpPr>
        <p:spPr>
          <a:xfrm>
            <a:off x="3507905" y="5306542"/>
            <a:ext cx="535940" cy="124460"/>
          </a:xfrm>
          <a:custGeom>
            <a:avLst/>
            <a:gdLst/>
            <a:ahLst/>
            <a:cxnLst/>
            <a:rect l="l" t="t" r="r" b="b"/>
            <a:pathLst>
              <a:path w="535939" h="124460">
                <a:moveTo>
                  <a:pt x="83045" y="104190"/>
                </a:moveTo>
                <a:lnTo>
                  <a:pt x="19481" y="104190"/>
                </a:lnTo>
                <a:lnTo>
                  <a:pt x="19481" y="73317"/>
                </a:lnTo>
                <a:lnTo>
                  <a:pt x="74803" y="73317"/>
                </a:lnTo>
                <a:lnTo>
                  <a:pt x="74803" y="55981"/>
                </a:lnTo>
                <a:lnTo>
                  <a:pt x="19481" y="55981"/>
                </a:lnTo>
                <a:lnTo>
                  <a:pt x="19481" y="25425"/>
                </a:lnTo>
                <a:lnTo>
                  <a:pt x="81064" y="25425"/>
                </a:lnTo>
                <a:lnTo>
                  <a:pt x="81064" y="7112"/>
                </a:lnTo>
                <a:lnTo>
                  <a:pt x="0" y="7112"/>
                </a:lnTo>
                <a:lnTo>
                  <a:pt x="0" y="122516"/>
                </a:lnTo>
                <a:lnTo>
                  <a:pt x="83045" y="122516"/>
                </a:lnTo>
                <a:lnTo>
                  <a:pt x="83045" y="104190"/>
                </a:lnTo>
                <a:close/>
              </a:path>
              <a:path w="535939" h="124460">
                <a:moveTo>
                  <a:pt x="164617" y="87896"/>
                </a:moveTo>
                <a:lnTo>
                  <a:pt x="126276" y="66649"/>
                </a:lnTo>
                <a:lnTo>
                  <a:pt x="123507" y="65709"/>
                </a:lnTo>
                <a:lnTo>
                  <a:pt x="118656" y="63398"/>
                </a:lnTo>
                <a:lnTo>
                  <a:pt x="117233" y="61315"/>
                </a:lnTo>
                <a:lnTo>
                  <a:pt x="117233" y="55245"/>
                </a:lnTo>
                <a:lnTo>
                  <a:pt x="118605" y="52857"/>
                </a:lnTo>
                <a:lnTo>
                  <a:pt x="124117" y="49669"/>
                </a:lnTo>
                <a:lnTo>
                  <a:pt x="127685" y="48882"/>
                </a:lnTo>
                <a:lnTo>
                  <a:pt x="140449" y="48882"/>
                </a:lnTo>
                <a:lnTo>
                  <a:pt x="148209" y="51244"/>
                </a:lnTo>
                <a:lnTo>
                  <a:pt x="155359" y="55968"/>
                </a:lnTo>
                <a:lnTo>
                  <a:pt x="162293" y="42265"/>
                </a:lnTo>
                <a:lnTo>
                  <a:pt x="155422" y="38366"/>
                </a:lnTo>
                <a:lnTo>
                  <a:pt x="148348" y="35585"/>
                </a:lnTo>
                <a:lnTo>
                  <a:pt x="141071" y="33909"/>
                </a:lnTo>
                <a:lnTo>
                  <a:pt x="133578" y="33350"/>
                </a:lnTo>
                <a:lnTo>
                  <a:pt x="126339" y="33820"/>
                </a:lnTo>
                <a:lnTo>
                  <a:pt x="99390" y="52108"/>
                </a:lnTo>
                <a:lnTo>
                  <a:pt x="99390" y="60261"/>
                </a:lnTo>
                <a:lnTo>
                  <a:pt x="140449" y="89217"/>
                </a:lnTo>
                <a:lnTo>
                  <a:pt x="146291" y="93179"/>
                </a:lnTo>
                <a:lnTo>
                  <a:pt x="146291" y="100558"/>
                </a:lnTo>
                <a:lnTo>
                  <a:pt x="145072" y="102997"/>
                </a:lnTo>
                <a:lnTo>
                  <a:pt x="140233" y="106857"/>
                </a:lnTo>
                <a:lnTo>
                  <a:pt x="136918" y="107810"/>
                </a:lnTo>
                <a:lnTo>
                  <a:pt x="132740" y="107810"/>
                </a:lnTo>
                <a:lnTo>
                  <a:pt x="125501" y="107099"/>
                </a:lnTo>
                <a:lnTo>
                  <a:pt x="118135" y="104927"/>
                </a:lnTo>
                <a:lnTo>
                  <a:pt x="110642" y="101320"/>
                </a:lnTo>
                <a:lnTo>
                  <a:pt x="103022" y="96253"/>
                </a:lnTo>
                <a:lnTo>
                  <a:pt x="94107" y="110629"/>
                </a:lnTo>
                <a:lnTo>
                  <a:pt x="99390" y="114808"/>
                </a:lnTo>
                <a:lnTo>
                  <a:pt x="105486" y="118059"/>
                </a:lnTo>
                <a:lnTo>
                  <a:pt x="119240" y="122669"/>
                </a:lnTo>
                <a:lnTo>
                  <a:pt x="125869" y="123825"/>
                </a:lnTo>
                <a:lnTo>
                  <a:pt x="141719" y="123825"/>
                </a:lnTo>
                <a:lnTo>
                  <a:pt x="149479" y="121335"/>
                </a:lnTo>
                <a:lnTo>
                  <a:pt x="161582" y="111315"/>
                </a:lnTo>
                <a:lnTo>
                  <a:pt x="164617" y="104622"/>
                </a:lnTo>
                <a:lnTo>
                  <a:pt x="164617" y="96253"/>
                </a:lnTo>
                <a:lnTo>
                  <a:pt x="164617" y="87896"/>
                </a:lnTo>
                <a:close/>
              </a:path>
              <a:path w="535939" h="124460">
                <a:moveTo>
                  <a:pt x="236588" y="115087"/>
                </a:moveTo>
                <a:lnTo>
                  <a:pt x="229006" y="102044"/>
                </a:lnTo>
                <a:lnTo>
                  <a:pt x="225374" y="105892"/>
                </a:lnTo>
                <a:lnTo>
                  <a:pt x="221576" y="107823"/>
                </a:lnTo>
                <a:lnTo>
                  <a:pt x="213652" y="107823"/>
                </a:lnTo>
                <a:lnTo>
                  <a:pt x="210566" y="106578"/>
                </a:lnTo>
                <a:lnTo>
                  <a:pt x="206159" y="101638"/>
                </a:lnTo>
                <a:lnTo>
                  <a:pt x="205054" y="98310"/>
                </a:lnTo>
                <a:lnTo>
                  <a:pt x="205054" y="49542"/>
                </a:lnTo>
                <a:lnTo>
                  <a:pt x="228168" y="49542"/>
                </a:lnTo>
                <a:lnTo>
                  <a:pt x="228168" y="34683"/>
                </a:lnTo>
                <a:lnTo>
                  <a:pt x="205054" y="34683"/>
                </a:lnTo>
                <a:lnTo>
                  <a:pt x="205054" y="7112"/>
                </a:lnTo>
                <a:lnTo>
                  <a:pt x="186563" y="7112"/>
                </a:lnTo>
                <a:lnTo>
                  <a:pt x="186563" y="34683"/>
                </a:lnTo>
                <a:lnTo>
                  <a:pt x="175501" y="34683"/>
                </a:lnTo>
                <a:lnTo>
                  <a:pt x="175501" y="49542"/>
                </a:lnTo>
                <a:lnTo>
                  <a:pt x="186563" y="49542"/>
                </a:lnTo>
                <a:lnTo>
                  <a:pt x="186563" y="102870"/>
                </a:lnTo>
                <a:lnTo>
                  <a:pt x="189344" y="110210"/>
                </a:lnTo>
                <a:lnTo>
                  <a:pt x="200469" y="121119"/>
                </a:lnTo>
                <a:lnTo>
                  <a:pt x="207175" y="123837"/>
                </a:lnTo>
                <a:lnTo>
                  <a:pt x="222910" y="123837"/>
                </a:lnTo>
                <a:lnTo>
                  <a:pt x="230098" y="120916"/>
                </a:lnTo>
                <a:lnTo>
                  <a:pt x="236588" y="115087"/>
                </a:lnTo>
                <a:close/>
              </a:path>
              <a:path w="535939" h="124460">
                <a:moveTo>
                  <a:pt x="319138" y="65887"/>
                </a:moveTo>
                <a:lnTo>
                  <a:pt x="318566" y="58559"/>
                </a:lnTo>
                <a:lnTo>
                  <a:pt x="318528" y="58026"/>
                </a:lnTo>
                <a:lnTo>
                  <a:pt x="316687" y="51295"/>
                </a:lnTo>
                <a:lnTo>
                  <a:pt x="283972" y="33362"/>
                </a:lnTo>
                <a:lnTo>
                  <a:pt x="274091" y="34150"/>
                </a:lnTo>
                <a:lnTo>
                  <a:pt x="264731" y="36537"/>
                </a:lnTo>
                <a:lnTo>
                  <a:pt x="255930" y="40513"/>
                </a:lnTo>
                <a:lnTo>
                  <a:pt x="247650" y="46075"/>
                </a:lnTo>
                <a:lnTo>
                  <a:pt x="255905" y="57632"/>
                </a:lnTo>
                <a:lnTo>
                  <a:pt x="262445" y="53733"/>
                </a:lnTo>
                <a:lnTo>
                  <a:pt x="268859" y="50939"/>
                </a:lnTo>
                <a:lnTo>
                  <a:pt x="275158" y="49276"/>
                </a:lnTo>
                <a:lnTo>
                  <a:pt x="281330" y="48717"/>
                </a:lnTo>
                <a:lnTo>
                  <a:pt x="289852" y="49809"/>
                </a:lnTo>
                <a:lnTo>
                  <a:pt x="295935" y="53086"/>
                </a:lnTo>
                <a:lnTo>
                  <a:pt x="299593" y="58559"/>
                </a:lnTo>
                <a:lnTo>
                  <a:pt x="300761" y="65887"/>
                </a:lnTo>
                <a:lnTo>
                  <a:pt x="300812" y="69519"/>
                </a:lnTo>
                <a:lnTo>
                  <a:pt x="300647" y="69519"/>
                </a:lnTo>
                <a:lnTo>
                  <a:pt x="300647" y="82397"/>
                </a:lnTo>
                <a:lnTo>
                  <a:pt x="300647" y="95440"/>
                </a:lnTo>
                <a:lnTo>
                  <a:pt x="298437" y="99898"/>
                </a:lnTo>
                <a:lnTo>
                  <a:pt x="289636" y="106502"/>
                </a:lnTo>
                <a:lnTo>
                  <a:pt x="284492" y="108153"/>
                </a:lnTo>
                <a:lnTo>
                  <a:pt x="272719" y="108153"/>
                </a:lnTo>
                <a:lnTo>
                  <a:pt x="268109" y="107022"/>
                </a:lnTo>
                <a:lnTo>
                  <a:pt x="261518" y="102514"/>
                </a:lnTo>
                <a:lnTo>
                  <a:pt x="259867" y="99237"/>
                </a:lnTo>
                <a:lnTo>
                  <a:pt x="259867" y="86588"/>
                </a:lnTo>
                <a:lnTo>
                  <a:pt x="266522" y="82397"/>
                </a:lnTo>
                <a:lnTo>
                  <a:pt x="300647" y="82397"/>
                </a:lnTo>
                <a:lnTo>
                  <a:pt x="300647" y="69519"/>
                </a:lnTo>
                <a:lnTo>
                  <a:pt x="276872" y="69519"/>
                </a:lnTo>
                <a:lnTo>
                  <a:pt x="269125" y="69913"/>
                </a:lnTo>
                <a:lnTo>
                  <a:pt x="241376" y="104000"/>
                </a:lnTo>
                <a:lnTo>
                  <a:pt x="244360" y="110909"/>
                </a:lnTo>
                <a:lnTo>
                  <a:pt x="256374" y="121259"/>
                </a:lnTo>
                <a:lnTo>
                  <a:pt x="263931" y="123837"/>
                </a:lnTo>
                <a:lnTo>
                  <a:pt x="273075" y="123837"/>
                </a:lnTo>
                <a:lnTo>
                  <a:pt x="281774" y="123024"/>
                </a:lnTo>
                <a:lnTo>
                  <a:pt x="289547" y="120573"/>
                </a:lnTo>
                <a:lnTo>
                  <a:pt x="296392" y="116497"/>
                </a:lnTo>
                <a:lnTo>
                  <a:pt x="302183" y="110909"/>
                </a:lnTo>
                <a:lnTo>
                  <a:pt x="302298" y="122516"/>
                </a:lnTo>
                <a:lnTo>
                  <a:pt x="319138" y="122516"/>
                </a:lnTo>
                <a:lnTo>
                  <a:pt x="319138" y="110909"/>
                </a:lnTo>
                <a:lnTo>
                  <a:pt x="319138" y="108153"/>
                </a:lnTo>
                <a:lnTo>
                  <a:pt x="319138" y="82397"/>
                </a:lnTo>
                <a:lnTo>
                  <a:pt x="319138" y="65887"/>
                </a:lnTo>
                <a:close/>
              </a:path>
              <a:path w="535939" h="124460">
                <a:moveTo>
                  <a:pt x="425792" y="0"/>
                </a:moveTo>
                <a:lnTo>
                  <a:pt x="407644" y="0"/>
                </a:lnTo>
                <a:lnTo>
                  <a:pt x="407644" y="70586"/>
                </a:lnTo>
                <a:lnTo>
                  <a:pt x="407581" y="87426"/>
                </a:lnTo>
                <a:lnTo>
                  <a:pt x="405104" y="94145"/>
                </a:lnTo>
                <a:lnTo>
                  <a:pt x="395249" y="104521"/>
                </a:lnTo>
                <a:lnTo>
                  <a:pt x="394906" y="104851"/>
                </a:lnTo>
                <a:lnTo>
                  <a:pt x="388823" y="107492"/>
                </a:lnTo>
                <a:lnTo>
                  <a:pt x="374294" y="107492"/>
                </a:lnTo>
                <a:lnTo>
                  <a:pt x="367969" y="104851"/>
                </a:lnTo>
                <a:lnTo>
                  <a:pt x="357174" y="94284"/>
                </a:lnTo>
                <a:lnTo>
                  <a:pt x="354482" y="87426"/>
                </a:lnTo>
                <a:lnTo>
                  <a:pt x="354482" y="70586"/>
                </a:lnTo>
                <a:lnTo>
                  <a:pt x="357124" y="63563"/>
                </a:lnTo>
                <a:lnTo>
                  <a:pt x="367690" y="52336"/>
                </a:lnTo>
                <a:lnTo>
                  <a:pt x="374015" y="49542"/>
                </a:lnTo>
                <a:lnTo>
                  <a:pt x="388759" y="49542"/>
                </a:lnTo>
                <a:lnTo>
                  <a:pt x="394970" y="52336"/>
                </a:lnTo>
                <a:lnTo>
                  <a:pt x="405104" y="63563"/>
                </a:lnTo>
                <a:lnTo>
                  <a:pt x="407644" y="70586"/>
                </a:lnTo>
                <a:lnTo>
                  <a:pt x="407644" y="0"/>
                </a:lnTo>
                <a:lnTo>
                  <a:pt x="407301" y="0"/>
                </a:lnTo>
                <a:lnTo>
                  <a:pt x="407301" y="48209"/>
                </a:lnTo>
                <a:lnTo>
                  <a:pt x="401510" y="41719"/>
                </a:lnTo>
                <a:lnTo>
                  <a:pt x="394855" y="37071"/>
                </a:lnTo>
                <a:lnTo>
                  <a:pt x="387350" y="34277"/>
                </a:lnTo>
                <a:lnTo>
                  <a:pt x="378993" y="33350"/>
                </a:lnTo>
                <a:lnTo>
                  <a:pt x="370497" y="34112"/>
                </a:lnTo>
                <a:lnTo>
                  <a:pt x="339166" y="59855"/>
                </a:lnTo>
                <a:lnTo>
                  <a:pt x="335991" y="78257"/>
                </a:lnTo>
                <a:lnTo>
                  <a:pt x="336702" y="87287"/>
                </a:lnTo>
                <a:lnTo>
                  <a:pt x="336753" y="88011"/>
                </a:lnTo>
                <a:lnTo>
                  <a:pt x="361823" y="120688"/>
                </a:lnTo>
                <a:lnTo>
                  <a:pt x="377431" y="123825"/>
                </a:lnTo>
                <a:lnTo>
                  <a:pt x="385394" y="123037"/>
                </a:lnTo>
                <a:lnTo>
                  <a:pt x="386295" y="123037"/>
                </a:lnTo>
                <a:lnTo>
                  <a:pt x="394716" y="120192"/>
                </a:lnTo>
                <a:lnTo>
                  <a:pt x="401586" y="115658"/>
                </a:lnTo>
                <a:lnTo>
                  <a:pt x="407301" y="109308"/>
                </a:lnTo>
                <a:lnTo>
                  <a:pt x="407301" y="122516"/>
                </a:lnTo>
                <a:lnTo>
                  <a:pt x="425792" y="122516"/>
                </a:lnTo>
                <a:lnTo>
                  <a:pt x="425792" y="109308"/>
                </a:lnTo>
                <a:lnTo>
                  <a:pt x="425792" y="107492"/>
                </a:lnTo>
                <a:lnTo>
                  <a:pt x="425792" y="49542"/>
                </a:lnTo>
                <a:lnTo>
                  <a:pt x="425792" y="48209"/>
                </a:lnTo>
                <a:lnTo>
                  <a:pt x="425792" y="0"/>
                </a:lnTo>
                <a:close/>
              </a:path>
              <a:path w="535939" h="124460">
                <a:moveTo>
                  <a:pt x="535927" y="78600"/>
                </a:moveTo>
                <a:lnTo>
                  <a:pt x="535152" y="70116"/>
                </a:lnTo>
                <a:lnTo>
                  <a:pt x="535101" y="69469"/>
                </a:lnTo>
                <a:lnTo>
                  <a:pt x="532612" y="61074"/>
                </a:lnTo>
                <a:lnTo>
                  <a:pt x="528485" y="53416"/>
                </a:lnTo>
                <a:lnTo>
                  <a:pt x="525526" y="49860"/>
                </a:lnTo>
                <a:lnTo>
                  <a:pt x="522719" y="46494"/>
                </a:lnTo>
                <a:lnTo>
                  <a:pt x="517436" y="42176"/>
                </a:lnTo>
                <a:lnTo>
                  <a:pt x="517436" y="70116"/>
                </a:lnTo>
                <a:lnTo>
                  <a:pt x="517436" y="87071"/>
                </a:lnTo>
                <a:lnTo>
                  <a:pt x="514819" y="93980"/>
                </a:lnTo>
                <a:lnTo>
                  <a:pt x="504367" y="104660"/>
                </a:lnTo>
                <a:lnTo>
                  <a:pt x="497725" y="107327"/>
                </a:lnTo>
                <a:lnTo>
                  <a:pt x="481672" y="107327"/>
                </a:lnTo>
                <a:lnTo>
                  <a:pt x="475030" y="104660"/>
                </a:lnTo>
                <a:lnTo>
                  <a:pt x="464578" y="93980"/>
                </a:lnTo>
                <a:lnTo>
                  <a:pt x="461962" y="87071"/>
                </a:lnTo>
                <a:lnTo>
                  <a:pt x="461962" y="70116"/>
                </a:lnTo>
                <a:lnTo>
                  <a:pt x="464578" y="63220"/>
                </a:lnTo>
                <a:lnTo>
                  <a:pt x="475030" y="52539"/>
                </a:lnTo>
                <a:lnTo>
                  <a:pt x="481672" y="49860"/>
                </a:lnTo>
                <a:lnTo>
                  <a:pt x="497725" y="49860"/>
                </a:lnTo>
                <a:lnTo>
                  <a:pt x="504367" y="52539"/>
                </a:lnTo>
                <a:lnTo>
                  <a:pt x="514819" y="63220"/>
                </a:lnTo>
                <a:lnTo>
                  <a:pt x="517436" y="70116"/>
                </a:lnTo>
                <a:lnTo>
                  <a:pt x="517436" y="42176"/>
                </a:lnTo>
                <a:lnTo>
                  <a:pt x="515696" y="40741"/>
                </a:lnTo>
                <a:lnTo>
                  <a:pt x="507860" y="36639"/>
                </a:lnTo>
                <a:lnTo>
                  <a:pt x="499186" y="34175"/>
                </a:lnTo>
                <a:lnTo>
                  <a:pt x="489699" y="33362"/>
                </a:lnTo>
                <a:lnTo>
                  <a:pt x="480199" y="34175"/>
                </a:lnTo>
                <a:lnTo>
                  <a:pt x="446760" y="61074"/>
                </a:lnTo>
                <a:lnTo>
                  <a:pt x="443471" y="78600"/>
                </a:lnTo>
                <a:lnTo>
                  <a:pt x="444233" y="87071"/>
                </a:lnTo>
                <a:lnTo>
                  <a:pt x="471525" y="120548"/>
                </a:lnTo>
                <a:lnTo>
                  <a:pt x="489699" y="123837"/>
                </a:lnTo>
                <a:lnTo>
                  <a:pt x="499186" y="123012"/>
                </a:lnTo>
                <a:lnTo>
                  <a:pt x="532612" y="96126"/>
                </a:lnTo>
                <a:lnTo>
                  <a:pt x="535101" y="87731"/>
                </a:lnTo>
                <a:lnTo>
                  <a:pt x="535927" y="7860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4" name="object 94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097809" y="5306537"/>
            <a:ext cx="194989" cy="123825"/>
          </a:xfrm>
          <a:prstGeom prst="rect">
            <a:avLst/>
          </a:prstGeom>
        </p:spPr>
      </p:pic>
      <p:grpSp>
        <p:nvGrpSpPr>
          <p:cNvPr id="95" name="object 95"/>
          <p:cNvGrpSpPr/>
          <p:nvPr/>
        </p:nvGrpSpPr>
        <p:grpSpPr>
          <a:xfrm>
            <a:off x="4343474" y="5306543"/>
            <a:ext cx="644525" cy="123825"/>
            <a:chOff x="4343474" y="5306543"/>
            <a:chExt cx="644525" cy="123825"/>
          </a:xfrm>
        </p:grpSpPr>
        <p:pic>
          <p:nvPicPr>
            <p:cNvPr id="96" name="object 9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343474" y="5313690"/>
              <a:ext cx="163784" cy="116679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29703" y="5306543"/>
              <a:ext cx="458158" cy="123826"/>
            </a:xfrm>
            <a:prstGeom prst="rect">
              <a:avLst/>
            </a:prstGeom>
          </p:spPr>
        </p:pic>
      </p:grpSp>
      <p:grpSp>
        <p:nvGrpSpPr>
          <p:cNvPr id="98" name="object 98"/>
          <p:cNvGrpSpPr/>
          <p:nvPr/>
        </p:nvGrpSpPr>
        <p:grpSpPr>
          <a:xfrm>
            <a:off x="5669130" y="5304072"/>
            <a:ext cx="996315" cy="142875"/>
            <a:chOff x="5669130" y="5304072"/>
            <a:chExt cx="996315" cy="142875"/>
          </a:xfrm>
        </p:grpSpPr>
        <p:pic>
          <p:nvPicPr>
            <p:cNvPr id="99" name="object 9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669130" y="5304072"/>
              <a:ext cx="944544" cy="142317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6623063" y="5313654"/>
              <a:ext cx="42545" cy="115570"/>
            </a:xfrm>
            <a:custGeom>
              <a:avLst/>
              <a:gdLst/>
              <a:ahLst/>
              <a:cxnLst/>
              <a:rect l="l" t="t" r="r" b="b"/>
              <a:pathLst>
                <a:path w="42545" h="115570">
                  <a:moveTo>
                    <a:pt x="41948" y="0"/>
                  </a:moveTo>
                  <a:lnTo>
                    <a:pt x="0" y="0"/>
                  </a:lnTo>
                  <a:lnTo>
                    <a:pt x="0" y="17780"/>
                  </a:lnTo>
                  <a:lnTo>
                    <a:pt x="23444" y="17780"/>
                  </a:lnTo>
                  <a:lnTo>
                    <a:pt x="23444" y="115570"/>
                  </a:lnTo>
                  <a:lnTo>
                    <a:pt x="41948" y="115570"/>
                  </a:lnTo>
                  <a:lnTo>
                    <a:pt x="41948" y="17780"/>
                  </a:lnTo>
                  <a:lnTo>
                    <a:pt x="41948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1" name="object 101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899767" y="5877305"/>
            <a:ext cx="2575020" cy="185534"/>
          </a:xfrm>
          <a:prstGeom prst="rect">
            <a:avLst/>
          </a:prstGeom>
        </p:spPr>
      </p:pic>
      <p:pic>
        <p:nvPicPr>
          <p:cNvPr id="102" name="object 102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5946254" y="5893765"/>
            <a:ext cx="1417433" cy="197919"/>
          </a:xfrm>
          <a:prstGeom prst="rect">
            <a:avLst/>
          </a:prstGeom>
        </p:spPr>
      </p:pic>
      <p:grpSp>
        <p:nvGrpSpPr>
          <p:cNvPr id="103" name="object 103"/>
          <p:cNvGrpSpPr/>
          <p:nvPr/>
        </p:nvGrpSpPr>
        <p:grpSpPr>
          <a:xfrm>
            <a:off x="908507" y="7655110"/>
            <a:ext cx="1127125" cy="147320"/>
            <a:chOff x="908507" y="7655110"/>
            <a:chExt cx="1127125" cy="147320"/>
          </a:xfrm>
        </p:grpSpPr>
        <p:sp>
          <p:nvSpPr>
            <p:cNvPr id="104" name="object 104"/>
            <p:cNvSpPr/>
            <p:nvPr/>
          </p:nvSpPr>
          <p:spPr>
            <a:xfrm>
              <a:off x="908507" y="7658099"/>
              <a:ext cx="110489" cy="142240"/>
            </a:xfrm>
            <a:custGeom>
              <a:avLst/>
              <a:gdLst/>
              <a:ahLst/>
              <a:cxnLst/>
              <a:rect l="l" t="t" r="r" b="b"/>
              <a:pathLst>
                <a:path w="110490" h="142240">
                  <a:moveTo>
                    <a:pt x="110134" y="115570"/>
                  </a:moveTo>
                  <a:lnTo>
                    <a:pt x="32715" y="115570"/>
                  </a:lnTo>
                  <a:lnTo>
                    <a:pt x="32715" y="82550"/>
                  </a:lnTo>
                  <a:lnTo>
                    <a:pt x="30276" y="82550"/>
                  </a:lnTo>
                  <a:lnTo>
                    <a:pt x="30276" y="82359"/>
                  </a:lnTo>
                  <a:lnTo>
                    <a:pt x="32715" y="82359"/>
                  </a:lnTo>
                  <a:lnTo>
                    <a:pt x="98755" y="82359"/>
                  </a:lnTo>
                  <a:lnTo>
                    <a:pt x="98755" y="56756"/>
                  </a:lnTo>
                  <a:lnTo>
                    <a:pt x="32715" y="56756"/>
                  </a:lnTo>
                  <a:lnTo>
                    <a:pt x="32715" y="25400"/>
                  </a:lnTo>
                  <a:lnTo>
                    <a:pt x="107492" y="25400"/>
                  </a:lnTo>
                  <a:lnTo>
                    <a:pt x="107492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57150"/>
                  </a:lnTo>
                  <a:lnTo>
                    <a:pt x="0" y="82550"/>
                  </a:lnTo>
                  <a:lnTo>
                    <a:pt x="0" y="115570"/>
                  </a:lnTo>
                  <a:lnTo>
                    <a:pt x="0" y="142240"/>
                  </a:lnTo>
                  <a:lnTo>
                    <a:pt x="110134" y="142240"/>
                  </a:lnTo>
                  <a:lnTo>
                    <a:pt x="110134" y="11557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40791" y="7657544"/>
              <a:ext cx="160324" cy="142239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30781" y="7657547"/>
              <a:ext cx="123342" cy="14223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73425" y="7657544"/>
              <a:ext cx="125984" cy="142239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1518716" y="7655115"/>
              <a:ext cx="516890" cy="147320"/>
            </a:xfrm>
            <a:custGeom>
              <a:avLst/>
              <a:gdLst/>
              <a:ahLst/>
              <a:cxnLst/>
              <a:rect l="l" t="t" r="r" b="b"/>
              <a:pathLst>
                <a:path w="516889" h="147320">
                  <a:moveTo>
                    <a:pt x="110134" y="118554"/>
                  </a:moveTo>
                  <a:lnTo>
                    <a:pt x="32715" y="118554"/>
                  </a:lnTo>
                  <a:lnTo>
                    <a:pt x="32715" y="85534"/>
                  </a:lnTo>
                  <a:lnTo>
                    <a:pt x="30276" y="85534"/>
                  </a:lnTo>
                  <a:lnTo>
                    <a:pt x="30276" y="85344"/>
                  </a:lnTo>
                  <a:lnTo>
                    <a:pt x="32715" y="85344"/>
                  </a:lnTo>
                  <a:lnTo>
                    <a:pt x="98755" y="85344"/>
                  </a:lnTo>
                  <a:lnTo>
                    <a:pt x="98755" y="59740"/>
                  </a:lnTo>
                  <a:lnTo>
                    <a:pt x="32715" y="59740"/>
                  </a:lnTo>
                  <a:lnTo>
                    <a:pt x="32715" y="28384"/>
                  </a:lnTo>
                  <a:lnTo>
                    <a:pt x="107492" y="28384"/>
                  </a:lnTo>
                  <a:lnTo>
                    <a:pt x="107492" y="2984"/>
                  </a:lnTo>
                  <a:lnTo>
                    <a:pt x="0" y="2984"/>
                  </a:lnTo>
                  <a:lnTo>
                    <a:pt x="0" y="28384"/>
                  </a:lnTo>
                  <a:lnTo>
                    <a:pt x="0" y="60134"/>
                  </a:lnTo>
                  <a:lnTo>
                    <a:pt x="0" y="85534"/>
                  </a:lnTo>
                  <a:lnTo>
                    <a:pt x="0" y="118554"/>
                  </a:lnTo>
                  <a:lnTo>
                    <a:pt x="0" y="145224"/>
                  </a:lnTo>
                  <a:lnTo>
                    <a:pt x="110134" y="145224"/>
                  </a:lnTo>
                  <a:lnTo>
                    <a:pt x="110134" y="118554"/>
                  </a:lnTo>
                  <a:close/>
                </a:path>
                <a:path w="516889" h="147320">
                  <a:moveTo>
                    <a:pt x="239344" y="95567"/>
                  </a:moveTo>
                  <a:lnTo>
                    <a:pt x="212623" y="67398"/>
                  </a:lnTo>
                  <a:lnTo>
                    <a:pt x="183159" y="59601"/>
                  </a:lnTo>
                  <a:lnTo>
                    <a:pt x="168021" y="55537"/>
                  </a:lnTo>
                  <a:lnTo>
                    <a:pt x="164096" y="53733"/>
                  </a:lnTo>
                  <a:lnTo>
                    <a:pt x="158127" y="49276"/>
                  </a:lnTo>
                  <a:lnTo>
                    <a:pt x="156641" y="46316"/>
                  </a:lnTo>
                  <a:lnTo>
                    <a:pt x="156641" y="39547"/>
                  </a:lnTo>
                  <a:lnTo>
                    <a:pt x="177292" y="26416"/>
                  </a:lnTo>
                  <a:lnTo>
                    <a:pt x="190030" y="26416"/>
                  </a:lnTo>
                  <a:lnTo>
                    <a:pt x="196545" y="27317"/>
                  </a:lnTo>
                  <a:lnTo>
                    <a:pt x="209816" y="30975"/>
                  </a:lnTo>
                  <a:lnTo>
                    <a:pt x="216446" y="33794"/>
                  </a:lnTo>
                  <a:lnTo>
                    <a:pt x="223100" y="37592"/>
                  </a:lnTo>
                  <a:lnTo>
                    <a:pt x="233248" y="12598"/>
                  </a:lnTo>
                  <a:lnTo>
                    <a:pt x="190550" y="203"/>
                  </a:lnTo>
                  <a:lnTo>
                    <a:pt x="183870" y="0"/>
                  </a:lnTo>
                  <a:lnTo>
                    <a:pt x="174244" y="381"/>
                  </a:lnTo>
                  <a:lnTo>
                    <a:pt x="134251" y="17272"/>
                  </a:lnTo>
                  <a:lnTo>
                    <a:pt x="123926" y="36169"/>
                  </a:lnTo>
                  <a:lnTo>
                    <a:pt x="123926" y="51879"/>
                  </a:lnTo>
                  <a:lnTo>
                    <a:pt x="150660" y="80187"/>
                  </a:lnTo>
                  <a:lnTo>
                    <a:pt x="185496" y="89509"/>
                  </a:lnTo>
                  <a:lnTo>
                    <a:pt x="195249" y="92354"/>
                  </a:lnTo>
                  <a:lnTo>
                    <a:pt x="199186" y="94183"/>
                  </a:lnTo>
                  <a:lnTo>
                    <a:pt x="205143" y="98653"/>
                  </a:lnTo>
                  <a:lnTo>
                    <a:pt x="206629" y="101663"/>
                  </a:lnTo>
                  <a:lnTo>
                    <a:pt x="206629" y="108445"/>
                  </a:lnTo>
                  <a:lnTo>
                    <a:pt x="185699" y="120700"/>
                  </a:lnTo>
                  <a:lnTo>
                    <a:pt x="179209" y="120700"/>
                  </a:lnTo>
                  <a:lnTo>
                    <a:pt x="138353" y="110210"/>
                  </a:lnTo>
                  <a:lnTo>
                    <a:pt x="132257" y="105867"/>
                  </a:lnTo>
                  <a:lnTo>
                    <a:pt x="121081" y="130657"/>
                  </a:lnTo>
                  <a:lnTo>
                    <a:pt x="162280" y="145973"/>
                  </a:lnTo>
                  <a:lnTo>
                    <a:pt x="178993" y="147116"/>
                  </a:lnTo>
                  <a:lnTo>
                    <a:pt x="188709" y="146735"/>
                  </a:lnTo>
                  <a:lnTo>
                    <a:pt x="228879" y="129705"/>
                  </a:lnTo>
                  <a:lnTo>
                    <a:pt x="239344" y="111010"/>
                  </a:lnTo>
                  <a:lnTo>
                    <a:pt x="239344" y="95567"/>
                  </a:lnTo>
                  <a:close/>
                </a:path>
                <a:path w="516889" h="147320">
                  <a:moveTo>
                    <a:pt x="398653" y="144665"/>
                  </a:moveTo>
                  <a:lnTo>
                    <a:pt x="385025" y="114198"/>
                  </a:lnTo>
                  <a:lnTo>
                    <a:pt x="373849" y="89192"/>
                  </a:lnTo>
                  <a:lnTo>
                    <a:pt x="342519" y="19100"/>
                  </a:lnTo>
                  <a:lnTo>
                    <a:pt x="341122" y="15976"/>
                  </a:lnTo>
                  <a:lnTo>
                    <a:pt x="341122" y="89192"/>
                  </a:lnTo>
                  <a:lnTo>
                    <a:pt x="295935" y="89192"/>
                  </a:lnTo>
                  <a:lnTo>
                    <a:pt x="318579" y="34772"/>
                  </a:lnTo>
                  <a:lnTo>
                    <a:pt x="341122" y="89192"/>
                  </a:lnTo>
                  <a:lnTo>
                    <a:pt x="341122" y="15976"/>
                  </a:lnTo>
                  <a:lnTo>
                    <a:pt x="335064" y="2425"/>
                  </a:lnTo>
                  <a:lnTo>
                    <a:pt x="302539" y="2425"/>
                  </a:lnTo>
                  <a:lnTo>
                    <a:pt x="239153" y="144665"/>
                  </a:lnTo>
                  <a:lnTo>
                    <a:pt x="272872" y="144665"/>
                  </a:lnTo>
                  <a:lnTo>
                    <a:pt x="285534" y="114198"/>
                  </a:lnTo>
                  <a:lnTo>
                    <a:pt x="351485" y="114198"/>
                  </a:lnTo>
                  <a:lnTo>
                    <a:pt x="364121" y="144665"/>
                  </a:lnTo>
                  <a:lnTo>
                    <a:pt x="398653" y="144665"/>
                  </a:lnTo>
                  <a:close/>
                </a:path>
                <a:path w="516889" h="147320">
                  <a:moveTo>
                    <a:pt x="516509" y="95567"/>
                  </a:moveTo>
                  <a:lnTo>
                    <a:pt x="489788" y="67398"/>
                  </a:lnTo>
                  <a:lnTo>
                    <a:pt x="460324" y="59601"/>
                  </a:lnTo>
                  <a:lnTo>
                    <a:pt x="445185" y="55537"/>
                  </a:lnTo>
                  <a:lnTo>
                    <a:pt x="441261" y="53733"/>
                  </a:lnTo>
                  <a:lnTo>
                    <a:pt x="435292" y="49276"/>
                  </a:lnTo>
                  <a:lnTo>
                    <a:pt x="433806" y="46316"/>
                  </a:lnTo>
                  <a:lnTo>
                    <a:pt x="433806" y="39547"/>
                  </a:lnTo>
                  <a:lnTo>
                    <a:pt x="454456" y="26416"/>
                  </a:lnTo>
                  <a:lnTo>
                    <a:pt x="467194" y="26416"/>
                  </a:lnTo>
                  <a:lnTo>
                    <a:pt x="473710" y="27317"/>
                  </a:lnTo>
                  <a:lnTo>
                    <a:pt x="486981" y="30975"/>
                  </a:lnTo>
                  <a:lnTo>
                    <a:pt x="493610" y="33794"/>
                  </a:lnTo>
                  <a:lnTo>
                    <a:pt x="500265" y="37592"/>
                  </a:lnTo>
                  <a:lnTo>
                    <a:pt x="510413" y="12598"/>
                  </a:lnTo>
                  <a:lnTo>
                    <a:pt x="467715" y="203"/>
                  </a:lnTo>
                  <a:lnTo>
                    <a:pt x="461035" y="0"/>
                  </a:lnTo>
                  <a:lnTo>
                    <a:pt x="451408" y="381"/>
                  </a:lnTo>
                  <a:lnTo>
                    <a:pt x="411429" y="17272"/>
                  </a:lnTo>
                  <a:lnTo>
                    <a:pt x="401091" y="36169"/>
                  </a:lnTo>
                  <a:lnTo>
                    <a:pt x="401091" y="51879"/>
                  </a:lnTo>
                  <a:lnTo>
                    <a:pt x="427824" y="80187"/>
                  </a:lnTo>
                  <a:lnTo>
                    <a:pt x="462661" y="89509"/>
                  </a:lnTo>
                  <a:lnTo>
                    <a:pt x="472414" y="92354"/>
                  </a:lnTo>
                  <a:lnTo>
                    <a:pt x="476351" y="94183"/>
                  </a:lnTo>
                  <a:lnTo>
                    <a:pt x="482307" y="98653"/>
                  </a:lnTo>
                  <a:lnTo>
                    <a:pt x="483793" y="101663"/>
                  </a:lnTo>
                  <a:lnTo>
                    <a:pt x="483793" y="108445"/>
                  </a:lnTo>
                  <a:lnTo>
                    <a:pt x="462864" y="120700"/>
                  </a:lnTo>
                  <a:lnTo>
                    <a:pt x="456374" y="120700"/>
                  </a:lnTo>
                  <a:lnTo>
                    <a:pt x="415518" y="110210"/>
                  </a:lnTo>
                  <a:lnTo>
                    <a:pt x="409422" y="105867"/>
                  </a:lnTo>
                  <a:lnTo>
                    <a:pt x="398246" y="130657"/>
                  </a:lnTo>
                  <a:lnTo>
                    <a:pt x="439445" y="145973"/>
                  </a:lnTo>
                  <a:lnTo>
                    <a:pt x="456158" y="147116"/>
                  </a:lnTo>
                  <a:lnTo>
                    <a:pt x="465886" y="146735"/>
                  </a:lnTo>
                  <a:lnTo>
                    <a:pt x="506044" y="129705"/>
                  </a:lnTo>
                  <a:lnTo>
                    <a:pt x="516509" y="111010"/>
                  </a:lnTo>
                  <a:lnTo>
                    <a:pt x="516509" y="95567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" name="object 109"/>
          <p:cNvSpPr/>
          <p:nvPr/>
        </p:nvSpPr>
        <p:spPr>
          <a:xfrm>
            <a:off x="2107158" y="7655115"/>
            <a:ext cx="823594" cy="147320"/>
          </a:xfrm>
          <a:custGeom>
            <a:avLst/>
            <a:gdLst/>
            <a:ahLst/>
            <a:cxnLst/>
            <a:rect l="l" t="t" r="r" b="b"/>
            <a:pathLst>
              <a:path w="823594" h="147320">
                <a:moveTo>
                  <a:pt x="123342" y="54051"/>
                </a:moveTo>
                <a:lnTo>
                  <a:pt x="106730" y="16179"/>
                </a:lnTo>
                <a:lnTo>
                  <a:pt x="90017" y="6972"/>
                </a:lnTo>
                <a:lnTo>
                  <a:pt x="90017" y="46304"/>
                </a:lnTo>
                <a:lnTo>
                  <a:pt x="90017" y="61772"/>
                </a:lnTo>
                <a:lnTo>
                  <a:pt x="87515" y="67805"/>
                </a:lnTo>
                <a:lnTo>
                  <a:pt x="77495" y="76479"/>
                </a:lnTo>
                <a:lnTo>
                  <a:pt x="69900" y="78638"/>
                </a:lnTo>
                <a:lnTo>
                  <a:pt x="32918" y="78638"/>
                </a:lnTo>
                <a:lnTo>
                  <a:pt x="32918" y="29260"/>
                </a:lnTo>
                <a:lnTo>
                  <a:pt x="69900" y="29260"/>
                </a:lnTo>
                <a:lnTo>
                  <a:pt x="77495" y="31432"/>
                </a:lnTo>
                <a:lnTo>
                  <a:pt x="87515" y="40093"/>
                </a:lnTo>
                <a:lnTo>
                  <a:pt x="90017" y="46304"/>
                </a:lnTo>
                <a:lnTo>
                  <a:pt x="90017" y="6972"/>
                </a:lnTo>
                <a:lnTo>
                  <a:pt x="87249" y="5930"/>
                </a:lnTo>
                <a:lnTo>
                  <a:pt x="79349" y="3987"/>
                </a:lnTo>
                <a:lnTo>
                  <a:pt x="70789" y="2832"/>
                </a:lnTo>
                <a:lnTo>
                  <a:pt x="61569" y="2438"/>
                </a:lnTo>
                <a:lnTo>
                  <a:pt x="0" y="2438"/>
                </a:lnTo>
                <a:lnTo>
                  <a:pt x="0" y="144678"/>
                </a:lnTo>
                <a:lnTo>
                  <a:pt x="32918" y="144678"/>
                </a:lnTo>
                <a:lnTo>
                  <a:pt x="32918" y="105460"/>
                </a:lnTo>
                <a:lnTo>
                  <a:pt x="61569" y="105460"/>
                </a:lnTo>
                <a:lnTo>
                  <a:pt x="101003" y="95821"/>
                </a:lnTo>
                <a:lnTo>
                  <a:pt x="122859" y="61772"/>
                </a:lnTo>
                <a:lnTo>
                  <a:pt x="123342" y="54051"/>
                </a:lnTo>
                <a:close/>
              </a:path>
              <a:path w="823594" h="147320">
                <a:moveTo>
                  <a:pt x="276352" y="144665"/>
                </a:moveTo>
                <a:lnTo>
                  <a:pt x="262724" y="114198"/>
                </a:lnTo>
                <a:lnTo>
                  <a:pt x="251548" y="89192"/>
                </a:lnTo>
                <a:lnTo>
                  <a:pt x="220218" y="19100"/>
                </a:lnTo>
                <a:lnTo>
                  <a:pt x="218821" y="15976"/>
                </a:lnTo>
                <a:lnTo>
                  <a:pt x="218821" y="89192"/>
                </a:lnTo>
                <a:lnTo>
                  <a:pt x="173634" y="89192"/>
                </a:lnTo>
                <a:lnTo>
                  <a:pt x="196278" y="34772"/>
                </a:lnTo>
                <a:lnTo>
                  <a:pt x="218821" y="89192"/>
                </a:lnTo>
                <a:lnTo>
                  <a:pt x="218821" y="15976"/>
                </a:lnTo>
                <a:lnTo>
                  <a:pt x="212763" y="2425"/>
                </a:lnTo>
                <a:lnTo>
                  <a:pt x="180238" y="2425"/>
                </a:lnTo>
                <a:lnTo>
                  <a:pt x="116852" y="144665"/>
                </a:lnTo>
                <a:lnTo>
                  <a:pt x="150571" y="144665"/>
                </a:lnTo>
                <a:lnTo>
                  <a:pt x="163245" y="114198"/>
                </a:lnTo>
                <a:lnTo>
                  <a:pt x="229184" y="114198"/>
                </a:lnTo>
                <a:lnTo>
                  <a:pt x="241820" y="144665"/>
                </a:lnTo>
                <a:lnTo>
                  <a:pt x="276352" y="144665"/>
                </a:lnTo>
                <a:close/>
              </a:path>
              <a:path w="823594" h="147320">
                <a:moveTo>
                  <a:pt x="413105" y="144678"/>
                </a:moveTo>
                <a:lnTo>
                  <a:pt x="385483" y="105054"/>
                </a:lnTo>
                <a:lnTo>
                  <a:pt x="381317" y="99060"/>
                </a:lnTo>
                <a:lnTo>
                  <a:pt x="388112" y="95567"/>
                </a:lnTo>
                <a:lnTo>
                  <a:pt x="391642" y="93078"/>
                </a:lnTo>
                <a:lnTo>
                  <a:pt x="410464" y="54051"/>
                </a:lnTo>
                <a:lnTo>
                  <a:pt x="409435" y="42621"/>
                </a:lnTo>
                <a:lnTo>
                  <a:pt x="406349" y="32486"/>
                </a:lnTo>
                <a:lnTo>
                  <a:pt x="401205" y="23672"/>
                </a:lnTo>
                <a:lnTo>
                  <a:pt x="394004" y="16154"/>
                </a:lnTo>
                <a:lnTo>
                  <a:pt x="390194" y="13627"/>
                </a:lnTo>
                <a:lnTo>
                  <a:pt x="384949" y="10147"/>
                </a:lnTo>
                <a:lnTo>
                  <a:pt x="377139" y="7035"/>
                </a:lnTo>
                <a:lnTo>
                  <a:pt x="377139" y="46202"/>
                </a:lnTo>
                <a:lnTo>
                  <a:pt x="377139" y="61785"/>
                </a:lnTo>
                <a:lnTo>
                  <a:pt x="374637" y="67843"/>
                </a:lnTo>
                <a:lnTo>
                  <a:pt x="364604" y="76644"/>
                </a:lnTo>
                <a:lnTo>
                  <a:pt x="357022" y="78841"/>
                </a:lnTo>
                <a:lnTo>
                  <a:pt x="320040" y="78841"/>
                </a:lnTo>
                <a:lnTo>
                  <a:pt x="320040" y="29260"/>
                </a:lnTo>
                <a:lnTo>
                  <a:pt x="357022" y="29260"/>
                </a:lnTo>
                <a:lnTo>
                  <a:pt x="364604" y="31432"/>
                </a:lnTo>
                <a:lnTo>
                  <a:pt x="374637" y="40106"/>
                </a:lnTo>
                <a:lnTo>
                  <a:pt x="377139" y="46202"/>
                </a:lnTo>
                <a:lnTo>
                  <a:pt x="377139" y="7035"/>
                </a:lnTo>
                <a:lnTo>
                  <a:pt x="374243" y="5867"/>
                </a:lnTo>
                <a:lnTo>
                  <a:pt x="361886" y="3289"/>
                </a:lnTo>
                <a:lnTo>
                  <a:pt x="347878" y="2438"/>
                </a:lnTo>
                <a:lnTo>
                  <a:pt x="287121" y="2438"/>
                </a:lnTo>
                <a:lnTo>
                  <a:pt x="287121" y="144678"/>
                </a:lnTo>
                <a:lnTo>
                  <a:pt x="320040" y="144678"/>
                </a:lnTo>
                <a:lnTo>
                  <a:pt x="320040" y="105054"/>
                </a:lnTo>
                <a:lnTo>
                  <a:pt x="348691" y="105054"/>
                </a:lnTo>
                <a:lnTo>
                  <a:pt x="350227" y="105054"/>
                </a:lnTo>
                <a:lnTo>
                  <a:pt x="377545" y="144678"/>
                </a:lnTo>
                <a:lnTo>
                  <a:pt x="413105" y="144678"/>
                </a:lnTo>
                <a:close/>
              </a:path>
              <a:path w="823594" h="147320">
                <a:moveTo>
                  <a:pt x="573214" y="144665"/>
                </a:moveTo>
                <a:lnTo>
                  <a:pt x="559587" y="114198"/>
                </a:lnTo>
                <a:lnTo>
                  <a:pt x="548411" y="89192"/>
                </a:lnTo>
                <a:lnTo>
                  <a:pt x="517080" y="19100"/>
                </a:lnTo>
                <a:lnTo>
                  <a:pt x="515683" y="15976"/>
                </a:lnTo>
                <a:lnTo>
                  <a:pt x="515683" y="89192"/>
                </a:lnTo>
                <a:lnTo>
                  <a:pt x="470496" y="89192"/>
                </a:lnTo>
                <a:lnTo>
                  <a:pt x="493141" y="34772"/>
                </a:lnTo>
                <a:lnTo>
                  <a:pt x="515683" y="89192"/>
                </a:lnTo>
                <a:lnTo>
                  <a:pt x="515683" y="15976"/>
                </a:lnTo>
                <a:lnTo>
                  <a:pt x="509625" y="2425"/>
                </a:lnTo>
                <a:lnTo>
                  <a:pt x="477100" y="2425"/>
                </a:lnTo>
                <a:lnTo>
                  <a:pt x="413715" y="144665"/>
                </a:lnTo>
                <a:lnTo>
                  <a:pt x="447433" y="144665"/>
                </a:lnTo>
                <a:lnTo>
                  <a:pt x="460108" y="114198"/>
                </a:lnTo>
                <a:lnTo>
                  <a:pt x="526046" y="114198"/>
                </a:lnTo>
                <a:lnTo>
                  <a:pt x="538683" y="144665"/>
                </a:lnTo>
                <a:lnTo>
                  <a:pt x="573214" y="144665"/>
                </a:lnTo>
                <a:close/>
              </a:path>
              <a:path w="823594" h="147320">
                <a:moveTo>
                  <a:pt x="694131" y="118554"/>
                </a:moveTo>
                <a:lnTo>
                  <a:pt x="616724" y="118554"/>
                </a:lnTo>
                <a:lnTo>
                  <a:pt x="616724" y="85534"/>
                </a:lnTo>
                <a:lnTo>
                  <a:pt x="614273" y="85534"/>
                </a:lnTo>
                <a:lnTo>
                  <a:pt x="614273" y="85344"/>
                </a:lnTo>
                <a:lnTo>
                  <a:pt x="616724" y="85344"/>
                </a:lnTo>
                <a:lnTo>
                  <a:pt x="682752" y="85344"/>
                </a:lnTo>
                <a:lnTo>
                  <a:pt x="682752" y="59740"/>
                </a:lnTo>
                <a:lnTo>
                  <a:pt x="616724" y="59740"/>
                </a:lnTo>
                <a:lnTo>
                  <a:pt x="616724" y="28384"/>
                </a:lnTo>
                <a:lnTo>
                  <a:pt x="691489" y="28384"/>
                </a:lnTo>
                <a:lnTo>
                  <a:pt x="691489" y="2984"/>
                </a:lnTo>
                <a:lnTo>
                  <a:pt x="583996" y="2984"/>
                </a:lnTo>
                <a:lnTo>
                  <a:pt x="583996" y="28384"/>
                </a:lnTo>
                <a:lnTo>
                  <a:pt x="583996" y="60134"/>
                </a:lnTo>
                <a:lnTo>
                  <a:pt x="583996" y="85534"/>
                </a:lnTo>
                <a:lnTo>
                  <a:pt x="583996" y="118554"/>
                </a:lnTo>
                <a:lnTo>
                  <a:pt x="583996" y="145224"/>
                </a:lnTo>
                <a:lnTo>
                  <a:pt x="694131" y="145224"/>
                </a:lnTo>
                <a:lnTo>
                  <a:pt x="694131" y="118554"/>
                </a:lnTo>
                <a:close/>
              </a:path>
              <a:path w="823594" h="147320">
                <a:moveTo>
                  <a:pt x="823353" y="95567"/>
                </a:moveTo>
                <a:lnTo>
                  <a:pt x="796632" y="67398"/>
                </a:lnTo>
                <a:lnTo>
                  <a:pt x="767168" y="59601"/>
                </a:lnTo>
                <a:lnTo>
                  <a:pt x="752030" y="55537"/>
                </a:lnTo>
                <a:lnTo>
                  <a:pt x="748106" y="53733"/>
                </a:lnTo>
                <a:lnTo>
                  <a:pt x="742137" y="49276"/>
                </a:lnTo>
                <a:lnTo>
                  <a:pt x="740651" y="46316"/>
                </a:lnTo>
                <a:lnTo>
                  <a:pt x="740651" y="39547"/>
                </a:lnTo>
                <a:lnTo>
                  <a:pt x="761301" y="26416"/>
                </a:lnTo>
                <a:lnTo>
                  <a:pt x="774039" y="26416"/>
                </a:lnTo>
                <a:lnTo>
                  <a:pt x="780554" y="27317"/>
                </a:lnTo>
                <a:lnTo>
                  <a:pt x="793826" y="30975"/>
                </a:lnTo>
                <a:lnTo>
                  <a:pt x="800455" y="33794"/>
                </a:lnTo>
                <a:lnTo>
                  <a:pt x="807110" y="37592"/>
                </a:lnTo>
                <a:lnTo>
                  <a:pt x="817257" y="12598"/>
                </a:lnTo>
                <a:lnTo>
                  <a:pt x="774560" y="203"/>
                </a:lnTo>
                <a:lnTo>
                  <a:pt x="767880" y="0"/>
                </a:lnTo>
                <a:lnTo>
                  <a:pt x="758240" y="381"/>
                </a:lnTo>
                <a:lnTo>
                  <a:pt x="718261" y="17272"/>
                </a:lnTo>
                <a:lnTo>
                  <a:pt x="707936" y="36169"/>
                </a:lnTo>
                <a:lnTo>
                  <a:pt x="707936" y="51879"/>
                </a:lnTo>
                <a:lnTo>
                  <a:pt x="734669" y="80187"/>
                </a:lnTo>
                <a:lnTo>
                  <a:pt x="769505" y="89509"/>
                </a:lnTo>
                <a:lnTo>
                  <a:pt x="779259" y="92354"/>
                </a:lnTo>
                <a:lnTo>
                  <a:pt x="783196" y="94183"/>
                </a:lnTo>
                <a:lnTo>
                  <a:pt x="789152" y="98653"/>
                </a:lnTo>
                <a:lnTo>
                  <a:pt x="790638" y="101663"/>
                </a:lnTo>
                <a:lnTo>
                  <a:pt x="790638" y="108445"/>
                </a:lnTo>
                <a:lnTo>
                  <a:pt x="769708" y="120700"/>
                </a:lnTo>
                <a:lnTo>
                  <a:pt x="763219" y="120700"/>
                </a:lnTo>
                <a:lnTo>
                  <a:pt x="722363" y="110210"/>
                </a:lnTo>
                <a:lnTo>
                  <a:pt x="716267" y="105867"/>
                </a:lnTo>
                <a:lnTo>
                  <a:pt x="705091" y="130657"/>
                </a:lnTo>
                <a:lnTo>
                  <a:pt x="746277" y="145973"/>
                </a:lnTo>
                <a:lnTo>
                  <a:pt x="763003" y="147116"/>
                </a:lnTo>
                <a:lnTo>
                  <a:pt x="772718" y="146735"/>
                </a:lnTo>
                <a:lnTo>
                  <a:pt x="812888" y="129705"/>
                </a:lnTo>
                <a:lnTo>
                  <a:pt x="823353" y="111010"/>
                </a:lnTo>
                <a:lnTo>
                  <a:pt x="823353" y="95567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930931" y="7655115"/>
            <a:ext cx="899160" cy="147320"/>
          </a:xfrm>
          <a:custGeom>
            <a:avLst/>
            <a:gdLst/>
            <a:ahLst/>
            <a:cxnLst/>
            <a:rect l="l" t="t" r="r" b="b"/>
            <a:pathLst>
              <a:path w="899160" h="147320">
                <a:moveTo>
                  <a:pt x="123952" y="2438"/>
                </a:moveTo>
                <a:lnTo>
                  <a:pt x="0" y="2438"/>
                </a:lnTo>
                <a:lnTo>
                  <a:pt x="0" y="29108"/>
                </a:lnTo>
                <a:lnTo>
                  <a:pt x="45516" y="29108"/>
                </a:lnTo>
                <a:lnTo>
                  <a:pt x="45516" y="144678"/>
                </a:lnTo>
                <a:lnTo>
                  <a:pt x="78435" y="144678"/>
                </a:lnTo>
                <a:lnTo>
                  <a:pt x="78435" y="29108"/>
                </a:lnTo>
                <a:lnTo>
                  <a:pt x="123952" y="29108"/>
                </a:lnTo>
                <a:lnTo>
                  <a:pt x="123952" y="2438"/>
                </a:lnTo>
                <a:close/>
              </a:path>
              <a:path w="899160" h="147320">
                <a:moveTo>
                  <a:pt x="271259" y="144665"/>
                </a:moveTo>
                <a:lnTo>
                  <a:pt x="257632" y="114198"/>
                </a:lnTo>
                <a:lnTo>
                  <a:pt x="246456" y="89192"/>
                </a:lnTo>
                <a:lnTo>
                  <a:pt x="215125" y="19100"/>
                </a:lnTo>
                <a:lnTo>
                  <a:pt x="213728" y="15976"/>
                </a:lnTo>
                <a:lnTo>
                  <a:pt x="213728" y="89192"/>
                </a:lnTo>
                <a:lnTo>
                  <a:pt x="168541" y="89192"/>
                </a:lnTo>
                <a:lnTo>
                  <a:pt x="191185" y="34772"/>
                </a:lnTo>
                <a:lnTo>
                  <a:pt x="213728" y="89192"/>
                </a:lnTo>
                <a:lnTo>
                  <a:pt x="213728" y="15976"/>
                </a:lnTo>
                <a:lnTo>
                  <a:pt x="207670" y="2425"/>
                </a:lnTo>
                <a:lnTo>
                  <a:pt x="175145" y="2425"/>
                </a:lnTo>
                <a:lnTo>
                  <a:pt x="111760" y="144665"/>
                </a:lnTo>
                <a:lnTo>
                  <a:pt x="145478" y="144665"/>
                </a:lnTo>
                <a:lnTo>
                  <a:pt x="158140" y="114198"/>
                </a:lnTo>
                <a:lnTo>
                  <a:pt x="224091" y="114198"/>
                </a:lnTo>
                <a:lnTo>
                  <a:pt x="236728" y="144665"/>
                </a:lnTo>
                <a:lnTo>
                  <a:pt x="271259" y="144665"/>
                </a:lnTo>
                <a:close/>
              </a:path>
              <a:path w="899160" h="147320">
                <a:moveTo>
                  <a:pt x="382828" y="2438"/>
                </a:moveTo>
                <a:lnTo>
                  <a:pt x="258876" y="2438"/>
                </a:lnTo>
                <a:lnTo>
                  <a:pt x="258876" y="29108"/>
                </a:lnTo>
                <a:lnTo>
                  <a:pt x="304393" y="29108"/>
                </a:lnTo>
                <a:lnTo>
                  <a:pt x="304393" y="144678"/>
                </a:lnTo>
                <a:lnTo>
                  <a:pt x="337312" y="144678"/>
                </a:lnTo>
                <a:lnTo>
                  <a:pt x="337312" y="29108"/>
                </a:lnTo>
                <a:lnTo>
                  <a:pt x="382828" y="29108"/>
                </a:lnTo>
                <a:lnTo>
                  <a:pt x="382828" y="2438"/>
                </a:lnTo>
                <a:close/>
              </a:path>
              <a:path w="899160" h="147320">
                <a:moveTo>
                  <a:pt x="530136" y="144665"/>
                </a:moveTo>
                <a:lnTo>
                  <a:pt x="516521" y="114198"/>
                </a:lnTo>
                <a:lnTo>
                  <a:pt x="505345" y="89192"/>
                </a:lnTo>
                <a:lnTo>
                  <a:pt x="474002" y="19100"/>
                </a:lnTo>
                <a:lnTo>
                  <a:pt x="472605" y="15976"/>
                </a:lnTo>
                <a:lnTo>
                  <a:pt x="472605" y="89192"/>
                </a:lnTo>
                <a:lnTo>
                  <a:pt x="427431" y="89192"/>
                </a:lnTo>
                <a:lnTo>
                  <a:pt x="450062" y="34772"/>
                </a:lnTo>
                <a:lnTo>
                  <a:pt x="472605" y="89192"/>
                </a:lnTo>
                <a:lnTo>
                  <a:pt x="472605" y="15976"/>
                </a:lnTo>
                <a:lnTo>
                  <a:pt x="466547" y="2425"/>
                </a:lnTo>
                <a:lnTo>
                  <a:pt x="434022" y="2425"/>
                </a:lnTo>
                <a:lnTo>
                  <a:pt x="370636" y="144665"/>
                </a:lnTo>
                <a:lnTo>
                  <a:pt x="404355" y="144665"/>
                </a:lnTo>
                <a:lnTo>
                  <a:pt x="417029" y="114198"/>
                </a:lnTo>
                <a:lnTo>
                  <a:pt x="482968" y="114198"/>
                </a:lnTo>
                <a:lnTo>
                  <a:pt x="495604" y="144665"/>
                </a:lnTo>
                <a:lnTo>
                  <a:pt x="530136" y="144665"/>
                </a:lnTo>
                <a:close/>
              </a:path>
              <a:path w="899160" h="147320">
                <a:moveTo>
                  <a:pt x="645160" y="118008"/>
                </a:moveTo>
                <a:lnTo>
                  <a:pt x="573836" y="118008"/>
                </a:lnTo>
                <a:lnTo>
                  <a:pt x="573836" y="2438"/>
                </a:lnTo>
                <a:lnTo>
                  <a:pt x="540918" y="2438"/>
                </a:lnTo>
                <a:lnTo>
                  <a:pt x="540918" y="118008"/>
                </a:lnTo>
                <a:lnTo>
                  <a:pt x="540918" y="144678"/>
                </a:lnTo>
                <a:lnTo>
                  <a:pt x="645160" y="144678"/>
                </a:lnTo>
                <a:lnTo>
                  <a:pt x="645160" y="118008"/>
                </a:lnTo>
                <a:close/>
              </a:path>
              <a:path w="899160" h="147320">
                <a:moveTo>
                  <a:pt x="769721" y="118554"/>
                </a:moveTo>
                <a:lnTo>
                  <a:pt x="692302" y="118554"/>
                </a:lnTo>
                <a:lnTo>
                  <a:pt x="692302" y="85534"/>
                </a:lnTo>
                <a:lnTo>
                  <a:pt x="689864" y="85534"/>
                </a:lnTo>
                <a:lnTo>
                  <a:pt x="689864" y="85344"/>
                </a:lnTo>
                <a:lnTo>
                  <a:pt x="692302" y="85344"/>
                </a:lnTo>
                <a:lnTo>
                  <a:pt x="758342" y="85344"/>
                </a:lnTo>
                <a:lnTo>
                  <a:pt x="758342" y="59740"/>
                </a:lnTo>
                <a:lnTo>
                  <a:pt x="692302" y="59740"/>
                </a:lnTo>
                <a:lnTo>
                  <a:pt x="692302" y="28384"/>
                </a:lnTo>
                <a:lnTo>
                  <a:pt x="767080" y="28384"/>
                </a:lnTo>
                <a:lnTo>
                  <a:pt x="767080" y="2984"/>
                </a:lnTo>
                <a:lnTo>
                  <a:pt x="659587" y="2984"/>
                </a:lnTo>
                <a:lnTo>
                  <a:pt x="659587" y="28384"/>
                </a:lnTo>
                <a:lnTo>
                  <a:pt x="659587" y="60134"/>
                </a:lnTo>
                <a:lnTo>
                  <a:pt x="659587" y="85534"/>
                </a:lnTo>
                <a:lnTo>
                  <a:pt x="659587" y="118554"/>
                </a:lnTo>
                <a:lnTo>
                  <a:pt x="659587" y="145224"/>
                </a:lnTo>
                <a:lnTo>
                  <a:pt x="769721" y="145224"/>
                </a:lnTo>
                <a:lnTo>
                  <a:pt x="769721" y="118554"/>
                </a:lnTo>
                <a:close/>
              </a:path>
              <a:path w="899160" h="147320">
                <a:moveTo>
                  <a:pt x="898944" y="95567"/>
                </a:moveTo>
                <a:lnTo>
                  <a:pt x="872223" y="67398"/>
                </a:lnTo>
                <a:lnTo>
                  <a:pt x="842759" y="59601"/>
                </a:lnTo>
                <a:lnTo>
                  <a:pt x="827620" y="55537"/>
                </a:lnTo>
                <a:lnTo>
                  <a:pt x="823696" y="53733"/>
                </a:lnTo>
                <a:lnTo>
                  <a:pt x="817727" y="49276"/>
                </a:lnTo>
                <a:lnTo>
                  <a:pt x="816241" y="46316"/>
                </a:lnTo>
                <a:lnTo>
                  <a:pt x="816241" y="39547"/>
                </a:lnTo>
                <a:lnTo>
                  <a:pt x="836891" y="26416"/>
                </a:lnTo>
                <a:lnTo>
                  <a:pt x="849630" y="26416"/>
                </a:lnTo>
                <a:lnTo>
                  <a:pt x="856145" y="27317"/>
                </a:lnTo>
                <a:lnTo>
                  <a:pt x="869416" y="30975"/>
                </a:lnTo>
                <a:lnTo>
                  <a:pt x="876046" y="33794"/>
                </a:lnTo>
                <a:lnTo>
                  <a:pt x="882700" y="37592"/>
                </a:lnTo>
                <a:lnTo>
                  <a:pt x="892848" y="12598"/>
                </a:lnTo>
                <a:lnTo>
                  <a:pt x="850150" y="203"/>
                </a:lnTo>
                <a:lnTo>
                  <a:pt x="843470" y="0"/>
                </a:lnTo>
                <a:lnTo>
                  <a:pt x="833843" y="381"/>
                </a:lnTo>
                <a:lnTo>
                  <a:pt x="793851" y="17272"/>
                </a:lnTo>
                <a:lnTo>
                  <a:pt x="783526" y="36169"/>
                </a:lnTo>
                <a:lnTo>
                  <a:pt x="783526" y="51879"/>
                </a:lnTo>
                <a:lnTo>
                  <a:pt x="810260" y="80187"/>
                </a:lnTo>
                <a:lnTo>
                  <a:pt x="845096" y="89509"/>
                </a:lnTo>
                <a:lnTo>
                  <a:pt x="854849" y="92354"/>
                </a:lnTo>
                <a:lnTo>
                  <a:pt x="858786" y="94183"/>
                </a:lnTo>
                <a:lnTo>
                  <a:pt x="864743" y="98653"/>
                </a:lnTo>
                <a:lnTo>
                  <a:pt x="866228" y="101663"/>
                </a:lnTo>
                <a:lnTo>
                  <a:pt x="866228" y="108445"/>
                </a:lnTo>
                <a:lnTo>
                  <a:pt x="845299" y="120700"/>
                </a:lnTo>
                <a:lnTo>
                  <a:pt x="838809" y="120700"/>
                </a:lnTo>
                <a:lnTo>
                  <a:pt x="797953" y="110210"/>
                </a:lnTo>
                <a:lnTo>
                  <a:pt x="791857" y="105867"/>
                </a:lnTo>
                <a:lnTo>
                  <a:pt x="780681" y="130657"/>
                </a:lnTo>
                <a:lnTo>
                  <a:pt x="821880" y="145973"/>
                </a:lnTo>
                <a:lnTo>
                  <a:pt x="838593" y="147116"/>
                </a:lnTo>
                <a:lnTo>
                  <a:pt x="848309" y="146735"/>
                </a:lnTo>
                <a:lnTo>
                  <a:pt x="888479" y="129705"/>
                </a:lnTo>
                <a:lnTo>
                  <a:pt x="898944" y="111010"/>
                </a:lnTo>
                <a:lnTo>
                  <a:pt x="898944" y="95567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1" name="object 11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5707570" y="7633157"/>
            <a:ext cx="1177531" cy="197918"/>
          </a:xfrm>
          <a:prstGeom prst="rect">
            <a:avLst/>
          </a:prstGeom>
        </p:spPr>
      </p:pic>
      <p:grpSp>
        <p:nvGrpSpPr>
          <p:cNvPr id="112" name="object 112"/>
          <p:cNvGrpSpPr/>
          <p:nvPr/>
        </p:nvGrpSpPr>
        <p:grpSpPr>
          <a:xfrm>
            <a:off x="907655" y="6256718"/>
            <a:ext cx="556260" cy="127000"/>
            <a:chOff x="907655" y="6256718"/>
            <a:chExt cx="556260" cy="127000"/>
          </a:xfrm>
        </p:grpSpPr>
        <p:pic>
          <p:nvPicPr>
            <p:cNvPr id="113" name="object 11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07655" y="6256718"/>
              <a:ext cx="378244" cy="126634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1308354" y="6259525"/>
              <a:ext cx="19050" cy="122555"/>
            </a:xfrm>
            <a:custGeom>
              <a:avLst/>
              <a:gdLst/>
              <a:ahLst/>
              <a:cxnLst/>
              <a:rect l="l" t="t" r="r" b="b"/>
              <a:pathLst>
                <a:path w="19050" h="122554">
                  <a:moveTo>
                    <a:pt x="18491" y="0"/>
                  </a:moveTo>
                  <a:lnTo>
                    <a:pt x="0" y="0"/>
                  </a:lnTo>
                  <a:lnTo>
                    <a:pt x="0" y="122504"/>
                  </a:lnTo>
                  <a:lnTo>
                    <a:pt x="18491" y="122504"/>
                  </a:lnTo>
                  <a:lnTo>
                    <a:pt x="18491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350280" y="6259864"/>
              <a:ext cx="113083" cy="123488"/>
            </a:xfrm>
            <a:prstGeom prst="rect">
              <a:avLst/>
            </a:prstGeom>
          </p:spPr>
        </p:pic>
      </p:grpSp>
      <p:sp>
        <p:nvSpPr>
          <p:cNvPr id="116" name="object 116"/>
          <p:cNvSpPr/>
          <p:nvPr/>
        </p:nvSpPr>
        <p:spPr>
          <a:xfrm>
            <a:off x="1522945" y="6259524"/>
            <a:ext cx="601345" cy="124460"/>
          </a:xfrm>
          <a:custGeom>
            <a:avLst/>
            <a:gdLst/>
            <a:ahLst/>
            <a:cxnLst/>
            <a:rect l="l" t="t" r="r" b="b"/>
            <a:pathLst>
              <a:path w="601344" h="124460">
                <a:moveTo>
                  <a:pt x="106819" y="66382"/>
                </a:moveTo>
                <a:lnTo>
                  <a:pt x="87337" y="66382"/>
                </a:lnTo>
                <a:lnTo>
                  <a:pt x="87337" y="98082"/>
                </a:lnTo>
                <a:lnTo>
                  <a:pt x="81483" y="101193"/>
                </a:lnTo>
                <a:lnTo>
                  <a:pt x="74942" y="103403"/>
                </a:lnTo>
                <a:lnTo>
                  <a:pt x="67741" y="104736"/>
                </a:lnTo>
                <a:lnTo>
                  <a:pt x="59855" y="105181"/>
                </a:lnTo>
                <a:lnTo>
                  <a:pt x="51955" y="104482"/>
                </a:lnTo>
                <a:lnTo>
                  <a:pt x="21043" y="73240"/>
                </a:lnTo>
                <a:lnTo>
                  <a:pt x="20320" y="64490"/>
                </a:lnTo>
                <a:lnTo>
                  <a:pt x="21069" y="55727"/>
                </a:lnTo>
                <a:lnTo>
                  <a:pt x="45491" y="26289"/>
                </a:lnTo>
                <a:lnTo>
                  <a:pt x="61595" y="23456"/>
                </a:lnTo>
                <a:lnTo>
                  <a:pt x="67640" y="23456"/>
                </a:lnTo>
                <a:lnTo>
                  <a:pt x="72948" y="24193"/>
                </a:lnTo>
                <a:lnTo>
                  <a:pt x="82080" y="27165"/>
                </a:lnTo>
                <a:lnTo>
                  <a:pt x="86614" y="29832"/>
                </a:lnTo>
                <a:lnTo>
                  <a:pt x="91135" y="33693"/>
                </a:lnTo>
                <a:lnTo>
                  <a:pt x="101536" y="18834"/>
                </a:lnTo>
                <a:lnTo>
                  <a:pt x="92760" y="12471"/>
                </a:lnTo>
                <a:lnTo>
                  <a:pt x="82931" y="7924"/>
                </a:lnTo>
                <a:lnTo>
                  <a:pt x="72047" y="5207"/>
                </a:lnTo>
                <a:lnTo>
                  <a:pt x="60096" y="4292"/>
                </a:lnTo>
                <a:lnTo>
                  <a:pt x="48094" y="5372"/>
                </a:lnTo>
                <a:lnTo>
                  <a:pt x="9906" y="30594"/>
                </a:lnTo>
                <a:lnTo>
                  <a:pt x="0" y="64401"/>
                </a:lnTo>
                <a:lnTo>
                  <a:pt x="1079" y="76720"/>
                </a:lnTo>
                <a:lnTo>
                  <a:pt x="26403" y="114363"/>
                </a:lnTo>
                <a:lnTo>
                  <a:pt x="60096" y="123825"/>
                </a:lnTo>
                <a:lnTo>
                  <a:pt x="74409" y="122707"/>
                </a:lnTo>
                <a:lnTo>
                  <a:pt x="86969" y="119329"/>
                </a:lnTo>
                <a:lnTo>
                  <a:pt x="97777" y="113703"/>
                </a:lnTo>
                <a:lnTo>
                  <a:pt x="106819" y="105829"/>
                </a:lnTo>
                <a:lnTo>
                  <a:pt x="106819" y="66382"/>
                </a:lnTo>
                <a:close/>
              </a:path>
              <a:path w="601344" h="124460">
                <a:moveTo>
                  <a:pt x="208203" y="73977"/>
                </a:moveTo>
                <a:lnTo>
                  <a:pt x="200317" y="49199"/>
                </a:lnTo>
                <a:lnTo>
                  <a:pt x="195656" y="44170"/>
                </a:lnTo>
                <a:lnTo>
                  <a:pt x="189712" y="39928"/>
                </a:lnTo>
                <a:lnTo>
                  <a:pt x="189712" y="64782"/>
                </a:lnTo>
                <a:lnTo>
                  <a:pt x="189712" y="72161"/>
                </a:lnTo>
                <a:lnTo>
                  <a:pt x="139357" y="72161"/>
                </a:lnTo>
                <a:lnTo>
                  <a:pt x="139357" y="65112"/>
                </a:lnTo>
                <a:lnTo>
                  <a:pt x="142049" y="59524"/>
                </a:lnTo>
                <a:lnTo>
                  <a:pt x="152844" y="51269"/>
                </a:lnTo>
                <a:lnTo>
                  <a:pt x="158915" y="49199"/>
                </a:lnTo>
                <a:lnTo>
                  <a:pt x="172453" y="49199"/>
                </a:lnTo>
                <a:lnTo>
                  <a:pt x="178371" y="51269"/>
                </a:lnTo>
                <a:lnTo>
                  <a:pt x="178244" y="51269"/>
                </a:lnTo>
                <a:lnTo>
                  <a:pt x="187388" y="59118"/>
                </a:lnTo>
                <a:lnTo>
                  <a:pt x="189712" y="64782"/>
                </a:lnTo>
                <a:lnTo>
                  <a:pt x="189712" y="39928"/>
                </a:lnTo>
                <a:lnTo>
                  <a:pt x="189039" y="39446"/>
                </a:lnTo>
                <a:lnTo>
                  <a:pt x="181762" y="36055"/>
                </a:lnTo>
                <a:lnTo>
                  <a:pt x="174155" y="34112"/>
                </a:lnTo>
                <a:lnTo>
                  <a:pt x="174929" y="34112"/>
                </a:lnTo>
                <a:lnTo>
                  <a:pt x="165188" y="33350"/>
                </a:lnTo>
                <a:lnTo>
                  <a:pt x="156527" y="34112"/>
                </a:lnTo>
                <a:lnTo>
                  <a:pt x="148450" y="36410"/>
                </a:lnTo>
                <a:lnTo>
                  <a:pt x="121691" y="68681"/>
                </a:lnTo>
                <a:lnTo>
                  <a:pt x="120865" y="78524"/>
                </a:lnTo>
                <a:lnTo>
                  <a:pt x="121678" y="88353"/>
                </a:lnTo>
                <a:lnTo>
                  <a:pt x="148158" y="120751"/>
                </a:lnTo>
                <a:lnTo>
                  <a:pt x="165277" y="123825"/>
                </a:lnTo>
                <a:lnTo>
                  <a:pt x="176123" y="122910"/>
                </a:lnTo>
                <a:lnTo>
                  <a:pt x="185902" y="120167"/>
                </a:lnTo>
                <a:lnTo>
                  <a:pt x="194614" y="115570"/>
                </a:lnTo>
                <a:lnTo>
                  <a:pt x="202247" y="109143"/>
                </a:lnTo>
                <a:lnTo>
                  <a:pt x="201193" y="107988"/>
                </a:lnTo>
                <a:lnTo>
                  <a:pt x="191693" y="97586"/>
                </a:lnTo>
                <a:lnTo>
                  <a:pt x="186905" y="102133"/>
                </a:lnTo>
                <a:lnTo>
                  <a:pt x="181127" y="105384"/>
                </a:lnTo>
                <a:lnTo>
                  <a:pt x="174358" y="107340"/>
                </a:lnTo>
                <a:lnTo>
                  <a:pt x="166598" y="107988"/>
                </a:lnTo>
                <a:lnTo>
                  <a:pt x="159664" y="107988"/>
                </a:lnTo>
                <a:lnTo>
                  <a:pt x="153492" y="106032"/>
                </a:lnTo>
                <a:lnTo>
                  <a:pt x="142709" y="98221"/>
                </a:lnTo>
                <a:lnTo>
                  <a:pt x="139788" y="93065"/>
                </a:lnTo>
                <a:lnTo>
                  <a:pt x="139471" y="88353"/>
                </a:lnTo>
                <a:lnTo>
                  <a:pt x="139357" y="86690"/>
                </a:lnTo>
                <a:lnTo>
                  <a:pt x="208203" y="86690"/>
                </a:lnTo>
                <a:lnTo>
                  <a:pt x="208203" y="73977"/>
                </a:lnTo>
                <a:close/>
              </a:path>
              <a:path w="601344" h="124460">
                <a:moveTo>
                  <a:pt x="306095" y="68694"/>
                </a:moveTo>
                <a:lnTo>
                  <a:pt x="286346" y="35623"/>
                </a:lnTo>
                <a:lnTo>
                  <a:pt x="272910" y="33362"/>
                </a:lnTo>
                <a:lnTo>
                  <a:pt x="266852" y="33362"/>
                </a:lnTo>
                <a:lnTo>
                  <a:pt x="261213" y="34912"/>
                </a:lnTo>
                <a:lnTo>
                  <a:pt x="250761" y="41071"/>
                </a:lnTo>
                <a:lnTo>
                  <a:pt x="246659" y="45300"/>
                </a:lnTo>
                <a:lnTo>
                  <a:pt x="243687" y="50698"/>
                </a:lnTo>
                <a:lnTo>
                  <a:pt x="243687" y="34683"/>
                </a:lnTo>
                <a:lnTo>
                  <a:pt x="225196" y="34683"/>
                </a:lnTo>
                <a:lnTo>
                  <a:pt x="225196" y="122516"/>
                </a:lnTo>
                <a:lnTo>
                  <a:pt x="243687" y="122516"/>
                </a:lnTo>
                <a:lnTo>
                  <a:pt x="243687" y="74968"/>
                </a:lnTo>
                <a:lnTo>
                  <a:pt x="243687" y="66814"/>
                </a:lnTo>
                <a:lnTo>
                  <a:pt x="246062" y="60629"/>
                </a:lnTo>
                <a:lnTo>
                  <a:pt x="255524" y="52158"/>
                </a:lnTo>
                <a:lnTo>
                  <a:pt x="261073" y="50038"/>
                </a:lnTo>
                <a:lnTo>
                  <a:pt x="267462" y="50038"/>
                </a:lnTo>
                <a:lnTo>
                  <a:pt x="276275" y="51549"/>
                </a:lnTo>
                <a:lnTo>
                  <a:pt x="282575" y="56108"/>
                </a:lnTo>
                <a:lnTo>
                  <a:pt x="286346" y="63690"/>
                </a:lnTo>
                <a:lnTo>
                  <a:pt x="287604" y="74307"/>
                </a:lnTo>
                <a:lnTo>
                  <a:pt x="287604" y="122516"/>
                </a:lnTo>
                <a:lnTo>
                  <a:pt x="306095" y="122516"/>
                </a:lnTo>
                <a:lnTo>
                  <a:pt x="306095" y="68694"/>
                </a:lnTo>
                <a:close/>
              </a:path>
              <a:path w="601344" h="124460">
                <a:moveTo>
                  <a:pt x="410273" y="73977"/>
                </a:moveTo>
                <a:lnTo>
                  <a:pt x="402386" y="49199"/>
                </a:lnTo>
                <a:lnTo>
                  <a:pt x="397725" y="44170"/>
                </a:lnTo>
                <a:lnTo>
                  <a:pt x="391782" y="39928"/>
                </a:lnTo>
                <a:lnTo>
                  <a:pt x="391782" y="64782"/>
                </a:lnTo>
                <a:lnTo>
                  <a:pt x="391782" y="72161"/>
                </a:lnTo>
                <a:lnTo>
                  <a:pt x="341426" y="72161"/>
                </a:lnTo>
                <a:lnTo>
                  <a:pt x="341426" y="65112"/>
                </a:lnTo>
                <a:lnTo>
                  <a:pt x="344119" y="59524"/>
                </a:lnTo>
                <a:lnTo>
                  <a:pt x="354914" y="51269"/>
                </a:lnTo>
                <a:lnTo>
                  <a:pt x="360984" y="49199"/>
                </a:lnTo>
                <a:lnTo>
                  <a:pt x="374523" y="49199"/>
                </a:lnTo>
                <a:lnTo>
                  <a:pt x="380441" y="51269"/>
                </a:lnTo>
                <a:lnTo>
                  <a:pt x="380314" y="51269"/>
                </a:lnTo>
                <a:lnTo>
                  <a:pt x="389458" y="59118"/>
                </a:lnTo>
                <a:lnTo>
                  <a:pt x="391782" y="64782"/>
                </a:lnTo>
                <a:lnTo>
                  <a:pt x="391782" y="39928"/>
                </a:lnTo>
                <a:lnTo>
                  <a:pt x="391109" y="39446"/>
                </a:lnTo>
                <a:lnTo>
                  <a:pt x="383832" y="36055"/>
                </a:lnTo>
                <a:lnTo>
                  <a:pt x="376224" y="34112"/>
                </a:lnTo>
                <a:lnTo>
                  <a:pt x="376999" y="34112"/>
                </a:lnTo>
                <a:lnTo>
                  <a:pt x="367258" y="33350"/>
                </a:lnTo>
                <a:lnTo>
                  <a:pt x="358597" y="34112"/>
                </a:lnTo>
                <a:lnTo>
                  <a:pt x="350532" y="36410"/>
                </a:lnTo>
                <a:lnTo>
                  <a:pt x="323761" y="68681"/>
                </a:lnTo>
                <a:lnTo>
                  <a:pt x="322935" y="78524"/>
                </a:lnTo>
                <a:lnTo>
                  <a:pt x="323748" y="88353"/>
                </a:lnTo>
                <a:lnTo>
                  <a:pt x="350240" y="120751"/>
                </a:lnTo>
                <a:lnTo>
                  <a:pt x="367347" y="123825"/>
                </a:lnTo>
                <a:lnTo>
                  <a:pt x="378206" y="122910"/>
                </a:lnTo>
                <a:lnTo>
                  <a:pt x="387985" y="120167"/>
                </a:lnTo>
                <a:lnTo>
                  <a:pt x="396684" y="115570"/>
                </a:lnTo>
                <a:lnTo>
                  <a:pt x="404317" y="109143"/>
                </a:lnTo>
                <a:lnTo>
                  <a:pt x="403263" y="107988"/>
                </a:lnTo>
                <a:lnTo>
                  <a:pt x="393763" y="97586"/>
                </a:lnTo>
                <a:lnTo>
                  <a:pt x="388975" y="102133"/>
                </a:lnTo>
                <a:lnTo>
                  <a:pt x="383197" y="105384"/>
                </a:lnTo>
                <a:lnTo>
                  <a:pt x="376428" y="107340"/>
                </a:lnTo>
                <a:lnTo>
                  <a:pt x="368668" y="107988"/>
                </a:lnTo>
                <a:lnTo>
                  <a:pt x="361734" y="107988"/>
                </a:lnTo>
                <a:lnTo>
                  <a:pt x="355561" y="106032"/>
                </a:lnTo>
                <a:lnTo>
                  <a:pt x="344779" y="98221"/>
                </a:lnTo>
                <a:lnTo>
                  <a:pt x="341858" y="93065"/>
                </a:lnTo>
                <a:lnTo>
                  <a:pt x="341541" y="88353"/>
                </a:lnTo>
                <a:lnTo>
                  <a:pt x="341426" y="86690"/>
                </a:lnTo>
                <a:lnTo>
                  <a:pt x="410273" y="86690"/>
                </a:lnTo>
                <a:lnTo>
                  <a:pt x="410273" y="73977"/>
                </a:lnTo>
                <a:close/>
              </a:path>
              <a:path w="601344" h="124460">
                <a:moveTo>
                  <a:pt x="474332" y="52019"/>
                </a:moveTo>
                <a:lnTo>
                  <a:pt x="474167" y="33350"/>
                </a:lnTo>
                <a:lnTo>
                  <a:pt x="468439" y="33464"/>
                </a:lnTo>
                <a:lnTo>
                  <a:pt x="463029" y="35293"/>
                </a:lnTo>
                <a:lnTo>
                  <a:pt x="452793" y="42329"/>
                </a:lnTo>
                <a:lnTo>
                  <a:pt x="448741" y="46837"/>
                </a:lnTo>
                <a:lnTo>
                  <a:pt x="445770" y="52336"/>
                </a:lnTo>
                <a:lnTo>
                  <a:pt x="445770" y="34683"/>
                </a:lnTo>
                <a:lnTo>
                  <a:pt x="427278" y="34683"/>
                </a:lnTo>
                <a:lnTo>
                  <a:pt x="427278" y="122516"/>
                </a:lnTo>
                <a:lnTo>
                  <a:pt x="445770" y="122516"/>
                </a:lnTo>
                <a:lnTo>
                  <a:pt x="445770" y="74853"/>
                </a:lnTo>
                <a:lnTo>
                  <a:pt x="448094" y="66878"/>
                </a:lnTo>
                <a:lnTo>
                  <a:pt x="457327" y="54978"/>
                </a:lnTo>
                <a:lnTo>
                  <a:pt x="464210" y="52019"/>
                </a:lnTo>
                <a:lnTo>
                  <a:pt x="473341" y="52019"/>
                </a:lnTo>
                <a:lnTo>
                  <a:pt x="474332" y="52019"/>
                </a:lnTo>
                <a:close/>
              </a:path>
              <a:path w="601344" h="124460">
                <a:moveTo>
                  <a:pt x="559854" y="65887"/>
                </a:moveTo>
                <a:lnTo>
                  <a:pt x="559282" y="58559"/>
                </a:lnTo>
                <a:lnTo>
                  <a:pt x="559244" y="58026"/>
                </a:lnTo>
                <a:lnTo>
                  <a:pt x="557403" y="51295"/>
                </a:lnTo>
                <a:lnTo>
                  <a:pt x="524687" y="33362"/>
                </a:lnTo>
                <a:lnTo>
                  <a:pt x="514807" y="34150"/>
                </a:lnTo>
                <a:lnTo>
                  <a:pt x="505460" y="36537"/>
                </a:lnTo>
                <a:lnTo>
                  <a:pt x="496646" y="40513"/>
                </a:lnTo>
                <a:lnTo>
                  <a:pt x="488365" y="46075"/>
                </a:lnTo>
                <a:lnTo>
                  <a:pt x="496620" y="57632"/>
                </a:lnTo>
                <a:lnTo>
                  <a:pt x="503161" y="53733"/>
                </a:lnTo>
                <a:lnTo>
                  <a:pt x="509587" y="50939"/>
                </a:lnTo>
                <a:lnTo>
                  <a:pt x="515874" y="49276"/>
                </a:lnTo>
                <a:lnTo>
                  <a:pt x="522046" y="48717"/>
                </a:lnTo>
                <a:lnTo>
                  <a:pt x="530567" y="49809"/>
                </a:lnTo>
                <a:lnTo>
                  <a:pt x="536663" y="53086"/>
                </a:lnTo>
                <a:lnTo>
                  <a:pt x="540308" y="58559"/>
                </a:lnTo>
                <a:lnTo>
                  <a:pt x="541477" y="65887"/>
                </a:lnTo>
                <a:lnTo>
                  <a:pt x="541528" y="69519"/>
                </a:lnTo>
                <a:lnTo>
                  <a:pt x="541362" y="69519"/>
                </a:lnTo>
                <a:lnTo>
                  <a:pt x="541362" y="82397"/>
                </a:lnTo>
                <a:lnTo>
                  <a:pt x="541362" y="95440"/>
                </a:lnTo>
                <a:lnTo>
                  <a:pt x="539153" y="99898"/>
                </a:lnTo>
                <a:lnTo>
                  <a:pt x="530352" y="106502"/>
                </a:lnTo>
                <a:lnTo>
                  <a:pt x="525208" y="108153"/>
                </a:lnTo>
                <a:lnTo>
                  <a:pt x="513435" y="108153"/>
                </a:lnTo>
                <a:lnTo>
                  <a:pt x="508825" y="107022"/>
                </a:lnTo>
                <a:lnTo>
                  <a:pt x="502234" y="102514"/>
                </a:lnTo>
                <a:lnTo>
                  <a:pt x="500583" y="99237"/>
                </a:lnTo>
                <a:lnTo>
                  <a:pt x="500583" y="86588"/>
                </a:lnTo>
                <a:lnTo>
                  <a:pt x="507238" y="82397"/>
                </a:lnTo>
                <a:lnTo>
                  <a:pt x="541362" y="82397"/>
                </a:lnTo>
                <a:lnTo>
                  <a:pt x="541362" y="69519"/>
                </a:lnTo>
                <a:lnTo>
                  <a:pt x="517588" y="69519"/>
                </a:lnTo>
                <a:lnTo>
                  <a:pt x="509841" y="69913"/>
                </a:lnTo>
                <a:lnTo>
                  <a:pt x="482092" y="104000"/>
                </a:lnTo>
                <a:lnTo>
                  <a:pt x="485076" y="110909"/>
                </a:lnTo>
                <a:lnTo>
                  <a:pt x="497090" y="121259"/>
                </a:lnTo>
                <a:lnTo>
                  <a:pt x="504647" y="123837"/>
                </a:lnTo>
                <a:lnTo>
                  <a:pt x="513791" y="123837"/>
                </a:lnTo>
                <a:lnTo>
                  <a:pt x="522490" y="123024"/>
                </a:lnTo>
                <a:lnTo>
                  <a:pt x="530263" y="120573"/>
                </a:lnTo>
                <a:lnTo>
                  <a:pt x="537108" y="116497"/>
                </a:lnTo>
                <a:lnTo>
                  <a:pt x="542899" y="110909"/>
                </a:lnTo>
                <a:lnTo>
                  <a:pt x="543013" y="122516"/>
                </a:lnTo>
                <a:lnTo>
                  <a:pt x="559854" y="122516"/>
                </a:lnTo>
                <a:lnTo>
                  <a:pt x="559854" y="110909"/>
                </a:lnTo>
                <a:lnTo>
                  <a:pt x="559854" y="108153"/>
                </a:lnTo>
                <a:lnTo>
                  <a:pt x="559854" y="82397"/>
                </a:lnTo>
                <a:lnTo>
                  <a:pt x="559854" y="65887"/>
                </a:lnTo>
                <a:close/>
              </a:path>
              <a:path w="601344" h="124460">
                <a:moveTo>
                  <a:pt x="600798" y="0"/>
                </a:moveTo>
                <a:lnTo>
                  <a:pt x="582307" y="0"/>
                </a:lnTo>
                <a:lnTo>
                  <a:pt x="582307" y="122504"/>
                </a:lnTo>
                <a:lnTo>
                  <a:pt x="600798" y="122504"/>
                </a:lnTo>
                <a:lnTo>
                  <a:pt x="600798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7" name="object 117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183507" y="6259521"/>
            <a:ext cx="230470" cy="123825"/>
          </a:xfrm>
          <a:prstGeom prst="rect">
            <a:avLst/>
          </a:prstGeom>
        </p:spPr>
      </p:pic>
      <p:sp>
        <p:nvSpPr>
          <p:cNvPr id="118" name="object 118"/>
          <p:cNvSpPr/>
          <p:nvPr/>
        </p:nvSpPr>
        <p:spPr>
          <a:xfrm>
            <a:off x="2481986" y="6259524"/>
            <a:ext cx="535940" cy="124460"/>
          </a:xfrm>
          <a:custGeom>
            <a:avLst/>
            <a:gdLst/>
            <a:ahLst/>
            <a:cxnLst/>
            <a:rect l="l" t="t" r="r" b="b"/>
            <a:pathLst>
              <a:path w="535939" h="124460">
                <a:moveTo>
                  <a:pt x="83045" y="104190"/>
                </a:moveTo>
                <a:lnTo>
                  <a:pt x="19481" y="104190"/>
                </a:lnTo>
                <a:lnTo>
                  <a:pt x="19481" y="73317"/>
                </a:lnTo>
                <a:lnTo>
                  <a:pt x="74803" y="73317"/>
                </a:lnTo>
                <a:lnTo>
                  <a:pt x="74803" y="55981"/>
                </a:lnTo>
                <a:lnTo>
                  <a:pt x="19481" y="55981"/>
                </a:lnTo>
                <a:lnTo>
                  <a:pt x="19481" y="25425"/>
                </a:lnTo>
                <a:lnTo>
                  <a:pt x="81064" y="25425"/>
                </a:lnTo>
                <a:lnTo>
                  <a:pt x="81064" y="7112"/>
                </a:lnTo>
                <a:lnTo>
                  <a:pt x="0" y="7112"/>
                </a:lnTo>
                <a:lnTo>
                  <a:pt x="0" y="122516"/>
                </a:lnTo>
                <a:lnTo>
                  <a:pt x="83045" y="122516"/>
                </a:lnTo>
                <a:lnTo>
                  <a:pt x="83045" y="104190"/>
                </a:lnTo>
                <a:close/>
              </a:path>
              <a:path w="535939" h="124460">
                <a:moveTo>
                  <a:pt x="164617" y="87909"/>
                </a:moveTo>
                <a:lnTo>
                  <a:pt x="126276" y="66662"/>
                </a:lnTo>
                <a:lnTo>
                  <a:pt x="123507" y="65722"/>
                </a:lnTo>
                <a:lnTo>
                  <a:pt x="118656" y="63411"/>
                </a:lnTo>
                <a:lnTo>
                  <a:pt x="117233" y="61328"/>
                </a:lnTo>
                <a:lnTo>
                  <a:pt x="117233" y="55257"/>
                </a:lnTo>
                <a:lnTo>
                  <a:pt x="118605" y="52870"/>
                </a:lnTo>
                <a:lnTo>
                  <a:pt x="124117" y="49682"/>
                </a:lnTo>
                <a:lnTo>
                  <a:pt x="127685" y="48895"/>
                </a:lnTo>
                <a:lnTo>
                  <a:pt x="140449" y="48895"/>
                </a:lnTo>
                <a:lnTo>
                  <a:pt x="148209" y="51257"/>
                </a:lnTo>
                <a:lnTo>
                  <a:pt x="155359" y="55981"/>
                </a:lnTo>
                <a:lnTo>
                  <a:pt x="162293" y="42278"/>
                </a:lnTo>
                <a:lnTo>
                  <a:pt x="155422" y="38366"/>
                </a:lnTo>
                <a:lnTo>
                  <a:pt x="148348" y="35585"/>
                </a:lnTo>
                <a:lnTo>
                  <a:pt x="141071" y="33909"/>
                </a:lnTo>
                <a:lnTo>
                  <a:pt x="133578" y="33362"/>
                </a:lnTo>
                <a:lnTo>
                  <a:pt x="126339" y="33820"/>
                </a:lnTo>
                <a:lnTo>
                  <a:pt x="99390" y="52120"/>
                </a:lnTo>
                <a:lnTo>
                  <a:pt x="99390" y="60274"/>
                </a:lnTo>
                <a:lnTo>
                  <a:pt x="140449" y="89230"/>
                </a:lnTo>
                <a:lnTo>
                  <a:pt x="146291" y="93192"/>
                </a:lnTo>
                <a:lnTo>
                  <a:pt x="146291" y="100571"/>
                </a:lnTo>
                <a:lnTo>
                  <a:pt x="145072" y="103009"/>
                </a:lnTo>
                <a:lnTo>
                  <a:pt x="140233" y="106870"/>
                </a:lnTo>
                <a:lnTo>
                  <a:pt x="136918" y="107823"/>
                </a:lnTo>
                <a:lnTo>
                  <a:pt x="132740" y="107823"/>
                </a:lnTo>
                <a:lnTo>
                  <a:pt x="125501" y="107099"/>
                </a:lnTo>
                <a:lnTo>
                  <a:pt x="118135" y="104927"/>
                </a:lnTo>
                <a:lnTo>
                  <a:pt x="110642" y="101320"/>
                </a:lnTo>
                <a:lnTo>
                  <a:pt x="103022" y="96266"/>
                </a:lnTo>
                <a:lnTo>
                  <a:pt x="94107" y="110642"/>
                </a:lnTo>
                <a:lnTo>
                  <a:pt x="99390" y="114820"/>
                </a:lnTo>
                <a:lnTo>
                  <a:pt x="105486" y="118071"/>
                </a:lnTo>
                <a:lnTo>
                  <a:pt x="119240" y="122682"/>
                </a:lnTo>
                <a:lnTo>
                  <a:pt x="125869" y="123837"/>
                </a:lnTo>
                <a:lnTo>
                  <a:pt x="141719" y="123837"/>
                </a:lnTo>
                <a:lnTo>
                  <a:pt x="149479" y="121348"/>
                </a:lnTo>
                <a:lnTo>
                  <a:pt x="161582" y="111328"/>
                </a:lnTo>
                <a:lnTo>
                  <a:pt x="164617" y="104635"/>
                </a:lnTo>
                <a:lnTo>
                  <a:pt x="164617" y="96266"/>
                </a:lnTo>
                <a:lnTo>
                  <a:pt x="164617" y="87909"/>
                </a:lnTo>
                <a:close/>
              </a:path>
              <a:path w="535939" h="124460">
                <a:moveTo>
                  <a:pt x="236588" y="115087"/>
                </a:moveTo>
                <a:lnTo>
                  <a:pt x="229006" y="102044"/>
                </a:lnTo>
                <a:lnTo>
                  <a:pt x="225374" y="105892"/>
                </a:lnTo>
                <a:lnTo>
                  <a:pt x="221576" y="107823"/>
                </a:lnTo>
                <a:lnTo>
                  <a:pt x="213652" y="107823"/>
                </a:lnTo>
                <a:lnTo>
                  <a:pt x="210566" y="106578"/>
                </a:lnTo>
                <a:lnTo>
                  <a:pt x="206159" y="101638"/>
                </a:lnTo>
                <a:lnTo>
                  <a:pt x="205054" y="98310"/>
                </a:lnTo>
                <a:lnTo>
                  <a:pt x="205054" y="49542"/>
                </a:lnTo>
                <a:lnTo>
                  <a:pt x="228168" y="49542"/>
                </a:lnTo>
                <a:lnTo>
                  <a:pt x="228168" y="34683"/>
                </a:lnTo>
                <a:lnTo>
                  <a:pt x="205054" y="34683"/>
                </a:lnTo>
                <a:lnTo>
                  <a:pt x="205054" y="7112"/>
                </a:lnTo>
                <a:lnTo>
                  <a:pt x="186563" y="7112"/>
                </a:lnTo>
                <a:lnTo>
                  <a:pt x="186563" y="34683"/>
                </a:lnTo>
                <a:lnTo>
                  <a:pt x="175501" y="34683"/>
                </a:lnTo>
                <a:lnTo>
                  <a:pt x="175501" y="49542"/>
                </a:lnTo>
                <a:lnTo>
                  <a:pt x="186563" y="49542"/>
                </a:lnTo>
                <a:lnTo>
                  <a:pt x="186563" y="102870"/>
                </a:lnTo>
                <a:lnTo>
                  <a:pt x="189344" y="110210"/>
                </a:lnTo>
                <a:lnTo>
                  <a:pt x="200469" y="121119"/>
                </a:lnTo>
                <a:lnTo>
                  <a:pt x="207175" y="123837"/>
                </a:lnTo>
                <a:lnTo>
                  <a:pt x="222910" y="123837"/>
                </a:lnTo>
                <a:lnTo>
                  <a:pt x="230098" y="120916"/>
                </a:lnTo>
                <a:lnTo>
                  <a:pt x="236588" y="115087"/>
                </a:lnTo>
                <a:close/>
              </a:path>
              <a:path w="535939" h="124460">
                <a:moveTo>
                  <a:pt x="319138" y="65887"/>
                </a:moveTo>
                <a:lnTo>
                  <a:pt x="318566" y="58559"/>
                </a:lnTo>
                <a:lnTo>
                  <a:pt x="318528" y="58026"/>
                </a:lnTo>
                <a:lnTo>
                  <a:pt x="316687" y="51295"/>
                </a:lnTo>
                <a:lnTo>
                  <a:pt x="315264" y="48717"/>
                </a:lnTo>
                <a:lnTo>
                  <a:pt x="313613" y="45681"/>
                </a:lnTo>
                <a:lnTo>
                  <a:pt x="309321" y="41211"/>
                </a:lnTo>
                <a:lnTo>
                  <a:pt x="304050" y="37769"/>
                </a:lnTo>
                <a:lnTo>
                  <a:pt x="298069" y="35318"/>
                </a:lnTo>
                <a:lnTo>
                  <a:pt x="291376" y="33845"/>
                </a:lnTo>
                <a:lnTo>
                  <a:pt x="283972" y="33362"/>
                </a:lnTo>
                <a:lnTo>
                  <a:pt x="274091" y="34150"/>
                </a:lnTo>
                <a:lnTo>
                  <a:pt x="264731" y="36537"/>
                </a:lnTo>
                <a:lnTo>
                  <a:pt x="255917" y="40513"/>
                </a:lnTo>
                <a:lnTo>
                  <a:pt x="247650" y="46075"/>
                </a:lnTo>
                <a:lnTo>
                  <a:pt x="255905" y="57632"/>
                </a:lnTo>
                <a:lnTo>
                  <a:pt x="262445" y="53733"/>
                </a:lnTo>
                <a:lnTo>
                  <a:pt x="268859" y="50939"/>
                </a:lnTo>
                <a:lnTo>
                  <a:pt x="275158" y="49276"/>
                </a:lnTo>
                <a:lnTo>
                  <a:pt x="281330" y="48717"/>
                </a:lnTo>
                <a:lnTo>
                  <a:pt x="289852" y="49809"/>
                </a:lnTo>
                <a:lnTo>
                  <a:pt x="295935" y="53086"/>
                </a:lnTo>
                <a:lnTo>
                  <a:pt x="299593" y="58559"/>
                </a:lnTo>
                <a:lnTo>
                  <a:pt x="300761" y="65887"/>
                </a:lnTo>
                <a:lnTo>
                  <a:pt x="300812" y="69519"/>
                </a:lnTo>
                <a:lnTo>
                  <a:pt x="300647" y="69519"/>
                </a:lnTo>
                <a:lnTo>
                  <a:pt x="300647" y="82397"/>
                </a:lnTo>
                <a:lnTo>
                  <a:pt x="300647" y="95440"/>
                </a:lnTo>
                <a:lnTo>
                  <a:pt x="298437" y="99898"/>
                </a:lnTo>
                <a:lnTo>
                  <a:pt x="289636" y="106502"/>
                </a:lnTo>
                <a:lnTo>
                  <a:pt x="284492" y="108153"/>
                </a:lnTo>
                <a:lnTo>
                  <a:pt x="272719" y="108153"/>
                </a:lnTo>
                <a:lnTo>
                  <a:pt x="268109" y="107022"/>
                </a:lnTo>
                <a:lnTo>
                  <a:pt x="261518" y="102514"/>
                </a:lnTo>
                <a:lnTo>
                  <a:pt x="259867" y="99237"/>
                </a:lnTo>
                <a:lnTo>
                  <a:pt x="259867" y="86588"/>
                </a:lnTo>
                <a:lnTo>
                  <a:pt x="266522" y="82397"/>
                </a:lnTo>
                <a:lnTo>
                  <a:pt x="300647" y="82397"/>
                </a:lnTo>
                <a:lnTo>
                  <a:pt x="300647" y="69519"/>
                </a:lnTo>
                <a:lnTo>
                  <a:pt x="276872" y="69519"/>
                </a:lnTo>
                <a:lnTo>
                  <a:pt x="269125" y="69913"/>
                </a:lnTo>
                <a:lnTo>
                  <a:pt x="241376" y="104000"/>
                </a:lnTo>
                <a:lnTo>
                  <a:pt x="244360" y="110909"/>
                </a:lnTo>
                <a:lnTo>
                  <a:pt x="256374" y="121259"/>
                </a:lnTo>
                <a:lnTo>
                  <a:pt x="263931" y="123837"/>
                </a:lnTo>
                <a:lnTo>
                  <a:pt x="273075" y="123837"/>
                </a:lnTo>
                <a:lnTo>
                  <a:pt x="281774" y="123024"/>
                </a:lnTo>
                <a:lnTo>
                  <a:pt x="289547" y="120573"/>
                </a:lnTo>
                <a:lnTo>
                  <a:pt x="296379" y="116497"/>
                </a:lnTo>
                <a:lnTo>
                  <a:pt x="302183" y="110909"/>
                </a:lnTo>
                <a:lnTo>
                  <a:pt x="302298" y="122516"/>
                </a:lnTo>
                <a:lnTo>
                  <a:pt x="319138" y="122516"/>
                </a:lnTo>
                <a:lnTo>
                  <a:pt x="319138" y="110909"/>
                </a:lnTo>
                <a:lnTo>
                  <a:pt x="319138" y="108153"/>
                </a:lnTo>
                <a:lnTo>
                  <a:pt x="319138" y="82397"/>
                </a:lnTo>
                <a:lnTo>
                  <a:pt x="319138" y="65887"/>
                </a:lnTo>
                <a:close/>
              </a:path>
              <a:path w="535939" h="124460">
                <a:moveTo>
                  <a:pt x="425780" y="0"/>
                </a:moveTo>
                <a:lnTo>
                  <a:pt x="407631" y="0"/>
                </a:lnTo>
                <a:lnTo>
                  <a:pt x="407631" y="70586"/>
                </a:lnTo>
                <a:lnTo>
                  <a:pt x="407581" y="87426"/>
                </a:lnTo>
                <a:lnTo>
                  <a:pt x="405091" y="94145"/>
                </a:lnTo>
                <a:lnTo>
                  <a:pt x="395249" y="104521"/>
                </a:lnTo>
                <a:lnTo>
                  <a:pt x="394906" y="104851"/>
                </a:lnTo>
                <a:lnTo>
                  <a:pt x="388810" y="107492"/>
                </a:lnTo>
                <a:lnTo>
                  <a:pt x="374281" y="107492"/>
                </a:lnTo>
                <a:lnTo>
                  <a:pt x="367957" y="104851"/>
                </a:lnTo>
                <a:lnTo>
                  <a:pt x="357162" y="94284"/>
                </a:lnTo>
                <a:lnTo>
                  <a:pt x="354469" y="87426"/>
                </a:lnTo>
                <a:lnTo>
                  <a:pt x="354469" y="70586"/>
                </a:lnTo>
                <a:lnTo>
                  <a:pt x="357111" y="63563"/>
                </a:lnTo>
                <a:lnTo>
                  <a:pt x="367677" y="52336"/>
                </a:lnTo>
                <a:lnTo>
                  <a:pt x="374002" y="49542"/>
                </a:lnTo>
                <a:lnTo>
                  <a:pt x="388747" y="49542"/>
                </a:lnTo>
                <a:lnTo>
                  <a:pt x="394957" y="52336"/>
                </a:lnTo>
                <a:lnTo>
                  <a:pt x="405091" y="63563"/>
                </a:lnTo>
                <a:lnTo>
                  <a:pt x="407631" y="70586"/>
                </a:lnTo>
                <a:lnTo>
                  <a:pt x="407631" y="0"/>
                </a:lnTo>
                <a:lnTo>
                  <a:pt x="407289" y="0"/>
                </a:lnTo>
                <a:lnTo>
                  <a:pt x="407289" y="48209"/>
                </a:lnTo>
                <a:lnTo>
                  <a:pt x="401497" y="41719"/>
                </a:lnTo>
                <a:lnTo>
                  <a:pt x="394855" y="37071"/>
                </a:lnTo>
                <a:lnTo>
                  <a:pt x="387350" y="34277"/>
                </a:lnTo>
                <a:lnTo>
                  <a:pt x="378980" y="33350"/>
                </a:lnTo>
                <a:lnTo>
                  <a:pt x="370497" y="34124"/>
                </a:lnTo>
                <a:lnTo>
                  <a:pt x="339153" y="59855"/>
                </a:lnTo>
                <a:lnTo>
                  <a:pt x="335978" y="78270"/>
                </a:lnTo>
                <a:lnTo>
                  <a:pt x="336689" y="87287"/>
                </a:lnTo>
                <a:lnTo>
                  <a:pt x="361810" y="120688"/>
                </a:lnTo>
                <a:lnTo>
                  <a:pt x="377418" y="123825"/>
                </a:lnTo>
                <a:lnTo>
                  <a:pt x="385394" y="123050"/>
                </a:lnTo>
                <a:lnTo>
                  <a:pt x="386283" y="123050"/>
                </a:lnTo>
                <a:lnTo>
                  <a:pt x="394703" y="120192"/>
                </a:lnTo>
                <a:lnTo>
                  <a:pt x="401586" y="115658"/>
                </a:lnTo>
                <a:lnTo>
                  <a:pt x="407289" y="109308"/>
                </a:lnTo>
                <a:lnTo>
                  <a:pt x="407289" y="122516"/>
                </a:lnTo>
                <a:lnTo>
                  <a:pt x="425780" y="122516"/>
                </a:lnTo>
                <a:lnTo>
                  <a:pt x="425780" y="109308"/>
                </a:lnTo>
                <a:lnTo>
                  <a:pt x="425780" y="107492"/>
                </a:lnTo>
                <a:lnTo>
                  <a:pt x="425780" y="49542"/>
                </a:lnTo>
                <a:lnTo>
                  <a:pt x="425780" y="48209"/>
                </a:lnTo>
                <a:lnTo>
                  <a:pt x="425780" y="0"/>
                </a:lnTo>
                <a:close/>
              </a:path>
              <a:path w="535939" h="124460">
                <a:moveTo>
                  <a:pt x="535914" y="78600"/>
                </a:moveTo>
                <a:lnTo>
                  <a:pt x="525513" y="49860"/>
                </a:lnTo>
                <a:lnTo>
                  <a:pt x="522706" y="46494"/>
                </a:lnTo>
                <a:lnTo>
                  <a:pt x="517423" y="42164"/>
                </a:lnTo>
                <a:lnTo>
                  <a:pt x="517423" y="70116"/>
                </a:lnTo>
                <a:lnTo>
                  <a:pt x="517423" y="87071"/>
                </a:lnTo>
                <a:lnTo>
                  <a:pt x="514807" y="93980"/>
                </a:lnTo>
                <a:lnTo>
                  <a:pt x="504355" y="104660"/>
                </a:lnTo>
                <a:lnTo>
                  <a:pt x="497713" y="107327"/>
                </a:lnTo>
                <a:lnTo>
                  <a:pt x="481660" y="107327"/>
                </a:lnTo>
                <a:lnTo>
                  <a:pt x="475018" y="104660"/>
                </a:lnTo>
                <a:lnTo>
                  <a:pt x="464566" y="93980"/>
                </a:lnTo>
                <a:lnTo>
                  <a:pt x="461949" y="87071"/>
                </a:lnTo>
                <a:lnTo>
                  <a:pt x="461949" y="70116"/>
                </a:lnTo>
                <a:lnTo>
                  <a:pt x="464566" y="63220"/>
                </a:lnTo>
                <a:lnTo>
                  <a:pt x="475018" y="52539"/>
                </a:lnTo>
                <a:lnTo>
                  <a:pt x="481660" y="49860"/>
                </a:lnTo>
                <a:lnTo>
                  <a:pt x="497713" y="49860"/>
                </a:lnTo>
                <a:lnTo>
                  <a:pt x="504355" y="52539"/>
                </a:lnTo>
                <a:lnTo>
                  <a:pt x="514807" y="63220"/>
                </a:lnTo>
                <a:lnTo>
                  <a:pt x="517423" y="70116"/>
                </a:lnTo>
                <a:lnTo>
                  <a:pt x="517423" y="42164"/>
                </a:lnTo>
                <a:lnTo>
                  <a:pt x="515696" y="40741"/>
                </a:lnTo>
                <a:lnTo>
                  <a:pt x="507847" y="36639"/>
                </a:lnTo>
                <a:lnTo>
                  <a:pt x="499186" y="34175"/>
                </a:lnTo>
                <a:lnTo>
                  <a:pt x="489686" y="33362"/>
                </a:lnTo>
                <a:lnTo>
                  <a:pt x="480199" y="34175"/>
                </a:lnTo>
                <a:lnTo>
                  <a:pt x="446760" y="61074"/>
                </a:lnTo>
                <a:lnTo>
                  <a:pt x="443458" y="78600"/>
                </a:lnTo>
                <a:lnTo>
                  <a:pt x="444233" y="87071"/>
                </a:lnTo>
                <a:lnTo>
                  <a:pt x="444284" y="87731"/>
                </a:lnTo>
                <a:lnTo>
                  <a:pt x="471525" y="120561"/>
                </a:lnTo>
                <a:lnTo>
                  <a:pt x="489686" y="123837"/>
                </a:lnTo>
                <a:lnTo>
                  <a:pt x="499186" y="123012"/>
                </a:lnTo>
                <a:lnTo>
                  <a:pt x="507847" y="120561"/>
                </a:lnTo>
                <a:lnTo>
                  <a:pt x="515696" y="116446"/>
                </a:lnTo>
                <a:lnTo>
                  <a:pt x="522706" y="110705"/>
                </a:lnTo>
                <a:lnTo>
                  <a:pt x="525526" y="107327"/>
                </a:lnTo>
                <a:lnTo>
                  <a:pt x="528485" y="103784"/>
                </a:lnTo>
                <a:lnTo>
                  <a:pt x="532612" y="96126"/>
                </a:lnTo>
                <a:lnTo>
                  <a:pt x="535089" y="87731"/>
                </a:lnTo>
                <a:lnTo>
                  <a:pt x="535914" y="7860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9" name="object 11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071887" y="6259521"/>
            <a:ext cx="194990" cy="123825"/>
          </a:xfrm>
          <a:prstGeom prst="rect">
            <a:avLst/>
          </a:prstGeom>
        </p:spPr>
      </p:pic>
      <p:grpSp>
        <p:nvGrpSpPr>
          <p:cNvPr id="120" name="object 120"/>
          <p:cNvGrpSpPr/>
          <p:nvPr/>
        </p:nvGrpSpPr>
        <p:grpSpPr>
          <a:xfrm>
            <a:off x="3317564" y="6259526"/>
            <a:ext cx="644525" cy="123825"/>
            <a:chOff x="3317564" y="6259526"/>
            <a:chExt cx="644525" cy="123825"/>
          </a:xfrm>
        </p:grpSpPr>
        <p:pic>
          <p:nvPicPr>
            <p:cNvPr id="121" name="object 12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317564" y="6266674"/>
              <a:ext cx="163771" cy="116678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503781" y="6259526"/>
              <a:ext cx="458158" cy="123827"/>
            </a:xfrm>
            <a:prstGeom prst="rect">
              <a:avLst/>
            </a:prstGeom>
          </p:spPr>
        </p:pic>
      </p:grpSp>
      <p:sp>
        <p:nvSpPr>
          <p:cNvPr id="123" name="object 123"/>
          <p:cNvSpPr/>
          <p:nvPr/>
        </p:nvSpPr>
        <p:spPr>
          <a:xfrm>
            <a:off x="6695744" y="6266636"/>
            <a:ext cx="42545" cy="115570"/>
          </a:xfrm>
          <a:custGeom>
            <a:avLst/>
            <a:gdLst/>
            <a:ahLst/>
            <a:cxnLst/>
            <a:rect l="l" t="t" r="r" b="b"/>
            <a:pathLst>
              <a:path w="42545" h="115570">
                <a:moveTo>
                  <a:pt x="41935" y="0"/>
                </a:moveTo>
                <a:lnTo>
                  <a:pt x="0" y="0"/>
                </a:lnTo>
                <a:lnTo>
                  <a:pt x="0" y="17780"/>
                </a:lnTo>
                <a:lnTo>
                  <a:pt x="23444" y="17780"/>
                </a:lnTo>
                <a:lnTo>
                  <a:pt x="23444" y="115570"/>
                </a:lnTo>
                <a:lnTo>
                  <a:pt x="41935" y="115570"/>
                </a:lnTo>
                <a:lnTo>
                  <a:pt x="41935" y="17780"/>
                </a:lnTo>
                <a:lnTo>
                  <a:pt x="41935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4" name="object 124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906424" y="6464477"/>
            <a:ext cx="1251190" cy="116892"/>
          </a:xfrm>
          <a:prstGeom prst="rect">
            <a:avLst/>
          </a:prstGeom>
        </p:spPr>
      </p:pic>
      <p:grpSp>
        <p:nvGrpSpPr>
          <p:cNvPr id="125" name="object 125"/>
          <p:cNvGrpSpPr/>
          <p:nvPr/>
        </p:nvGrpSpPr>
        <p:grpSpPr>
          <a:xfrm>
            <a:off x="4670969" y="6467061"/>
            <a:ext cx="594995" cy="114935"/>
            <a:chOff x="4670969" y="6467061"/>
            <a:chExt cx="594995" cy="114935"/>
          </a:xfrm>
        </p:grpSpPr>
        <p:pic>
          <p:nvPicPr>
            <p:cNvPr id="126" name="object 12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670969" y="6473574"/>
              <a:ext cx="151188" cy="107795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842883" y="6467061"/>
              <a:ext cx="422932" cy="114308"/>
            </a:xfrm>
            <a:prstGeom prst="rect">
              <a:avLst/>
            </a:prstGeom>
          </p:spPr>
        </p:pic>
      </p:grpSp>
      <p:pic>
        <p:nvPicPr>
          <p:cNvPr id="128" name="object 128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1513560" y="6464477"/>
            <a:ext cx="3110630" cy="315120"/>
          </a:xfrm>
          <a:prstGeom prst="rect">
            <a:avLst/>
          </a:prstGeom>
        </p:spPr>
      </p:pic>
      <p:grpSp>
        <p:nvGrpSpPr>
          <p:cNvPr id="129" name="object 129"/>
          <p:cNvGrpSpPr/>
          <p:nvPr/>
        </p:nvGrpSpPr>
        <p:grpSpPr>
          <a:xfrm>
            <a:off x="896764" y="6652958"/>
            <a:ext cx="594360" cy="127000"/>
            <a:chOff x="896764" y="6652958"/>
            <a:chExt cx="594360" cy="127000"/>
          </a:xfrm>
        </p:grpSpPr>
        <p:pic>
          <p:nvPicPr>
            <p:cNvPr id="130" name="object 13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96764" y="6652958"/>
              <a:ext cx="188043" cy="125539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105590" y="6655768"/>
              <a:ext cx="187563" cy="123825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16596" y="6689132"/>
              <a:ext cx="174524" cy="90462"/>
            </a:xfrm>
            <a:prstGeom prst="rect">
              <a:avLst/>
            </a:prstGeom>
          </p:spPr>
        </p:pic>
      </p:grpSp>
      <p:pic>
        <p:nvPicPr>
          <p:cNvPr id="133" name="object 133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5624271" y="6257056"/>
            <a:ext cx="1061581" cy="934789"/>
          </a:xfrm>
          <a:prstGeom prst="rect">
            <a:avLst/>
          </a:prstGeom>
        </p:spPr>
      </p:pic>
      <p:grpSp>
        <p:nvGrpSpPr>
          <p:cNvPr id="134" name="object 134"/>
          <p:cNvGrpSpPr/>
          <p:nvPr/>
        </p:nvGrpSpPr>
        <p:grpSpPr>
          <a:xfrm>
            <a:off x="896764" y="6851078"/>
            <a:ext cx="635635" cy="127000"/>
            <a:chOff x="896764" y="6851078"/>
            <a:chExt cx="635635" cy="127000"/>
          </a:xfrm>
        </p:grpSpPr>
        <p:pic>
          <p:nvPicPr>
            <p:cNvPr id="135" name="object 13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96764" y="6851078"/>
              <a:ext cx="188043" cy="125534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105590" y="6853885"/>
              <a:ext cx="187563" cy="123825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316596" y="6887248"/>
              <a:ext cx="174524" cy="90462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1513560" y="6853885"/>
              <a:ext cx="19050" cy="122555"/>
            </a:xfrm>
            <a:custGeom>
              <a:avLst/>
              <a:gdLst/>
              <a:ahLst/>
              <a:cxnLst/>
              <a:rect l="l" t="t" r="r" b="b"/>
              <a:pathLst>
                <a:path w="19050" h="122554">
                  <a:moveTo>
                    <a:pt x="18491" y="0"/>
                  </a:moveTo>
                  <a:lnTo>
                    <a:pt x="0" y="0"/>
                  </a:lnTo>
                  <a:lnTo>
                    <a:pt x="0" y="122504"/>
                  </a:lnTo>
                  <a:lnTo>
                    <a:pt x="18491" y="122504"/>
                  </a:lnTo>
                  <a:lnTo>
                    <a:pt x="18491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9" name="object 139"/>
          <p:cNvSpPr/>
          <p:nvPr/>
        </p:nvSpPr>
        <p:spPr>
          <a:xfrm>
            <a:off x="1600060" y="6853884"/>
            <a:ext cx="677545" cy="124460"/>
          </a:xfrm>
          <a:custGeom>
            <a:avLst/>
            <a:gdLst/>
            <a:ahLst/>
            <a:cxnLst/>
            <a:rect l="l" t="t" r="r" b="b"/>
            <a:pathLst>
              <a:path w="677544" h="124459">
                <a:moveTo>
                  <a:pt x="83045" y="104190"/>
                </a:moveTo>
                <a:lnTo>
                  <a:pt x="19481" y="104190"/>
                </a:lnTo>
                <a:lnTo>
                  <a:pt x="19481" y="73317"/>
                </a:lnTo>
                <a:lnTo>
                  <a:pt x="74803" y="73317"/>
                </a:lnTo>
                <a:lnTo>
                  <a:pt x="74803" y="55981"/>
                </a:lnTo>
                <a:lnTo>
                  <a:pt x="19481" y="55981"/>
                </a:lnTo>
                <a:lnTo>
                  <a:pt x="19481" y="25438"/>
                </a:lnTo>
                <a:lnTo>
                  <a:pt x="81064" y="25438"/>
                </a:lnTo>
                <a:lnTo>
                  <a:pt x="81064" y="7112"/>
                </a:lnTo>
                <a:lnTo>
                  <a:pt x="0" y="7112"/>
                </a:lnTo>
                <a:lnTo>
                  <a:pt x="0" y="122516"/>
                </a:lnTo>
                <a:lnTo>
                  <a:pt x="83045" y="122516"/>
                </a:lnTo>
                <a:lnTo>
                  <a:pt x="83045" y="104190"/>
                </a:lnTo>
                <a:close/>
              </a:path>
              <a:path w="677544" h="124459">
                <a:moveTo>
                  <a:pt x="120523" y="0"/>
                </a:moveTo>
                <a:lnTo>
                  <a:pt x="102031" y="0"/>
                </a:lnTo>
                <a:lnTo>
                  <a:pt x="102031" y="122504"/>
                </a:lnTo>
                <a:lnTo>
                  <a:pt x="120523" y="122504"/>
                </a:lnTo>
                <a:lnTo>
                  <a:pt x="120523" y="0"/>
                </a:lnTo>
                <a:close/>
              </a:path>
              <a:path w="677544" h="124459">
                <a:moveTo>
                  <a:pt x="225679" y="73977"/>
                </a:moveTo>
                <a:lnTo>
                  <a:pt x="217792" y="49199"/>
                </a:lnTo>
                <a:lnTo>
                  <a:pt x="213131" y="44170"/>
                </a:lnTo>
                <a:lnTo>
                  <a:pt x="207187" y="39928"/>
                </a:lnTo>
                <a:lnTo>
                  <a:pt x="207187" y="64782"/>
                </a:lnTo>
                <a:lnTo>
                  <a:pt x="207187" y="72161"/>
                </a:lnTo>
                <a:lnTo>
                  <a:pt x="156832" y="72161"/>
                </a:lnTo>
                <a:lnTo>
                  <a:pt x="156832" y="65112"/>
                </a:lnTo>
                <a:lnTo>
                  <a:pt x="159524" y="59524"/>
                </a:lnTo>
                <a:lnTo>
                  <a:pt x="170319" y="51269"/>
                </a:lnTo>
                <a:lnTo>
                  <a:pt x="176390" y="49199"/>
                </a:lnTo>
                <a:lnTo>
                  <a:pt x="189928" y="49199"/>
                </a:lnTo>
                <a:lnTo>
                  <a:pt x="195859" y="51269"/>
                </a:lnTo>
                <a:lnTo>
                  <a:pt x="195719" y="51269"/>
                </a:lnTo>
                <a:lnTo>
                  <a:pt x="204863" y="59118"/>
                </a:lnTo>
                <a:lnTo>
                  <a:pt x="207187" y="64782"/>
                </a:lnTo>
                <a:lnTo>
                  <a:pt x="207187" y="39928"/>
                </a:lnTo>
                <a:lnTo>
                  <a:pt x="206514" y="39446"/>
                </a:lnTo>
                <a:lnTo>
                  <a:pt x="199237" y="36068"/>
                </a:lnTo>
                <a:lnTo>
                  <a:pt x="191643" y="34124"/>
                </a:lnTo>
                <a:lnTo>
                  <a:pt x="192417" y="34124"/>
                </a:lnTo>
                <a:lnTo>
                  <a:pt x="182664" y="33362"/>
                </a:lnTo>
                <a:lnTo>
                  <a:pt x="174002" y="34124"/>
                </a:lnTo>
                <a:lnTo>
                  <a:pt x="165938" y="36423"/>
                </a:lnTo>
                <a:lnTo>
                  <a:pt x="139166" y="68681"/>
                </a:lnTo>
                <a:lnTo>
                  <a:pt x="138341" y="78511"/>
                </a:lnTo>
                <a:lnTo>
                  <a:pt x="139153" y="88341"/>
                </a:lnTo>
                <a:lnTo>
                  <a:pt x="165646" y="120751"/>
                </a:lnTo>
                <a:lnTo>
                  <a:pt x="182753" y="123825"/>
                </a:lnTo>
                <a:lnTo>
                  <a:pt x="193611" y="122910"/>
                </a:lnTo>
                <a:lnTo>
                  <a:pt x="203390" y="120154"/>
                </a:lnTo>
                <a:lnTo>
                  <a:pt x="212090" y="115570"/>
                </a:lnTo>
                <a:lnTo>
                  <a:pt x="219722" y="109143"/>
                </a:lnTo>
                <a:lnTo>
                  <a:pt x="218668" y="107988"/>
                </a:lnTo>
                <a:lnTo>
                  <a:pt x="209169" y="97586"/>
                </a:lnTo>
                <a:lnTo>
                  <a:pt x="204381" y="102133"/>
                </a:lnTo>
                <a:lnTo>
                  <a:pt x="198602" y="105384"/>
                </a:lnTo>
                <a:lnTo>
                  <a:pt x="191833" y="107340"/>
                </a:lnTo>
                <a:lnTo>
                  <a:pt x="184073" y="107988"/>
                </a:lnTo>
                <a:lnTo>
                  <a:pt x="177139" y="107988"/>
                </a:lnTo>
                <a:lnTo>
                  <a:pt x="170967" y="106032"/>
                </a:lnTo>
                <a:lnTo>
                  <a:pt x="160185" y="98221"/>
                </a:lnTo>
                <a:lnTo>
                  <a:pt x="157264" y="93065"/>
                </a:lnTo>
                <a:lnTo>
                  <a:pt x="156946" y="88341"/>
                </a:lnTo>
                <a:lnTo>
                  <a:pt x="156832" y="86690"/>
                </a:lnTo>
                <a:lnTo>
                  <a:pt x="225679" y="86690"/>
                </a:lnTo>
                <a:lnTo>
                  <a:pt x="225679" y="73977"/>
                </a:lnTo>
                <a:close/>
              </a:path>
              <a:path w="677544" h="124459">
                <a:moveTo>
                  <a:pt x="318643" y="107657"/>
                </a:moveTo>
                <a:lnTo>
                  <a:pt x="307746" y="95758"/>
                </a:lnTo>
                <a:lnTo>
                  <a:pt x="302196" y="100672"/>
                </a:lnTo>
                <a:lnTo>
                  <a:pt x="296494" y="104190"/>
                </a:lnTo>
                <a:lnTo>
                  <a:pt x="290601" y="106299"/>
                </a:lnTo>
                <a:lnTo>
                  <a:pt x="284556" y="106997"/>
                </a:lnTo>
                <a:lnTo>
                  <a:pt x="276352" y="106997"/>
                </a:lnTo>
                <a:lnTo>
                  <a:pt x="269443" y="104178"/>
                </a:lnTo>
                <a:lnTo>
                  <a:pt x="258216" y="92951"/>
                </a:lnTo>
                <a:lnTo>
                  <a:pt x="255409" y="86106"/>
                </a:lnTo>
                <a:lnTo>
                  <a:pt x="255409" y="69926"/>
                </a:lnTo>
                <a:lnTo>
                  <a:pt x="258241" y="63322"/>
                </a:lnTo>
                <a:lnTo>
                  <a:pt x="269582" y="53086"/>
                </a:lnTo>
                <a:lnTo>
                  <a:pt x="276263" y="50533"/>
                </a:lnTo>
                <a:lnTo>
                  <a:pt x="291668" y="50533"/>
                </a:lnTo>
                <a:lnTo>
                  <a:pt x="299326" y="53822"/>
                </a:lnTo>
                <a:lnTo>
                  <a:pt x="306920" y="60439"/>
                </a:lnTo>
                <a:lnTo>
                  <a:pt x="317817" y="47053"/>
                </a:lnTo>
                <a:lnTo>
                  <a:pt x="310578" y="41071"/>
                </a:lnTo>
                <a:lnTo>
                  <a:pt x="302577" y="36791"/>
                </a:lnTo>
                <a:lnTo>
                  <a:pt x="293814" y="34226"/>
                </a:lnTo>
                <a:lnTo>
                  <a:pt x="284302" y="33362"/>
                </a:lnTo>
                <a:lnTo>
                  <a:pt x="274764" y="34150"/>
                </a:lnTo>
                <a:lnTo>
                  <a:pt x="240360" y="60502"/>
                </a:lnTo>
                <a:lnTo>
                  <a:pt x="236918" y="78752"/>
                </a:lnTo>
                <a:lnTo>
                  <a:pt x="237731" y="88353"/>
                </a:lnTo>
                <a:lnTo>
                  <a:pt x="264604" y="120713"/>
                </a:lnTo>
                <a:lnTo>
                  <a:pt x="281660" y="123825"/>
                </a:lnTo>
                <a:lnTo>
                  <a:pt x="291833" y="122821"/>
                </a:lnTo>
                <a:lnTo>
                  <a:pt x="301383" y="119786"/>
                </a:lnTo>
                <a:lnTo>
                  <a:pt x="310324" y="114731"/>
                </a:lnTo>
                <a:lnTo>
                  <a:pt x="318643" y="107657"/>
                </a:lnTo>
                <a:close/>
              </a:path>
              <a:path w="677544" h="124459">
                <a:moveTo>
                  <a:pt x="388810" y="115087"/>
                </a:moveTo>
                <a:lnTo>
                  <a:pt x="381228" y="102044"/>
                </a:lnTo>
                <a:lnTo>
                  <a:pt x="377596" y="105892"/>
                </a:lnTo>
                <a:lnTo>
                  <a:pt x="373799" y="107823"/>
                </a:lnTo>
                <a:lnTo>
                  <a:pt x="365874" y="107823"/>
                </a:lnTo>
                <a:lnTo>
                  <a:pt x="362788" y="106578"/>
                </a:lnTo>
                <a:lnTo>
                  <a:pt x="358381" y="101638"/>
                </a:lnTo>
                <a:lnTo>
                  <a:pt x="357276" y="98310"/>
                </a:lnTo>
                <a:lnTo>
                  <a:pt x="357276" y="49542"/>
                </a:lnTo>
                <a:lnTo>
                  <a:pt x="380390" y="49542"/>
                </a:lnTo>
                <a:lnTo>
                  <a:pt x="380390" y="34683"/>
                </a:lnTo>
                <a:lnTo>
                  <a:pt x="357276" y="34683"/>
                </a:lnTo>
                <a:lnTo>
                  <a:pt x="357276" y="7112"/>
                </a:lnTo>
                <a:lnTo>
                  <a:pt x="338785" y="7112"/>
                </a:lnTo>
                <a:lnTo>
                  <a:pt x="338785" y="34683"/>
                </a:lnTo>
                <a:lnTo>
                  <a:pt x="327723" y="34683"/>
                </a:lnTo>
                <a:lnTo>
                  <a:pt x="327723" y="49542"/>
                </a:lnTo>
                <a:lnTo>
                  <a:pt x="338785" y="49542"/>
                </a:lnTo>
                <a:lnTo>
                  <a:pt x="338785" y="102870"/>
                </a:lnTo>
                <a:lnTo>
                  <a:pt x="341566" y="110210"/>
                </a:lnTo>
                <a:lnTo>
                  <a:pt x="352691" y="121119"/>
                </a:lnTo>
                <a:lnTo>
                  <a:pt x="359397" y="123837"/>
                </a:lnTo>
                <a:lnTo>
                  <a:pt x="375132" y="123837"/>
                </a:lnTo>
                <a:lnTo>
                  <a:pt x="382320" y="120916"/>
                </a:lnTo>
                <a:lnTo>
                  <a:pt x="388810" y="115087"/>
                </a:lnTo>
                <a:close/>
              </a:path>
              <a:path w="677544" h="124459">
                <a:moveTo>
                  <a:pt x="486219" y="78600"/>
                </a:moveTo>
                <a:lnTo>
                  <a:pt x="475830" y="49872"/>
                </a:lnTo>
                <a:lnTo>
                  <a:pt x="473011" y="46494"/>
                </a:lnTo>
                <a:lnTo>
                  <a:pt x="467728" y="42164"/>
                </a:lnTo>
                <a:lnTo>
                  <a:pt x="467728" y="70129"/>
                </a:lnTo>
                <a:lnTo>
                  <a:pt x="467728" y="87071"/>
                </a:lnTo>
                <a:lnTo>
                  <a:pt x="465112" y="93980"/>
                </a:lnTo>
                <a:lnTo>
                  <a:pt x="454660" y="104660"/>
                </a:lnTo>
                <a:lnTo>
                  <a:pt x="448017" y="107327"/>
                </a:lnTo>
                <a:lnTo>
                  <a:pt x="431965" y="107327"/>
                </a:lnTo>
                <a:lnTo>
                  <a:pt x="425323" y="104660"/>
                </a:lnTo>
                <a:lnTo>
                  <a:pt x="414870" y="93980"/>
                </a:lnTo>
                <a:lnTo>
                  <a:pt x="412254" y="87071"/>
                </a:lnTo>
                <a:lnTo>
                  <a:pt x="412254" y="70129"/>
                </a:lnTo>
                <a:lnTo>
                  <a:pt x="414870" y="63220"/>
                </a:lnTo>
                <a:lnTo>
                  <a:pt x="425323" y="52539"/>
                </a:lnTo>
                <a:lnTo>
                  <a:pt x="431965" y="49872"/>
                </a:lnTo>
                <a:lnTo>
                  <a:pt x="448017" y="49872"/>
                </a:lnTo>
                <a:lnTo>
                  <a:pt x="454660" y="52539"/>
                </a:lnTo>
                <a:lnTo>
                  <a:pt x="465112" y="63220"/>
                </a:lnTo>
                <a:lnTo>
                  <a:pt x="467728" y="70129"/>
                </a:lnTo>
                <a:lnTo>
                  <a:pt x="467728" y="42164"/>
                </a:lnTo>
                <a:lnTo>
                  <a:pt x="466001" y="40741"/>
                </a:lnTo>
                <a:lnTo>
                  <a:pt x="458152" y="36639"/>
                </a:lnTo>
                <a:lnTo>
                  <a:pt x="449478" y="34188"/>
                </a:lnTo>
                <a:lnTo>
                  <a:pt x="439991" y="33375"/>
                </a:lnTo>
                <a:lnTo>
                  <a:pt x="430491" y="34188"/>
                </a:lnTo>
                <a:lnTo>
                  <a:pt x="397065" y="61074"/>
                </a:lnTo>
                <a:lnTo>
                  <a:pt x="393763" y="78600"/>
                </a:lnTo>
                <a:lnTo>
                  <a:pt x="394525" y="87071"/>
                </a:lnTo>
                <a:lnTo>
                  <a:pt x="421830" y="120548"/>
                </a:lnTo>
                <a:lnTo>
                  <a:pt x="439991" y="123837"/>
                </a:lnTo>
                <a:lnTo>
                  <a:pt x="449478" y="123012"/>
                </a:lnTo>
                <a:lnTo>
                  <a:pt x="458152" y="120548"/>
                </a:lnTo>
                <a:lnTo>
                  <a:pt x="466001" y="116446"/>
                </a:lnTo>
                <a:lnTo>
                  <a:pt x="473011" y="110705"/>
                </a:lnTo>
                <a:lnTo>
                  <a:pt x="475830" y="107327"/>
                </a:lnTo>
                <a:lnTo>
                  <a:pt x="478790" y="103784"/>
                </a:lnTo>
                <a:lnTo>
                  <a:pt x="482917" y="96113"/>
                </a:lnTo>
                <a:lnTo>
                  <a:pt x="485394" y="87718"/>
                </a:lnTo>
                <a:lnTo>
                  <a:pt x="486219" y="78600"/>
                </a:lnTo>
                <a:close/>
              </a:path>
              <a:path w="677544" h="124459">
                <a:moveTo>
                  <a:pt x="550926" y="52019"/>
                </a:moveTo>
                <a:lnTo>
                  <a:pt x="550760" y="33362"/>
                </a:lnTo>
                <a:lnTo>
                  <a:pt x="545033" y="33464"/>
                </a:lnTo>
                <a:lnTo>
                  <a:pt x="539623" y="35293"/>
                </a:lnTo>
                <a:lnTo>
                  <a:pt x="529386" y="42329"/>
                </a:lnTo>
                <a:lnTo>
                  <a:pt x="525335" y="46850"/>
                </a:lnTo>
                <a:lnTo>
                  <a:pt x="522363" y="52336"/>
                </a:lnTo>
                <a:lnTo>
                  <a:pt x="522363" y="34683"/>
                </a:lnTo>
                <a:lnTo>
                  <a:pt x="503872" y="34683"/>
                </a:lnTo>
                <a:lnTo>
                  <a:pt x="503872" y="122516"/>
                </a:lnTo>
                <a:lnTo>
                  <a:pt x="522363" y="122516"/>
                </a:lnTo>
                <a:lnTo>
                  <a:pt x="522363" y="74853"/>
                </a:lnTo>
                <a:lnTo>
                  <a:pt x="524687" y="66878"/>
                </a:lnTo>
                <a:lnTo>
                  <a:pt x="533920" y="54978"/>
                </a:lnTo>
                <a:lnTo>
                  <a:pt x="540804" y="52019"/>
                </a:lnTo>
                <a:lnTo>
                  <a:pt x="549935" y="52019"/>
                </a:lnTo>
                <a:lnTo>
                  <a:pt x="550926" y="52019"/>
                </a:lnTo>
                <a:close/>
              </a:path>
              <a:path w="677544" h="124459">
                <a:moveTo>
                  <a:pt x="636447" y="65874"/>
                </a:moveTo>
                <a:lnTo>
                  <a:pt x="635876" y="58559"/>
                </a:lnTo>
                <a:lnTo>
                  <a:pt x="635838" y="58026"/>
                </a:lnTo>
                <a:lnTo>
                  <a:pt x="633996" y="51295"/>
                </a:lnTo>
                <a:lnTo>
                  <a:pt x="601281" y="33362"/>
                </a:lnTo>
                <a:lnTo>
                  <a:pt x="591400" y="34163"/>
                </a:lnTo>
                <a:lnTo>
                  <a:pt x="582041" y="36537"/>
                </a:lnTo>
                <a:lnTo>
                  <a:pt x="573227" y="40513"/>
                </a:lnTo>
                <a:lnTo>
                  <a:pt x="564959" y="46075"/>
                </a:lnTo>
                <a:lnTo>
                  <a:pt x="573214" y="57619"/>
                </a:lnTo>
                <a:lnTo>
                  <a:pt x="579755" y="53733"/>
                </a:lnTo>
                <a:lnTo>
                  <a:pt x="586168" y="50939"/>
                </a:lnTo>
                <a:lnTo>
                  <a:pt x="592467" y="49276"/>
                </a:lnTo>
                <a:lnTo>
                  <a:pt x="598639" y="48717"/>
                </a:lnTo>
                <a:lnTo>
                  <a:pt x="607161" y="49822"/>
                </a:lnTo>
                <a:lnTo>
                  <a:pt x="613244" y="53098"/>
                </a:lnTo>
                <a:lnTo>
                  <a:pt x="616902" y="58559"/>
                </a:lnTo>
                <a:lnTo>
                  <a:pt x="618070" y="65874"/>
                </a:lnTo>
                <a:lnTo>
                  <a:pt x="618121" y="69507"/>
                </a:lnTo>
                <a:lnTo>
                  <a:pt x="617956" y="69507"/>
                </a:lnTo>
                <a:lnTo>
                  <a:pt x="617956" y="82384"/>
                </a:lnTo>
                <a:lnTo>
                  <a:pt x="617956" y="95427"/>
                </a:lnTo>
                <a:lnTo>
                  <a:pt x="615746" y="99885"/>
                </a:lnTo>
                <a:lnTo>
                  <a:pt x="606945" y="106489"/>
                </a:lnTo>
                <a:lnTo>
                  <a:pt x="601802" y="108140"/>
                </a:lnTo>
                <a:lnTo>
                  <a:pt x="590029" y="108140"/>
                </a:lnTo>
                <a:lnTo>
                  <a:pt x="585419" y="107010"/>
                </a:lnTo>
                <a:lnTo>
                  <a:pt x="578827" y="102501"/>
                </a:lnTo>
                <a:lnTo>
                  <a:pt x="577176" y="99225"/>
                </a:lnTo>
                <a:lnTo>
                  <a:pt x="577176" y="86575"/>
                </a:lnTo>
                <a:lnTo>
                  <a:pt x="583831" y="82384"/>
                </a:lnTo>
                <a:lnTo>
                  <a:pt x="617956" y="82384"/>
                </a:lnTo>
                <a:lnTo>
                  <a:pt x="617956" y="69507"/>
                </a:lnTo>
                <a:lnTo>
                  <a:pt x="594182" y="69507"/>
                </a:lnTo>
                <a:lnTo>
                  <a:pt x="586435" y="69913"/>
                </a:lnTo>
                <a:lnTo>
                  <a:pt x="558685" y="103987"/>
                </a:lnTo>
                <a:lnTo>
                  <a:pt x="561670" y="110896"/>
                </a:lnTo>
                <a:lnTo>
                  <a:pt x="573684" y="121246"/>
                </a:lnTo>
                <a:lnTo>
                  <a:pt x="581240" y="123825"/>
                </a:lnTo>
                <a:lnTo>
                  <a:pt x="590384" y="123825"/>
                </a:lnTo>
                <a:lnTo>
                  <a:pt x="599084" y="123012"/>
                </a:lnTo>
                <a:lnTo>
                  <a:pt x="606856" y="120573"/>
                </a:lnTo>
                <a:lnTo>
                  <a:pt x="613689" y="116497"/>
                </a:lnTo>
                <a:lnTo>
                  <a:pt x="619493" y="110896"/>
                </a:lnTo>
                <a:lnTo>
                  <a:pt x="619607" y="122504"/>
                </a:lnTo>
                <a:lnTo>
                  <a:pt x="636447" y="122504"/>
                </a:lnTo>
                <a:lnTo>
                  <a:pt x="636447" y="110896"/>
                </a:lnTo>
                <a:lnTo>
                  <a:pt x="636447" y="108140"/>
                </a:lnTo>
                <a:lnTo>
                  <a:pt x="636447" y="82384"/>
                </a:lnTo>
                <a:lnTo>
                  <a:pt x="636447" y="65874"/>
                </a:lnTo>
                <a:close/>
              </a:path>
              <a:path w="677544" h="124459">
                <a:moveTo>
                  <a:pt x="677392" y="0"/>
                </a:moveTo>
                <a:lnTo>
                  <a:pt x="658901" y="0"/>
                </a:lnTo>
                <a:lnTo>
                  <a:pt x="658901" y="122504"/>
                </a:lnTo>
                <a:lnTo>
                  <a:pt x="677392" y="122504"/>
                </a:lnTo>
                <a:lnTo>
                  <a:pt x="677392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0" name="object 140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2337210" y="6853878"/>
            <a:ext cx="194989" cy="123825"/>
          </a:xfrm>
          <a:prstGeom prst="rect">
            <a:avLst/>
          </a:prstGeom>
        </p:spPr>
      </p:pic>
      <p:grpSp>
        <p:nvGrpSpPr>
          <p:cNvPr id="141" name="object 141"/>
          <p:cNvGrpSpPr/>
          <p:nvPr/>
        </p:nvGrpSpPr>
        <p:grpSpPr>
          <a:xfrm>
            <a:off x="2582887" y="6853885"/>
            <a:ext cx="644525" cy="123825"/>
            <a:chOff x="2582887" y="6853885"/>
            <a:chExt cx="644525" cy="123825"/>
          </a:xfrm>
        </p:grpSpPr>
        <p:pic>
          <p:nvPicPr>
            <p:cNvPr id="142" name="object 14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582887" y="6861043"/>
              <a:ext cx="163771" cy="116667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769104" y="6853885"/>
              <a:ext cx="458158" cy="123826"/>
            </a:xfrm>
            <a:prstGeom prst="rect">
              <a:avLst/>
            </a:prstGeom>
          </p:spPr>
        </p:pic>
      </p:grpSp>
      <p:grpSp>
        <p:nvGrpSpPr>
          <p:cNvPr id="144" name="object 144"/>
          <p:cNvGrpSpPr/>
          <p:nvPr/>
        </p:nvGrpSpPr>
        <p:grpSpPr>
          <a:xfrm>
            <a:off x="900229" y="7049198"/>
            <a:ext cx="738505" cy="127000"/>
            <a:chOff x="900229" y="7049198"/>
            <a:chExt cx="738505" cy="127000"/>
          </a:xfrm>
        </p:grpSpPr>
        <p:pic>
          <p:nvPicPr>
            <p:cNvPr id="145" name="object 14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00229" y="7056301"/>
              <a:ext cx="366518" cy="119524"/>
            </a:xfrm>
            <a:prstGeom prst="rect">
              <a:avLst/>
            </a:prstGeom>
          </p:spPr>
        </p:pic>
        <p:pic>
          <p:nvPicPr>
            <p:cNvPr id="146" name="object 14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286878" y="7049198"/>
              <a:ext cx="351643" cy="126625"/>
            </a:xfrm>
            <a:prstGeom prst="rect">
              <a:avLst/>
            </a:prstGeom>
          </p:spPr>
        </p:pic>
      </p:grpSp>
      <p:grpSp>
        <p:nvGrpSpPr>
          <p:cNvPr id="147" name="object 147"/>
          <p:cNvGrpSpPr/>
          <p:nvPr/>
        </p:nvGrpSpPr>
        <p:grpSpPr>
          <a:xfrm>
            <a:off x="1705542" y="7051993"/>
            <a:ext cx="1579880" cy="124460"/>
            <a:chOff x="1705542" y="7051993"/>
            <a:chExt cx="1579880" cy="124460"/>
          </a:xfrm>
        </p:grpSpPr>
        <p:pic>
          <p:nvPicPr>
            <p:cNvPr id="148" name="object 14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705542" y="7059101"/>
              <a:ext cx="477479" cy="116725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205456" y="7051993"/>
              <a:ext cx="1079775" cy="123832"/>
            </a:xfrm>
            <a:prstGeom prst="rect">
              <a:avLst/>
            </a:prstGeom>
          </p:spPr>
        </p:pic>
      </p:grpSp>
      <p:sp>
        <p:nvSpPr>
          <p:cNvPr id="150" name="object 150"/>
          <p:cNvSpPr/>
          <p:nvPr/>
        </p:nvSpPr>
        <p:spPr>
          <a:xfrm>
            <a:off x="3347441" y="7127518"/>
            <a:ext cx="19685" cy="46990"/>
          </a:xfrm>
          <a:custGeom>
            <a:avLst/>
            <a:gdLst/>
            <a:ahLst/>
            <a:cxnLst/>
            <a:rect l="l" t="t" r="r" b="b"/>
            <a:pathLst>
              <a:path w="19685" h="46990">
                <a:moveTo>
                  <a:pt x="0" y="46989"/>
                </a:moveTo>
                <a:lnTo>
                  <a:pt x="19481" y="46989"/>
                </a:lnTo>
                <a:lnTo>
                  <a:pt x="19481" y="0"/>
                </a:lnTo>
                <a:lnTo>
                  <a:pt x="0" y="0"/>
                </a:lnTo>
                <a:lnTo>
                  <a:pt x="0" y="46989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1" name="object 151"/>
          <p:cNvGrpSpPr/>
          <p:nvPr/>
        </p:nvGrpSpPr>
        <p:grpSpPr>
          <a:xfrm>
            <a:off x="3347441" y="7058938"/>
            <a:ext cx="753745" cy="117475"/>
            <a:chOff x="3347441" y="7058938"/>
            <a:chExt cx="753745" cy="117475"/>
          </a:xfrm>
        </p:grpSpPr>
        <p:sp>
          <p:nvSpPr>
            <p:cNvPr id="152" name="object 152"/>
            <p:cNvSpPr/>
            <p:nvPr/>
          </p:nvSpPr>
          <p:spPr>
            <a:xfrm>
              <a:off x="3347440" y="7058939"/>
              <a:ext cx="96520" cy="115570"/>
            </a:xfrm>
            <a:custGeom>
              <a:avLst/>
              <a:gdLst/>
              <a:ahLst/>
              <a:cxnLst/>
              <a:rect l="l" t="t" r="r" b="b"/>
              <a:pathLst>
                <a:path w="96520" h="115570">
                  <a:moveTo>
                    <a:pt x="96253" y="0"/>
                  </a:moveTo>
                  <a:lnTo>
                    <a:pt x="76771" y="0"/>
                  </a:lnTo>
                  <a:lnTo>
                    <a:pt x="76771" y="50800"/>
                  </a:lnTo>
                  <a:lnTo>
                    <a:pt x="19481" y="50800"/>
                  </a:lnTo>
                  <a:lnTo>
                    <a:pt x="19481" y="0"/>
                  </a:lnTo>
                  <a:lnTo>
                    <a:pt x="0" y="0"/>
                  </a:lnTo>
                  <a:lnTo>
                    <a:pt x="0" y="50800"/>
                  </a:lnTo>
                  <a:lnTo>
                    <a:pt x="0" y="68580"/>
                  </a:lnTo>
                  <a:lnTo>
                    <a:pt x="76771" y="68580"/>
                  </a:lnTo>
                  <a:lnTo>
                    <a:pt x="76771" y="115570"/>
                  </a:lnTo>
                  <a:lnTo>
                    <a:pt x="96253" y="115570"/>
                  </a:lnTo>
                  <a:lnTo>
                    <a:pt x="96253" y="68580"/>
                  </a:lnTo>
                  <a:lnTo>
                    <a:pt x="96253" y="50800"/>
                  </a:lnTo>
                  <a:lnTo>
                    <a:pt x="96253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468800" y="7086676"/>
              <a:ext cx="80899" cy="89141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573128" y="7085364"/>
              <a:ext cx="235258" cy="90462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830836" y="7085361"/>
              <a:ext cx="270295" cy="90464"/>
            </a:xfrm>
            <a:prstGeom prst="rect">
              <a:avLst/>
            </a:prstGeom>
          </p:spPr>
        </p:pic>
      </p:grpSp>
      <p:pic>
        <p:nvPicPr>
          <p:cNvPr id="156" name="object 156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891636" y="7926069"/>
            <a:ext cx="1211477" cy="126627"/>
          </a:xfrm>
          <a:prstGeom prst="rect">
            <a:avLst/>
          </a:prstGeom>
        </p:spPr>
      </p:pic>
      <p:grpSp>
        <p:nvGrpSpPr>
          <p:cNvPr id="157" name="object 157"/>
          <p:cNvGrpSpPr/>
          <p:nvPr/>
        </p:nvGrpSpPr>
        <p:grpSpPr>
          <a:xfrm>
            <a:off x="2170134" y="7926069"/>
            <a:ext cx="711200" cy="127000"/>
            <a:chOff x="2170134" y="7926069"/>
            <a:chExt cx="711200" cy="127000"/>
          </a:xfrm>
        </p:grpSpPr>
        <p:sp>
          <p:nvSpPr>
            <p:cNvPr id="158" name="object 158"/>
            <p:cNvSpPr/>
            <p:nvPr/>
          </p:nvSpPr>
          <p:spPr>
            <a:xfrm>
              <a:off x="2170125" y="7935975"/>
              <a:ext cx="513080" cy="116839"/>
            </a:xfrm>
            <a:custGeom>
              <a:avLst/>
              <a:gdLst/>
              <a:ahLst/>
              <a:cxnLst/>
              <a:rect l="l" t="t" r="r" b="b"/>
              <a:pathLst>
                <a:path w="513080" h="116840">
                  <a:moveTo>
                    <a:pt x="89979" y="41097"/>
                  </a:moveTo>
                  <a:lnTo>
                    <a:pt x="71031" y="5664"/>
                  </a:lnTo>
                  <a:lnTo>
                    <a:pt x="70015" y="5308"/>
                  </a:lnTo>
                  <a:lnTo>
                    <a:pt x="70015" y="47510"/>
                  </a:lnTo>
                  <a:lnTo>
                    <a:pt x="68059" y="53568"/>
                  </a:lnTo>
                  <a:lnTo>
                    <a:pt x="60236" y="61823"/>
                  </a:lnTo>
                  <a:lnTo>
                    <a:pt x="52882" y="63881"/>
                  </a:lnTo>
                  <a:lnTo>
                    <a:pt x="19481" y="63881"/>
                  </a:lnTo>
                  <a:lnTo>
                    <a:pt x="19481" y="17665"/>
                  </a:lnTo>
                  <a:lnTo>
                    <a:pt x="49860" y="17665"/>
                  </a:lnTo>
                  <a:lnTo>
                    <a:pt x="57619" y="19316"/>
                  </a:lnTo>
                  <a:lnTo>
                    <a:pt x="67538" y="25920"/>
                  </a:lnTo>
                  <a:lnTo>
                    <a:pt x="69900" y="31305"/>
                  </a:lnTo>
                  <a:lnTo>
                    <a:pt x="70015" y="47510"/>
                  </a:lnTo>
                  <a:lnTo>
                    <a:pt x="70015" y="5308"/>
                  </a:lnTo>
                  <a:lnTo>
                    <a:pt x="62331" y="2527"/>
                  </a:lnTo>
                  <a:lnTo>
                    <a:pt x="51866" y="635"/>
                  </a:lnTo>
                  <a:lnTo>
                    <a:pt x="39624" y="0"/>
                  </a:lnTo>
                  <a:lnTo>
                    <a:pt x="0" y="0"/>
                  </a:lnTo>
                  <a:lnTo>
                    <a:pt x="0" y="115404"/>
                  </a:lnTo>
                  <a:lnTo>
                    <a:pt x="19481" y="115404"/>
                  </a:lnTo>
                  <a:lnTo>
                    <a:pt x="19481" y="81559"/>
                  </a:lnTo>
                  <a:lnTo>
                    <a:pt x="39966" y="81559"/>
                  </a:lnTo>
                  <a:lnTo>
                    <a:pt x="77685" y="71805"/>
                  </a:lnTo>
                  <a:lnTo>
                    <a:pt x="84366" y="63881"/>
                  </a:lnTo>
                  <a:lnTo>
                    <a:pt x="86906" y="59270"/>
                  </a:lnTo>
                  <a:lnTo>
                    <a:pt x="89217" y="50888"/>
                  </a:lnTo>
                  <a:lnTo>
                    <a:pt x="89979" y="41097"/>
                  </a:lnTo>
                  <a:close/>
                </a:path>
                <a:path w="513080" h="116840">
                  <a:moveTo>
                    <a:pt x="192671" y="71488"/>
                  </a:moveTo>
                  <a:lnTo>
                    <a:pt x="182270" y="42748"/>
                  </a:lnTo>
                  <a:lnTo>
                    <a:pt x="179463" y="39382"/>
                  </a:lnTo>
                  <a:lnTo>
                    <a:pt x="174180" y="35052"/>
                  </a:lnTo>
                  <a:lnTo>
                    <a:pt x="174180" y="63004"/>
                  </a:lnTo>
                  <a:lnTo>
                    <a:pt x="174180" y="79959"/>
                  </a:lnTo>
                  <a:lnTo>
                    <a:pt x="171564" y="86868"/>
                  </a:lnTo>
                  <a:lnTo>
                    <a:pt x="161112" y="97548"/>
                  </a:lnTo>
                  <a:lnTo>
                    <a:pt x="154470" y="100215"/>
                  </a:lnTo>
                  <a:lnTo>
                    <a:pt x="138417" y="100215"/>
                  </a:lnTo>
                  <a:lnTo>
                    <a:pt x="131775" y="97548"/>
                  </a:lnTo>
                  <a:lnTo>
                    <a:pt x="121323" y="86868"/>
                  </a:lnTo>
                  <a:lnTo>
                    <a:pt x="118706" y="79959"/>
                  </a:lnTo>
                  <a:lnTo>
                    <a:pt x="118706" y="63004"/>
                  </a:lnTo>
                  <a:lnTo>
                    <a:pt x="121323" y="56108"/>
                  </a:lnTo>
                  <a:lnTo>
                    <a:pt x="131775" y="45427"/>
                  </a:lnTo>
                  <a:lnTo>
                    <a:pt x="138417" y="42748"/>
                  </a:lnTo>
                  <a:lnTo>
                    <a:pt x="154470" y="42748"/>
                  </a:lnTo>
                  <a:lnTo>
                    <a:pt x="161112" y="45427"/>
                  </a:lnTo>
                  <a:lnTo>
                    <a:pt x="171564" y="56108"/>
                  </a:lnTo>
                  <a:lnTo>
                    <a:pt x="174180" y="63004"/>
                  </a:lnTo>
                  <a:lnTo>
                    <a:pt x="174180" y="35052"/>
                  </a:lnTo>
                  <a:lnTo>
                    <a:pt x="172453" y="33629"/>
                  </a:lnTo>
                  <a:lnTo>
                    <a:pt x="164604" y="29527"/>
                  </a:lnTo>
                  <a:lnTo>
                    <a:pt x="155943" y="27076"/>
                  </a:lnTo>
                  <a:lnTo>
                    <a:pt x="146443" y="26250"/>
                  </a:lnTo>
                  <a:lnTo>
                    <a:pt x="136956" y="27076"/>
                  </a:lnTo>
                  <a:lnTo>
                    <a:pt x="103517" y="53962"/>
                  </a:lnTo>
                  <a:lnTo>
                    <a:pt x="100215" y="71488"/>
                  </a:lnTo>
                  <a:lnTo>
                    <a:pt x="100990" y="79959"/>
                  </a:lnTo>
                  <a:lnTo>
                    <a:pt x="101041" y="80619"/>
                  </a:lnTo>
                  <a:lnTo>
                    <a:pt x="128282" y="113449"/>
                  </a:lnTo>
                  <a:lnTo>
                    <a:pt x="146443" y="116725"/>
                  </a:lnTo>
                  <a:lnTo>
                    <a:pt x="155943" y="115912"/>
                  </a:lnTo>
                  <a:lnTo>
                    <a:pt x="164604" y="113449"/>
                  </a:lnTo>
                  <a:lnTo>
                    <a:pt x="172453" y="109347"/>
                  </a:lnTo>
                  <a:lnTo>
                    <a:pt x="179463" y="103593"/>
                  </a:lnTo>
                  <a:lnTo>
                    <a:pt x="182283" y="100215"/>
                  </a:lnTo>
                  <a:lnTo>
                    <a:pt x="185242" y="96672"/>
                  </a:lnTo>
                  <a:lnTo>
                    <a:pt x="189369" y="89014"/>
                  </a:lnTo>
                  <a:lnTo>
                    <a:pt x="191846" y="80619"/>
                  </a:lnTo>
                  <a:lnTo>
                    <a:pt x="192671" y="71488"/>
                  </a:lnTo>
                  <a:close/>
                </a:path>
                <a:path w="513080" h="116840">
                  <a:moveTo>
                    <a:pt x="257390" y="44907"/>
                  </a:moveTo>
                  <a:lnTo>
                    <a:pt x="257225" y="26238"/>
                  </a:lnTo>
                  <a:lnTo>
                    <a:pt x="251498" y="26352"/>
                  </a:lnTo>
                  <a:lnTo>
                    <a:pt x="246087" y="28181"/>
                  </a:lnTo>
                  <a:lnTo>
                    <a:pt x="235851" y="35217"/>
                  </a:lnTo>
                  <a:lnTo>
                    <a:pt x="231800" y="39725"/>
                  </a:lnTo>
                  <a:lnTo>
                    <a:pt x="228828" y="45224"/>
                  </a:lnTo>
                  <a:lnTo>
                    <a:pt x="228828" y="27571"/>
                  </a:lnTo>
                  <a:lnTo>
                    <a:pt x="210337" y="27571"/>
                  </a:lnTo>
                  <a:lnTo>
                    <a:pt x="210337" y="115404"/>
                  </a:lnTo>
                  <a:lnTo>
                    <a:pt x="228828" y="115404"/>
                  </a:lnTo>
                  <a:lnTo>
                    <a:pt x="228828" y="67741"/>
                  </a:lnTo>
                  <a:lnTo>
                    <a:pt x="231152" y="59766"/>
                  </a:lnTo>
                  <a:lnTo>
                    <a:pt x="240385" y="47866"/>
                  </a:lnTo>
                  <a:lnTo>
                    <a:pt x="247269" y="44907"/>
                  </a:lnTo>
                  <a:lnTo>
                    <a:pt x="256400" y="44907"/>
                  </a:lnTo>
                  <a:lnTo>
                    <a:pt x="257390" y="44907"/>
                  </a:lnTo>
                  <a:close/>
                </a:path>
                <a:path w="513080" h="116840">
                  <a:moveTo>
                    <a:pt x="326898" y="107975"/>
                  </a:moveTo>
                  <a:lnTo>
                    <a:pt x="319316" y="94932"/>
                  </a:lnTo>
                  <a:lnTo>
                    <a:pt x="315683" y="98780"/>
                  </a:lnTo>
                  <a:lnTo>
                    <a:pt x="311886" y="100711"/>
                  </a:lnTo>
                  <a:lnTo>
                    <a:pt x="303961" y="100711"/>
                  </a:lnTo>
                  <a:lnTo>
                    <a:pt x="300875" y="99466"/>
                  </a:lnTo>
                  <a:lnTo>
                    <a:pt x="296468" y="94526"/>
                  </a:lnTo>
                  <a:lnTo>
                    <a:pt x="295363" y="91198"/>
                  </a:lnTo>
                  <a:lnTo>
                    <a:pt x="295363" y="42430"/>
                  </a:lnTo>
                  <a:lnTo>
                    <a:pt x="318477" y="42430"/>
                  </a:lnTo>
                  <a:lnTo>
                    <a:pt x="318477" y="27571"/>
                  </a:lnTo>
                  <a:lnTo>
                    <a:pt x="295363" y="27571"/>
                  </a:lnTo>
                  <a:lnTo>
                    <a:pt x="295363" y="0"/>
                  </a:lnTo>
                  <a:lnTo>
                    <a:pt x="276872" y="0"/>
                  </a:lnTo>
                  <a:lnTo>
                    <a:pt x="276872" y="27571"/>
                  </a:lnTo>
                  <a:lnTo>
                    <a:pt x="265811" y="27571"/>
                  </a:lnTo>
                  <a:lnTo>
                    <a:pt x="265811" y="42430"/>
                  </a:lnTo>
                  <a:lnTo>
                    <a:pt x="276872" y="42430"/>
                  </a:lnTo>
                  <a:lnTo>
                    <a:pt x="276872" y="95758"/>
                  </a:lnTo>
                  <a:lnTo>
                    <a:pt x="279654" y="103098"/>
                  </a:lnTo>
                  <a:lnTo>
                    <a:pt x="290779" y="114007"/>
                  </a:lnTo>
                  <a:lnTo>
                    <a:pt x="297484" y="116725"/>
                  </a:lnTo>
                  <a:lnTo>
                    <a:pt x="313220" y="116725"/>
                  </a:lnTo>
                  <a:lnTo>
                    <a:pt x="320408" y="113804"/>
                  </a:lnTo>
                  <a:lnTo>
                    <a:pt x="326898" y="107975"/>
                  </a:lnTo>
                  <a:close/>
                </a:path>
                <a:path w="513080" h="116840">
                  <a:moveTo>
                    <a:pt x="418185" y="27571"/>
                  </a:moveTo>
                  <a:lnTo>
                    <a:pt x="399694" y="27571"/>
                  </a:lnTo>
                  <a:lnTo>
                    <a:pt x="399694" y="75120"/>
                  </a:lnTo>
                  <a:lnTo>
                    <a:pt x="399694" y="83273"/>
                  </a:lnTo>
                  <a:lnTo>
                    <a:pt x="397319" y="89458"/>
                  </a:lnTo>
                  <a:lnTo>
                    <a:pt x="387858" y="97929"/>
                  </a:lnTo>
                  <a:lnTo>
                    <a:pt x="382308" y="100050"/>
                  </a:lnTo>
                  <a:lnTo>
                    <a:pt x="375920" y="100050"/>
                  </a:lnTo>
                  <a:lnTo>
                    <a:pt x="367106" y="98539"/>
                  </a:lnTo>
                  <a:lnTo>
                    <a:pt x="360819" y="93992"/>
                  </a:lnTo>
                  <a:lnTo>
                    <a:pt x="357035" y="86398"/>
                  </a:lnTo>
                  <a:lnTo>
                    <a:pt x="355777" y="75780"/>
                  </a:lnTo>
                  <a:lnTo>
                    <a:pt x="355777" y="27571"/>
                  </a:lnTo>
                  <a:lnTo>
                    <a:pt x="337286" y="27571"/>
                  </a:lnTo>
                  <a:lnTo>
                    <a:pt x="337286" y="81394"/>
                  </a:lnTo>
                  <a:lnTo>
                    <a:pt x="337858" y="89484"/>
                  </a:lnTo>
                  <a:lnTo>
                    <a:pt x="370471" y="116713"/>
                  </a:lnTo>
                  <a:lnTo>
                    <a:pt x="376529" y="116713"/>
                  </a:lnTo>
                  <a:lnTo>
                    <a:pt x="382168" y="115176"/>
                  </a:lnTo>
                  <a:lnTo>
                    <a:pt x="392620" y="109016"/>
                  </a:lnTo>
                  <a:lnTo>
                    <a:pt x="396735" y="104787"/>
                  </a:lnTo>
                  <a:lnTo>
                    <a:pt x="399694" y="99390"/>
                  </a:lnTo>
                  <a:lnTo>
                    <a:pt x="399694" y="115404"/>
                  </a:lnTo>
                  <a:lnTo>
                    <a:pt x="418185" y="115404"/>
                  </a:lnTo>
                  <a:lnTo>
                    <a:pt x="418185" y="27571"/>
                  </a:lnTo>
                  <a:close/>
                </a:path>
                <a:path w="513080" h="116840">
                  <a:moveTo>
                    <a:pt x="512800" y="58775"/>
                  </a:moveTo>
                  <a:lnTo>
                    <a:pt x="512229" y="51460"/>
                  </a:lnTo>
                  <a:lnTo>
                    <a:pt x="512191" y="50914"/>
                  </a:lnTo>
                  <a:lnTo>
                    <a:pt x="510349" y="44183"/>
                  </a:lnTo>
                  <a:lnTo>
                    <a:pt x="477634" y="26250"/>
                  </a:lnTo>
                  <a:lnTo>
                    <a:pt x="467753" y="27051"/>
                  </a:lnTo>
                  <a:lnTo>
                    <a:pt x="458406" y="29425"/>
                  </a:lnTo>
                  <a:lnTo>
                    <a:pt x="449592" y="33401"/>
                  </a:lnTo>
                  <a:lnTo>
                    <a:pt x="441312" y="38963"/>
                  </a:lnTo>
                  <a:lnTo>
                    <a:pt x="449567" y="50520"/>
                  </a:lnTo>
                  <a:lnTo>
                    <a:pt x="456107" y="46621"/>
                  </a:lnTo>
                  <a:lnTo>
                    <a:pt x="462521" y="43840"/>
                  </a:lnTo>
                  <a:lnTo>
                    <a:pt x="468820" y="42164"/>
                  </a:lnTo>
                  <a:lnTo>
                    <a:pt x="474992" y="41605"/>
                  </a:lnTo>
                  <a:lnTo>
                    <a:pt x="483514" y="42697"/>
                  </a:lnTo>
                  <a:lnTo>
                    <a:pt x="489610" y="45986"/>
                  </a:lnTo>
                  <a:lnTo>
                    <a:pt x="493255" y="51460"/>
                  </a:lnTo>
                  <a:lnTo>
                    <a:pt x="494423" y="58775"/>
                  </a:lnTo>
                  <a:lnTo>
                    <a:pt x="494474" y="62407"/>
                  </a:lnTo>
                  <a:lnTo>
                    <a:pt x="494309" y="62407"/>
                  </a:lnTo>
                  <a:lnTo>
                    <a:pt x="494309" y="75285"/>
                  </a:lnTo>
                  <a:lnTo>
                    <a:pt x="494309" y="88328"/>
                  </a:lnTo>
                  <a:lnTo>
                    <a:pt x="492099" y="92786"/>
                  </a:lnTo>
                  <a:lnTo>
                    <a:pt x="483298" y="99390"/>
                  </a:lnTo>
                  <a:lnTo>
                    <a:pt x="478155" y="101041"/>
                  </a:lnTo>
                  <a:lnTo>
                    <a:pt x="466382" y="101041"/>
                  </a:lnTo>
                  <a:lnTo>
                    <a:pt x="461772" y="99910"/>
                  </a:lnTo>
                  <a:lnTo>
                    <a:pt x="455180" y="95402"/>
                  </a:lnTo>
                  <a:lnTo>
                    <a:pt x="453529" y="92125"/>
                  </a:lnTo>
                  <a:lnTo>
                    <a:pt x="453529" y="79476"/>
                  </a:lnTo>
                  <a:lnTo>
                    <a:pt x="460184" y="75285"/>
                  </a:lnTo>
                  <a:lnTo>
                    <a:pt x="494309" y="75285"/>
                  </a:lnTo>
                  <a:lnTo>
                    <a:pt x="494309" y="62407"/>
                  </a:lnTo>
                  <a:lnTo>
                    <a:pt x="470535" y="62407"/>
                  </a:lnTo>
                  <a:lnTo>
                    <a:pt x="462788" y="62814"/>
                  </a:lnTo>
                  <a:lnTo>
                    <a:pt x="435038" y="96888"/>
                  </a:lnTo>
                  <a:lnTo>
                    <a:pt x="438023" y="103797"/>
                  </a:lnTo>
                  <a:lnTo>
                    <a:pt x="450037" y="114147"/>
                  </a:lnTo>
                  <a:lnTo>
                    <a:pt x="457593" y="116725"/>
                  </a:lnTo>
                  <a:lnTo>
                    <a:pt x="466737" y="116725"/>
                  </a:lnTo>
                  <a:lnTo>
                    <a:pt x="475437" y="115912"/>
                  </a:lnTo>
                  <a:lnTo>
                    <a:pt x="483209" y="113461"/>
                  </a:lnTo>
                  <a:lnTo>
                    <a:pt x="490054" y="109397"/>
                  </a:lnTo>
                  <a:lnTo>
                    <a:pt x="495846" y="103797"/>
                  </a:lnTo>
                  <a:lnTo>
                    <a:pt x="495960" y="115404"/>
                  </a:lnTo>
                  <a:lnTo>
                    <a:pt x="512800" y="115404"/>
                  </a:lnTo>
                  <a:lnTo>
                    <a:pt x="512800" y="103797"/>
                  </a:lnTo>
                  <a:lnTo>
                    <a:pt x="512800" y="101041"/>
                  </a:lnTo>
                  <a:lnTo>
                    <a:pt x="512800" y="75285"/>
                  </a:lnTo>
                  <a:lnTo>
                    <a:pt x="512800" y="58775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9" name="object 15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705384" y="7926069"/>
              <a:ext cx="175332" cy="126626"/>
            </a:xfrm>
            <a:prstGeom prst="rect">
              <a:avLst/>
            </a:prstGeom>
          </p:spPr>
        </p:pic>
      </p:grpSp>
      <p:sp>
        <p:nvSpPr>
          <p:cNvPr id="160" name="object 160"/>
          <p:cNvSpPr/>
          <p:nvPr/>
        </p:nvSpPr>
        <p:spPr>
          <a:xfrm>
            <a:off x="3518814" y="7928876"/>
            <a:ext cx="19050" cy="122555"/>
          </a:xfrm>
          <a:custGeom>
            <a:avLst/>
            <a:gdLst/>
            <a:ahLst/>
            <a:cxnLst/>
            <a:rect l="l" t="t" r="r" b="b"/>
            <a:pathLst>
              <a:path w="19050" h="122554">
                <a:moveTo>
                  <a:pt x="18491" y="0"/>
                </a:moveTo>
                <a:lnTo>
                  <a:pt x="0" y="0"/>
                </a:lnTo>
                <a:lnTo>
                  <a:pt x="0" y="122504"/>
                </a:lnTo>
                <a:lnTo>
                  <a:pt x="18491" y="122504"/>
                </a:lnTo>
                <a:lnTo>
                  <a:pt x="18491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1" name="object 161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3597076" y="7928864"/>
            <a:ext cx="194990" cy="123825"/>
          </a:xfrm>
          <a:prstGeom prst="rect">
            <a:avLst/>
          </a:prstGeom>
        </p:spPr>
      </p:pic>
      <p:sp>
        <p:nvSpPr>
          <p:cNvPr id="162" name="object 162"/>
          <p:cNvSpPr/>
          <p:nvPr/>
        </p:nvSpPr>
        <p:spPr>
          <a:xfrm>
            <a:off x="4850162" y="8028104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5">
                <a:moveTo>
                  <a:pt x="15620" y="0"/>
                </a:moveTo>
                <a:lnTo>
                  <a:pt x="8788" y="0"/>
                </a:lnTo>
                <a:lnTo>
                  <a:pt x="5918" y="1168"/>
                </a:lnTo>
                <a:lnTo>
                  <a:pt x="1168" y="5905"/>
                </a:lnTo>
                <a:lnTo>
                  <a:pt x="0" y="8801"/>
                </a:lnTo>
                <a:lnTo>
                  <a:pt x="0" y="15621"/>
                </a:lnTo>
                <a:lnTo>
                  <a:pt x="1168" y="18554"/>
                </a:lnTo>
                <a:lnTo>
                  <a:pt x="3543" y="20967"/>
                </a:lnTo>
                <a:lnTo>
                  <a:pt x="5918" y="23380"/>
                </a:lnTo>
                <a:lnTo>
                  <a:pt x="8788" y="24587"/>
                </a:lnTo>
                <a:lnTo>
                  <a:pt x="15620" y="24587"/>
                </a:lnTo>
                <a:lnTo>
                  <a:pt x="18541" y="23380"/>
                </a:lnTo>
                <a:lnTo>
                  <a:pt x="23380" y="18554"/>
                </a:lnTo>
                <a:lnTo>
                  <a:pt x="24587" y="15621"/>
                </a:lnTo>
                <a:lnTo>
                  <a:pt x="24587" y="8801"/>
                </a:lnTo>
                <a:lnTo>
                  <a:pt x="23380" y="5905"/>
                </a:lnTo>
                <a:lnTo>
                  <a:pt x="18541" y="1168"/>
                </a:lnTo>
                <a:lnTo>
                  <a:pt x="15620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3" name="object 163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4931879" y="7928864"/>
            <a:ext cx="194989" cy="123825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5181009" y="7933159"/>
            <a:ext cx="281153" cy="119532"/>
          </a:xfrm>
          <a:prstGeom prst="rect">
            <a:avLst/>
          </a:prstGeom>
        </p:spPr>
      </p:pic>
      <p:pic>
        <p:nvPicPr>
          <p:cNvPr id="165" name="object 165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907651" y="7928870"/>
            <a:ext cx="3934919" cy="554087"/>
          </a:xfrm>
          <a:prstGeom prst="rect">
            <a:avLst/>
          </a:prstGeom>
        </p:spPr>
      </p:pic>
      <p:pic>
        <p:nvPicPr>
          <p:cNvPr id="166" name="object 166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5643420" y="7926399"/>
            <a:ext cx="1061340" cy="538561"/>
          </a:xfrm>
          <a:prstGeom prst="rect">
            <a:avLst/>
          </a:prstGeom>
        </p:spPr>
      </p:pic>
      <p:grpSp>
        <p:nvGrpSpPr>
          <p:cNvPr id="167" name="object 167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168" name="object 16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7262062" y="9613399"/>
              <a:ext cx="230317" cy="135636"/>
            </a:xfrm>
            <a:prstGeom prst="rect">
              <a:avLst/>
            </a:prstGeom>
          </p:spPr>
        </p:pic>
        <p:sp>
          <p:nvSpPr>
            <p:cNvPr id="169" name="object 169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1" name="CuadroTexto 170">
            <a:extLst>
              <a:ext uri="{FF2B5EF4-FFF2-40B4-BE49-F238E27FC236}">
                <a16:creationId xmlns:a16="http://schemas.microsoft.com/office/drawing/2014/main" xmlns="" id="{0E80AE3B-49E8-F679-9310-2273FED6752F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172" name="Paralelogramo 171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n 126">
            <a:extLst>
              <a:ext uri="{FF2B5EF4-FFF2-40B4-BE49-F238E27FC236}">
                <a16:creationId xmlns:a16="http://schemas.microsoft.com/office/drawing/2014/main" xmlns="" id="{EB206D47-3F17-B426-F0BB-027A17747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6" y="84451"/>
            <a:ext cx="1066981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4739" y="772591"/>
            <a:ext cx="937529" cy="2762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04694" y="595495"/>
            <a:ext cx="1023349" cy="486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48912" y="735342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458524" y="9253201"/>
            <a:ext cx="1129665" cy="107314"/>
            <a:chOff x="2458524" y="9253201"/>
            <a:chExt cx="1129665" cy="1073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8524" y="9254406"/>
              <a:ext cx="84289" cy="1044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4757" y="9254415"/>
              <a:ext cx="86093" cy="104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73211" y="9253201"/>
              <a:ext cx="170848" cy="106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64937" y="9254407"/>
              <a:ext cx="88328" cy="105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83881" y="9254406"/>
              <a:ext cx="84289" cy="1044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89503" y="9254407"/>
              <a:ext cx="88328" cy="10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08431" y="9253201"/>
              <a:ext cx="379724" cy="106836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636631" y="9220665"/>
            <a:ext cx="1684020" cy="146050"/>
            <a:chOff x="3636631" y="9220665"/>
            <a:chExt cx="1684020" cy="146050"/>
          </a:xfrm>
        </p:grpSpPr>
        <p:sp>
          <p:nvSpPr>
            <p:cNvPr id="15" name="object 15"/>
            <p:cNvSpPr/>
            <p:nvPr/>
          </p:nvSpPr>
          <p:spPr>
            <a:xfrm>
              <a:off x="3636631" y="9242884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1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7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60177" y="9220665"/>
              <a:ext cx="1559873" cy="145531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27841" y="9604426"/>
            <a:ext cx="1367027" cy="96012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488023" y="9604426"/>
            <a:ext cx="888365" cy="86995"/>
            <a:chOff x="3488023" y="9604426"/>
            <a:chExt cx="888365" cy="86995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88023" y="9604426"/>
              <a:ext cx="629573" cy="867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33888" y="9613646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60"/>
                  </a:moveTo>
                  <a:lnTo>
                    <a:pt x="55587" y="3860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300"/>
                  </a:lnTo>
                  <a:lnTo>
                    <a:pt x="88912" y="68300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60"/>
                  </a:lnTo>
                  <a:close/>
                </a:path>
                <a:path w="242570" h="75565">
                  <a:moveTo>
                    <a:pt x="165963" y="32372"/>
                  </a:moveTo>
                  <a:lnTo>
                    <a:pt x="164401" y="28168"/>
                  </a:lnTo>
                  <a:lnTo>
                    <a:pt x="164007" y="27101"/>
                  </a:lnTo>
                  <a:lnTo>
                    <a:pt x="156222" y="20294"/>
                  </a:lnTo>
                  <a:lnTo>
                    <a:pt x="150710" y="18592"/>
                  </a:lnTo>
                  <a:lnTo>
                    <a:pt x="139661" y="18592"/>
                  </a:lnTo>
                  <a:lnTo>
                    <a:pt x="135877" y="19100"/>
                  </a:lnTo>
                  <a:lnTo>
                    <a:pt x="128574" y="21120"/>
                  </a:lnTo>
                  <a:lnTo>
                    <a:pt x="125425" y="22631"/>
                  </a:lnTo>
                  <a:lnTo>
                    <a:pt x="122783" y="24663"/>
                  </a:lnTo>
                  <a:lnTo>
                    <a:pt x="127203" y="32842"/>
                  </a:lnTo>
                  <a:lnTo>
                    <a:pt x="127304" y="33045"/>
                  </a:lnTo>
                  <a:lnTo>
                    <a:pt x="129146" y="31521"/>
                  </a:lnTo>
                  <a:lnTo>
                    <a:pt x="131394" y="30314"/>
                  </a:lnTo>
                  <a:lnTo>
                    <a:pt x="136740" y="28587"/>
                  </a:lnTo>
                  <a:lnTo>
                    <a:pt x="139458" y="28168"/>
                  </a:lnTo>
                  <a:lnTo>
                    <a:pt x="146329" y="28168"/>
                  </a:lnTo>
                  <a:lnTo>
                    <a:pt x="149390" y="29095"/>
                  </a:lnTo>
                  <a:lnTo>
                    <a:pt x="153441" y="32842"/>
                  </a:lnTo>
                  <a:lnTo>
                    <a:pt x="154457" y="35471"/>
                  </a:lnTo>
                  <a:lnTo>
                    <a:pt x="154457" y="39573"/>
                  </a:lnTo>
                  <a:lnTo>
                    <a:pt x="154457" y="47218"/>
                  </a:lnTo>
                  <a:lnTo>
                    <a:pt x="154457" y="52920"/>
                  </a:lnTo>
                  <a:lnTo>
                    <a:pt x="153466" y="55435"/>
                  </a:lnTo>
                  <a:lnTo>
                    <a:pt x="151866" y="57353"/>
                  </a:lnTo>
                  <a:lnTo>
                    <a:pt x="148005" y="59575"/>
                  </a:lnTo>
                  <a:lnTo>
                    <a:pt x="147281" y="59956"/>
                  </a:lnTo>
                  <a:lnTo>
                    <a:pt x="144843" y="60579"/>
                  </a:lnTo>
                  <a:lnTo>
                    <a:pt x="139077" y="60579"/>
                  </a:lnTo>
                  <a:lnTo>
                    <a:pt x="136791" y="59956"/>
                  </a:lnTo>
                  <a:lnTo>
                    <a:pt x="133464" y="57492"/>
                  </a:lnTo>
                  <a:lnTo>
                    <a:pt x="132638" y="55854"/>
                  </a:lnTo>
                  <a:lnTo>
                    <a:pt x="132638" y="51917"/>
                  </a:lnTo>
                  <a:lnTo>
                    <a:pt x="133311" y="50368"/>
                  </a:lnTo>
                  <a:lnTo>
                    <a:pt x="136017" y="47853"/>
                  </a:lnTo>
                  <a:lnTo>
                    <a:pt x="138645" y="47218"/>
                  </a:lnTo>
                  <a:lnTo>
                    <a:pt x="154457" y="47218"/>
                  </a:lnTo>
                  <a:lnTo>
                    <a:pt x="154457" y="39573"/>
                  </a:lnTo>
                  <a:lnTo>
                    <a:pt x="136791" y="39573"/>
                  </a:lnTo>
                  <a:lnTo>
                    <a:pt x="132791" y="40220"/>
                  </a:lnTo>
                  <a:lnTo>
                    <a:pt x="126784" y="42799"/>
                  </a:lnTo>
                  <a:lnTo>
                    <a:pt x="124625" y="44551"/>
                  </a:lnTo>
                  <a:lnTo>
                    <a:pt x="121983" y="48971"/>
                  </a:lnTo>
                  <a:lnTo>
                    <a:pt x="121323" y="51460"/>
                  </a:lnTo>
                  <a:lnTo>
                    <a:pt x="121424" y="57353"/>
                  </a:lnTo>
                  <a:lnTo>
                    <a:pt x="135953" y="68948"/>
                  </a:lnTo>
                  <a:lnTo>
                    <a:pt x="143992" y="68948"/>
                  </a:lnTo>
                  <a:lnTo>
                    <a:pt x="147599" y="68148"/>
                  </a:lnTo>
                  <a:lnTo>
                    <a:pt x="153301" y="64947"/>
                  </a:lnTo>
                  <a:lnTo>
                    <a:pt x="155105" y="62928"/>
                  </a:lnTo>
                  <a:lnTo>
                    <a:pt x="155105" y="68313"/>
                  </a:lnTo>
                  <a:lnTo>
                    <a:pt x="165963" y="68313"/>
                  </a:lnTo>
                  <a:lnTo>
                    <a:pt x="165963" y="47218"/>
                  </a:lnTo>
                  <a:lnTo>
                    <a:pt x="165963" y="39573"/>
                  </a:lnTo>
                  <a:lnTo>
                    <a:pt x="165963" y="32372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41007" y="34201"/>
                  </a:lnTo>
                  <a:lnTo>
                    <a:pt x="237604" y="28346"/>
                  </a:lnTo>
                  <a:lnTo>
                    <a:pt x="236664" y="26720"/>
                  </a:lnTo>
                  <a:lnTo>
                    <a:pt x="233705" y="23799"/>
                  </a:lnTo>
                  <a:lnTo>
                    <a:pt x="230428" y="21971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107" y="58470"/>
                  </a:lnTo>
                  <a:lnTo>
                    <a:pt x="218630" y="59093"/>
                  </a:lnTo>
                  <a:lnTo>
                    <a:pt x="213106" y="59093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30428" y="40525"/>
                  </a:lnTo>
                  <a:lnTo>
                    <a:pt x="230428" y="21971"/>
                  </a:lnTo>
                  <a:lnTo>
                    <a:pt x="226288" y="19634"/>
                  </a:lnTo>
                  <a:lnTo>
                    <a:pt x="222008" y="18592"/>
                  </a:lnTo>
                  <a:lnTo>
                    <a:pt x="213169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409" y="24752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63" y="68300"/>
                  </a:lnTo>
                  <a:lnTo>
                    <a:pt x="200863" y="62268"/>
                  </a:lnTo>
                  <a:lnTo>
                    <a:pt x="202768" y="64338"/>
                  </a:lnTo>
                  <a:lnTo>
                    <a:pt x="209270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26288" y="67881"/>
                  </a:lnTo>
                  <a:lnTo>
                    <a:pt x="233705" y="63639"/>
                  </a:lnTo>
                  <a:lnTo>
                    <a:pt x="236664" y="60718"/>
                  </a:lnTo>
                  <a:lnTo>
                    <a:pt x="237604" y="59093"/>
                  </a:lnTo>
                  <a:lnTo>
                    <a:pt x="241007" y="5322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70347" y="9604426"/>
            <a:ext cx="1520475" cy="8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45460" y="9589828"/>
            <a:ext cx="94208" cy="15294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265970" y="9592401"/>
            <a:ext cx="121838" cy="12467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52487" y="9587020"/>
            <a:ext cx="72542" cy="135445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611720" y="9305328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86513" y="9305328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7252545" y="9560231"/>
            <a:ext cx="264160" cy="264160"/>
            <a:chOff x="7252545" y="9560231"/>
            <a:chExt cx="264160" cy="264160"/>
          </a:xfrm>
        </p:grpSpPr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79648" y="9629969"/>
              <a:ext cx="210866" cy="13794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258895" y="9566581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042932" y="2703994"/>
            <a:ext cx="628015" cy="153035"/>
          </a:xfrm>
          <a:custGeom>
            <a:avLst/>
            <a:gdLst/>
            <a:ahLst/>
            <a:cxnLst/>
            <a:rect l="l" t="t" r="r" b="b"/>
            <a:pathLst>
              <a:path w="628014" h="153035">
                <a:moveTo>
                  <a:pt x="128219" y="61163"/>
                </a:moveTo>
                <a:lnTo>
                  <a:pt x="111175" y="22529"/>
                </a:lnTo>
                <a:lnTo>
                  <a:pt x="110070" y="21742"/>
                </a:lnTo>
                <a:lnTo>
                  <a:pt x="105308" y="18338"/>
                </a:lnTo>
                <a:lnTo>
                  <a:pt x="98653" y="14833"/>
                </a:lnTo>
                <a:lnTo>
                  <a:pt x="91249" y="12090"/>
                </a:lnTo>
                <a:lnTo>
                  <a:pt x="87579" y="11201"/>
                </a:lnTo>
                <a:lnTo>
                  <a:pt x="87579" y="54533"/>
                </a:lnTo>
                <a:lnTo>
                  <a:pt x="87579" y="67665"/>
                </a:lnTo>
                <a:lnTo>
                  <a:pt x="85496" y="72745"/>
                </a:lnTo>
                <a:lnTo>
                  <a:pt x="77241" y="80048"/>
                </a:lnTo>
                <a:lnTo>
                  <a:pt x="70980" y="81889"/>
                </a:lnTo>
                <a:lnTo>
                  <a:pt x="40233" y="81889"/>
                </a:lnTo>
                <a:lnTo>
                  <a:pt x="40233" y="40233"/>
                </a:lnTo>
                <a:lnTo>
                  <a:pt x="70980" y="40233"/>
                </a:lnTo>
                <a:lnTo>
                  <a:pt x="77241" y="42062"/>
                </a:lnTo>
                <a:lnTo>
                  <a:pt x="85496" y="49364"/>
                </a:lnTo>
                <a:lnTo>
                  <a:pt x="87579" y="54533"/>
                </a:lnTo>
                <a:lnTo>
                  <a:pt x="87579" y="11201"/>
                </a:lnTo>
                <a:lnTo>
                  <a:pt x="83172" y="10121"/>
                </a:lnTo>
                <a:lnTo>
                  <a:pt x="74434" y="8928"/>
                </a:lnTo>
                <a:lnTo>
                  <a:pt x="65011" y="8534"/>
                </a:lnTo>
                <a:lnTo>
                  <a:pt x="0" y="8534"/>
                </a:lnTo>
                <a:lnTo>
                  <a:pt x="0" y="150774"/>
                </a:lnTo>
                <a:lnTo>
                  <a:pt x="40233" y="150774"/>
                </a:lnTo>
                <a:lnTo>
                  <a:pt x="40233" y="113588"/>
                </a:lnTo>
                <a:lnTo>
                  <a:pt x="65011" y="113588"/>
                </a:lnTo>
                <a:lnTo>
                  <a:pt x="105308" y="103657"/>
                </a:lnTo>
                <a:lnTo>
                  <a:pt x="127736" y="68922"/>
                </a:lnTo>
                <a:lnTo>
                  <a:pt x="128219" y="61163"/>
                </a:lnTo>
                <a:close/>
              </a:path>
              <a:path w="628014" h="153035">
                <a:moveTo>
                  <a:pt x="263347" y="95516"/>
                </a:moveTo>
                <a:lnTo>
                  <a:pt x="245935" y="54635"/>
                </a:lnTo>
                <a:lnTo>
                  <a:pt x="224332" y="42367"/>
                </a:lnTo>
                <a:lnTo>
                  <a:pt x="224332" y="89954"/>
                </a:lnTo>
                <a:lnTo>
                  <a:pt x="224332" y="101066"/>
                </a:lnTo>
                <a:lnTo>
                  <a:pt x="205638" y="121920"/>
                </a:lnTo>
                <a:lnTo>
                  <a:pt x="196824" y="121920"/>
                </a:lnTo>
                <a:lnTo>
                  <a:pt x="178003" y="101066"/>
                </a:lnTo>
                <a:lnTo>
                  <a:pt x="178003" y="89954"/>
                </a:lnTo>
                <a:lnTo>
                  <a:pt x="196824" y="69494"/>
                </a:lnTo>
                <a:lnTo>
                  <a:pt x="205638" y="69494"/>
                </a:lnTo>
                <a:lnTo>
                  <a:pt x="224332" y="89954"/>
                </a:lnTo>
                <a:lnTo>
                  <a:pt x="224332" y="42367"/>
                </a:lnTo>
                <a:lnTo>
                  <a:pt x="218262" y="40614"/>
                </a:lnTo>
                <a:lnTo>
                  <a:pt x="209956" y="39255"/>
                </a:lnTo>
                <a:lnTo>
                  <a:pt x="201168" y="38811"/>
                </a:lnTo>
                <a:lnTo>
                  <a:pt x="192379" y="39255"/>
                </a:lnTo>
                <a:lnTo>
                  <a:pt x="156540" y="54635"/>
                </a:lnTo>
                <a:lnTo>
                  <a:pt x="138988" y="95516"/>
                </a:lnTo>
                <a:lnTo>
                  <a:pt x="139484" y="103606"/>
                </a:lnTo>
                <a:lnTo>
                  <a:pt x="162420" y="141287"/>
                </a:lnTo>
                <a:lnTo>
                  <a:pt x="201168" y="152603"/>
                </a:lnTo>
                <a:lnTo>
                  <a:pt x="209956" y="152146"/>
                </a:lnTo>
                <a:lnTo>
                  <a:pt x="245935" y="136575"/>
                </a:lnTo>
                <a:lnTo>
                  <a:pt x="262851" y="103606"/>
                </a:lnTo>
                <a:lnTo>
                  <a:pt x="263347" y="95516"/>
                </a:lnTo>
                <a:close/>
              </a:path>
              <a:path w="628014" h="153035">
                <a:moveTo>
                  <a:pt x="398475" y="0"/>
                </a:moveTo>
                <a:lnTo>
                  <a:pt x="373164" y="0"/>
                </a:lnTo>
                <a:lnTo>
                  <a:pt x="373164" y="86271"/>
                </a:lnTo>
                <a:lnTo>
                  <a:pt x="372211" y="77889"/>
                </a:lnTo>
                <a:lnTo>
                  <a:pt x="372008" y="76962"/>
                </a:lnTo>
                <a:lnTo>
                  <a:pt x="372135" y="77520"/>
                </a:lnTo>
                <a:lnTo>
                  <a:pt x="372211" y="77889"/>
                </a:lnTo>
                <a:lnTo>
                  <a:pt x="373049" y="85242"/>
                </a:lnTo>
                <a:lnTo>
                  <a:pt x="373164" y="86271"/>
                </a:lnTo>
                <a:lnTo>
                  <a:pt x="373164" y="0"/>
                </a:lnTo>
                <a:lnTo>
                  <a:pt x="360476" y="0"/>
                </a:lnTo>
                <a:lnTo>
                  <a:pt x="360476" y="89954"/>
                </a:lnTo>
                <a:lnTo>
                  <a:pt x="360476" y="101066"/>
                </a:lnTo>
                <a:lnTo>
                  <a:pt x="341858" y="121920"/>
                </a:lnTo>
                <a:lnTo>
                  <a:pt x="333044" y="121920"/>
                </a:lnTo>
                <a:lnTo>
                  <a:pt x="314350" y="101066"/>
                </a:lnTo>
                <a:lnTo>
                  <a:pt x="314350" y="89954"/>
                </a:lnTo>
                <a:lnTo>
                  <a:pt x="333044" y="69494"/>
                </a:lnTo>
                <a:lnTo>
                  <a:pt x="341858" y="69494"/>
                </a:lnTo>
                <a:lnTo>
                  <a:pt x="360476" y="89954"/>
                </a:lnTo>
                <a:lnTo>
                  <a:pt x="360476" y="0"/>
                </a:lnTo>
                <a:lnTo>
                  <a:pt x="359867" y="0"/>
                </a:lnTo>
                <a:lnTo>
                  <a:pt x="359867" y="48882"/>
                </a:lnTo>
                <a:lnTo>
                  <a:pt x="346900" y="40843"/>
                </a:lnTo>
                <a:lnTo>
                  <a:pt x="338861" y="38811"/>
                </a:lnTo>
                <a:lnTo>
                  <a:pt x="329387" y="38811"/>
                </a:lnTo>
                <a:lnTo>
                  <a:pt x="291007" y="54076"/>
                </a:lnTo>
                <a:lnTo>
                  <a:pt x="275145" y="95504"/>
                </a:lnTo>
                <a:lnTo>
                  <a:pt x="275590" y="104038"/>
                </a:lnTo>
                <a:lnTo>
                  <a:pt x="296214" y="141732"/>
                </a:lnTo>
                <a:lnTo>
                  <a:pt x="329387" y="152603"/>
                </a:lnTo>
                <a:lnTo>
                  <a:pt x="339267" y="152603"/>
                </a:lnTo>
                <a:lnTo>
                  <a:pt x="347472" y="150571"/>
                </a:lnTo>
                <a:lnTo>
                  <a:pt x="360476" y="142443"/>
                </a:lnTo>
                <a:lnTo>
                  <a:pt x="361696" y="140893"/>
                </a:lnTo>
                <a:lnTo>
                  <a:pt x="361746" y="121920"/>
                </a:lnTo>
                <a:lnTo>
                  <a:pt x="361873" y="101066"/>
                </a:lnTo>
                <a:lnTo>
                  <a:pt x="361810" y="111937"/>
                </a:lnTo>
                <a:lnTo>
                  <a:pt x="361696" y="140893"/>
                </a:lnTo>
                <a:lnTo>
                  <a:pt x="361696" y="150850"/>
                </a:lnTo>
                <a:lnTo>
                  <a:pt x="398475" y="150850"/>
                </a:lnTo>
                <a:lnTo>
                  <a:pt x="398475" y="48971"/>
                </a:lnTo>
                <a:lnTo>
                  <a:pt x="398475" y="0"/>
                </a:lnTo>
                <a:close/>
              </a:path>
              <a:path w="628014" h="153035">
                <a:moveTo>
                  <a:pt x="536003" y="95516"/>
                </a:moveTo>
                <a:lnTo>
                  <a:pt x="535736" y="90843"/>
                </a:lnTo>
                <a:lnTo>
                  <a:pt x="535559" y="87503"/>
                </a:lnTo>
                <a:lnTo>
                  <a:pt x="535533" y="87109"/>
                </a:lnTo>
                <a:lnTo>
                  <a:pt x="535330" y="86029"/>
                </a:lnTo>
                <a:lnTo>
                  <a:pt x="535292" y="85826"/>
                </a:lnTo>
                <a:lnTo>
                  <a:pt x="535165" y="85140"/>
                </a:lnTo>
                <a:lnTo>
                  <a:pt x="534047" y="78994"/>
                </a:lnTo>
                <a:lnTo>
                  <a:pt x="531571" y="71577"/>
                </a:lnTo>
                <a:lnTo>
                  <a:pt x="528828" y="66243"/>
                </a:lnTo>
                <a:lnTo>
                  <a:pt x="528104" y="64833"/>
                </a:lnTo>
                <a:lnTo>
                  <a:pt x="523798" y="58813"/>
                </a:lnTo>
                <a:lnTo>
                  <a:pt x="518807" y="53568"/>
                </a:lnTo>
                <a:lnTo>
                  <a:pt x="513143" y="49110"/>
                </a:lnTo>
                <a:lnTo>
                  <a:pt x="506780" y="45427"/>
                </a:lnTo>
                <a:lnTo>
                  <a:pt x="500265" y="42697"/>
                </a:lnTo>
                <a:lnTo>
                  <a:pt x="500265" y="85140"/>
                </a:lnTo>
                <a:lnTo>
                  <a:pt x="454545" y="85140"/>
                </a:lnTo>
                <a:lnTo>
                  <a:pt x="472706" y="66243"/>
                </a:lnTo>
                <a:lnTo>
                  <a:pt x="481914" y="66243"/>
                </a:lnTo>
                <a:lnTo>
                  <a:pt x="500265" y="85140"/>
                </a:lnTo>
                <a:lnTo>
                  <a:pt x="500265" y="42697"/>
                </a:lnTo>
                <a:lnTo>
                  <a:pt x="499884" y="42532"/>
                </a:lnTo>
                <a:lnTo>
                  <a:pt x="492645" y="40462"/>
                </a:lnTo>
                <a:lnTo>
                  <a:pt x="485267" y="39255"/>
                </a:lnTo>
                <a:lnTo>
                  <a:pt x="485749" y="39255"/>
                </a:lnTo>
                <a:lnTo>
                  <a:pt x="477113" y="38811"/>
                </a:lnTo>
                <a:lnTo>
                  <a:pt x="468680" y="39255"/>
                </a:lnTo>
                <a:lnTo>
                  <a:pt x="460692" y="40614"/>
                </a:lnTo>
                <a:lnTo>
                  <a:pt x="424319" y="66243"/>
                </a:lnTo>
                <a:lnTo>
                  <a:pt x="416547" y="95516"/>
                </a:lnTo>
                <a:lnTo>
                  <a:pt x="416979" y="102349"/>
                </a:lnTo>
                <a:lnTo>
                  <a:pt x="417042" y="103517"/>
                </a:lnTo>
                <a:lnTo>
                  <a:pt x="418553" y="111074"/>
                </a:lnTo>
                <a:lnTo>
                  <a:pt x="420966" y="117906"/>
                </a:lnTo>
                <a:lnTo>
                  <a:pt x="421068" y="118198"/>
                </a:lnTo>
                <a:lnTo>
                  <a:pt x="454710" y="148424"/>
                </a:lnTo>
                <a:lnTo>
                  <a:pt x="481164" y="152603"/>
                </a:lnTo>
                <a:lnTo>
                  <a:pt x="488823" y="152311"/>
                </a:lnTo>
                <a:lnTo>
                  <a:pt x="528104" y="134734"/>
                </a:lnTo>
                <a:lnTo>
                  <a:pt x="516966" y="123151"/>
                </a:lnTo>
                <a:lnTo>
                  <a:pt x="507796" y="113601"/>
                </a:lnTo>
                <a:lnTo>
                  <a:pt x="503999" y="116852"/>
                </a:lnTo>
                <a:lnTo>
                  <a:pt x="500164" y="119253"/>
                </a:lnTo>
                <a:lnTo>
                  <a:pt x="492455" y="122364"/>
                </a:lnTo>
                <a:lnTo>
                  <a:pt x="487807" y="123151"/>
                </a:lnTo>
                <a:lnTo>
                  <a:pt x="476567" y="123151"/>
                </a:lnTo>
                <a:lnTo>
                  <a:pt x="455091" y="105460"/>
                </a:lnTo>
                <a:lnTo>
                  <a:pt x="535419" y="105460"/>
                </a:lnTo>
                <a:lnTo>
                  <a:pt x="535597" y="103517"/>
                </a:lnTo>
                <a:lnTo>
                  <a:pt x="535698" y="102349"/>
                </a:lnTo>
                <a:lnTo>
                  <a:pt x="535952" y="98831"/>
                </a:lnTo>
                <a:lnTo>
                  <a:pt x="536003" y="95516"/>
                </a:lnTo>
                <a:close/>
              </a:path>
              <a:path w="628014" h="153035">
                <a:moveTo>
                  <a:pt x="627888" y="38811"/>
                </a:moveTo>
                <a:lnTo>
                  <a:pt x="590892" y="52730"/>
                </a:lnTo>
                <a:lnTo>
                  <a:pt x="590892" y="40640"/>
                </a:lnTo>
                <a:lnTo>
                  <a:pt x="554113" y="40640"/>
                </a:lnTo>
                <a:lnTo>
                  <a:pt x="554113" y="150774"/>
                </a:lnTo>
                <a:lnTo>
                  <a:pt x="592734" y="150774"/>
                </a:lnTo>
                <a:lnTo>
                  <a:pt x="592734" y="90563"/>
                </a:lnTo>
                <a:lnTo>
                  <a:pt x="595160" y="83616"/>
                </a:lnTo>
                <a:lnTo>
                  <a:pt x="604913" y="75082"/>
                </a:lnTo>
                <a:lnTo>
                  <a:pt x="610755" y="73126"/>
                </a:lnTo>
                <a:lnTo>
                  <a:pt x="624598" y="73126"/>
                </a:lnTo>
                <a:lnTo>
                  <a:pt x="626122" y="73279"/>
                </a:lnTo>
                <a:lnTo>
                  <a:pt x="627888" y="73558"/>
                </a:lnTo>
                <a:lnTo>
                  <a:pt x="627888" y="73126"/>
                </a:lnTo>
                <a:lnTo>
                  <a:pt x="627888" y="72745"/>
                </a:lnTo>
                <a:lnTo>
                  <a:pt x="627888" y="38811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48430" y="2691383"/>
            <a:ext cx="989965" cy="205104"/>
          </a:xfrm>
          <a:custGeom>
            <a:avLst/>
            <a:gdLst/>
            <a:ahLst/>
            <a:cxnLst/>
            <a:rect l="l" t="t" r="r" b="b"/>
            <a:pathLst>
              <a:path w="989964" h="205105">
                <a:moveTo>
                  <a:pt x="114211" y="131826"/>
                </a:moveTo>
                <a:lnTo>
                  <a:pt x="39839" y="131826"/>
                </a:lnTo>
                <a:lnTo>
                  <a:pt x="39839" y="106426"/>
                </a:lnTo>
                <a:lnTo>
                  <a:pt x="36982" y="106426"/>
                </a:lnTo>
                <a:lnTo>
                  <a:pt x="36982" y="106273"/>
                </a:lnTo>
                <a:lnTo>
                  <a:pt x="39839" y="106273"/>
                </a:lnTo>
                <a:lnTo>
                  <a:pt x="103035" y="106273"/>
                </a:lnTo>
                <a:lnTo>
                  <a:pt x="103035" y="76200"/>
                </a:lnTo>
                <a:lnTo>
                  <a:pt x="39839" y="76200"/>
                </a:lnTo>
                <a:lnTo>
                  <a:pt x="36982" y="76200"/>
                </a:lnTo>
                <a:lnTo>
                  <a:pt x="36982" y="75946"/>
                </a:lnTo>
                <a:lnTo>
                  <a:pt x="39839" y="75946"/>
                </a:lnTo>
                <a:lnTo>
                  <a:pt x="39839" y="51816"/>
                </a:lnTo>
                <a:lnTo>
                  <a:pt x="111569" y="51816"/>
                </a:lnTo>
                <a:lnTo>
                  <a:pt x="111569" y="21336"/>
                </a:lnTo>
                <a:lnTo>
                  <a:pt x="0" y="21336"/>
                </a:lnTo>
                <a:lnTo>
                  <a:pt x="0" y="51816"/>
                </a:lnTo>
                <a:lnTo>
                  <a:pt x="0" y="75946"/>
                </a:lnTo>
                <a:lnTo>
                  <a:pt x="0" y="106426"/>
                </a:lnTo>
                <a:lnTo>
                  <a:pt x="0" y="131826"/>
                </a:lnTo>
                <a:lnTo>
                  <a:pt x="0" y="163576"/>
                </a:lnTo>
                <a:lnTo>
                  <a:pt x="114211" y="163576"/>
                </a:lnTo>
                <a:lnTo>
                  <a:pt x="114211" y="131826"/>
                </a:lnTo>
                <a:close/>
              </a:path>
              <a:path w="989964" h="205105">
                <a:moveTo>
                  <a:pt x="175158" y="53251"/>
                </a:moveTo>
                <a:lnTo>
                  <a:pt x="136537" y="53251"/>
                </a:lnTo>
                <a:lnTo>
                  <a:pt x="136537" y="165341"/>
                </a:lnTo>
                <a:lnTo>
                  <a:pt x="135496" y="168998"/>
                </a:lnTo>
                <a:lnTo>
                  <a:pt x="133223" y="171500"/>
                </a:lnTo>
                <a:lnTo>
                  <a:pt x="131178" y="173672"/>
                </a:lnTo>
                <a:lnTo>
                  <a:pt x="128562" y="174764"/>
                </a:lnTo>
                <a:lnTo>
                  <a:pt x="120700" y="174764"/>
                </a:lnTo>
                <a:lnTo>
                  <a:pt x="116700" y="173672"/>
                </a:lnTo>
                <a:lnTo>
                  <a:pt x="113182" y="171500"/>
                </a:lnTo>
                <a:lnTo>
                  <a:pt x="103428" y="198945"/>
                </a:lnTo>
                <a:lnTo>
                  <a:pt x="106819" y="200698"/>
                </a:lnTo>
                <a:lnTo>
                  <a:pt x="110845" y="202095"/>
                </a:lnTo>
                <a:lnTo>
                  <a:pt x="120192" y="204127"/>
                </a:lnTo>
                <a:lnTo>
                  <a:pt x="125095" y="204635"/>
                </a:lnTo>
                <a:lnTo>
                  <a:pt x="130251" y="204635"/>
                </a:lnTo>
                <a:lnTo>
                  <a:pt x="168529" y="186143"/>
                </a:lnTo>
                <a:lnTo>
                  <a:pt x="175158" y="160540"/>
                </a:lnTo>
                <a:lnTo>
                  <a:pt x="175158" y="53251"/>
                </a:lnTo>
                <a:close/>
              </a:path>
              <a:path w="989964" h="205105">
                <a:moveTo>
                  <a:pt x="179425" y="14097"/>
                </a:moveTo>
                <a:lnTo>
                  <a:pt x="177266" y="9321"/>
                </a:lnTo>
                <a:lnTo>
                  <a:pt x="168719" y="1981"/>
                </a:lnTo>
                <a:lnTo>
                  <a:pt x="168910" y="1981"/>
                </a:lnTo>
                <a:lnTo>
                  <a:pt x="162902" y="12"/>
                </a:lnTo>
                <a:lnTo>
                  <a:pt x="148805" y="12"/>
                </a:lnTo>
                <a:lnTo>
                  <a:pt x="143116" y="1981"/>
                </a:lnTo>
                <a:lnTo>
                  <a:pt x="134442" y="9829"/>
                </a:lnTo>
                <a:lnTo>
                  <a:pt x="132283" y="14719"/>
                </a:lnTo>
                <a:lnTo>
                  <a:pt x="132283" y="26365"/>
                </a:lnTo>
                <a:lnTo>
                  <a:pt x="134366" y="31064"/>
                </a:lnTo>
                <a:lnTo>
                  <a:pt x="134442" y="31242"/>
                </a:lnTo>
                <a:lnTo>
                  <a:pt x="143116" y="39103"/>
                </a:lnTo>
                <a:lnTo>
                  <a:pt x="148805" y="41059"/>
                </a:lnTo>
                <a:lnTo>
                  <a:pt x="163029" y="41059"/>
                </a:lnTo>
                <a:lnTo>
                  <a:pt x="168656" y="39103"/>
                </a:lnTo>
                <a:lnTo>
                  <a:pt x="177279" y="31064"/>
                </a:lnTo>
                <a:lnTo>
                  <a:pt x="179425" y="26009"/>
                </a:lnTo>
                <a:lnTo>
                  <a:pt x="179425" y="14097"/>
                </a:lnTo>
                <a:close/>
              </a:path>
              <a:path w="989964" h="205105">
                <a:moveTo>
                  <a:pt x="312699" y="108127"/>
                </a:moveTo>
                <a:lnTo>
                  <a:pt x="312432" y="103454"/>
                </a:lnTo>
                <a:lnTo>
                  <a:pt x="312242" y="100114"/>
                </a:lnTo>
                <a:lnTo>
                  <a:pt x="312229" y="99720"/>
                </a:lnTo>
                <a:lnTo>
                  <a:pt x="312026" y="98640"/>
                </a:lnTo>
                <a:lnTo>
                  <a:pt x="311988" y="98437"/>
                </a:lnTo>
                <a:lnTo>
                  <a:pt x="311861" y="97751"/>
                </a:lnTo>
                <a:lnTo>
                  <a:pt x="310743" y="91605"/>
                </a:lnTo>
                <a:lnTo>
                  <a:pt x="308267" y="84188"/>
                </a:lnTo>
                <a:lnTo>
                  <a:pt x="305523" y="78854"/>
                </a:lnTo>
                <a:lnTo>
                  <a:pt x="304800" y="77444"/>
                </a:lnTo>
                <a:lnTo>
                  <a:pt x="300494" y="71424"/>
                </a:lnTo>
                <a:lnTo>
                  <a:pt x="295503" y="66179"/>
                </a:lnTo>
                <a:lnTo>
                  <a:pt x="289826" y="61722"/>
                </a:lnTo>
                <a:lnTo>
                  <a:pt x="283476" y="58039"/>
                </a:lnTo>
                <a:lnTo>
                  <a:pt x="276948" y="55308"/>
                </a:lnTo>
                <a:lnTo>
                  <a:pt x="276948" y="97751"/>
                </a:lnTo>
                <a:lnTo>
                  <a:pt x="231241" y="97751"/>
                </a:lnTo>
                <a:lnTo>
                  <a:pt x="249402" y="78854"/>
                </a:lnTo>
                <a:lnTo>
                  <a:pt x="258610" y="78854"/>
                </a:lnTo>
                <a:lnTo>
                  <a:pt x="276948" y="97751"/>
                </a:lnTo>
                <a:lnTo>
                  <a:pt x="276948" y="55308"/>
                </a:lnTo>
                <a:lnTo>
                  <a:pt x="276580" y="55143"/>
                </a:lnTo>
                <a:lnTo>
                  <a:pt x="269341" y="53073"/>
                </a:lnTo>
                <a:lnTo>
                  <a:pt x="261975" y="51866"/>
                </a:lnTo>
                <a:lnTo>
                  <a:pt x="262445" y="51866"/>
                </a:lnTo>
                <a:lnTo>
                  <a:pt x="253809" y="51422"/>
                </a:lnTo>
                <a:lnTo>
                  <a:pt x="245376" y="51866"/>
                </a:lnTo>
                <a:lnTo>
                  <a:pt x="237388" y="53225"/>
                </a:lnTo>
                <a:lnTo>
                  <a:pt x="201015" y="78854"/>
                </a:lnTo>
                <a:lnTo>
                  <a:pt x="193243" y="108127"/>
                </a:lnTo>
                <a:lnTo>
                  <a:pt x="193662" y="114960"/>
                </a:lnTo>
                <a:lnTo>
                  <a:pt x="193738" y="116128"/>
                </a:lnTo>
                <a:lnTo>
                  <a:pt x="195249" y="123685"/>
                </a:lnTo>
                <a:lnTo>
                  <a:pt x="197662" y="130517"/>
                </a:lnTo>
                <a:lnTo>
                  <a:pt x="197764" y="130810"/>
                </a:lnTo>
                <a:lnTo>
                  <a:pt x="231394" y="161036"/>
                </a:lnTo>
                <a:lnTo>
                  <a:pt x="257860" y="165214"/>
                </a:lnTo>
                <a:lnTo>
                  <a:pt x="265518" y="164922"/>
                </a:lnTo>
                <a:lnTo>
                  <a:pt x="304800" y="147345"/>
                </a:lnTo>
                <a:lnTo>
                  <a:pt x="293662" y="135763"/>
                </a:lnTo>
                <a:lnTo>
                  <a:pt x="284492" y="126212"/>
                </a:lnTo>
                <a:lnTo>
                  <a:pt x="280695" y="129463"/>
                </a:lnTo>
                <a:lnTo>
                  <a:pt x="276860" y="131864"/>
                </a:lnTo>
                <a:lnTo>
                  <a:pt x="269151" y="134975"/>
                </a:lnTo>
                <a:lnTo>
                  <a:pt x="264502" y="135763"/>
                </a:lnTo>
                <a:lnTo>
                  <a:pt x="253263" y="135763"/>
                </a:lnTo>
                <a:lnTo>
                  <a:pt x="231787" y="118071"/>
                </a:lnTo>
                <a:lnTo>
                  <a:pt x="312115" y="118071"/>
                </a:lnTo>
                <a:lnTo>
                  <a:pt x="312254" y="116586"/>
                </a:lnTo>
                <a:lnTo>
                  <a:pt x="312661" y="111442"/>
                </a:lnTo>
                <a:lnTo>
                  <a:pt x="312699" y="108127"/>
                </a:lnTo>
                <a:close/>
              </a:path>
              <a:path w="989964" h="205105">
                <a:moveTo>
                  <a:pt x="438683" y="81711"/>
                </a:moveTo>
                <a:lnTo>
                  <a:pt x="404507" y="53403"/>
                </a:lnTo>
                <a:lnTo>
                  <a:pt x="387083" y="51422"/>
                </a:lnTo>
                <a:lnTo>
                  <a:pt x="378193" y="51866"/>
                </a:lnTo>
                <a:lnTo>
                  <a:pt x="341693" y="67246"/>
                </a:lnTo>
                <a:lnTo>
                  <a:pt x="323875" y="108127"/>
                </a:lnTo>
                <a:lnTo>
                  <a:pt x="324383" y="116217"/>
                </a:lnTo>
                <a:lnTo>
                  <a:pt x="347700" y="153898"/>
                </a:lnTo>
                <a:lnTo>
                  <a:pt x="387083" y="165214"/>
                </a:lnTo>
                <a:lnTo>
                  <a:pt x="396113" y="164719"/>
                </a:lnTo>
                <a:lnTo>
                  <a:pt x="431025" y="147739"/>
                </a:lnTo>
                <a:lnTo>
                  <a:pt x="438683" y="134937"/>
                </a:lnTo>
                <a:lnTo>
                  <a:pt x="408825" y="119697"/>
                </a:lnTo>
                <a:lnTo>
                  <a:pt x="406247" y="124853"/>
                </a:lnTo>
                <a:lnTo>
                  <a:pt x="403059" y="128612"/>
                </a:lnTo>
                <a:lnTo>
                  <a:pt x="395478" y="133350"/>
                </a:lnTo>
                <a:lnTo>
                  <a:pt x="391350" y="134531"/>
                </a:lnTo>
                <a:lnTo>
                  <a:pt x="382409" y="134531"/>
                </a:lnTo>
                <a:lnTo>
                  <a:pt x="362902" y="113804"/>
                </a:lnTo>
                <a:lnTo>
                  <a:pt x="362902" y="102565"/>
                </a:lnTo>
                <a:lnTo>
                  <a:pt x="382409" y="82105"/>
                </a:lnTo>
                <a:lnTo>
                  <a:pt x="391350" y="82105"/>
                </a:lnTo>
                <a:lnTo>
                  <a:pt x="395478" y="83299"/>
                </a:lnTo>
                <a:lnTo>
                  <a:pt x="403059" y="88036"/>
                </a:lnTo>
                <a:lnTo>
                  <a:pt x="406247" y="91795"/>
                </a:lnTo>
                <a:lnTo>
                  <a:pt x="408825" y="96939"/>
                </a:lnTo>
                <a:lnTo>
                  <a:pt x="438683" y="81711"/>
                </a:lnTo>
                <a:close/>
              </a:path>
              <a:path w="989964" h="205105">
                <a:moveTo>
                  <a:pt x="569366" y="53263"/>
                </a:moveTo>
                <a:lnTo>
                  <a:pt x="530758" y="53263"/>
                </a:lnTo>
                <a:lnTo>
                  <a:pt x="530758" y="112395"/>
                </a:lnTo>
                <a:lnTo>
                  <a:pt x="529869" y="117055"/>
                </a:lnTo>
                <a:lnTo>
                  <a:pt x="513829" y="132295"/>
                </a:lnTo>
                <a:lnTo>
                  <a:pt x="504202" y="132295"/>
                </a:lnTo>
                <a:lnTo>
                  <a:pt x="499986" y="130594"/>
                </a:lnTo>
                <a:lnTo>
                  <a:pt x="499795" y="130594"/>
                </a:lnTo>
                <a:lnTo>
                  <a:pt x="493331" y="123151"/>
                </a:lnTo>
                <a:lnTo>
                  <a:pt x="491820" y="117360"/>
                </a:lnTo>
                <a:lnTo>
                  <a:pt x="491744" y="53263"/>
                </a:lnTo>
                <a:lnTo>
                  <a:pt x="453136" y="53263"/>
                </a:lnTo>
                <a:lnTo>
                  <a:pt x="453250" y="117360"/>
                </a:lnTo>
                <a:lnTo>
                  <a:pt x="468680" y="156425"/>
                </a:lnTo>
                <a:lnTo>
                  <a:pt x="490931" y="165214"/>
                </a:lnTo>
                <a:lnTo>
                  <a:pt x="508266" y="165214"/>
                </a:lnTo>
                <a:lnTo>
                  <a:pt x="516051" y="163220"/>
                </a:lnTo>
                <a:lnTo>
                  <a:pt x="530415" y="155232"/>
                </a:lnTo>
                <a:lnTo>
                  <a:pt x="532587" y="152819"/>
                </a:lnTo>
                <a:lnTo>
                  <a:pt x="532587" y="163449"/>
                </a:lnTo>
                <a:lnTo>
                  <a:pt x="569366" y="163449"/>
                </a:lnTo>
                <a:lnTo>
                  <a:pt x="569366" y="53263"/>
                </a:lnTo>
                <a:close/>
              </a:path>
              <a:path w="989964" h="205105">
                <a:moveTo>
                  <a:pt x="670356" y="158927"/>
                </a:moveTo>
                <a:lnTo>
                  <a:pt x="662025" y="135343"/>
                </a:lnTo>
                <a:lnTo>
                  <a:pt x="660806" y="131889"/>
                </a:lnTo>
                <a:lnTo>
                  <a:pt x="659168" y="133057"/>
                </a:lnTo>
                <a:lnTo>
                  <a:pt x="657415" y="134239"/>
                </a:lnTo>
                <a:lnTo>
                  <a:pt x="653630" y="135343"/>
                </a:lnTo>
                <a:lnTo>
                  <a:pt x="645642" y="135343"/>
                </a:lnTo>
                <a:lnTo>
                  <a:pt x="642861" y="134239"/>
                </a:lnTo>
                <a:lnTo>
                  <a:pt x="638517" y="129755"/>
                </a:lnTo>
                <a:lnTo>
                  <a:pt x="637451" y="126682"/>
                </a:lnTo>
                <a:lnTo>
                  <a:pt x="637451" y="81915"/>
                </a:lnTo>
                <a:lnTo>
                  <a:pt x="662635" y="81915"/>
                </a:lnTo>
                <a:lnTo>
                  <a:pt x="662635" y="53263"/>
                </a:lnTo>
                <a:lnTo>
                  <a:pt x="637451" y="53263"/>
                </a:lnTo>
                <a:lnTo>
                  <a:pt x="637451" y="28663"/>
                </a:lnTo>
                <a:lnTo>
                  <a:pt x="598830" y="28663"/>
                </a:lnTo>
                <a:lnTo>
                  <a:pt x="598830" y="53263"/>
                </a:lnTo>
                <a:lnTo>
                  <a:pt x="582790" y="53263"/>
                </a:lnTo>
                <a:lnTo>
                  <a:pt x="582790" y="81915"/>
                </a:lnTo>
                <a:lnTo>
                  <a:pt x="598830" y="81915"/>
                </a:lnTo>
                <a:lnTo>
                  <a:pt x="598830" y="123151"/>
                </a:lnTo>
                <a:lnTo>
                  <a:pt x="599478" y="131889"/>
                </a:lnTo>
                <a:lnTo>
                  <a:pt x="624928" y="162687"/>
                </a:lnTo>
                <a:lnTo>
                  <a:pt x="625106" y="162687"/>
                </a:lnTo>
                <a:lnTo>
                  <a:pt x="633552" y="164553"/>
                </a:lnTo>
                <a:lnTo>
                  <a:pt x="643534" y="165214"/>
                </a:lnTo>
                <a:lnTo>
                  <a:pt x="648677" y="165214"/>
                </a:lnTo>
                <a:lnTo>
                  <a:pt x="653630" y="164706"/>
                </a:lnTo>
                <a:lnTo>
                  <a:pt x="663117" y="162687"/>
                </a:lnTo>
                <a:lnTo>
                  <a:pt x="667105" y="161086"/>
                </a:lnTo>
                <a:lnTo>
                  <a:pt x="670356" y="158927"/>
                </a:lnTo>
                <a:close/>
              </a:path>
              <a:path w="989964" h="205105">
                <a:moveTo>
                  <a:pt x="724014" y="53251"/>
                </a:moveTo>
                <a:lnTo>
                  <a:pt x="685406" y="53251"/>
                </a:lnTo>
                <a:lnTo>
                  <a:pt x="685406" y="163398"/>
                </a:lnTo>
                <a:lnTo>
                  <a:pt x="724014" y="163398"/>
                </a:lnTo>
                <a:lnTo>
                  <a:pt x="724014" y="53251"/>
                </a:lnTo>
                <a:close/>
              </a:path>
              <a:path w="989964" h="205105">
                <a:moveTo>
                  <a:pt x="728281" y="14097"/>
                </a:moveTo>
                <a:lnTo>
                  <a:pt x="726122" y="9321"/>
                </a:lnTo>
                <a:lnTo>
                  <a:pt x="717562" y="1981"/>
                </a:lnTo>
                <a:lnTo>
                  <a:pt x="717753" y="1981"/>
                </a:lnTo>
                <a:lnTo>
                  <a:pt x="711758" y="0"/>
                </a:lnTo>
                <a:lnTo>
                  <a:pt x="697674" y="0"/>
                </a:lnTo>
                <a:lnTo>
                  <a:pt x="691984" y="1981"/>
                </a:lnTo>
                <a:lnTo>
                  <a:pt x="683310" y="9829"/>
                </a:lnTo>
                <a:lnTo>
                  <a:pt x="681139" y="14719"/>
                </a:lnTo>
                <a:lnTo>
                  <a:pt x="681139" y="26365"/>
                </a:lnTo>
                <a:lnTo>
                  <a:pt x="683234" y="31064"/>
                </a:lnTo>
                <a:lnTo>
                  <a:pt x="683310" y="31229"/>
                </a:lnTo>
                <a:lnTo>
                  <a:pt x="691984" y="39103"/>
                </a:lnTo>
                <a:lnTo>
                  <a:pt x="697674" y="41059"/>
                </a:lnTo>
                <a:lnTo>
                  <a:pt x="711898" y="41059"/>
                </a:lnTo>
                <a:lnTo>
                  <a:pt x="717499" y="39103"/>
                </a:lnTo>
                <a:lnTo>
                  <a:pt x="726147" y="31064"/>
                </a:lnTo>
                <a:lnTo>
                  <a:pt x="728281" y="26009"/>
                </a:lnTo>
                <a:lnTo>
                  <a:pt x="728281" y="14097"/>
                </a:lnTo>
                <a:close/>
              </a:path>
              <a:path w="989964" h="205105">
                <a:moveTo>
                  <a:pt x="865238" y="53251"/>
                </a:moveTo>
                <a:lnTo>
                  <a:pt x="828446" y="53251"/>
                </a:lnTo>
                <a:lnTo>
                  <a:pt x="800646" y="120586"/>
                </a:lnTo>
                <a:lnTo>
                  <a:pt x="774204" y="53251"/>
                </a:lnTo>
                <a:lnTo>
                  <a:pt x="734580" y="53251"/>
                </a:lnTo>
                <a:lnTo>
                  <a:pt x="779881" y="163385"/>
                </a:lnTo>
                <a:lnTo>
                  <a:pt x="819721" y="163385"/>
                </a:lnTo>
                <a:lnTo>
                  <a:pt x="827201" y="145300"/>
                </a:lnTo>
                <a:lnTo>
                  <a:pt x="865238" y="53251"/>
                </a:lnTo>
                <a:close/>
              </a:path>
              <a:path w="989964" h="205105">
                <a:moveTo>
                  <a:pt x="989787" y="108127"/>
                </a:moveTo>
                <a:lnTo>
                  <a:pt x="972375" y="67246"/>
                </a:lnTo>
                <a:lnTo>
                  <a:pt x="950772" y="54978"/>
                </a:lnTo>
                <a:lnTo>
                  <a:pt x="950772" y="102565"/>
                </a:lnTo>
                <a:lnTo>
                  <a:pt x="950772" y="113677"/>
                </a:lnTo>
                <a:lnTo>
                  <a:pt x="932078" y="134531"/>
                </a:lnTo>
                <a:lnTo>
                  <a:pt x="923264" y="134531"/>
                </a:lnTo>
                <a:lnTo>
                  <a:pt x="904443" y="113677"/>
                </a:lnTo>
                <a:lnTo>
                  <a:pt x="904443" y="102565"/>
                </a:lnTo>
                <a:lnTo>
                  <a:pt x="923264" y="82105"/>
                </a:lnTo>
                <a:lnTo>
                  <a:pt x="932078" y="82105"/>
                </a:lnTo>
                <a:lnTo>
                  <a:pt x="950772" y="102565"/>
                </a:lnTo>
                <a:lnTo>
                  <a:pt x="950772" y="54978"/>
                </a:lnTo>
                <a:lnTo>
                  <a:pt x="944702" y="53225"/>
                </a:lnTo>
                <a:lnTo>
                  <a:pt x="936396" y="51866"/>
                </a:lnTo>
                <a:lnTo>
                  <a:pt x="927608" y="51422"/>
                </a:lnTo>
                <a:lnTo>
                  <a:pt x="918819" y="51866"/>
                </a:lnTo>
                <a:lnTo>
                  <a:pt x="882980" y="67246"/>
                </a:lnTo>
                <a:lnTo>
                  <a:pt x="865428" y="108127"/>
                </a:lnTo>
                <a:lnTo>
                  <a:pt x="865924" y="116217"/>
                </a:lnTo>
                <a:lnTo>
                  <a:pt x="888860" y="153898"/>
                </a:lnTo>
                <a:lnTo>
                  <a:pt x="927608" y="165214"/>
                </a:lnTo>
                <a:lnTo>
                  <a:pt x="936396" y="164757"/>
                </a:lnTo>
                <a:lnTo>
                  <a:pt x="972375" y="149186"/>
                </a:lnTo>
                <a:lnTo>
                  <a:pt x="989291" y="116217"/>
                </a:lnTo>
                <a:lnTo>
                  <a:pt x="989787" y="108127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object 3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323922" y="2948749"/>
            <a:ext cx="3123777" cy="372231"/>
          </a:xfrm>
          <a:prstGeom prst="rect">
            <a:avLst/>
          </a:prstGeom>
        </p:spPr>
      </p:pic>
      <p:sp>
        <p:nvSpPr>
          <p:cNvPr id="128" name="CuadroTexto 127">
            <a:extLst>
              <a:ext uri="{FF2B5EF4-FFF2-40B4-BE49-F238E27FC236}">
                <a16:creationId xmlns:a16="http://schemas.microsoft.com/office/drawing/2014/main" xmlns="" id="{F3B2701F-E9B4-3F89-DE2A-888E34389A52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pic>
        <p:nvPicPr>
          <p:cNvPr id="132" name="Imagen 131">
            <a:extLst>
              <a:ext uri="{FF2B5EF4-FFF2-40B4-BE49-F238E27FC236}">
                <a16:creationId xmlns:a16="http://schemas.microsoft.com/office/drawing/2014/main" xmlns="" id="{A9E7908A-1F62-A671-A52D-F0F8BE2D0D0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72" y="3606500"/>
            <a:ext cx="6324057" cy="5315068"/>
          </a:xfrm>
          <a:prstGeom prst="rect">
            <a:avLst/>
          </a:prstGeom>
        </p:spPr>
      </p:pic>
      <p:sp>
        <p:nvSpPr>
          <p:cNvPr id="36" name="Paralelogramo 35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n 115">
            <a:extLst>
              <a:ext uri="{FF2B5EF4-FFF2-40B4-BE49-F238E27FC236}">
                <a16:creationId xmlns:a16="http://schemas.microsoft.com/office/drawing/2014/main" xmlns="" id="{E1D1C3AA-B728-4607-597E-9AB40352B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84" y="74309"/>
            <a:ext cx="1066980" cy="996439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042932" y="2704007"/>
            <a:ext cx="628015" cy="153035"/>
          </a:xfrm>
          <a:custGeom>
            <a:avLst/>
            <a:gdLst/>
            <a:ahLst/>
            <a:cxnLst/>
            <a:rect l="l" t="t" r="r" b="b"/>
            <a:pathLst>
              <a:path w="628014" h="153035">
                <a:moveTo>
                  <a:pt x="128219" y="61163"/>
                </a:moveTo>
                <a:lnTo>
                  <a:pt x="111175" y="22529"/>
                </a:lnTo>
                <a:lnTo>
                  <a:pt x="110070" y="21742"/>
                </a:lnTo>
                <a:lnTo>
                  <a:pt x="105308" y="18338"/>
                </a:lnTo>
                <a:lnTo>
                  <a:pt x="98653" y="14833"/>
                </a:lnTo>
                <a:lnTo>
                  <a:pt x="91249" y="12090"/>
                </a:lnTo>
                <a:lnTo>
                  <a:pt x="87579" y="11201"/>
                </a:lnTo>
                <a:lnTo>
                  <a:pt x="87579" y="54533"/>
                </a:lnTo>
                <a:lnTo>
                  <a:pt x="87579" y="67665"/>
                </a:lnTo>
                <a:lnTo>
                  <a:pt x="85496" y="72745"/>
                </a:lnTo>
                <a:lnTo>
                  <a:pt x="77241" y="80048"/>
                </a:lnTo>
                <a:lnTo>
                  <a:pt x="70980" y="81889"/>
                </a:lnTo>
                <a:lnTo>
                  <a:pt x="40233" y="81889"/>
                </a:lnTo>
                <a:lnTo>
                  <a:pt x="40233" y="40233"/>
                </a:lnTo>
                <a:lnTo>
                  <a:pt x="70980" y="40233"/>
                </a:lnTo>
                <a:lnTo>
                  <a:pt x="77241" y="42062"/>
                </a:lnTo>
                <a:lnTo>
                  <a:pt x="85496" y="49364"/>
                </a:lnTo>
                <a:lnTo>
                  <a:pt x="87579" y="54533"/>
                </a:lnTo>
                <a:lnTo>
                  <a:pt x="87579" y="11201"/>
                </a:lnTo>
                <a:lnTo>
                  <a:pt x="83172" y="10121"/>
                </a:lnTo>
                <a:lnTo>
                  <a:pt x="74434" y="8928"/>
                </a:lnTo>
                <a:lnTo>
                  <a:pt x="65011" y="8534"/>
                </a:lnTo>
                <a:lnTo>
                  <a:pt x="0" y="8534"/>
                </a:lnTo>
                <a:lnTo>
                  <a:pt x="0" y="150774"/>
                </a:lnTo>
                <a:lnTo>
                  <a:pt x="40233" y="150774"/>
                </a:lnTo>
                <a:lnTo>
                  <a:pt x="40233" y="113588"/>
                </a:lnTo>
                <a:lnTo>
                  <a:pt x="65011" y="113588"/>
                </a:lnTo>
                <a:lnTo>
                  <a:pt x="105308" y="103657"/>
                </a:lnTo>
                <a:lnTo>
                  <a:pt x="127736" y="68922"/>
                </a:lnTo>
                <a:lnTo>
                  <a:pt x="128219" y="61163"/>
                </a:lnTo>
                <a:close/>
              </a:path>
              <a:path w="628014" h="153035">
                <a:moveTo>
                  <a:pt x="263347" y="95516"/>
                </a:moveTo>
                <a:lnTo>
                  <a:pt x="245935" y="54635"/>
                </a:lnTo>
                <a:lnTo>
                  <a:pt x="224332" y="42367"/>
                </a:lnTo>
                <a:lnTo>
                  <a:pt x="224332" y="89954"/>
                </a:lnTo>
                <a:lnTo>
                  <a:pt x="224332" y="101066"/>
                </a:lnTo>
                <a:lnTo>
                  <a:pt x="205638" y="121920"/>
                </a:lnTo>
                <a:lnTo>
                  <a:pt x="196824" y="121920"/>
                </a:lnTo>
                <a:lnTo>
                  <a:pt x="178003" y="101066"/>
                </a:lnTo>
                <a:lnTo>
                  <a:pt x="178003" y="89954"/>
                </a:lnTo>
                <a:lnTo>
                  <a:pt x="196824" y="69494"/>
                </a:lnTo>
                <a:lnTo>
                  <a:pt x="205638" y="69494"/>
                </a:lnTo>
                <a:lnTo>
                  <a:pt x="224332" y="89954"/>
                </a:lnTo>
                <a:lnTo>
                  <a:pt x="224332" y="42367"/>
                </a:lnTo>
                <a:lnTo>
                  <a:pt x="218262" y="40614"/>
                </a:lnTo>
                <a:lnTo>
                  <a:pt x="209956" y="39255"/>
                </a:lnTo>
                <a:lnTo>
                  <a:pt x="201168" y="38811"/>
                </a:lnTo>
                <a:lnTo>
                  <a:pt x="192379" y="39255"/>
                </a:lnTo>
                <a:lnTo>
                  <a:pt x="156540" y="54635"/>
                </a:lnTo>
                <a:lnTo>
                  <a:pt x="138988" y="95516"/>
                </a:lnTo>
                <a:lnTo>
                  <a:pt x="139484" y="103606"/>
                </a:lnTo>
                <a:lnTo>
                  <a:pt x="162420" y="141287"/>
                </a:lnTo>
                <a:lnTo>
                  <a:pt x="201168" y="152603"/>
                </a:lnTo>
                <a:lnTo>
                  <a:pt x="209956" y="152146"/>
                </a:lnTo>
                <a:lnTo>
                  <a:pt x="245935" y="136575"/>
                </a:lnTo>
                <a:lnTo>
                  <a:pt x="262851" y="103606"/>
                </a:lnTo>
                <a:lnTo>
                  <a:pt x="263347" y="95516"/>
                </a:lnTo>
                <a:close/>
              </a:path>
              <a:path w="628014" h="153035">
                <a:moveTo>
                  <a:pt x="398475" y="0"/>
                </a:moveTo>
                <a:lnTo>
                  <a:pt x="373164" y="0"/>
                </a:lnTo>
                <a:lnTo>
                  <a:pt x="373164" y="86271"/>
                </a:lnTo>
                <a:lnTo>
                  <a:pt x="372211" y="77876"/>
                </a:lnTo>
                <a:lnTo>
                  <a:pt x="373049" y="85242"/>
                </a:lnTo>
                <a:lnTo>
                  <a:pt x="373164" y="86271"/>
                </a:lnTo>
                <a:lnTo>
                  <a:pt x="373164" y="0"/>
                </a:lnTo>
                <a:lnTo>
                  <a:pt x="360476" y="0"/>
                </a:lnTo>
                <a:lnTo>
                  <a:pt x="360476" y="89954"/>
                </a:lnTo>
                <a:lnTo>
                  <a:pt x="360476" y="101066"/>
                </a:lnTo>
                <a:lnTo>
                  <a:pt x="341858" y="121920"/>
                </a:lnTo>
                <a:lnTo>
                  <a:pt x="333044" y="121920"/>
                </a:lnTo>
                <a:lnTo>
                  <a:pt x="314350" y="101066"/>
                </a:lnTo>
                <a:lnTo>
                  <a:pt x="314350" y="89954"/>
                </a:lnTo>
                <a:lnTo>
                  <a:pt x="333044" y="69494"/>
                </a:lnTo>
                <a:lnTo>
                  <a:pt x="341858" y="69494"/>
                </a:lnTo>
                <a:lnTo>
                  <a:pt x="360476" y="89954"/>
                </a:lnTo>
                <a:lnTo>
                  <a:pt x="360476" y="0"/>
                </a:lnTo>
                <a:lnTo>
                  <a:pt x="359867" y="0"/>
                </a:lnTo>
                <a:lnTo>
                  <a:pt x="359867" y="48882"/>
                </a:lnTo>
                <a:lnTo>
                  <a:pt x="346900" y="40843"/>
                </a:lnTo>
                <a:lnTo>
                  <a:pt x="338861" y="38811"/>
                </a:lnTo>
                <a:lnTo>
                  <a:pt x="329387" y="38811"/>
                </a:lnTo>
                <a:lnTo>
                  <a:pt x="291007" y="54076"/>
                </a:lnTo>
                <a:lnTo>
                  <a:pt x="275145" y="95504"/>
                </a:lnTo>
                <a:lnTo>
                  <a:pt x="275590" y="104038"/>
                </a:lnTo>
                <a:lnTo>
                  <a:pt x="296214" y="141732"/>
                </a:lnTo>
                <a:lnTo>
                  <a:pt x="329387" y="152603"/>
                </a:lnTo>
                <a:lnTo>
                  <a:pt x="339267" y="152603"/>
                </a:lnTo>
                <a:lnTo>
                  <a:pt x="347472" y="150571"/>
                </a:lnTo>
                <a:lnTo>
                  <a:pt x="360476" y="142443"/>
                </a:lnTo>
                <a:lnTo>
                  <a:pt x="361696" y="140893"/>
                </a:lnTo>
                <a:lnTo>
                  <a:pt x="361746" y="121920"/>
                </a:lnTo>
                <a:lnTo>
                  <a:pt x="361873" y="101066"/>
                </a:lnTo>
                <a:lnTo>
                  <a:pt x="361810" y="111937"/>
                </a:lnTo>
                <a:lnTo>
                  <a:pt x="361696" y="140893"/>
                </a:lnTo>
                <a:lnTo>
                  <a:pt x="361696" y="150850"/>
                </a:lnTo>
                <a:lnTo>
                  <a:pt x="398475" y="150850"/>
                </a:lnTo>
                <a:lnTo>
                  <a:pt x="398475" y="48971"/>
                </a:lnTo>
                <a:lnTo>
                  <a:pt x="398475" y="0"/>
                </a:lnTo>
                <a:close/>
              </a:path>
              <a:path w="628014" h="153035">
                <a:moveTo>
                  <a:pt x="536003" y="95516"/>
                </a:moveTo>
                <a:lnTo>
                  <a:pt x="535736" y="90843"/>
                </a:lnTo>
                <a:lnTo>
                  <a:pt x="535559" y="87503"/>
                </a:lnTo>
                <a:lnTo>
                  <a:pt x="535533" y="87109"/>
                </a:lnTo>
                <a:lnTo>
                  <a:pt x="535330" y="86029"/>
                </a:lnTo>
                <a:lnTo>
                  <a:pt x="535292" y="85826"/>
                </a:lnTo>
                <a:lnTo>
                  <a:pt x="535165" y="85140"/>
                </a:lnTo>
                <a:lnTo>
                  <a:pt x="534047" y="78994"/>
                </a:lnTo>
                <a:lnTo>
                  <a:pt x="531571" y="71577"/>
                </a:lnTo>
                <a:lnTo>
                  <a:pt x="528828" y="66243"/>
                </a:lnTo>
                <a:lnTo>
                  <a:pt x="528104" y="64833"/>
                </a:lnTo>
                <a:lnTo>
                  <a:pt x="523798" y="58813"/>
                </a:lnTo>
                <a:lnTo>
                  <a:pt x="518807" y="53568"/>
                </a:lnTo>
                <a:lnTo>
                  <a:pt x="513143" y="49110"/>
                </a:lnTo>
                <a:lnTo>
                  <a:pt x="506780" y="45427"/>
                </a:lnTo>
                <a:lnTo>
                  <a:pt x="500265" y="42697"/>
                </a:lnTo>
                <a:lnTo>
                  <a:pt x="500265" y="85140"/>
                </a:lnTo>
                <a:lnTo>
                  <a:pt x="454545" y="85140"/>
                </a:lnTo>
                <a:lnTo>
                  <a:pt x="472706" y="66243"/>
                </a:lnTo>
                <a:lnTo>
                  <a:pt x="481914" y="66243"/>
                </a:lnTo>
                <a:lnTo>
                  <a:pt x="500265" y="85140"/>
                </a:lnTo>
                <a:lnTo>
                  <a:pt x="500265" y="42697"/>
                </a:lnTo>
                <a:lnTo>
                  <a:pt x="499884" y="42532"/>
                </a:lnTo>
                <a:lnTo>
                  <a:pt x="492645" y="40462"/>
                </a:lnTo>
                <a:lnTo>
                  <a:pt x="485267" y="39255"/>
                </a:lnTo>
                <a:lnTo>
                  <a:pt x="485749" y="39255"/>
                </a:lnTo>
                <a:lnTo>
                  <a:pt x="477113" y="38811"/>
                </a:lnTo>
                <a:lnTo>
                  <a:pt x="468680" y="39255"/>
                </a:lnTo>
                <a:lnTo>
                  <a:pt x="460692" y="40614"/>
                </a:lnTo>
                <a:lnTo>
                  <a:pt x="424319" y="66243"/>
                </a:lnTo>
                <a:lnTo>
                  <a:pt x="416547" y="95516"/>
                </a:lnTo>
                <a:lnTo>
                  <a:pt x="416979" y="102349"/>
                </a:lnTo>
                <a:lnTo>
                  <a:pt x="417042" y="103517"/>
                </a:lnTo>
                <a:lnTo>
                  <a:pt x="418553" y="111074"/>
                </a:lnTo>
                <a:lnTo>
                  <a:pt x="420966" y="117906"/>
                </a:lnTo>
                <a:lnTo>
                  <a:pt x="421068" y="118198"/>
                </a:lnTo>
                <a:lnTo>
                  <a:pt x="454710" y="148424"/>
                </a:lnTo>
                <a:lnTo>
                  <a:pt x="481164" y="152603"/>
                </a:lnTo>
                <a:lnTo>
                  <a:pt x="488823" y="152311"/>
                </a:lnTo>
                <a:lnTo>
                  <a:pt x="528104" y="134734"/>
                </a:lnTo>
                <a:lnTo>
                  <a:pt x="516966" y="123151"/>
                </a:lnTo>
                <a:lnTo>
                  <a:pt x="507796" y="113601"/>
                </a:lnTo>
                <a:lnTo>
                  <a:pt x="503999" y="116852"/>
                </a:lnTo>
                <a:lnTo>
                  <a:pt x="500164" y="119253"/>
                </a:lnTo>
                <a:lnTo>
                  <a:pt x="492455" y="122364"/>
                </a:lnTo>
                <a:lnTo>
                  <a:pt x="487807" y="123151"/>
                </a:lnTo>
                <a:lnTo>
                  <a:pt x="476567" y="123151"/>
                </a:lnTo>
                <a:lnTo>
                  <a:pt x="455091" y="105460"/>
                </a:lnTo>
                <a:lnTo>
                  <a:pt x="535419" y="105460"/>
                </a:lnTo>
                <a:lnTo>
                  <a:pt x="535597" y="103517"/>
                </a:lnTo>
                <a:lnTo>
                  <a:pt x="535698" y="102349"/>
                </a:lnTo>
                <a:lnTo>
                  <a:pt x="535952" y="98831"/>
                </a:lnTo>
                <a:lnTo>
                  <a:pt x="536003" y="95516"/>
                </a:lnTo>
                <a:close/>
              </a:path>
              <a:path w="628014" h="153035">
                <a:moveTo>
                  <a:pt x="627888" y="38811"/>
                </a:moveTo>
                <a:lnTo>
                  <a:pt x="590892" y="52730"/>
                </a:lnTo>
                <a:lnTo>
                  <a:pt x="590892" y="40640"/>
                </a:lnTo>
                <a:lnTo>
                  <a:pt x="554113" y="40640"/>
                </a:lnTo>
                <a:lnTo>
                  <a:pt x="554113" y="150774"/>
                </a:lnTo>
                <a:lnTo>
                  <a:pt x="592734" y="150774"/>
                </a:lnTo>
                <a:lnTo>
                  <a:pt x="592734" y="90563"/>
                </a:lnTo>
                <a:lnTo>
                  <a:pt x="595160" y="83616"/>
                </a:lnTo>
                <a:lnTo>
                  <a:pt x="604913" y="75082"/>
                </a:lnTo>
                <a:lnTo>
                  <a:pt x="610755" y="73126"/>
                </a:lnTo>
                <a:lnTo>
                  <a:pt x="624598" y="73126"/>
                </a:lnTo>
                <a:lnTo>
                  <a:pt x="626122" y="73279"/>
                </a:lnTo>
                <a:lnTo>
                  <a:pt x="627888" y="73558"/>
                </a:lnTo>
                <a:lnTo>
                  <a:pt x="627888" y="73126"/>
                </a:lnTo>
                <a:lnTo>
                  <a:pt x="627888" y="72745"/>
                </a:lnTo>
                <a:lnTo>
                  <a:pt x="627888" y="38811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48430" y="2691396"/>
            <a:ext cx="989965" cy="205104"/>
          </a:xfrm>
          <a:custGeom>
            <a:avLst/>
            <a:gdLst/>
            <a:ahLst/>
            <a:cxnLst/>
            <a:rect l="l" t="t" r="r" b="b"/>
            <a:pathLst>
              <a:path w="989964" h="205105">
                <a:moveTo>
                  <a:pt x="114211" y="131813"/>
                </a:moveTo>
                <a:lnTo>
                  <a:pt x="39839" y="131813"/>
                </a:lnTo>
                <a:lnTo>
                  <a:pt x="39839" y="106413"/>
                </a:lnTo>
                <a:lnTo>
                  <a:pt x="36982" y="106413"/>
                </a:lnTo>
                <a:lnTo>
                  <a:pt x="36982" y="106286"/>
                </a:lnTo>
                <a:lnTo>
                  <a:pt x="39839" y="106286"/>
                </a:lnTo>
                <a:lnTo>
                  <a:pt x="103035" y="106286"/>
                </a:lnTo>
                <a:lnTo>
                  <a:pt x="103035" y="76200"/>
                </a:lnTo>
                <a:lnTo>
                  <a:pt x="39839" y="76200"/>
                </a:lnTo>
                <a:lnTo>
                  <a:pt x="36982" y="76200"/>
                </a:lnTo>
                <a:lnTo>
                  <a:pt x="36982" y="75933"/>
                </a:lnTo>
                <a:lnTo>
                  <a:pt x="39839" y="75933"/>
                </a:lnTo>
                <a:lnTo>
                  <a:pt x="39839" y="51803"/>
                </a:lnTo>
                <a:lnTo>
                  <a:pt x="111569" y="51803"/>
                </a:lnTo>
                <a:lnTo>
                  <a:pt x="111569" y="21323"/>
                </a:lnTo>
                <a:lnTo>
                  <a:pt x="0" y="21323"/>
                </a:lnTo>
                <a:lnTo>
                  <a:pt x="0" y="51803"/>
                </a:lnTo>
                <a:lnTo>
                  <a:pt x="0" y="75933"/>
                </a:lnTo>
                <a:lnTo>
                  <a:pt x="0" y="106413"/>
                </a:lnTo>
                <a:lnTo>
                  <a:pt x="0" y="131813"/>
                </a:lnTo>
                <a:lnTo>
                  <a:pt x="0" y="163563"/>
                </a:lnTo>
                <a:lnTo>
                  <a:pt x="114211" y="163563"/>
                </a:lnTo>
                <a:lnTo>
                  <a:pt x="114211" y="131813"/>
                </a:lnTo>
                <a:close/>
              </a:path>
              <a:path w="989964" h="205105">
                <a:moveTo>
                  <a:pt x="175158" y="53251"/>
                </a:moveTo>
                <a:lnTo>
                  <a:pt x="136537" y="53251"/>
                </a:lnTo>
                <a:lnTo>
                  <a:pt x="136537" y="165341"/>
                </a:lnTo>
                <a:lnTo>
                  <a:pt x="135496" y="168998"/>
                </a:lnTo>
                <a:lnTo>
                  <a:pt x="133223" y="171500"/>
                </a:lnTo>
                <a:lnTo>
                  <a:pt x="131178" y="173672"/>
                </a:lnTo>
                <a:lnTo>
                  <a:pt x="128562" y="174764"/>
                </a:lnTo>
                <a:lnTo>
                  <a:pt x="120700" y="174764"/>
                </a:lnTo>
                <a:lnTo>
                  <a:pt x="116700" y="173672"/>
                </a:lnTo>
                <a:lnTo>
                  <a:pt x="113182" y="171500"/>
                </a:lnTo>
                <a:lnTo>
                  <a:pt x="103428" y="198945"/>
                </a:lnTo>
                <a:lnTo>
                  <a:pt x="106819" y="200698"/>
                </a:lnTo>
                <a:lnTo>
                  <a:pt x="110845" y="202095"/>
                </a:lnTo>
                <a:lnTo>
                  <a:pt x="120192" y="204127"/>
                </a:lnTo>
                <a:lnTo>
                  <a:pt x="125095" y="204635"/>
                </a:lnTo>
                <a:lnTo>
                  <a:pt x="130251" y="204635"/>
                </a:lnTo>
                <a:lnTo>
                  <a:pt x="168529" y="186143"/>
                </a:lnTo>
                <a:lnTo>
                  <a:pt x="175158" y="160540"/>
                </a:lnTo>
                <a:lnTo>
                  <a:pt x="175158" y="53251"/>
                </a:lnTo>
                <a:close/>
              </a:path>
              <a:path w="989964" h="205105">
                <a:moveTo>
                  <a:pt x="179425" y="14097"/>
                </a:moveTo>
                <a:lnTo>
                  <a:pt x="177266" y="9321"/>
                </a:lnTo>
                <a:lnTo>
                  <a:pt x="168719" y="1981"/>
                </a:lnTo>
                <a:lnTo>
                  <a:pt x="168910" y="1981"/>
                </a:lnTo>
                <a:lnTo>
                  <a:pt x="162902" y="12"/>
                </a:lnTo>
                <a:lnTo>
                  <a:pt x="148805" y="12"/>
                </a:lnTo>
                <a:lnTo>
                  <a:pt x="143116" y="1981"/>
                </a:lnTo>
                <a:lnTo>
                  <a:pt x="134442" y="9829"/>
                </a:lnTo>
                <a:lnTo>
                  <a:pt x="132283" y="14719"/>
                </a:lnTo>
                <a:lnTo>
                  <a:pt x="132283" y="26365"/>
                </a:lnTo>
                <a:lnTo>
                  <a:pt x="134366" y="31064"/>
                </a:lnTo>
                <a:lnTo>
                  <a:pt x="134442" y="31242"/>
                </a:lnTo>
                <a:lnTo>
                  <a:pt x="143116" y="39103"/>
                </a:lnTo>
                <a:lnTo>
                  <a:pt x="148805" y="41059"/>
                </a:lnTo>
                <a:lnTo>
                  <a:pt x="163029" y="41059"/>
                </a:lnTo>
                <a:lnTo>
                  <a:pt x="168656" y="39103"/>
                </a:lnTo>
                <a:lnTo>
                  <a:pt x="177279" y="31064"/>
                </a:lnTo>
                <a:lnTo>
                  <a:pt x="179425" y="26009"/>
                </a:lnTo>
                <a:lnTo>
                  <a:pt x="179425" y="14097"/>
                </a:lnTo>
                <a:close/>
              </a:path>
              <a:path w="989964" h="205105">
                <a:moveTo>
                  <a:pt x="312699" y="108127"/>
                </a:moveTo>
                <a:lnTo>
                  <a:pt x="312432" y="103454"/>
                </a:lnTo>
                <a:lnTo>
                  <a:pt x="312242" y="100114"/>
                </a:lnTo>
                <a:lnTo>
                  <a:pt x="312229" y="99720"/>
                </a:lnTo>
                <a:lnTo>
                  <a:pt x="312026" y="98640"/>
                </a:lnTo>
                <a:lnTo>
                  <a:pt x="311988" y="98437"/>
                </a:lnTo>
                <a:lnTo>
                  <a:pt x="311861" y="97751"/>
                </a:lnTo>
                <a:lnTo>
                  <a:pt x="310743" y="91605"/>
                </a:lnTo>
                <a:lnTo>
                  <a:pt x="308267" y="84188"/>
                </a:lnTo>
                <a:lnTo>
                  <a:pt x="305523" y="78854"/>
                </a:lnTo>
                <a:lnTo>
                  <a:pt x="304800" y="77444"/>
                </a:lnTo>
                <a:lnTo>
                  <a:pt x="300494" y="71424"/>
                </a:lnTo>
                <a:lnTo>
                  <a:pt x="295503" y="66179"/>
                </a:lnTo>
                <a:lnTo>
                  <a:pt x="289826" y="61722"/>
                </a:lnTo>
                <a:lnTo>
                  <a:pt x="283476" y="58039"/>
                </a:lnTo>
                <a:lnTo>
                  <a:pt x="276948" y="55308"/>
                </a:lnTo>
                <a:lnTo>
                  <a:pt x="276948" y="97751"/>
                </a:lnTo>
                <a:lnTo>
                  <a:pt x="231241" y="97751"/>
                </a:lnTo>
                <a:lnTo>
                  <a:pt x="249402" y="78854"/>
                </a:lnTo>
                <a:lnTo>
                  <a:pt x="258610" y="78854"/>
                </a:lnTo>
                <a:lnTo>
                  <a:pt x="276948" y="97751"/>
                </a:lnTo>
                <a:lnTo>
                  <a:pt x="276948" y="55308"/>
                </a:lnTo>
                <a:lnTo>
                  <a:pt x="276580" y="55143"/>
                </a:lnTo>
                <a:lnTo>
                  <a:pt x="269341" y="53073"/>
                </a:lnTo>
                <a:lnTo>
                  <a:pt x="261975" y="51866"/>
                </a:lnTo>
                <a:lnTo>
                  <a:pt x="262445" y="51866"/>
                </a:lnTo>
                <a:lnTo>
                  <a:pt x="253809" y="51422"/>
                </a:lnTo>
                <a:lnTo>
                  <a:pt x="245376" y="51866"/>
                </a:lnTo>
                <a:lnTo>
                  <a:pt x="237388" y="53225"/>
                </a:lnTo>
                <a:lnTo>
                  <a:pt x="201015" y="78854"/>
                </a:lnTo>
                <a:lnTo>
                  <a:pt x="193243" y="108127"/>
                </a:lnTo>
                <a:lnTo>
                  <a:pt x="193662" y="114960"/>
                </a:lnTo>
                <a:lnTo>
                  <a:pt x="193738" y="116128"/>
                </a:lnTo>
                <a:lnTo>
                  <a:pt x="195249" y="123685"/>
                </a:lnTo>
                <a:lnTo>
                  <a:pt x="197662" y="130517"/>
                </a:lnTo>
                <a:lnTo>
                  <a:pt x="197764" y="130810"/>
                </a:lnTo>
                <a:lnTo>
                  <a:pt x="231394" y="161036"/>
                </a:lnTo>
                <a:lnTo>
                  <a:pt x="257860" y="165214"/>
                </a:lnTo>
                <a:lnTo>
                  <a:pt x="265518" y="164922"/>
                </a:lnTo>
                <a:lnTo>
                  <a:pt x="304800" y="147345"/>
                </a:lnTo>
                <a:lnTo>
                  <a:pt x="293662" y="135763"/>
                </a:lnTo>
                <a:lnTo>
                  <a:pt x="284492" y="126212"/>
                </a:lnTo>
                <a:lnTo>
                  <a:pt x="280695" y="129463"/>
                </a:lnTo>
                <a:lnTo>
                  <a:pt x="276860" y="131864"/>
                </a:lnTo>
                <a:lnTo>
                  <a:pt x="269151" y="134975"/>
                </a:lnTo>
                <a:lnTo>
                  <a:pt x="264502" y="135763"/>
                </a:lnTo>
                <a:lnTo>
                  <a:pt x="253263" y="135763"/>
                </a:lnTo>
                <a:lnTo>
                  <a:pt x="231787" y="118071"/>
                </a:lnTo>
                <a:lnTo>
                  <a:pt x="312115" y="118071"/>
                </a:lnTo>
                <a:lnTo>
                  <a:pt x="312254" y="116586"/>
                </a:lnTo>
                <a:lnTo>
                  <a:pt x="312661" y="111442"/>
                </a:lnTo>
                <a:lnTo>
                  <a:pt x="312699" y="108127"/>
                </a:lnTo>
                <a:close/>
              </a:path>
              <a:path w="989964" h="205105">
                <a:moveTo>
                  <a:pt x="438683" y="81711"/>
                </a:moveTo>
                <a:lnTo>
                  <a:pt x="404507" y="53403"/>
                </a:lnTo>
                <a:lnTo>
                  <a:pt x="387083" y="51422"/>
                </a:lnTo>
                <a:lnTo>
                  <a:pt x="378193" y="51866"/>
                </a:lnTo>
                <a:lnTo>
                  <a:pt x="341693" y="67246"/>
                </a:lnTo>
                <a:lnTo>
                  <a:pt x="323875" y="108127"/>
                </a:lnTo>
                <a:lnTo>
                  <a:pt x="324383" y="116217"/>
                </a:lnTo>
                <a:lnTo>
                  <a:pt x="347700" y="153898"/>
                </a:lnTo>
                <a:lnTo>
                  <a:pt x="387083" y="165214"/>
                </a:lnTo>
                <a:lnTo>
                  <a:pt x="396113" y="164719"/>
                </a:lnTo>
                <a:lnTo>
                  <a:pt x="431025" y="147739"/>
                </a:lnTo>
                <a:lnTo>
                  <a:pt x="438683" y="134937"/>
                </a:lnTo>
                <a:lnTo>
                  <a:pt x="408825" y="119697"/>
                </a:lnTo>
                <a:lnTo>
                  <a:pt x="406247" y="124853"/>
                </a:lnTo>
                <a:lnTo>
                  <a:pt x="403059" y="128612"/>
                </a:lnTo>
                <a:lnTo>
                  <a:pt x="395478" y="133350"/>
                </a:lnTo>
                <a:lnTo>
                  <a:pt x="391350" y="134531"/>
                </a:lnTo>
                <a:lnTo>
                  <a:pt x="382409" y="134531"/>
                </a:lnTo>
                <a:lnTo>
                  <a:pt x="362902" y="113804"/>
                </a:lnTo>
                <a:lnTo>
                  <a:pt x="362902" y="102565"/>
                </a:lnTo>
                <a:lnTo>
                  <a:pt x="382409" y="82105"/>
                </a:lnTo>
                <a:lnTo>
                  <a:pt x="391350" y="82105"/>
                </a:lnTo>
                <a:lnTo>
                  <a:pt x="395478" y="83299"/>
                </a:lnTo>
                <a:lnTo>
                  <a:pt x="403059" y="88036"/>
                </a:lnTo>
                <a:lnTo>
                  <a:pt x="406247" y="91795"/>
                </a:lnTo>
                <a:lnTo>
                  <a:pt x="408825" y="96939"/>
                </a:lnTo>
                <a:lnTo>
                  <a:pt x="438683" y="81711"/>
                </a:lnTo>
                <a:close/>
              </a:path>
              <a:path w="989964" h="205105">
                <a:moveTo>
                  <a:pt x="569366" y="53263"/>
                </a:moveTo>
                <a:lnTo>
                  <a:pt x="530758" y="53263"/>
                </a:lnTo>
                <a:lnTo>
                  <a:pt x="530758" y="112395"/>
                </a:lnTo>
                <a:lnTo>
                  <a:pt x="529869" y="117055"/>
                </a:lnTo>
                <a:lnTo>
                  <a:pt x="513829" y="132295"/>
                </a:lnTo>
                <a:lnTo>
                  <a:pt x="504202" y="132295"/>
                </a:lnTo>
                <a:lnTo>
                  <a:pt x="499986" y="130594"/>
                </a:lnTo>
                <a:lnTo>
                  <a:pt x="499795" y="130594"/>
                </a:lnTo>
                <a:lnTo>
                  <a:pt x="493331" y="123151"/>
                </a:lnTo>
                <a:lnTo>
                  <a:pt x="491820" y="117360"/>
                </a:lnTo>
                <a:lnTo>
                  <a:pt x="491744" y="53263"/>
                </a:lnTo>
                <a:lnTo>
                  <a:pt x="453136" y="53263"/>
                </a:lnTo>
                <a:lnTo>
                  <a:pt x="453250" y="117360"/>
                </a:lnTo>
                <a:lnTo>
                  <a:pt x="468680" y="156425"/>
                </a:lnTo>
                <a:lnTo>
                  <a:pt x="490931" y="165214"/>
                </a:lnTo>
                <a:lnTo>
                  <a:pt x="508266" y="165214"/>
                </a:lnTo>
                <a:lnTo>
                  <a:pt x="516051" y="163220"/>
                </a:lnTo>
                <a:lnTo>
                  <a:pt x="530415" y="155232"/>
                </a:lnTo>
                <a:lnTo>
                  <a:pt x="532587" y="152819"/>
                </a:lnTo>
                <a:lnTo>
                  <a:pt x="532587" y="163449"/>
                </a:lnTo>
                <a:lnTo>
                  <a:pt x="569366" y="163449"/>
                </a:lnTo>
                <a:lnTo>
                  <a:pt x="569366" y="53263"/>
                </a:lnTo>
                <a:close/>
              </a:path>
              <a:path w="989964" h="205105">
                <a:moveTo>
                  <a:pt x="670356" y="158927"/>
                </a:moveTo>
                <a:lnTo>
                  <a:pt x="662025" y="135343"/>
                </a:lnTo>
                <a:lnTo>
                  <a:pt x="660806" y="131889"/>
                </a:lnTo>
                <a:lnTo>
                  <a:pt x="659168" y="133057"/>
                </a:lnTo>
                <a:lnTo>
                  <a:pt x="657415" y="134239"/>
                </a:lnTo>
                <a:lnTo>
                  <a:pt x="653630" y="135343"/>
                </a:lnTo>
                <a:lnTo>
                  <a:pt x="645642" y="135343"/>
                </a:lnTo>
                <a:lnTo>
                  <a:pt x="642861" y="134239"/>
                </a:lnTo>
                <a:lnTo>
                  <a:pt x="638517" y="129755"/>
                </a:lnTo>
                <a:lnTo>
                  <a:pt x="637451" y="126682"/>
                </a:lnTo>
                <a:lnTo>
                  <a:pt x="637451" y="81915"/>
                </a:lnTo>
                <a:lnTo>
                  <a:pt x="662635" y="81915"/>
                </a:lnTo>
                <a:lnTo>
                  <a:pt x="662635" y="53263"/>
                </a:lnTo>
                <a:lnTo>
                  <a:pt x="637451" y="53263"/>
                </a:lnTo>
                <a:lnTo>
                  <a:pt x="637451" y="28663"/>
                </a:lnTo>
                <a:lnTo>
                  <a:pt x="598830" y="28663"/>
                </a:lnTo>
                <a:lnTo>
                  <a:pt x="598830" y="53263"/>
                </a:lnTo>
                <a:lnTo>
                  <a:pt x="582790" y="53263"/>
                </a:lnTo>
                <a:lnTo>
                  <a:pt x="582790" y="81915"/>
                </a:lnTo>
                <a:lnTo>
                  <a:pt x="598830" y="81915"/>
                </a:lnTo>
                <a:lnTo>
                  <a:pt x="598830" y="123151"/>
                </a:lnTo>
                <a:lnTo>
                  <a:pt x="599478" y="131889"/>
                </a:lnTo>
                <a:lnTo>
                  <a:pt x="624928" y="162687"/>
                </a:lnTo>
                <a:lnTo>
                  <a:pt x="625106" y="162687"/>
                </a:lnTo>
                <a:lnTo>
                  <a:pt x="633552" y="164553"/>
                </a:lnTo>
                <a:lnTo>
                  <a:pt x="643534" y="165214"/>
                </a:lnTo>
                <a:lnTo>
                  <a:pt x="648677" y="165214"/>
                </a:lnTo>
                <a:lnTo>
                  <a:pt x="653630" y="164706"/>
                </a:lnTo>
                <a:lnTo>
                  <a:pt x="663117" y="162687"/>
                </a:lnTo>
                <a:lnTo>
                  <a:pt x="667105" y="161086"/>
                </a:lnTo>
                <a:lnTo>
                  <a:pt x="670356" y="158927"/>
                </a:lnTo>
                <a:close/>
              </a:path>
              <a:path w="989964" h="205105">
                <a:moveTo>
                  <a:pt x="724014" y="53251"/>
                </a:moveTo>
                <a:lnTo>
                  <a:pt x="685406" y="53251"/>
                </a:lnTo>
                <a:lnTo>
                  <a:pt x="685406" y="163385"/>
                </a:lnTo>
                <a:lnTo>
                  <a:pt x="724014" y="163385"/>
                </a:lnTo>
                <a:lnTo>
                  <a:pt x="724014" y="53251"/>
                </a:lnTo>
                <a:close/>
              </a:path>
              <a:path w="989964" h="205105">
                <a:moveTo>
                  <a:pt x="728281" y="14097"/>
                </a:moveTo>
                <a:lnTo>
                  <a:pt x="726122" y="9321"/>
                </a:lnTo>
                <a:lnTo>
                  <a:pt x="717562" y="1981"/>
                </a:lnTo>
                <a:lnTo>
                  <a:pt x="717753" y="1981"/>
                </a:lnTo>
                <a:lnTo>
                  <a:pt x="711758" y="0"/>
                </a:lnTo>
                <a:lnTo>
                  <a:pt x="697674" y="0"/>
                </a:lnTo>
                <a:lnTo>
                  <a:pt x="691984" y="1981"/>
                </a:lnTo>
                <a:lnTo>
                  <a:pt x="683310" y="9829"/>
                </a:lnTo>
                <a:lnTo>
                  <a:pt x="681139" y="14719"/>
                </a:lnTo>
                <a:lnTo>
                  <a:pt x="681139" y="26365"/>
                </a:lnTo>
                <a:lnTo>
                  <a:pt x="683234" y="31064"/>
                </a:lnTo>
                <a:lnTo>
                  <a:pt x="683310" y="31229"/>
                </a:lnTo>
                <a:lnTo>
                  <a:pt x="691984" y="39103"/>
                </a:lnTo>
                <a:lnTo>
                  <a:pt x="697674" y="41059"/>
                </a:lnTo>
                <a:lnTo>
                  <a:pt x="711898" y="41059"/>
                </a:lnTo>
                <a:lnTo>
                  <a:pt x="717499" y="39103"/>
                </a:lnTo>
                <a:lnTo>
                  <a:pt x="726147" y="31064"/>
                </a:lnTo>
                <a:lnTo>
                  <a:pt x="728281" y="26009"/>
                </a:lnTo>
                <a:lnTo>
                  <a:pt x="728281" y="14097"/>
                </a:lnTo>
                <a:close/>
              </a:path>
              <a:path w="989964" h="205105">
                <a:moveTo>
                  <a:pt x="865238" y="53251"/>
                </a:moveTo>
                <a:lnTo>
                  <a:pt x="828446" y="53251"/>
                </a:lnTo>
                <a:lnTo>
                  <a:pt x="800646" y="120586"/>
                </a:lnTo>
                <a:lnTo>
                  <a:pt x="774204" y="53251"/>
                </a:lnTo>
                <a:lnTo>
                  <a:pt x="734580" y="53251"/>
                </a:lnTo>
                <a:lnTo>
                  <a:pt x="779881" y="163385"/>
                </a:lnTo>
                <a:lnTo>
                  <a:pt x="819721" y="163385"/>
                </a:lnTo>
                <a:lnTo>
                  <a:pt x="827201" y="145300"/>
                </a:lnTo>
                <a:lnTo>
                  <a:pt x="865238" y="53251"/>
                </a:lnTo>
                <a:close/>
              </a:path>
              <a:path w="989964" h="205105">
                <a:moveTo>
                  <a:pt x="989787" y="108127"/>
                </a:moveTo>
                <a:lnTo>
                  <a:pt x="972375" y="67246"/>
                </a:lnTo>
                <a:lnTo>
                  <a:pt x="950772" y="54978"/>
                </a:lnTo>
                <a:lnTo>
                  <a:pt x="950772" y="102565"/>
                </a:lnTo>
                <a:lnTo>
                  <a:pt x="950772" y="113677"/>
                </a:lnTo>
                <a:lnTo>
                  <a:pt x="932078" y="134531"/>
                </a:lnTo>
                <a:lnTo>
                  <a:pt x="923264" y="134531"/>
                </a:lnTo>
                <a:lnTo>
                  <a:pt x="904443" y="113677"/>
                </a:lnTo>
                <a:lnTo>
                  <a:pt x="904443" y="102565"/>
                </a:lnTo>
                <a:lnTo>
                  <a:pt x="923264" y="82105"/>
                </a:lnTo>
                <a:lnTo>
                  <a:pt x="932078" y="82105"/>
                </a:lnTo>
                <a:lnTo>
                  <a:pt x="950772" y="102565"/>
                </a:lnTo>
                <a:lnTo>
                  <a:pt x="950772" y="54978"/>
                </a:lnTo>
                <a:lnTo>
                  <a:pt x="944702" y="53225"/>
                </a:lnTo>
                <a:lnTo>
                  <a:pt x="936396" y="51866"/>
                </a:lnTo>
                <a:lnTo>
                  <a:pt x="927608" y="51422"/>
                </a:lnTo>
                <a:lnTo>
                  <a:pt x="918819" y="51866"/>
                </a:lnTo>
                <a:lnTo>
                  <a:pt x="882980" y="67246"/>
                </a:lnTo>
                <a:lnTo>
                  <a:pt x="865428" y="108127"/>
                </a:lnTo>
                <a:lnTo>
                  <a:pt x="865924" y="116217"/>
                </a:lnTo>
                <a:lnTo>
                  <a:pt x="888860" y="153898"/>
                </a:lnTo>
                <a:lnTo>
                  <a:pt x="927608" y="165214"/>
                </a:lnTo>
                <a:lnTo>
                  <a:pt x="936396" y="164757"/>
                </a:lnTo>
                <a:lnTo>
                  <a:pt x="972375" y="149186"/>
                </a:lnTo>
                <a:lnTo>
                  <a:pt x="989291" y="116217"/>
                </a:lnTo>
                <a:lnTo>
                  <a:pt x="989787" y="108127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23922" y="2948762"/>
            <a:ext cx="3123777" cy="3722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78136" y="762449"/>
            <a:ext cx="937529" cy="27626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18092" y="585353"/>
            <a:ext cx="1023349" cy="486896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862311" y="725208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471921" y="9243059"/>
            <a:ext cx="1129665" cy="107314"/>
            <a:chOff x="2471921" y="9243059"/>
            <a:chExt cx="1129665" cy="107314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71921" y="9244264"/>
              <a:ext cx="84289" cy="1044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8154" y="9244273"/>
              <a:ext cx="86093" cy="10443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86608" y="9243059"/>
              <a:ext cx="170848" cy="10683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78334" y="9244265"/>
              <a:ext cx="88328" cy="1056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97278" y="9244264"/>
              <a:ext cx="84289" cy="1044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02900" y="9244265"/>
              <a:ext cx="88328" cy="10562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21828" y="9243059"/>
              <a:ext cx="379724" cy="106836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3650028" y="9210523"/>
            <a:ext cx="1684020" cy="146050"/>
            <a:chOff x="3650028" y="9210523"/>
            <a:chExt cx="1684020" cy="146050"/>
          </a:xfrm>
        </p:grpSpPr>
        <p:sp>
          <p:nvSpPr>
            <p:cNvPr id="18" name="object 18"/>
            <p:cNvSpPr/>
            <p:nvPr/>
          </p:nvSpPr>
          <p:spPr>
            <a:xfrm>
              <a:off x="3650028" y="9232742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1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7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73576" y="9210523"/>
              <a:ext cx="1559872" cy="145531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41223" y="9594293"/>
            <a:ext cx="1367029" cy="9601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3501405" y="9594293"/>
            <a:ext cx="888365" cy="86995"/>
            <a:chOff x="3501405" y="9594293"/>
            <a:chExt cx="888365" cy="86995"/>
          </a:xfrm>
        </p:grpSpPr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01405" y="9594293"/>
              <a:ext cx="629573" cy="8671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147274" y="9603511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300"/>
                  </a:moveTo>
                  <a:lnTo>
                    <a:pt x="0" y="68300"/>
                  </a:lnTo>
                  <a:lnTo>
                    <a:pt x="0" y="75298"/>
                  </a:lnTo>
                  <a:lnTo>
                    <a:pt x="46024" y="75298"/>
                  </a:lnTo>
                  <a:lnTo>
                    <a:pt x="46024" y="68300"/>
                  </a:lnTo>
                  <a:close/>
                </a:path>
                <a:path w="242570" h="75565">
                  <a:moveTo>
                    <a:pt x="110274" y="3860"/>
                  </a:moveTo>
                  <a:lnTo>
                    <a:pt x="55587" y="3860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300"/>
                  </a:lnTo>
                  <a:lnTo>
                    <a:pt x="88912" y="68300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60"/>
                  </a:lnTo>
                  <a:close/>
                </a:path>
                <a:path w="242570" h="75565">
                  <a:moveTo>
                    <a:pt x="165963" y="32372"/>
                  </a:moveTo>
                  <a:lnTo>
                    <a:pt x="164401" y="28168"/>
                  </a:lnTo>
                  <a:lnTo>
                    <a:pt x="164007" y="27101"/>
                  </a:lnTo>
                  <a:lnTo>
                    <a:pt x="156222" y="20294"/>
                  </a:lnTo>
                  <a:lnTo>
                    <a:pt x="150710" y="18592"/>
                  </a:lnTo>
                  <a:lnTo>
                    <a:pt x="139661" y="18592"/>
                  </a:lnTo>
                  <a:lnTo>
                    <a:pt x="135877" y="19100"/>
                  </a:lnTo>
                  <a:lnTo>
                    <a:pt x="128574" y="21120"/>
                  </a:lnTo>
                  <a:lnTo>
                    <a:pt x="125425" y="22631"/>
                  </a:lnTo>
                  <a:lnTo>
                    <a:pt x="122783" y="24663"/>
                  </a:lnTo>
                  <a:lnTo>
                    <a:pt x="127190" y="32842"/>
                  </a:lnTo>
                  <a:lnTo>
                    <a:pt x="127304" y="33045"/>
                  </a:lnTo>
                  <a:lnTo>
                    <a:pt x="129146" y="31521"/>
                  </a:lnTo>
                  <a:lnTo>
                    <a:pt x="131394" y="30314"/>
                  </a:lnTo>
                  <a:lnTo>
                    <a:pt x="136740" y="28587"/>
                  </a:lnTo>
                  <a:lnTo>
                    <a:pt x="139458" y="28168"/>
                  </a:lnTo>
                  <a:lnTo>
                    <a:pt x="146329" y="28168"/>
                  </a:lnTo>
                  <a:lnTo>
                    <a:pt x="149390" y="29095"/>
                  </a:lnTo>
                  <a:lnTo>
                    <a:pt x="153441" y="32842"/>
                  </a:lnTo>
                  <a:lnTo>
                    <a:pt x="154457" y="35471"/>
                  </a:lnTo>
                  <a:lnTo>
                    <a:pt x="154457" y="39573"/>
                  </a:lnTo>
                  <a:lnTo>
                    <a:pt x="154457" y="47218"/>
                  </a:lnTo>
                  <a:lnTo>
                    <a:pt x="154457" y="52920"/>
                  </a:lnTo>
                  <a:lnTo>
                    <a:pt x="153466" y="55435"/>
                  </a:lnTo>
                  <a:lnTo>
                    <a:pt x="151866" y="57353"/>
                  </a:lnTo>
                  <a:lnTo>
                    <a:pt x="148005" y="59575"/>
                  </a:lnTo>
                  <a:lnTo>
                    <a:pt x="147281" y="59956"/>
                  </a:lnTo>
                  <a:lnTo>
                    <a:pt x="144843" y="60579"/>
                  </a:lnTo>
                  <a:lnTo>
                    <a:pt x="139077" y="60579"/>
                  </a:lnTo>
                  <a:lnTo>
                    <a:pt x="136791" y="59956"/>
                  </a:lnTo>
                  <a:lnTo>
                    <a:pt x="133464" y="57492"/>
                  </a:lnTo>
                  <a:lnTo>
                    <a:pt x="132638" y="55854"/>
                  </a:lnTo>
                  <a:lnTo>
                    <a:pt x="132638" y="51917"/>
                  </a:lnTo>
                  <a:lnTo>
                    <a:pt x="133311" y="50368"/>
                  </a:lnTo>
                  <a:lnTo>
                    <a:pt x="136017" y="47853"/>
                  </a:lnTo>
                  <a:lnTo>
                    <a:pt x="138645" y="47218"/>
                  </a:lnTo>
                  <a:lnTo>
                    <a:pt x="154457" y="47218"/>
                  </a:lnTo>
                  <a:lnTo>
                    <a:pt x="154457" y="39573"/>
                  </a:lnTo>
                  <a:lnTo>
                    <a:pt x="136791" y="39573"/>
                  </a:lnTo>
                  <a:lnTo>
                    <a:pt x="132791" y="40220"/>
                  </a:lnTo>
                  <a:lnTo>
                    <a:pt x="126784" y="42799"/>
                  </a:lnTo>
                  <a:lnTo>
                    <a:pt x="124625" y="44551"/>
                  </a:lnTo>
                  <a:lnTo>
                    <a:pt x="121983" y="48971"/>
                  </a:lnTo>
                  <a:lnTo>
                    <a:pt x="121323" y="51460"/>
                  </a:lnTo>
                  <a:lnTo>
                    <a:pt x="121412" y="57353"/>
                  </a:lnTo>
                  <a:lnTo>
                    <a:pt x="135953" y="68948"/>
                  </a:lnTo>
                  <a:lnTo>
                    <a:pt x="143992" y="68948"/>
                  </a:lnTo>
                  <a:lnTo>
                    <a:pt x="147599" y="68148"/>
                  </a:lnTo>
                  <a:lnTo>
                    <a:pt x="153301" y="64947"/>
                  </a:lnTo>
                  <a:lnTo>
                    <a:pt x="155105" y="62928"/>
                  </a:lnTo>
                  <a:lnTo>
                    <a:pt x="155105" y="68313"/>
                  </a:lnTo>
                  <a:lnTo>
                    <a:pt x="165963" y="68313"/>
                  </a:lnTo>
                  <a:lnTo>
                    <a:pt x="165963" y="47218"/>
                  </a:lnTo>
                  <a:lnTo>
                    <a:pt x="165963" y="39573"/>
                  </a:lnTo>
                  <a:lnTo>
                    <a:pt x="165963" y="32372"/>
                  </a:lnTo>
                  <a:close/>
                </a:path>
                <a:path w="242570" h="75565">
                  <a:moveTo>
                    <a:pt x="242087" y="38633"/>
                  </a:moveTo>
                  <a:lnTo>
                    <a:pt x="230416" y="21971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29806" y="49415"/>
                  </a:lnTo>
                  <a:lnTo>
                    <a:pt x="229768" y="49580"/>
                  </a:lnTo>
                  <a:lnTo>
                    <a:pt x="227190" y="54241"/>
                  </a:lnTo>
                  <a:lnTo>
                    <a:pt x="225450" y="56019"/>
                  </a:lnTo>
                  <a:lnTo>
                    <a:pt x="221094" y="58470"/>
                  </a:lnTo>
                  <a:lnTo>
                    <a:pt x="218617" y="59093"/>
                  </a:lnTo>
                  <a:lnTo>
                    <a:pt x="213093" y="59093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19" y="33223"/>
                  </a:lnTo>
                  <a:lnTo>
                    <a:pt x="206184" y="31407"/>
                  </a:lnTo>
                  <a:lnTo>
                    <a:pt x="210616" y="28956"/>
                  </a:lnTo>
                  <a:lnTo>
                    <a:pt x="213093" y="28346"/>
                  </a:lnTo>
                  <a:lnTo>
                    <a:pt x="218617" y="28346"/>
                  </a:lnTo>
                  <a:lnTo>
                    <a:pt x="230416" y="40525"/>
                  </a:lnTo>
                  <a:lnTo>
                    <a:pt x="230416" y="21971"/>
                  </a:lnTo>
                  <a:lnTo>
                    <a:pt x="226275" y="19634"/>
                  </a:lnTo>
                  <a:lnTo>
                    <a:pt x="221996" y="18592"/>
                  </a:lnTo>
                  <a:lnTo>
                    <a:pt x="213156" y="18592"/>
                  </a:lnTo>
                  <a:lnTo>
                    <a:pt x="209524" y="19494"/>
                  </a:lnTo>
                  <a:lnTo>
                    <a:pt x="202946" y="23114"/>
                  </a:lnTo>
                  <a:lnTo>
                    <a:pt x="201396" y="24752"/>
                  </a:lnTo>
                  <a:lnTo>
                    <a:pt x="201396" y="0"/>
                  </a:lnTo>
                  <a:lnTo>
                    <a:pt x="200748" y="0"/>
                  </a:lnTo>
                  <a:lnTo>
                    <a:pt x="200748" y="53225"/>
                  </a:lnTo>
                  <a:lnTo>
                    <a:pt x="200634" y="48806"/>
                  </a:lnTo>
                  <a:lnTo>
                    <a:pt x="200571" y="46850"/>
                  </a:lnTo>
                  <a:lnTo>
                    <a:pt x="200482" y="43624"/>
                  </a:lnTo>
                  <a:lnTo>
                    <a:pt x="200698" y="40576"/>
                  </a:lnTo>
                  <a:lnTo>
                    <a:pt x="200748" y="53225"/>
                  </a:lnTo>
                  <a:lnTo>
                    <a:pt x="200748" y="0"/>
                  </a:lnTo>
                  <a:lnTo>
                    <a:pt x="189903" y="0"/>
                  </a:lnTo>
                  <a:lnTo>
                    <a:pt x="189903" y="68300"/>
                  </a:lnTo>
                  <a:lnTo>
                    <a:pt x="200850" y="68300"/>
                  </a:lnTo>
                  <a:lnTo>
                    <a:pt x="200850" y="62268"/>
                  </a:lnTo>
                  <a:lnTo>
                    <a:pt x="202755" y="64338"/>
                  </a:lnTo>
                  <a:lnTo>
                    <a:pt x="209257" y="68021"/>
                  </a:lnTo>
                  <a:lnTo>
                    <a:pt x="212966" y="68935"/>
                  </a:lnTo>
                  <a:lnTo>
                    <a:pt x="221996" y="68935"/>
                  </a:lnTo>
                  <a:lnTo>
                    <a:pt x="226275" y="67881"/>
                  </a:lnTo>
                  <a:lnTo>
                    <a:pt x="233692" y="63639"/>
                  </a:lnTo>
                  <a:lnTo>
                    <a:pt x="236651" y="60718"/>
                  </a:lnTo>
                  <a:lnTo>
                    <a:pt x="237591" y="59093"/>
                  </a:lnTo>
                  <a:lnTo>
                    <a:pt x="240995" y="53225"/>
                  </a:lnTo>
                  <a:lnTo>
                    <a:pt x="242087" y="48806"/>
                  </a:lnTo>
                  <a:lnTo>
                    <a:pt x="242087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783729" y="9594293"/>
            <a:ext cx="1520475" cy="8671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58857" y="9579686"/>
            <a:ext cx="94208" cy="15294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279367" y="9582259"/>
            <a:ext cx="121838" cy="124677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565886" y="9576876"/>
            <a:ext cx="72542" cy="135445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625117" y="9295186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99910" y="9295186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3"/>
          <p:cNvGrpSpPr/>
          <p:nvPr/>
        </p:nvGrpSpPr>
        <p:grpSpPr>
          <a:xfrm>
            <a:off x="7252545" y="9560231"/>
            <a:ext cx="264160" cy="264160"/>
            <a:chOff x="7252545" y="9560231"/>
            <a:chExt cx="264160" cy="264160"/>
          </a:xfrm>
        </p:grpSpPr>
        <p:pic>
          <p:nvPicPr>
            <p:cNvPr id="54" name="object 5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79648" y="9629969"/>
              <a:ext cx="220205" cy="137937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7258895" y="9566581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906057" y="4025595"/>
            <a:ext cx="2374900" cy="109855"/>
            <a:chOff x="906057" y="4025595"/>
            <a:chExt cx="2374900" cy="109855"/>
          </a:xfrm>
        </p:grpSpPr>
        <p:pic>
          <p:nvPicPr>
            <p:cNvPr id="57" name="object 5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06057" y="4034251"/>
              <a:ext cx="445775" cy="10058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71384" y="4025595"/>
              <a:ext cx="1139101" cy="10882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28087" y="4029783"/>
              <a:ext cx="752830" cy="104636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906057" y="4216095"/>
            <a:ext cx="3679825" cy="109855"/>
            <a:chOff x="906057" y="4216095"/>
            <a:chExt cx="3679825" cy="109855"/>
          </a:xfrm>
        </p:grpSpPr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06057" y="4216095"/>
              <a:ext cx="2058563" cy="10924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84182" y="4220282"/>
              <a:ext cx="1601623" cy="104637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06057" y="4410783"/>
            <a:ext cx="674314" cy="105051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938739" y="4410506"/>
            <a:ext cx="1497401" cy="131033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002570" y="4791782"/>
            <a:ext cx="1351003" cy="104637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906057" y="4406595"/>
            <a:ext cx="4757420" cy="1633220"/>
            <a:chOff x="906057" y="4406595"/>
            <a:chExt cx="4757420" cy="1633220"/>
          </a:xfrm>
        </p:grpSpPr>
        <p:pic>
          <p:nvPicPr>
            <p:cNvPr id="67" name="object 6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312411" y="4982283"/>
              <a:ext cx="1351009" cy="104640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06057" y="4406595"/>
              <a:ext cx="4351662" cy="1632828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13041" y="6121095"/>
            <a:ext cx="4193589" cy="490246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913041" y="6692595"/>
            <a:ext cx="3559175" cy="299720"/>
            <a:chOff x="913041" y="6692595"/>
            <a:chExt cx="3559175" cy="299720"/>
          </a:xfrm>
        </p:grpSpPr>
        <p:pic>
          <p:nvPicPr>
            <p:cNvPr id="71" name="object 7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870339" y="6696783"/>
              <a:ext cx="1601626" cy="10464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13041" y="6692595"/>
              <a:ext cx="2240034" cy="299328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913041" y="7073595"/>
            <a:ext cx="1070610" cy="109220"/>
            <a:chOff x="913041" y="7073595"/>
            <a:chExt cx="1070610" cy="109220"/>
          </a:xfrm>
        </p:grpSpPr>
        <p:pic>
          <p:nvPicPr>
            <p:cNvPr id="74" name="object 7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13041" y="7073595"/>
              <a:ext cx="1033223" cy="108828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965820" y="7077786"/>
              <a:ext cx="17780" cy="104139"/>
            </a:xfrm>
            <a:custGeom>
              <a:avLst/>
              <a:gdLst/>
              <a:ahLst/>
              <a:cxnLst/>
              <a:rect l="l" t="t" r="r" b="b"/>
              <a:pathLst>
                <a:path w="17780" h="104140">
                  <a:moveTo>
                    <a:pt x="17462" y="0"/>
                  </a:moveTo>
                  <a:lnTo>
                    <a:pt x="0" y="0"/>
                  </a:lnTo>
                  <a:lnTo>
                    <a:pt x="0" y="103657"/>
                  </a:lnTo>
                  <a:lnTo>
                    <a:pt x="17462" y="103657"/>
                  </a:lnTo>
                  <a:lnTo>
                    <a:pt x="17462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913041" y="7073595"/>
            <a:ext cx="4265295" cy="1470025"/>
            <a:chOff x="913041" y="7073595"/>
            <a:chExt cx="4265295" cy="1470025"/>
          </a:xfrm>
        </p:grpSpPr>
        <p:pic>
          <p:nvPicPr>
            <p:cNvPr id="77" name="object 7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033004" y="7077783"/>
              <a:ext cx="169456" cy="10463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960791" y="7073595"/>
              <a:ext cx="2713344" cy="299328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913041" y="7264095"/>
              <a:ext cx="4098861" cy="1278929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5029492" y="8411298"/>
              <a:ext cx="148590" cy="104775"/>
            </a:xfrm>
            <a:custGeom>
              <a:avLst/>
              <a:gdLst/>
              <a:ahLst/>
              <a:cxnLst/>
              <a:rect l="l" t="t" r="r" b="b"/>
              <a:pathLst>
                <a:path w="148589" h="104775">
                  <a:moveTo>
                    <a:pt x="17462" y="0"/>
                  </a:moveTo>
                  <a:lnTo>
                    <a:pt x="0" y="0"/>
                  </a:lnTo>
                  <a:lnTo>
                    <a:pt x="0" y="103657"/>
                  </a:lnTo>
                  <a:lnTo>
                    <a:pt x="17462" y="103657"/>
                  </a:lnTo>
                  <a:lnTo>
                    <a:pt x="17462" y="0"/>
                  </a:lnTo>
                  <a:close/>
                </a:path>
                <a:path w="148589" h="104775">
                  <a:moveTo>
                    <a:pt x="55041" y="0"/>
                  </a:moveTo>
                  <a:lnTo>
                    <a:pt x="37579" y="0"/>
                  </a:lnTo>
                  <a:lnTo>
                    <a:pt x="37579" y="103657"/>
                  </a:lnTo>
                  <a:lnTo>
                    <a:pt x="55041" y="103657"/>
                  </a:lnTo>
                  <a:lnTo>
                    <a:pt x="55041" y="0"/>
                  </a:lnTo>
                  <a:close/>
                </a:path>
                <a:path w="148589" h="104775">
                  <a:moveTo>
                    <a:pt x="148501" y="58902"/>
                  </a:moveTo>
                  <a:lnTo>
                    <a:pt x="148120" y="57340"/>
                  </a:lnTo>
                  <a:lnTo>
                    <a:pt x="146824" y="52311"/>
                  </a:lnTo>
                  <a:lnTo>
                    <a:pt x="145694" y="50355"/>
                  </a:lnTo>
                  <a:lnTo>
                    <a:pt x="141300" y="43014"/>
                  </a:lnTo>
                  <a:lnTo>
                    <a:pt x="140017" y="40855"/>
                  </a:lnTo>
                  <a:lnTo>
                    <a:pt x="135305" y="36372"/>
                  </a:lnTo>
                  <a:lnTo>
                    <a:pt x="130898" y="33985"/>
                  </a:lnTo>
                  <a:lnTo>
                    <a:pt x="130898" y="61506"/>
                  </a:lnTo>
                  <a:lnTo>
                    <a:pt x="130898" y="71094"/>
                  </a:lnTo>
                  <a:lnTo>
                    <a:pt x="112966" y="89687"/>
                  </a:lnTo>
                  <a:lnTo>
                    <a:pt x="104495" y="89687"/>
                  </a:lnTo>
                  <a:lnTo>
                    <a:pt x="86614" y="71094"/>
                  </a:lnTo>
                  <a:lnTo>
                    <a:pt x="86614" y="61506"/>
                  </a:lnTo>
                  <a:lnTo>
                    <a:pt x="104546" y="43014"/>
                  </a:lnTo>
                  <a:lnTo>
                    <a:pt x="113017" y="43014"/>
                  </a:lnTo>
                  <a:lnTo>
                    <a:pt x="130898" y="61506"/>
                  </a:lnTo>
                  <a:lnTo>
                    <a:pt x="130898" y="33985"/>
                  </a:lnTo>
                  <a:lnTo>
                    <a:pt x="123278" y="29845"/>
                  </a:lnTo>
                  <a:lnTo>
                    <a:pt x="116408" y="28206"/>
                  </a:lnTo>
                  <a:lnTo>
                    <a:pt x="101041" y="28206"/>
                  </a:lnTo>
                  <a:lnTo>
                    <a:pt x="70739" y="52311"/>
                  </a:lnTo>
                  <a:lnTo>
                    <a:pt x="69011" y="58902"/>
                  </a:lnTo>
                  <a:lnTo>
                    <a:pt x="69011" y="73710"/>
                  </a:lnTo>
                  <a:lnTo>
                    <a:pt x="94246" y="102984"/>
                  </a:lnTo>
                  <a:lnTo>
                    <a:pt x="101041" y="104635"/>
                  </a:lnTo>
                  <a:lnTo>
                    <a:pt x="116408" y="104635"/>
                  </a:lnTo>
                  <a:lnTo>
                    <a:pt x="123278" y="102984"/>
                  </a:lnTo>
                  <a:lnTo>
                    <a:pt x="135305" y="96367"/>
                  </a:lnTo>
                  <a:lnTo>
                    <a:pt x="140004" y="91821"/>
                  </a:lnTo>
                  <a:lnTo>
                    <a:pt x="141249" y="89687"/>
                  </a:lnTo>
                  <a:lnTo>
                    <a:pt x="146799" y="80276"/>
                  </a:lnTo>
                  <a:lnTo>
                    <a:pt x="148501" y="73710"/>
                  </a:lnTo>
                  <a:lnTo>
                    <a:pt x="148501" y="58902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1" name="object 81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5922124" y="4018889"/>
            <a:ext cx="947390" cy="1088147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922276" y="5352376"/>
            <a:ext cx="927343" cy="3183647"/>
          </a:xfrm>
          <a:prstGeom prst="rect">
            <a:avLst/>
          </a:prstGeom>
        </p:spPr>
      </p:pic>
      <p:grpSp>
        <p:nvGrpSpPr>
          <p:cNvPr id="83" name="object 83"/>
          <p:cNvGrpSpPr/>
          <p:nvPr/>
        </p:nvGrpSpPr>
        <p:grpSpPr>
          <a:xfrm>
            <a:off x="977969" y="3545836"/>
            <a:ext cx="1481455" cy="147320"/>
            <a:chOff x="977969" y="3545836"/>
            <a:chExt cx="1481455" cy="147320"/>
          </a:xfrm>
        </p:grpSpPr>
        <p:pic>
          <p:nvPicPr>
            <p:cNvPr id="84" name="object 8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77969" y="3545836"/>
              <a:ext cx="160235" cy="147116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1159535" y="3545839"/>
              <a:ext cx="597535" cy="147320"/>
            </a:xfrm>
            <a:custGeom>
              <a:avLst/>
              <a:gdLst/>
              <a:ahLst/>
              <a:cxnLst/>
              <a:rect l="l" t="t" r="r" b="b"/>
              <a:pathLst>
                <a:path w="597535" h="147320">
                  <a:moveTo>
                    <a:pt x="129692" y="144678"/>
                  </a:moveTo>
                  <a:lnTo>
                    <a:pt x="101269" y="105054"/>
                  </a:lnTo>
                  <a:lnTo>
                    <a:pt x="96977" y="99072"/>
                  </a:lnTo>
                  <a:lnTo>
                    <a:pt x="103974" y="95580"/>
                  </a:lnTo>
                  <a:lnTo>
                    <a:pt x="107619" y="93065"/>
                  </a:lnTo>
                  <a:lnTo>
                    <a:pt x="109867" y="91516"/>
                  </a:lnTo>
                  <a:lnTo>
                    <a:pt x="114960" y="86791"/>
                  </a:lnTo>
                  <a:lnTo>
                    <a:pt x="126974" y="54051"/>
                  </a:lnTo>
                  <a:lnTo>
                    <a:pt x="125920" y="42621"/>
                  </a:lnTo>
                  <a:lnTo>
                    <a:pt x="100711" y="10160"/>
                  </a:lnTo>
                  <a:lnTo>
                    <a:pt x="92671" y="7035"/>
                  </a:lnTo>
                  <a:lnTo>
                    <a:pt x="92671" y="46202"/>
                  </a:lnTo>
                  <a:lnTo>
                    <a:pt x="92671" y="61772"/>
                  </a:lnTo>
                  <a:lnTo>
                    <a:pt x="90093" y="67843"/>
                  </a:lnTo>
                  <a:lnTo>
                    <a:pt x="79768" y="76644"/>
                  </a:lnTo>
                  <a:lnTo>
                    <a:pt x="71958" y="78841"/>
                  </a:lnTo>
                  <a:lnTo>
                    <a:pt x="33883" y="78841"/>
                  </a:lnTo>
                  <a:lnTo>
                    <a:pt x="33883" y="29260"/>
                  </a:lnTo>
                  <a:lnTo>
                    <a:pt x="71958" y="29260"/>
                  </a:lnTo>
                  <a:lnTo>
                    <a:pt x="79768" y="31432"/>
                  </a:lnTo>
                  <a:lnTo>
                    <a:pt x="90093" y="40106"/>
                  </a:lnTo>
                  <a:lnTo>
                    <a:pt x="92671" y="46202"/>
                  </a:lnTo>
                  <a:lnTo>
                    <a:pt x="92671" y="7035"/>
                  </a:lnTo>
                  <a:lnTo>
                    <a:pt x="89687" y="5867"/>
                  </a:lnTo>
                  <a:lnTo>
                    <a:pt x="76974" y="3302"/>
                  </a:lnTo>
                  <a:lnTo>
                    <a:pt x="62547" y="2438"/>
                  </a:lnTo>
                  <a:lnTo>
                    <a:pt x="0" y="2438"/>
                  </a:lnTo>
                  <a:lnTo>
                    <a:pt x="0" y="144678"/>
                  </a:lnTo>
                  <a:lnTo>
                    <a:pt x="33883" y="144678"/>
                  </a:lnTo>
                  <a:lnTo>
                    <a:pt x="33883" y="105054"/>
                  </a:lnTo>
                  <a:lnTo>
                    <a:pt x="63373" y="105054"/>
                  </a:lnTo>
                  <a:lnTo>
                    <a:pt x="64973" y="105054"/>
                  </a:lnTo>
                  <a:lnTo>
                    <a:pt x="93078" y="144678"/>
                  </a:lnTo>
                  <a:lnTo>
                    <a:pt x="129692" y="144678"/>
                  </a:lnTo>
                  <a:close/>
                </a:path>
                <a:path w="597535" h="147320">
                  <a:moveTo>
                    <a:pt x="282181" y="24587"/>
                  </a:moveTo>
                  <a:lnTo>
                    <a:pt x="247891" y="3543"/>
                  </a:lnTo>
                  <a:lnTo>
                    <a:pt x="220891" y="0"/>
                  </a:lnTo>
                  <a:lnTo>
                    <a:pt x="210832" y="393"/>
                  </a:lnTo>
                  <a:lnTo>
                    <a:pt x="211823" y="393"/>
                  </a:lnTo>
                  <a:lnTo>
                    <a:pt x="204050" y="1346"/>
                  </a:lnTo>
                  <a:lnTo>
                    <a:pt x="168833" y="16040"/>
                  </a:lnTo>
                  <a:lnTo>
                    <a:pt x="143713" y="50965"/>
                  </a:lnTo>
                  <a:lnTo>
                    <a:pt x="140360" y="73558"/>
                  </a:lnTo>
                  <a:lnTo>
                    <a:pt x="140677" y="80200"/>
                  </a:lnTo>
                  <a:lnTo>
                    <a:pt x="140728" y="81432"/>
                  </a:lnTo>
                  <a:lnTo>
                    <a:pt x="157975" y="121208"/>
                  </a:lnTo>
                  <a:lnTo>
                    <a:pt x="195808" y="144094"/>
                  </a:lnTo>
                  <a:lnTo>
                    <a:pt x="212128" y="146824"/>
                  </a:lnTo>
                  <a:lnTo>
                    <a:pt x="212902" y="146824"/>
                  </a:lnTo>
                  <a:lnTo>
                    <a:pt x="220268" y="147116"/>
                  </a:lnTo>
                  <a:lnTo>
                    <a:pt x="259397" y="139852"/>
                  </a:lnTo>
                  <a:lnTo>
                    <a:pt x="279463" y="129032"/>
                  </a:lnTo>
                  <a:lnTo>
                    <a:pt x="279463" y="105257"/>
                  </a:lnTo>
                  <a:lnTo>
                    <a:pt x="279463" y="71323"/>
                  </a:lnTo>
                  <a:lnTo>
                    <a:pt x="248500" y="71323"/>
                  </a:lnTo>
                  <a:lnTo>
                    <a:pt x="248500" y="113576"/>
                  </a:lnTo>
                  <a:lnTo>
                    <a:pt x="248335" y="113665"/>
                  </a:lnTo>
                  <a:lnTo>
                    <a:pt x="248043" y="113830"/>
                  </a:lnTo>
                  <a:lnTo>
                    <a:pt x="235356" y="118021"/>
                  </a:lnTo>
                  <a:lnTo>
                    <a:pt x="228841" y="119075"/>
                  </a:lnTo>
                  <a:lnTo>
                    <a:pt x="215176" y="119075"/>
                  </a:lnTo>
                  <a:lnTo>
                    <a:pt x="180416" y="97396"/>
                  </a:lnTo>
                  <a:lnTo>
                    <a:pt x="174663" y="80200"/>
                  </a:lnTo>
                  <a:lnTo>
                    <a:pt x="174663" y="66789"/>
                  </a:lnTo>
                  <a:lnTo>
                    <a:pt x="197243" y="33464"/>
                  </a:lnTo>
                  <a:lnTo>
                    <a:pt x="215455" y="28041"/>
                  </a:lnTo>
                  <a:lnTo>
                    <a:pt x="229958" y="28041"/>
                  </a:lnTo>
                  <a:lnTo>
                    <a:pt x="236791" y="29362"/>
                  </a:lnTo>
                  <a:lnTo>
                    <a:pt x="249339" y="34645"/>
                  </a:lnTo>
                  <a:lnTo>
                    <a:pt x="255130" y="38671"/>
                  </a:lnTo>
                  <a:lnTo>
                    <a:pt x="260426" y="44094"/>
                  </a:lnTo>
                  <a:lnTo>
                    <a:pt x="278333" y="28041"/>
                  </a:lnTo>
                  <a:lnTo>
                    <a:pt x="282181" y="24587"/>
                  </a:lnTo>
                  <a:close/>
                </a:path>
                <a:path w="597535" h="147320">
                  <a:moveTo>
                    <a:pt x="451612" y="144678"/>
                  </a:moveTo>
                  <a:lnTo>
                    <a:pt x="437591" y="114198"/>
                  </a:lnTo>
                  <a:lnTo>
                    <a:pt x="426085" y="89204"/>
                  </a:lnTo>
                  <a:lnTo>
                    <a:pt x="393814" y="19100"/>
                  </a:lnTo>
                  <a:lnTo>
                    <a:pt x="392404" y="16040"/>
                  </a:lnTo>
                  <a:lnTo>
                    <a:pt x="392404" y="89204"/>
                  </a:lnTo>
                  <a:lnTo>
                    <a:pt x="345884" y="89204"/>
                  </a:lnTo>
                  <a:lnTo>
                    <a:pt x="369189" y="34772"/>
                  </a:lnTo>
                  <a:lnTo>
                    <a:pt x="392404" y="89204"/>
                  </a:lnTo>
                  <a:lnTo>
                    <a:pt x="392404" y="16040"/>
                  </a:lnTo>
                  <a:lnTo>
                    <a:pt x="386143" y="2438"/>
                  </a:lnTo>
                  <a:lnTo>
                    <a:pt x="352679" y="2438"/>
                  </a:lnTo>
                  <a:lnTo>
                    <a:pt x="287413" y="144678"/>
                  </a:lnTo>
                  <a:lnTo>
                    <a:pt x="322135" y="144678"/>
                  </a:lnTo>
                  <a:lnTo>
                    <a:pt x="335191" y="114198"/>
                  </a:lnTo>
                  <a:lnTo>
                    <a:pt x="403059" y="114198"/>
                  </a:lnTo>
                  <a:lnTo>
                    <a:pt x="416064" y="144678"/>
                  </a:lnTo>
                  <a:lnTo>
                    <a:pt x="451612" y="144678"/>
                  </a:lnTo>
                  <a:close/>
                </a:path>
                <a:path w="597535" h="147320">
                  <a:moveTo>
                    <a:pt x="597001" y="2438"/>
                  </a:moveTo>
                  <a:lnTo>
                    <a:pt x="563524" y="2438"/>
                  </a:lnTo>
                  <a:lnTo>
                    <a:pt x="563524" y="88722"/>
                  </a:lnTo>
                  <a:lnTo>
                    <a:pt x="524332" y="42265"/>
                  </a:lnTo>
                  <a:lnTo>
                    <a:pt x="490740" y="2438"/>
                  </a:lnTo>
                  <a:lnTo>
                    <a:pt x="462711" y="2438"/>
                  </a:lnTo>
                  <a:lnTo>
                    <a:pt x="462711" y="144678"/>
                  </a:lnTo>
                  <a:lnTo>
                    <a:pt x="496189" y="144678"/>
                  </a:lnTo>
                  <a:lnTo>
                    <a:pt x="496189" y="58369"/>
                  </a:lnTo>
                  <a:lnTo>
                    <a:pt x="569188" y="144678"/>
                  </a:lnTo>
                  <a:lnTo>
                    <a:pt x="597001" y="144678"/>
                  </a:lnTo>
                  <a:lnTo>
                    <a:pt x="597001" y="104851"/>
                  </a:lnTo>
                  <a:lnTo>
                    <a:pt x="597001" y="2438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87080" y="3545836"/>
              <a:ext cx="358734" cy="147116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167155" y="3545836"/>
              <a:ext cx="291811" cy="147116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2533004" y="3545836"/>
            <a:ext cx="852169" cy="147320"/>
            <a:chOff x="2533004" y="3545836"/>
            <a:chExt cx="852169" cy="147320"/>
          </a:xfrm>
        </p:grpSpPr>
        <p:pic>
          <p:nvPicPr>
            <p:cNvPr id="89" name="object 8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533004" y="3548277"/>
              <a:ext cx="147269" cy="142239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2701607" y="3545839"/>
              <a:ext cx="683260" cy="147320"/>
            </a:xfrm>
            <a:custGeom>
              <a:avLst/>
              <a:gdLst/>
              <a:ahLst/>
              <a:cxnLst/>
              <a:rect l="l" t="t" r="r" b="b"/>
              <a:pathLst>
                <a:path w="683260" h="147320">
                  <a:moveTo>
                    <a:pt x="113360" y="118110"/>
                  </a:moveTo>
                  <a:lnTo>
                    <a:pt x="33667" y="118110"/>
                  </a:lnTo>
                  <a:lnTo>
                    <a:pt x="33667" y="85344"/>
                  </a:lnTo>
                  <a:lnTo>
                    <a:pt x="101663" y="85344"/>
                  </a:lnTo>
                  <a:lnTo>
                    <a:pt x="101663" y="59740"/>
                  </a:lnTo>
                  <a:lnTo>
                    <a:pt x="33667" y="59740"/>
                  </a:lnTo>
                  <a:lnTo>
                    <a:pt x="31165" y="59740"/>
                  </a:lnTo>
                  <a:lnTo>
                    <a:pt x="33667" y="59690"/>
                  </a:lnTo>
                  <a:lnTo>
                    <a:pt x="33667" y="29210"/>
                  </a:lnTo>
                  <a:lnTo>
                    <a:pt x="110642" y="29210"/>
                  </a:lnTo>
                  <a:lnTo>
                    <a:pt x="110642" y="2540"/>
                  </a:lnTo>
                  <a:lnTo>
                    <a:pt x="0" y="2540"/>
                  </a:lnTo>
                  <a:lnTo>
                    <a:pt x="0" y="29210"/>
                  </a:lnTo>
                  <a:lnTo>
                    <a:pt x="0" y="59690"/>
                  </a:lnTo>
                  <a:lnTo>
                    <a:pt x="0" y="85090"/>
                  </a:lnTo>
                  <a:lnTo>
                    <a:pt x="0" y="118110"/>
                  </a:lnTo>
                  <a:lnTo>
                    <a:pt x="0" y="144780"/>
                  </a:lnTo>
                  <a:lnTo>
                    <a:pt x="113360" y="144780"/>
                  </a:lnTo>
                  <a:lnTo>
                    <a:pt x="113360" y="118110"/>
                  </a:lnTo>
                  <a:close/>
                </a:path>
                <a:path w="683260" h="147320">
                  <a:moveTo>
                    <a:pt x="246405" y="95567"/>
                  </a:moveTo>
                  <a:lnTo>
                    <a:pt x="218909" y="67398"/>
                  </a:lnTo>
                  <a:lnTo>
                    <a:pt x="188569" y="59601"/>
                  </a:lnTo>
                  <a:lnTo>
                    <a:pt x="172974" y="55549"/>
                  </a:lnTo>
                  <a:lnTo>
                    <a:pt x="168935" y="53746"/>
                  </a:lnTo>
                  <a:lnTo>
                    <a:pt x="162801" y="49276"/>
                  </a:lnTo>
                  <a:lnTo>
                    <a:pt x="161264" y="46329"/>
                  </a:lnTo>
                  <a:lnTo>
                    <a:pt x="161264" y="39560"/>
                  </a:lnTo>
                  <a:lnTo>
                    <a:pt x="182524" y="26416"/>
                  </a:lnTo>
                  <a:lnTo>
                    <a:pt x="195643" y="26416"/>
                  </a:lnTo>
                  <a:lnTo>
                    <a:pt x="202336" y="27330"/>
                  </a:lnTo>
                  <a:lnTo>
                    <a:pt x="216001" y="30988"/>
                  </a:lnTo>
                  <a:lnTo>
                    <a:pt x="222834" y="33807"/>
                  </a:lnTo>
                  <a:lnTo>
                    <a:pt x="229666" y="37592"/>
                  </a:lnTo>
                  <a:lnTo>
                    <a:pt x="240118" y="12598"/>
                  </a:lnTo>
                  <a:lnTo>
                    <a:pt x="202996" y="787"/>
                  </a:lnTo>
                  <a:lnTo>
                    <a:pt x="189306" y="0"/>
                  </a:lnTo>
                  <a:lnTo>
                    <a:pt x="179387" y="381"/>
                  </a:lnTo>
                  <a:lnTo>
                    <a:pt x="142913" y="13004"/>
                  </a:lnTo>
                  <a:lnTo>
                    <a:pt x="127584" y="36169"/>
                  </a:lnTo>
                  <a:lnTo>
                    <a:pt x="127584" y="51879"/>
                  </a:lnTo>
                  <a:lnTo>
                    <a:pt x="155092" y="80200"/>
                  </a:lnTo>
                  <a:lnTo>
                    <a:pt x="190969" y="89509"/>
                  </a:lnTo>
                  <a:lnTo>
                    <a:pt x="201002" y="92354"/>
                  </a:lnTo>
                  <a:lnTo>
                    <a:pt x="205054" y="94183"/>
                  </a:lnTo>
                  <a:lnTo>
                    <a:pt x="211188" y="98653"/>
                  </a:lnTo>
                  <a:lnTo>
                    <a:pt x="212725" y="101663"/>
                  </a:lnTo>
                  <a:lnTo>
                    <a:pt x="212725" y="108445"/>
                  </a:lnTo>
                  <a:lnTo>
                    <a:pt x="191185" y="120700"/>
                  </a:lnTo>
                  <a:lnTo>
                    <a:pt x="184492" y="120700"/>
                  </a:lnTo>
                  <a:lnTo>
                    <a:pt x="142443" y="110210"/>
                  </a:lnTo>
                  <a:lnTo>
                    <a:pt x="136169" y="105867"/>
                  </a:lnTo>
                  <a:lnTo>
                    <a:pt x="124663" y="130657"/>
                  </a:lnTo>
                  <a:lnTo>
                    <a:pt x="167068" y="145973"/>
                  </a:lnTo>
                  <a:lnTo>
                    <a:pt x="184277" y="147116"/>
                  </a:lnTo>
                  <a:lnTo>
                    <a:pt x="194284" y="146735"/>
                  </a:lnTo>
                  <a:lnTo>
                    <a:pt x="230898" y="133959"/>
                  </a:lnTo>
                  <a:lnTo>
                    <a:pt x="246405" y="111023"/>
                  </a:lnTo>
                  <a:lnTo>
                    <a:pt x="246405" y="95567"/>
                  </a:lnTo>
                  <a:close/>
                </a:path>
                <a:path w="683260" h="147320">
                  <a:moveTo>
                    <a:pt x="395973" y="25196"/>
                  </a:moveTo>
                  <a:lnTo>
                    <a:pt x="362216" y="3606"/>
                  </a:lnTo>
                  <a:lnTo>
                    <a:pt x="335724" y="0"/>
                  </a:lnTo>
                  <a:lnTo>
                    <a:pt x="327317" y="342"/>
                  </a:lnTo>
                  <a:lnTo>
                    <a:pt x="290614" y="11912"/>
                  </a:lnTo>
                  <a:lnTo>
                    <a:pt x="262191" y="44094"/>
                  </a:lnTo>
                  <a:lnTo>
                    <a:pt x="256235" y="73558"/>
                  </a:lnTo>
                  <a:lnTo>
                    <a:pt x="256603" y="81419"/>
                  </a:lnTo>
                  <a:lnTo>
                    <a:pt x="273786" y="121196"/>
                  </a:lnTo>
                  <a:lnTo>
                    <a:pt x="311442" y="144081"/>
                  </a:lnTo>
                  <a:lnTo>
                    <a:pt x="335508" y="147116"/>
                  </a:lnTo>
                  <a:lnTo>
                    <a:pt x="344893" y="146710"/>
                  </a:lnTo>
                  <a:lnTo>
                    <a:pt x="384276" y="132638"/>
                  </a:lnTo>
                  <a:lnTo>
                    <a:pt x="395973" y="121716"/>
                  </a:lnTo>
                  <a:lnTo>
                    <a:pt x="374205" y="102209"/>
                  </a:lnTo>
                  <a:lnTo>
                    <a:pt x="369189" y="107899"/>
                  </a:lnTo>
                  <a:lnTo>
                    <a:pt x="363613" y="112141"/>
                  </a:lnTo>
                  <a:lnTo>
                    <a:pt x="351332" y="117690"/>
                  </a:lnTo>
                  <a:lnTo>
                    <a:pt x="344639" y="119075"/>
                  </a:lnTo>
                  <a:lnTo>
                    <a:pt x="330555" y="119075"/>
                  </a:lnTo>
                  <a:lnTo>
                    <a:pt x="296291" y="97612"/>
                  </a:lnTo>
                  <a:lnTo>
                    <a:pt x="290537" y="80340"/>
                  </a:lnTo>
                  <a:lnTo>
                    <a:pt x="290537" y="66789"/>
                  </a:lnTo>
                  <a:lnTo>
                    <a:pt x="312851" y="33464"/>
                  </a:lnTo>
                  <a:lnTo>
                    <a:pt x="330555" y="28041"/>
                  </a:lnTo>
                  <a:lnTo>
                    <a:pt x="344639" y="28041"/>
                  </a:lnTo>
                  <a:lnTo>
                    <a:pt x="351332" y="29425"/>
                  </a:lnTo>
                  <a:lnTo>
                    <a:pt x="363613" y="34988"/>
                  </a:lnTo>
                  <a:lnTo>
                    <a:pt x="369189" y="39154"/>
                  </a:lnTo>
                  <a:lnTo>
                    <a:pt x="374205" y="44704"/>
                  </a:lnTo>
                  <a:lnTo>
                    <a:pt x="395973" y="25196"/>
                  </a:lnTo>
                  <a:close/>
                </a:path>
                <a:path w="683260" h="147320">
                  <a:moveTo>
                    <a:pt x="526072" y="118110"/>
                  </a:moveTo>
                  <a:lnTo>
                    <a:pt x="446379" y="118110"/>
                  </a:lnTo>
                  <a:lnTo>
                    <a:pt x="446379" y="85344"/>
                  </a:lnTo>
                  <a:lnTo>
                    <a:pt x="514362" y="85344"/>
                  </a:lnTo>
                  <a:lnTo>
                    <a:pt x="514362" y="59740"/>
                  </a:lnTo>
                  <a:lnTo>
                    <a:pt x="446379" y="59740"/>
                  </a:lnTo>
                  <a:lnTo>
                    <a:pt x="443877" y="59740"/>
                  </a:lnTo>
                  <a:lnTo>
                    <a:pt x="446379" y="59690"/>
                  </a:lnTo>
                  <a:lnTo>
                    <a:pt x="446379" y="29210"/>
                  </a:lnTo>
                  <a:lnTo>
                    <a:pt x="523367" y="29210"/>
                  </a:lnTo>
                  <a:lnTo>
                    <a:pt x="523367" y="2540"/>
                  </a:lnTo>
                  <a:lnTo>
                    <a:pt x="412711" y="2540"/>
                  </a:lnTo>
                  <a:lnTo>
                    <a:pt x="412711" y="29210"/>
                  </a:lnTo>
                  <a:lnTo>
                    <a:pt x="412711" y="59690"/>
                  </a:lnTo>
                  <a:lnTo>
                    <a:pt x="412711" y="85090"/>
                  </a:lnTo>
                  <a:lnTo>
                    <a:pt x="412711" y="118110"/>
                  </a:lnTo>
                  <a:lnTo>
                    <a:pt x="412711" y="144780"/>
                  </a:lnTo>
                  <a:lnTo>
                    <a:pt x="526072" y="144780"/>
                  </a:lnTo>
                  <a:lnTo>
                    <a:pt x="526072" y="118110"/>
                  </a:lnTo>
                  <a:close/>
                </a:path>
                <a:path w="683260" h="147320">
                  <a:moveTo>
                    <a:pt x="683171" y="2438"/>
                  </a:moveTo>
                  <a:lnTo>
                    <a:pt x="649693" y="2438"/>
                  </a:lnTo>
                  <a:lnTo>
                    <a:pt x="649693" y="88722"/>
                  </a:lnTo>
                  <a:lnTo>
                    <a:pt x="610501" y="42265"/>
                  </a:lnTo>
                  <a:lnTo>
                    <a:pt x="576910" y="2438"/>
                  </a:lnTo>
                  <a:lnTo>
                    <a:pt x="548881" y="2438"/>
                  </a:lnTo>
                  <a:lnTo>
                    <a:pt x="548881" y="144678"/>
                  </a:lnTo>
                  <a:lnTo>
                    <a:pt x="582358" y="144678"/>
                  </a:lnTo>
                  <a:lnTo>
                    <a:pt x="582358" y="58369"/>
                  </a:lnTo>
                  <a:lnTo>
                    <a:pt x="655358" y="144678"/>
                  </a:lnTo>
                  <a:lnTo>
                    <a:pt x="683171" y="144678"/>
                  </a:lnTo>
                  <a:lnTo>
                    <a:pt x="683171" y="104851"/>
                  </a:lnTo>
                  <a:lnTo>
                    <a:pt x="683171" y="2438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/>
          <p:nvPr/>
        </p:nvSpPr>
        <p:spPr>
          <a:xfrm>
            <a:off x="3398799" y="3545839"/>
            <a:ext cx="1377315" cy="147320"/>
          </a:xfrm>
          <a:custGeom>
            <a:avLst/>
            <a:gdLst/>
            <a:ahLst/>
            <a:cxnLst/>
            <a:rect l="l" t="t" r="r" b="b"/>
            <a:pathLst>
              <a:path w="1377314" h="147320">
                <a:moveTo>
                  <a:pt x="127596" y="2438"/>
                </a:moveTo>
                <a:lnTo>
                  <a:pt x="0" y="2438"/>
                </a:lnTo>
                <a:lnTo>
                  <a:pt x="0" y="29108"/>
                </a:lnTo>
                <a:lnTo>
                  <a:pt x="46863" y="29108"/>
                </a:lnTo>
                <a:lnTo>
                  <a:pt x="46863" y="144678"/>
                </a:lnTo>
                <a:lnTo>
                  <a:pt x="80746" y="144678"/>
                </a:lnTo>
                <a:lnTo>
                  <a:pt x="80746" y="29108"/>
                </a:lnTo>
                <a:lnTo>
                  <a:pt x="127596" y="29108"/>
                </a:lnTo>
                <a:lnTo>
                  <a:pt x="127596" y="2438"/>
                </a:lnTo>
                <a:close/>
              </a:path>
              <a:path w="1377314" h="147320">
                <a:moveTo>
                  <a:pt x="271310" y="144678"/>
                </a:moveTo>
                <a:lnTo>
                  <a:pt x="242887" y="105054"/>
                </a:lnTo>
                <a:lnTo>
                  <a:pt x="238594" y="99072"/>
                </a:lnTo>
                <a:lnTo>
                  <a:pt x="245592" y="95580"/>
                </a:lnTo>
                <a:lnTo>
                  <a:pt x="249237" y="93065"/>
                </a:lnTo>
                <a:lnTo>
                  <a:pt x="251485" y="91516"/>
                </a:lnTo>
                <a:lnTo>
                  <a:pt x="256578" y="86791"/>
                </a:lnTo>
                <a:lnTo>
                  <a:pt x="268592" y="54051"/>
                </a:lnTo>
                <a:lnTo>
                  <a:pt x="267538" y="42621"/>
                </a:lnTo>
                <a:lnTo>
                  <a:pt x="242328" y="10160"/>
                </a:lnTo>
                <a:lnTo>
                  <a:pt x="234289" y="7035"/>
                </a:lnTo>
                <a:lnTo>
                  <a:pt x="234289" y="46202"/>
                </a:lnTo>
                <a:lnTo>
                  <a:pt x="234289" y="61772"/>
                </a:lnTo>
                <a:lnTo>
                  <a:pt x="231711" y="67843"/>
                </a:lnTo>
                <a:lnTo>
                  <a:pt x="221386" y="76644"/>
                </a:lnTo>
                <a:lnTo>
                  <a:pt x="213575" y="78841"/>
                </a:lnTo>
                <a:lnTo>
                  <a:pt x="175501" y="78841"/>
                </a:lnTo>
                <a:lnTo>
                  <a:pt x="175501" y="29260"/>
                </a:lnTo>
                <a:lnTo>
                  <a:pt x="213575" y="29260"/>
                </a:lnTo>
                <a:lnTo>
                  <a:pt x="221386" y="31432"/>
                </a:lnTo>
                <a:lnTo>
                  <a:pt x="231711" y="40106"/>
                </a:lnTo>
                <a:lnTo>
                  <a:pt x="234289" y="46202"/>
                </a:lnTo>
                <a:lnTo>
                  <a:pt x="234289" y="7035"/>
                </a:lnTo>
                <a:lnTo>
                  <a:pt x="231305" y="5867"/>
                </a:lnTo>
                <a:lnTo>
                  <a:pt x="218579" y="3302"/>
                </a:lnTo>
                <a:lnTo>
                  <a:pt x="204165" y="2438"/>
                </a:lnTo>
                <a:lnTo>
                  <a:pt x="141617" y="2438"/>
                </a:lnTo>
                <a:lnTo>
                  <a:pt x="141617" y="144678"/>
                </a:lnTo>
                <a:lnTo>
                  <a:pt x="175501" y="144678"/>
                </a:lnTo>
                <a:lnTo>
                  <a:pt x="175501" y="105054"/>
                </a:lnTo>
                <a:lnTo>
                  <a:pt x="204990" y="105054"/>
                </a:lnTo>
                <a:lnTo>
                  <a:pt x="206590" y="105054"/>
                </a:lnTo>
                <a:lnTo>
                  <a:pt x="234696" y="144678"/>
                </a:lnTo>
                <a:lnTo>
                  <a:pt x="271310" y="144678"/>
                </a:lnTo>
                <a:close/>
              </a:path>
              <a:path w="1377314" h="147320">
                <a:moveTo>
                  <a:pt x="436130" y="144678"/>
                </a:moveTo>
                <a:lnTo>
                  <a:pt x="422097" y="114198"/>
                </a:lnTo>
                <a:lnTo>
                  <a:pt x="410603" y="89204"/>
                </a:lnTo>
                <a:lnTo>
                  <a:pt x="378333" y="19100"/>
                </a:lnTo>
                <a:lnTo>
                  <a:pt x="376923" y="16040"/>
                </a:lnTo>
                <a:lnTo>
                  <a:pt x="376923" y="89204"/>
                </a:lnTo>
                <a:lnTo>
                  <a:pt x="330403" y="89204"/>
                </a:lnTo>
                <a:lnTo>
                  <a:pt x="353707" y="34772"/>
                </a:lnTo>
                <a:lnTo>
                  <a:pt x="376923" y="89204"/>
                </a:lnTo>
                <a:lnTo>
                  <a:pt x="376923" y="16040"/>
                </a:lnTo>
                <a:lnTo>
                  <a:pt x="370662" y="2438"/>
                </a:lnTo>
                <a:lnTo>
                  <a:pt x="337197" y="2438"/>
                </a:lnTo>
                <a:lnTo>
                  <a:pt x="271932" y="144678"/>
                </a:lnTo>
                <a:lnTo>
                  <a:pt x="306654" y="144678"/>
                </a:lnTo>
                <a:lnTo>
                  <a:pt x="319697" y="114198"/>
                </a:lnTo>
                <a:lnTo>
                  <a:pt x="387578" y="114198"/>
                </a:lnTo>
                <a:lnTo>
                  <a:pt x="400583" y="144678"/>
                </a:lnTo>
                <a:lnTo>
                  <a:pt x="436130" y="144678"/>
                </a:lnTo>
                <a:close/>
              </a:path>
              <a:path w="1377314" h="147320">
                <a:moveTo>
                  <a:pt x="554520" y="118008"/>
                </a:moveTo>
                <a:lnTo>
                  <a:pt x="481101" y="118008"/>
                </a:lnTo>
                <a:lnTo>
                  <a:pt x="481101" y="2438"/>
                </a:lnTo>
                <a:lnTo>
                  <a:pt x="447217" y="2438"/>
                </a:lnTo>
                <a:lnTo>
                  <a:pt x="447217" y="118008"/>
                </a:lnTo>
                <a:lnTo>
                  <a:pt x="447217" y="144678"/>
                </a:lnTo>
                <a:lnTo>
                  <a:pt x="554520" y="144678"/>
                </a:lnTo>
                <a:lnTo>
                  <a:pt x="554520" y="118008"/>
                </a:lnTo>
                <a:close/>
              </a:path>
              <a:path w="1377314" h="147320">
                <a:moveTo>
                  <a:pt x="603275" y="2451"/>
                </a:moveTo>
                <a:lnTo>
                  <a:pt x="569391" y="2451"/>
                </a:lnTo>
                <a:lnTo>
                  <a:pt x="569391" y="144691"/>
                </a:lnTo>
                <a:lnTo>
                  <a:pt x="603275" y="144691"/>
                </a:lnTo>
                <a:lnTo>
                  <a:pt x="603275" y="2451"/>
                </a:lnTo>
                <a:close/>
              </a:path>
              <a:path w="1377314" h="147320">
                <a:moveTo>
                  <a:pt x="914933" y="144678"/>
                </a:moveTo>
                <a:lnTo>
                  <a:pt x="900912" y="114198"/>
                </a:lnTo>
                <a:lnTo>
                  <a:pt x="889406" y="89204"/>
                </a:lnTo>
                <a:lnTo>
                  <a:pt x="857135" y="19100"/>
                </a:lnTo>
                <a:lnTo>
                  <a:pt x="855726" y="16040"/>
                </a:lnTo>
                <a:lnTo>
                  <a:pt x="855726" y="89204"/>
                </a:lnTo>
                <a:lnTo>
                  <a:pt x="809205" y="89204"/>
                </a:lnTo>
                <a:lnTo>
                  <a:pt x="832510" y="34772"/>
                </a:lnTo>
                <a:lnTo>
                  <a:pt x="855726" y="89204"/>
                </a:lnTo>
                <a:lnTo>
                  <a:pt x="855726" y="16040"/>
                </a:lnTo>
                <a:lnTo>
                  <a:pt x="849464" y="2438"/>
                </a:lnTo>
                <a:lnTo>
                  <a:pt x="816000" y="2438"/>
                </a:lnTo>
                <a:lnTo>
                  <a:pt x="752411" y="141033"/>
                </a:lnTo>
                <a:lnTo>
                  <a:pt x="752411" y="129844"/>
                </a:lnTo>
                <a:lnTo>
                  <a:pt x="752411" y="117856"/>
                </a:lnTo>
                <a:lnTo>
                  <a:pt x="669124" y="117856"/>
                </a:lnTo>
                <a:lnTo>
                  <a:pt x="744601" y="29260"/>
                </a:lnTo>
                <a:lnTo>
                  <a:pt x="749274" y="23774"/>
                </a:lnTo>
                <a:lnTo>
                  <a:pt x="749274" y="17272"/>
                </a:lnTo>
                <a:lnTo>
                  <a:pt x="749274" y="2438"/>
                </a:lnTo>
                <a:lnTo>
                  <a:pt x="626071" y="2438"/>
                </a:lnTo>
                <a:lnTo>
                  <a:pt x="626071" y="29260"/>
                </a:lnTo>
                <a:lnTo>
                  <a:pt x="704723" y="29260"/>
                </a:lnTo>
                <a:lnTo>
                  <a:pt x="624395" y="123342"/>
                </a:lnTo>
                <a:lnTo>
                  <a:pt x="624395" y="144678"/>
                </a:lnTo>
                <a:lnTo>
                  <a:pt x="750735" y="144678"/>
                </a:lnTo>
                <a:lnTo>
                  <a:pt x="752411" y="144678"/>
                </a:lnTo>
                <a:lnTo>
                  <a:pt x="785456" y="144678"/>
                </a:lnTo>
                <a:lnTo>
                  <a:pt x="798512" y="114198"/>
                </a:lnTo>
                <a:lnTo>
                  <a:pt x="866381" y="114198"/>
                </a:lnTo>
                <a:lnTo>
                  <a:pt x="879386" y="144678"/>
                </a:lnTo>
                <a:lnTo>
                  <a:pt x="914933" y="144678"/>
                </a:lnTo>
                <a:close/>
              </a:path>
              <a:path w="1377314" h="147320">
                <a:moveTo>
                  <a:pt x="1073302" y="73558"/>
                </a:moveTo>
                <a:lnTo>
                  <a:pt x="1063040" y="35966"/>
                </a:lnTo>
                <a:lnTo>
                  <a:pt x="1038999" y="13766"/>
                </a:lnTo>
                <a:lnTo>
                  <a:pt x="1038999" y="64477"/>
                </a:lnTo>
                <a:lnTo>
                  <a:pt x="1038999" y="82499"/>
                </a:lnTo>
                <a:lnTo>
                  <a:pt x="1010653" y="114630"/>
                </a:lnTo>
                <a:lnTo>
                  <a:pt x="990879" y="117652"/>
                </a:lnTo>
                <a:lnTo>
                  <a:pt x="959916" y="117652"/>
                </a:lnTo>
                <a:lnTo>
                  <a:pt x="959916" y="29464"/>
                </a:lnTo>
                <a:lnTo>
                  <a:pt x="990879" y="29464"/>
                </a:lnTo>
                <a:lnTo>
                  <a:pt x="1029055" y="43522"/>
                </a:lnTo>
                <a:lnTo>
                  <a:pt x="1038999" y="64477"/>
                </a:lnTo>
                <a:lnTo>
                  <a:pt x="1038999" y="13766"/>
                </a:lnTo>
                <a:lnTo>
                  <a:pt x="992543" y="2438"/>
                </a:lnTo>
                <a:lnTo>
                  <a:pt x="926033" y="2438"/>
                </a:lnTo>
                <a:lnTo>
                  <a:pt x="926033" y="144678"/>
                </a:lnTo>
                <a:lnTo>
                  <a:pt x="992543" y="144678"/>
                </a:lnTo>
                <a:lnTo>
                  <a:pt x="1034605" y="135839"/>
                </a:lnTo>
                <a:lnTo>
                  <a:pt x="1058100" y="117652"/>
                </a:lnTo>
                <a:lnTo>
                  <a:pt x="1063040" y="111048"/>
                </a:lnTo>
                <a:lnTo>
                  <a:pt x="1067523" y="102730"/>
                </a:lnTo>
                <a:lnTo>
                  <a:pt x="1070724" y="93713"/>
                </a:lnTo>
                <a:lnTo>
                  <a:pt x="1072654" y="83985"/>
                </a:lnTo>
                <a:lnTo>
                  <a:pt x="1073302" y="73558"/>
                </a:lnTo>
                <a:close/>
              </a:path>
              <a:path w="1377314" h="147320">
                <a:moveTo>
                  <a:pt x="1245654" y="73558"/>
                </a:moveTo>
                <a:lnTo>
                  <a:pt x="1232357" y="31750"/>
                </a:lnTo>
                <a:lnTo>
                  <a:pt x="1229385" y="28041"/>
                </a:lnTo>
                <a:lnTo>
                  <a:pt x="1227848" y="26123"/>
                </a:lnTo>
                <a:lnTo>
                  <a:pt x="1222756" y="20929"/>
                </a:lnTo>
                <a:lnTo>
                  <a:pt x="1217129" y="16230"/>
                </a:lnTo>
                <a:lnTo>
                  <a:pt x="1211338" y="12306"/>
                </a:lnTo>
                <a:lnTo>
                  <a:pt x="1211338" y="66789"/>
                </a:lnTo>
                <a:lnTo>
                  <a:pt x="1211338" y="80340"/>
                </a:lnTo>
                <a:lnTo>
                  <a:pt x="1189139" y="113665"/>
                </a:lnTo>
                <a:lnTo>
                  <a:pt x="1172095" y="119075"/>
                </a:lnTo>
                <a:lnTo>
                  <a:pt x="1158976" y="119075"/>
                </a:lnTo>
                <a:lnTo>
                  <a:pt x="1125512" y="97612"/>
                </a:lnTo>
                <a:lnTo>
                  <a:pt x="1120952" y="86499"/>
                </a:lnTo>
                <a:lnTo>
                  <a:pt x="1120876" y="86321"/>
                </a:lnTo>
                <a:lnTo>
                  <a:pt x="1119759" y="80340"/>
                </a:lnTo>
                <a:lnTo>
                  <a:pt x="1119733" y="66789"/>
                </a:lnTo>
                <a:lnTo>
                  <a:pt x="1120876" y="60617"/>
                </a:lnTo>
                <a:lnTo>
                  <a:pt x="1152956" y="29121"/>
                </a:lnTo>
                <a:lnTo>
                  <a:pt x="1158976" y="28041"/>
                </a:lnTo>
                <a:lnTo>
                  <a:pt x="1172095" y="28041"/>
                </a:lnTo>
                <a:lnTo>
                  <a:pt x="1205598" y="49517"/>
                </a:lnTo>
                <a:lnTo>
                  <a:pt x="1211338" y="66789"/>
                </a:lnTo>
                <a:lnTo>
                  <a:pt x="1211338" y="12306"/>
                </a:lnTo>
                <a:lnTo>
                  <a:pt x="1174038" y="342"/>
                </a:lnTo>
                <a:lnTo>
                  <a:pt x="1165542" y="0"/>
                </a:lnTo>
                <a:lnTo>
                  <a:pt x="1157122" y="342"/>
                </a:lnTo>
                <a:lnTo>
                  <a:pt x="1120051" y="12090"/>
                </a:lnTo>
                <a:lnTo>
                  <a:pt x="1091374" y="44297"/>
                </a:lnTo>
                <a:lnTo>
                  <a:pt x="1088821" y="51028"/>
                </a:lnTo>
                <a:lnTo>
                  <a:pt x="1088771" y="51155"/>
                </a:lnTo>
                <a:lnTo>
                  <a:pt x="1086916" y="58318"/>
                </a:lnTo>
                <a:lnTo>
                  <a:pt x="1085786" y="65786"/>
                </a:lnTo>
                <a:lnTo>
                  <a:pt x="1085418" y="73558"/>
                </a:lnTo>
                <a:lnTo>
                  <a:pt x="1085735" y="80200"/>
                </a:lnTo>
                <a:lnTo>
                  <a:pt x="1085786" y="81343"/>
                </a:lnTo>
                <a:lnTo>
                  <a:pt x="1103033" y="120992"/>
                </a:lnTo>
                <a:lnTo>
                  <a:pt x="1141171" y="144030"/>
                </a:lnTo>
                <a:lnTo>
                  <a:pt x="1165745" y="147116"/>
                </a:lnTo>
                <a:lnTo>
                  <a:pt x="1174153" y="146773"/>
                </a:lnTo>
                <a:lnTo>
                  <a:pt x="1211033" y="135051"/>
                </a:lnTo>
                <a:lnTo>
                  <a:pt x="1229499" y="119075"/>
                </a:lnTo>
                <a:lnTo>
                  <a:pt x="1232344" y="115531"/>
                </a:lnTo>
                <a:lnTo>
                  <a:pt x="1245273" y="81343"/>
                </a:lnTo>
                <a:lnTo>
                  <a:pt x="1245654" y="73558"/>
                </a:lnTo>
                <a:close/>
              </a:path>
              <a:path w="1377314" h="147320">
                <a:moveTo>
                  <a:pt x="1377226" y="95567"/>
                </a:moveTo>
                <a:lnTo>
                  <a:pt x="1349730" y="67398"/>
                </a:lnTo>
                <a:lnTo>
                  <a:pt x="1319390" y="59601"/>
                </a:lnTo>
                <a:lnTo>
                  <a:pt x="1303794" y="55549"/>
                </a:lnTo>
                <a:lnTo>
                  <a:pt x="1299756" y="53746"/>
                </a:lnTo>
                <a:lnTo>
                  <a:pt x="1293622" y="49276"/>
                </a:lnTo>
                <a:lnTo>
                  <a:pt x="1292085" y="46329"/>
                </a:lnTo>
                <a:lnTo>
                  <a:pt x="1292085" y="39560"/>
                </a:lnTo>
                <a:lnTo>
                  <a:pt x="1313345" y="26416"/>
                </a:lnTo>
                <a:lnTo>
                  <a:pt x="1326464" y="26416"/>
                </a:lnTo>
                <a:lnTo>
                  <a:pt x="1333157" y="27330"/>
                </a:lnTo>
                <a:lnTo>
                  <a:pt x="1346822" y="30988"/>
                </a:lnTo>
                <a:lnTo>
                  <a:pt x="1353654" y="33807"/>
                </a:lnTo>
                <a:lnTo>
                  <a:pt x="1360487" y="37592"/>
                </a:lnTo>
                <a:lnTo>
                  <a:pt x="1370939" y="12598"/>
                </a:lnTo>
                <a:lnTo>
                  <a:pt x="1333830" y="787"/>
                </a:lnTo>
                <a:lnTo>
                  <a:pt x="1320126" y="0"/>
                </a:lnTo>
                <a:lnTo>
                  <a:pt x="1310208" y="381"/>
                </a:lnTo>
                <a:lnTo>
                  <a:pt x="1273746" y="13004"/>
                </a:lnTo>
                <a:lnTo>
                  <a:pt x="1258404" y="36169"/>
                </a:lnTo>
                <a:lnTo>
                  <a:pt x="1258404" y="51879"/>
                </a:lnTo>
                <a:lnTo>
                  <a:pt x="1285913" y="80200"/>
                </a:lnTo>
                <a:lnTo>
                  <a:pt x="1321790" y="89509"/>
                </a:lnTo>
                <a:lnTo>
                  <a:pt x="1331823" y="92354"/>
                </a:lnTo>
                <a:lnTo>
                  <a:pt x="1335874" y="94183"/>
                </a:lnTo>
                <a:lnTo>
                  <a:pt x="1342009" y="98653"/>
                </a:lnTo>
                <a:lnTo>
                  <a:pt x="1343545" y="101663"/>
                </a:lnTo>
                <a:lnTo>
                  <a:pt x="1343545" y="108445"/>
                </a:lnTo>
                <a:lnTo>
                  <a:pt x="1322006" y="120700"/>
                </a:lnTo>
                <a:lnTo>
                  <a:pt x="1315313" y="120700"/>
                </a:lnTo>
                <a:lnTo>
                  <a:pt x="1273263" y="110210"/>
                </a:lnTo>
                <a:lnTo>
                  <a:pt x="1266990" y="105867"/>
                </a:lnTo>
                <a:lnTo>
                  <a:pt x="1255483" y="130657"/>
                </a:lnTo>
                <a:lnTo>
                  <a:pt x="1297901" y="145973"/>
                </a:lnTo>
                <a:lnTo>
                  <a:pt x="1315097" y="147116"/>
                </a:lnTo>
                <a:lnTo>
                  <a:pt x="1325105" y="146735"/>
                </a:lnTo>
                <a:lnTo>
                  <a:pt x="1361719" y="133959"/>
                </a:lnTo>
                <a:lnTo>
                  <a:pt x="1377226" y="111023"/>
                </a:lnTo>
                <a:lnTo>
                  <a:pt x="1377226" y="95567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5608751" y="3523894"/>
            <a:ext cx="1586425" cy="197912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3386865" y="4086905"/>
            <a:ext cx="2480945" cy="0"/>
          </a:xfrm>
          <a:custGeom>
            <a:avLst/>
            <a:gdLst/>
            <a:ahLst/>
            <a:cxnLst/>
            <a:rect l="l" t="t" r="r" b="b"/>
            <a:pathLst>
              <a:path w="2480945">
                <a:moveTo>
                  <a:pt x="0" y="0"/>
                </a:moveTo>
                <a:lnTo>
                  <a:pt x="2480703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487727" y="4454264"/>
            <a:ext cx="380365" cy="0"/>
          </a:xfrm>
          <a:custGeom>
            <a:avLst/>
            <a:gdLst/>
            <a:ahLst/>
            <a:cxnLst/>
            <a:rect l="l" t="t" r="r" b="b"/>
            <a:pathLst>
              <a:path w="380364">
                <a:moveTo>
                  <a:pt x="0" y="0"/>
                </a:moveTo>
                <a:lnTo>
                  <a:pt x="379844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643899" y="4287353"/>
            <a:ext cx="1224280" cy="0"/>
          </a:xfrm>
          <a:custGeom>
            <a:avLst/>
            <a:gdLst/>
            <a:ahLst/>
            <a:cxnLst/>
            <a:rect l="l" t="t" r="r" b="b"/>
            <a:pathLst>
              <a:path w="1224279">
                <a:moveTo>
                  <a:pt x="0" y="0"/>
                </a:moveTo>
                <a:lnTo>
                  <a:pt x="1223670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300726" y="4663947"/>
            <a:ext cx="2567305" cy="0"/>
          </a:xfrm>
          <a:custGeom>
            <a:avLst/>
            <a:gdLst/>
            <a:ahLst/>
            <a:cxnLst/>
            <a:rect l="l" t="t" r="r" b="b"/>
            <a:pathLst>
              <a:path w="2567304">
                <a:moveTo>
                  <a:pt x="0" y="0"/>
                </a:moveTo>
                <a:lnTo>
                  <a:pt x="256684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399113" y="4862443"/>
            <a:ext cx="468630" cy="0"/>
          </a:xfrm>
          <a:custGeom>
            <a:avLst/>
            <a:gdLst/>
            <a:ahLst/>
            <a:cxnLst/>
            <a:rect l="l" t="t" r="r" b="b"/>
            <a:pathLst>
              <a:path w="468629">
                <a:moveTo>
                  <a:pt x="0" y="0"/>
                </a:moveTo>
                <a:lnTo>
                  <a:pt x="468464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688284" y="5053850"/>
            <a:ext cx="174625" cy="0"/>
          </a:xfrm>
          <a:custGeom>
            <a:avLst/>
            <a:gdLst/>
            <a:ahLst/>
            <a:cxnLst/>
            <a:rect l="l" t="t" r="r" b="b"/>
            <a:pathLst>
              <a:path w="174625">
                <a:moveTo>
                  <a:pt x="0" y="0"/>
                </a:moveTo>
                <a:lnTo>
                  <a:pt x="174256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789877" y="5433119"/>
            <a:ext cx="2077720" cy="0"/>
          </a:xfrm>
          <a:custGeom>
            <a:avLst/>
            <a:gdLst/>
            <a:ahLst/>
            <a:cxnLst/>
            <a:rect l="l" t="t" r="r" b="b"/>
            <a:pathLst>
              <a:path w="2077720">
                <a:moveTo>
                  <a:pt x="0" y="0"/>
                </a:moveTo>
                <a:lnTo>
                  <a:pt x="2077694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495247" y="5606805"/>
            <a:ext cx="1372870" cy="0"/>
          </a:xfrm>
          <a:custGeom>
            <a:avLst/>
            <a:gdLst/>
            <a:ahLst/>
            <a:cxnLst/>
            <a:rect l="l" t="t" r="r" b="b"/>
            <a:pathLst>
              <a:path w="1372870">
                <a:moveTo>
                  <a:pt x="0" y="0"/>
                </a:moveTo>
                <a:lnTo>
                  <a:pt x="1372323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285686" y="5791121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5">
                <a:moveTo>
                  <a:pt x="0" y="0"/>
                </a:moveTo>
                <a:lnTo>
                  <a:pt x="581888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828726" y="6007341"/>
            <a:ext cx="1038860" cy="0"/>
          </a:xfrm>
          <a:custGeom>
            <a:avLst/>
            <a:gdLst/>
            <a:ahLst/>
            <a:cxnLst/>
            <a:rect l="l" t="t" r="r" b="b"/>
            <a:pathLst>
              <a:path w="1038860">
                <a:moveTo>
                  <a:pt x="0" y="0"/>
                </a:moveTo>
                <a:lnTo>
                  <a:pt x="1038847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232949" y="6184568"/>
            <a:ext cx="1635125" cy="0"/>
          </a:xfrm>
          <a:custGeom>
            <a:avLst/>
            <a:gdLst/>
            <a:ahLst/>
            <a:cxnLst/>
            <a:rect l="l" t="t" r="r" b="b"/>
            <a:pathLst>
              <a:path w="1635125">
                <a:moveTo>
                  <a:pt x="0" y="0"/>
                </a:moveTo>
                <a:lnTo>
                  <a:pt x="1634629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129725" y="6383585"/>
            <a:ext cx="737870" cy="0"/>
          </a:xfrm>
          <a:custGeom>
            <a:avLst/>
            <a:gdLst/>
            <a:ahLst/>
            <a:cxnLst/>
            <a:rect l="l" t="t" r="r" b="b"/>
            <a:pathLst>
              <a:path w="737870">
                <a:moveTo>
                  <a:pt x="0" y="0"/>
                </a:moveTo>
                <a:lnTo>
                  <a:pt x="737844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59801" y="6574472"/>
            <a:ext cx="1407795" cy="0"/>
          </a:xfrm>
          <a:custGeom>
            <a:avLst/>
            <a:gdLst/>
            <a:ahLst/>
            <a:cxnLst/>
            <a:rect l="l" t="t" r="r" b="b"/>
            <a:pathLst>
              <a:path w="1407795">
                <a:moveTo>
                  <a:pt x="0" y="0"/>
                </a:moveTo>
                <a:lnTo>
                  <a:pt x="1407769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495247" y="6769424"/>
            <a:ext cx="1372870" cy="0"/>
          </a:xfrm>
          <a:custGeom>
            <a:avLst/>
            <a:gdLst/>
            <a:ahLst/>
            <a:cxnLst/>
            <a:rect l="l" t="t" r="r" b="b"/>
            <a:pathLst>
              <a:path w="1372870">
                <a:moveTo>
                  <a:pt x="0" y="0"/>
                </a:moveTo>
                <a:lnTo>
                  <a:pt x="1372323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190845" y="6946652"/>
            <a:ext cx="2677160" cy="0"/>
          </a:xfrm>
          <a:custGeom>
            <a:avLst/>
            <a:gdLst/>
            <a:ahLst/>
            <a:cxnLst/>
            <a:rect l="l" t="t" r="r" b="b"/>
            <a:pathLst>
              <a:path w="2677160">
                <a:moveTo>
                  <a:pt x="0" y="0"/>
                </a:moveTo>
                <a:lnTo>
                  <a:pt x="2676728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11466" y="7333010"/>
            <a:ext cx="1156335" cy="0"/>
          </a:xfrm>
          <a:custGeom>
            <a:avLst/>
            <a:gdLst/>
            <a:ahLst/>
            <a:cxnLst/>
            <a:rect l="l" t="t" r="r" b="b"/>
            <a:pathLst>
              <a:path w="1156335">
                <a:moveTo>
                  <a:pt x="0" y="0"/>
                </a:moveTo>
                <a:lnTo>
                  <a:pt x="1156106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056150" y="7130970"/>
            <a:ext cx="2811780" cy="0"/>
          </a:xfrm>
          <a:custGeom>
            <a:avLst/>
            <a:gdLst/>
            <a:ahLst/>
            <a:cxnLst/>
            <a:rect l="l" t="t" r="r" b="b"/>
            <a:pathLst>
              <a:path w="2811779">
                <a:moveTo>
                  <a:pt x="0" y="0"/>
                </a:moveTo>
                <a:lnTo>
                  <a:pt x="2811424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733165" y="7535050"/>
            <a:ext cx="2134870" cy="0"/>
          </a:xfrm>
          <a:custGeom>
            <a:avLst/>
            <a:gdLst/>
            <a:ahLst/>
            <a:cxnLst/>
            <a:rect l="l" t="t" r="r" b="b"/>
            <a:pathLst>
              <a:path w="2134870">
                <a:moveTo>
                  <a:pt x="0" y="0"/>
                </a:moveTo>
                <a:lnTo>
                  <a:pt x="2134412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108889" y="7712279"/>
            <a:ext cx="1758950" cy="0"/>
          </a:xfrm>
          <a:custGeom>
            <a:avLst/>
            <a:gdLst/>
            <a:ahLst/>
            <a:cxnLst/>
            <a:rect l="l" t="t" r="r" b="b"/>
            <a:pathLst>
              <a:path w="1758950">
                <a:moveTo>
                  <a:pt x="0" y="0"/>
                </a:moveTo>
                <a:lnTo>
                  <a:pt x="1758683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367643" y="7910775"/>
            <a:ext cx="1500505" cy="0"/>
          </a:xfrm>
          <a:custGeom>
            <a:avLst/>
            <a:gdLst/>
            <a:ahLst/>
            <a:cxnLst/>
            <a:rect l="l" t="t" r="r" b="b"/>
            <a:pathLst>
              <a:path w="1500504">
                <a:moveTo>
                  <a:pt x="0" y="0"/>
                </a:moveTo>
                <a:lnTo>
                  <a:pt x="1499933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800511" y="8098637"/>
            <a:ext cx="2067560" cy="0"/>
          </a:xfrm>
          <a:custGeom>
            <a:avLst/>
            <a:gdLst/>
            <a:ahLst/>
            <a:cxnLst/>
            <a:rect l="l" t="t" r="r" b="b"/>
            <a:pathLst>
              <a:path w="2067560">
                <a:moveTo>
                  <a:pt x="0" y="0"/>
                </a:moveTo>
                <a:lnTo>
                  <a:pt x="2067064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080532" y="8272321"/>
            <a:ext cx="1787525" cy="0"/>
          </a:xfrm>
          <a:custGeom>
            <a:avLst/>
            <a:gdLst/>
            <a:ahLst/>
            <a:cxnLst/>
            <a:rect l="l" t="t" r="r" b="b"/>
            <a:pathLst>
              <a:path w="1787525">
                <a:moveTo>
                  <a:pt x="0" y="0"/>
                </a:moveTo>
                <a:lnTo>
                  <a:pt x="1787042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214795" y="8470817"/>
            <a:ext cx="652780" cy="0"/>
          </a:xfrm>
          <a:custGeom>
            <a:avLst/>
            <a:gdLst/>
            <a:ahLst/>
            <a:cxnLst/>
            <a:rect l="l" t="t" r="r" b="b"/>
            <a:pathLst>
              <a:path w="652779">
                <a:moveTo>
                  <a:pt x="0" y="0"/>
                </a:moveTo>
                <a:lnTo>
                  <a:pt x="652780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xmlns="" id="{B479B94A-E263-962E-676C-C11AE9AD32D6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118" name="Paralelogramo 117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n 106">
            <a:extLst>
              <a:ext uri="{FF2B5EF4-FFF2-40B4-BE49-F238E27FC236}">
                <a16:creationId xmlns:a16="http://schemas.microsoft.com/office/drawing/2014/main" xmlns="" id="{ADAFB350-CE97-21FE-85A1-D37A1B063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0" y="58024"/>
            <a:ext cx="1066988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5050" y="746164"/>
            <a:ext cx="937529" cy="2762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05004" y="569067"/>
            <a:ext cx="1023350" cy="486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49217" y="708913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458835" y="9226773"/>
            <a:ext cx="495300" cy="107314"/>
            <a:chOff x="2458835" y="9226773"/>
            <a:chExt cx="495300" cy="1073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8835" y="9227978"/>
              <a:ext cx="84289" cy="1044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5067" y="9227987"/>
              <a:ext cx="86093" cy="104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73521" y="9226773"/>
              <a:ext cx="170848" cy="106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65248" y="9227979"/>
              <a:ext cx="88328" cy="105625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984192" y="9226773"/>
            <a:ext cx="604520" cy="107314"/>
            <a:chOff x="2984192" y="9226773"/>
            <a:chExt cx="604520" cy="107314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89814" y="9227979"/>
              <a:ext cx="88328" cy="10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84192" y="9227978"/>
              <a:ext cx="84289" cy="1044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08742" y="9226773"/>
              <a:ext cx="379723" cy="106836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636942" y="9194238"/>
            <a:ext cx="1684020" cy="146050"/>
            <a:chOff x="3636942" y="9194238"/>
            <a:chExt cx="1684020" cy="146050"/>
          </a:xfrm>
        </p:grpSpPr>
        <p:sp>
          <p:nvSpPr>
            <p:cNvPr id="16" name="object 16"/>
            <p:cNvSpPr/>
            <p:nvPr/>
          </p:nvSpPr>
          <p:spPr>
            <a:xfrm>
              <a:off x="3636942" y="9216457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60482" y="9194238"/>
              <a:ext cx="1559880" cy="145531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28138" y="9577996"/>
            <a:ext cx="1367029" cy="96012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3488320" y="9577996"/>
            <a:ext cx="888365" cy="86995"/>
            <a:chOff x="3488320" y="9577996"/>
            <a:chExt cx="888365" cy="86995"/>
          </a:xfrm>
        </p:grpSpPr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88320" y="9577996"/>
              <a:ext cx="629574" cy="8671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134180" y="9587216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60"/>
                  </a:moveTo>
                  <a:lnTo>
                    <a:pt x="55587" y="3860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300"/>
                  </a:lnTo>
                  <a:lnTo>
                    <a:pt x="88912" y="68300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60"/>
                  </a:lnTo>
                  <a:close/>
                </a:path>
                <a:path w="242570" h="75565">
                  <a:moveTo>
                    <a:pt x="165976" y="32372"/>
                  </a:moveTo>
                  <a:lnTo>
                    <a:pt x="164414" y="28168"/>
                  </a:lnTo>
                  <a:lnTo>
                    <a:pt x="164020" y="27101"/>
                  </a:lnTo>
                  <a:lnTo>
                    <a:pt x="156235" y="20294"/>
                  </a:lnTo>
                  <a:lnTo>
                    <a:pt x="150723" y="18592"/>
                  </a:lnTo>
                  <a:lnTo>
                    <a:pt x="139674" y="18592"/>
                  </a:lnTo>
                  <a:lnTo>
                    <a:pt x="135890" y="19100"/>
                  </a:lnTo>
                  <a:lnTo>
                    <a:pt x="128587" y="21120"/>
                  </a:lnTo>
                  <a:lnTo>
                    <a:pt x="125437" y="22631"/>
                  </a:lnTo>
                  <a:lnTo>
                    <a:pt x="122796" y="24663"/>
                  </a:lnTo>
                  <a:lnTo>
                    <a:pt x="127203" y="32842"/>
                  </a:lnTo>
                  <a:lnTo>
                    <a:pt x="127317" y="33045"/>
                  </a:lnTo>
                  <a:lnTo>
                    <a:pt x="129159" y="31521"/>
                  </a:lnTo>
                  <a:lnTo>
                    <a:pt x="131406" y="30314"/>
                  </a:lnTo>
                  <a:lnTo>
                    <a:pt x="136753" y="28587"/>
                  </a:lnTo>
                  <a:lnTo>
                    <a:pt x="139471" y="28168"/>
                  </a:lnTo>
                  <a:lnTo>
                    <a:pt x="146342" y="28168"/>
                  </a:lnTo>
                  <a:lnTo>
                    <a:pt x="149402" y="29095"/>
                  </a:lnTo>
                  <a:lnTo>
                    <a:pt x="153454" y="32842"/>
                  </a:lnTo>
                  <a:lnTo>
                    <a:pt x="154470" y="35471"/>
                  </a:lnTo>
                  <a:lnTo>
                    <a:pt x="154470" y="39573"/>
                  </a:lnTo>
                  <a:lnTo>
                    <a:pt x="154470" y="47218"/>
                  </a:lnTo>
                  <a:lnTo>
                    <a:pt x="154470" y="52920"/>
                  </a:lnTo>
                  <a:lnTo>
                    <a:pt x="153479" y="55435"/>
                  </a:lnTo>
                  <a:lnTo>
                    <a:pt x="151879" y="57353"/>
                  </a:lnTo>
                  <a:lnTo>
                    <a:pt x="148005" y="59575"/>
                  </a:lnTo>
                  <a:lnTo>
                    <a:pt x="147294" y="59956"/>
                  </a:lnTo>
                  <a:lnTo>
                    <a:pt x="144856" y="60579"/>
                  </a:lnTo>
                  <a:lnTo>
                    <a:pt x="139090" y="60579"/>
                  </a:lnTo>
                  <a:lnTo>
                    <a:pt x="136804" y="59956"/>
                  </a:lnTo>
                  <a:lnTo>
                    <a:pt x="133477" y="57492"/>
                  </a:lnTo>
                  <a:lnTo>
                    <a:pt x="132651" y="55854"/>
                  </a:lnTo>
                  <a:lnTo>
                    <a:pt x="132651" y="51917"/>
                  </a:lnTo>
                  <a:lnTo>
                    <a:pt x="133324" y="50368"/>
                  </a:lnTo>
                  <a:lnTo>
                    <a:pt x="136029" y="47853"/>
                  </a:lnTo>
                  <a:lnTo>
                    <a:pt x="138658" y="47218"/>
                  </a:lnTo>
                  <a:lnTo>
                    <a:pt x="154470" y="47218"/>
                  </a:lnTo>
                  <a:lnTo>
                    <a:pt x="154470" y="39573"/>
                  </a:lnTo>
                  <a:lnTo>
                    <a:pt x="136804" y="39573"/>
                  </a:lnTo>
                  <a:lnTo>
                    <a:pt x="132803" y="40220"/>
                  </a:lnTo>
                  <a:lnTo>
                    <a:pt x="126796" y="42799"/>
                  </a:lnTo>
                  <a:lnTo>
                    <a:pt x="124637" y="44551"/>
                  </a:lnTo>
                  <a:lnTo>
                    <a:pt x="121996" y="48971"/>
                  </a:lnTo>
                  <a:lnTo>
                    <a:pt x="121335" y="51460"/>
                  </a:lnTo>
                  <a:lnTo>
                    <a:pt x="121424" y="57353"/>
                  </a:lnTo>
                  <a:lnTo>
                    <a:pt x="135966" y="68948"/>
                  </a:lnTo>
                  <a:lnTo>
                    <a:pt x="144005" y="68948"/>
                  </a:lnTo>
                  <a:lnTo>
                    <a:pt x="147612" y="68148"/>
                  </a:lnTo>
                  <a:lnTo>
                    <a:pt x="153314" y="64947"/>
                  </a:lnTo>
                  <a:lnTo>
                    <a:pt x="155117" y="62928"/>
                  </a:lnTo>
                  <a:lnTo>
                    <a:pt x="155117" y="68313"/>
                  </a:lnTo>
                  <a:lnTo>
                    <a:pt x="165976" y="68313"/>
                  </a:lnTo>
                  <a:lnTo>
                    <a:pt x="165976" y="47218"/>
                  </a:lnTo>
                  <a:lnTo>
                    <a:pt x="165976" y="39573"/>
                  </a:lnTo>
                  <a:lnTo>
                    <a:pt x="165976" y="32372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30428" y="21971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107" y="58470"/>
                  </a:lnTo>
                  <a:lnTo>
                    <a:pt x="218630" y="59093"/>
                  </a:lnTo>
                  <a:lnTo>
                    <a:pt x="213106" y="59093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01841" y="37947"/>
                  </a:lnTo>
                  <a:lnTo>
                    <a:pt x="201879" y="37769"/>
                  </a:lnTo>
                  <a:lnTo>
                    <a:pt x="204431" y="33223"/>
                  </a:lnTo>
                  <a:lnTo>
                    <a:pt x="206197" y="31407"/>
                  </a:lnTo>
                  <a:lnTo>
                    <a:pt x="210629" y="28956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30428" y="40525"/>
                  </a:lnTo>
                  <a:lnTo>
                    <a:pt x="230428" y="21971"/>
                  </a:lnTo>
                  <a:lnTo>
                    <a:pt x="226288" y="19634"/>
                  </a:lnTo>
                  <a:lnTo>
                    <a:pt x="222008" y="18592"/>
                  </a:lnTo>
                  <a:lnTo>
                    <a:pt x="213169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409" y="24752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63" y="68300"/>
                  </a:lnTo>
                  <a:lnTo>
                    <a:pt x="200863" y="62268"/>
                  </a:lnTo>
                  <a:lnTo>
                    <a:pt x="202768" y="64338"/>
                  </a:lnTo>
                  <a:lnTo>
                    <a:pt x="209270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26288" y="67881"/>
                  </a:lnTo>
                  <a:lnTo>
                    <a:pt x="233705" y="63639"/>
                  </a:lnTo>
                  <a:lnTo>
                    <a:pt x="236664" y="60718"/>
                  </a:lnTo>
                  <a:lnTo>
                    <a:pt x="237604" y="59093"/>
                  </a:lnTo>
                  <a:lnTo>
                    <a:pt x="241007" y="5322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70644" y="9577996"/>
            <a:ext cx="1520475" cy="8671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45770" y="9563400"/>
            <a:ext cx="94208" cy="15294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266281" y="9565974"/>
            <a:ext cx="121837" cy="124677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52798" y="9560593"/>
            <a:ext cx="72542" cy="135445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612031" y="9278900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86824" y="9278900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7252545" y="9560231"/>
            <a:ext cx="264160" cy="264160"/>
            <a:chOff x="7252545" y="9560231"/>
            <a:chExt cx="264160" cy="264160"/>
          </a:xfrm>
        </p:grpSpPr>
        <p:pic>
          <p:nvPicPr>
            <p:cNvPr id="52" name="object 5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279648" y="9629969"/>
              <a:ext cx="214491" cy="135648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7258895" y="9566581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945823" y="4302912"/>
            <a:ext cx="4655820" cy="490220"/>
            <a:chOff x="945823" y="4302912"/>
            <a:chExt cx="4655820" cy="490220"/>
          </a:xfrm>
        </p:grpSpPr>
        <p:pic>
          <p:nvPicPr>
            <p:cNvPr id="55" name="object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59656" y="4312973"/>
              <a:ext cx="107010" cy="9778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88048" y="4335324"/>
              <a:ext cx="319483" cy="7641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45823" y="4302912"/>
              <a:ext cx="4655433" cy="489830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51410" y="4874412"/>
            <a:ext cx="2823977" cy="109246"/>
          </a:xfrm>
          <a:prstGeom prst="rect">
            <a:avLst/>
          </a:prstGeom>
        </p:spPr>
      </p:pic>
      <p:sp>
        <p:nvSpPr>
          <p:cNvPr id="59" name="object 59"/>
          <p:cNvSpPr/>
          <p:nvPr/>
        </p:nvSpPr>
        <p:spPr>
          <a:xfrm>
            <a:off x="1975675" y="5069103"/>
            <a:ext cx="17780" cy="104139"/>
          </a:xfrm>
          <a:custGeom>
            <a:avLst/>
            <a:gdLst/>
            <a:ahLst/>
            <a:cxnLst/>
            <a:rect l="l" t="t" r="r" b="b"/>
            <a:pathLst>
              <a:path w="17780" h="104139">
                <a:moveTo>
                  <a:pt x="17462" y="0"/>
                </a:moveTo>
                <a:lnTo>
                  <a:pt x="0" y="0"/>
                </a:lnTo>
                <a:lnTo>
                  <a:pt x="0" y="103657"/>
                </a:lnTo>
                <a:lnTo>
                  <a:pt x="17462" y="103657"/>
                </a:lnTo>
                <a:lnTo>
                  <a:pt x="17462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0" name="object 60"/>
          <p:cNvGrpSpPr/>
          <p:nvPr/>
        </p:nvGrpSpPr>
        <p:grpSpPr>
          <a:xfrm>
            <a:off x="2050698" y="5069103"/>
            <a:ext cx="692150" cy="104775"/>
            <a:chOff x="2050698" y="5069103"/>
            <a:chExt cx="692150" cy="104775"/>
          </a:xfrm>
        </p:grpSpPr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050698" y="5074968"/>
              <a:ext cx="326622" cy="9876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96864" y="5069103"/>
              <a:ext cx="214458" cy="104636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2631427" y="5069103"/>
              <a:ext cx="111125" cy="104775"/>
            </a:xfrm>
            <a:custGeom>
              <a:avLst/>
              <a:gdLst/>
              <a:ahLst/>
              <a:cxnLst/>
              <a:rect l="l" t="t" r="r" b="b"/>
              <a:pathLst>
                <a:path w="111125" h="104775">
                  <a:moveTo>
                    <a:pt x="17462" y="0"/>
                  </a:moveTo>
                  <a:lnTo>
                    <a:pt x="0" y="0"/>
                  </a:lnTo>
                  <a:lnTo>
                    <a:pt x="0" y="103657"/>
                  </a:lnTo>
                  <a:lnTo>
                    <a:pt x="17462" y="103657"/>
                  </a:lnTo>
                  <a:lnTo>
                    <a:pt x="17462" y="0"/>
                  </a:lnTo>
                  <a:close/>
                </a:path>
                <a:path w="111125" h="104775">
                  <a:moveTo>
                    <a:pt x="110909" y="58915"/>
                  </a:moveTo>
                  <a:lnTo>
                    <a:pt x="110540" y="57353"/>
                  </a:lnTo>
                  <a:lnTo>
                    <a:pt x="109245" y="52336"/>
                  </a:lnTo>
                  <a:lnTo>
                    <a:pt x="108115" y="50368"/>
                  </a:lnTo>
                  <a:lnTo>
                    <a:pt x="103733" y="43040"/>
                  </a:lnTo>
                  <a:lnTo>
                    <a:pt x="102438" y="40868"/>
                  </a:lnTo>
                  <a:lnTo>
                    <a:pt x="97713" y="36385"/>
                  </a:lnTo>
                  <a:lnTo>
                    <a:pt x="93306" y="33997"/>
                  </a:lnTo>
                  <a:lnTo>
                    <a:pt x="93306" y="61518"/>
                  </a:lnTo>
                  <a:lnTo>
                    <a:pt x="93306" y="71120"/>
                  </a:lnTo>
                  <a:lnTo>
                    <a:pt x="75374" y="89700"/>
                  </a:lnTo>
                  <a:lnTo>
                    <a:pt x="66903" y="89700"/>
                  </a:lnTo>
                  <a:lnTo>
                    <a:pt x="49022" y="71120"/>
                  </a:lnTo>
                  <a:lnTo>
                    <a:pt x="49022" y="61518"/>
                  </a:lnTo>
                  <a:lnTo>
                    <a:pt x="66954" y="43040"/>
                  </a:lnTo>
                  <a:lnTo>
                    <a:pt x="75425" y="43040"/>
                  </a:lnTo>
                  <a:lnTo>
                    <a:pt x="93306" y="61518"/>
                  </a:lnTo>
                  <a:lnTo>
                    <a:pt x="93306" y="33997"/>
                  </a:lnTo>
                  <a:lnTo>
                    <a:pt x="85686" y="29857"/>
                  </a:lnTo>
                  <a:lnTo>
                    <a:pt x="78816" y="28232"/>
                  </a:lnTo>
                  <a:lnTo>
                    <a:pt x="63449" y="28232"/>
                  </a:lnTo>
                  <a:lnTo>
                    <a:pt x="33147" y="52336"/>
                  </a:lnTo>
                  <a:lnTo>
                    <a:pt x="31419" y="58915"/>
                  </a:lnTo>
                  <a:lnTo>
                    <a:pt x="31419" y="73723"/>
                  </a:lnTo>
                  <a:lnTo>
                    <a:pt x="56654" y="102997"/>
                  </a:lnTo>
                  <a:lnTo>
                    <a:pt x="63449" y="104648"/>
                  </a:lnTo>
                  <a:lnTo>
                    <a:pt x="78816" y="104648"/>
                  </a:lnTo>
                  <a:lnTo>
                    <a:pt x="109207" y="80289"/>
                  </a:lnTo>
                  <a:lnTo>
                    <a:pt x="110909" y="73723"/>
                  </a:lnTo>
                  <a:lnTo>
                    <a:pt x="110909" y="58915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/>
          <p:nvPr/>
        </p:nvSpPr>
        <p:spPr>
          <a:xfrm>
            <a:off x="3290798" y="5069103"/>
            <a:ext cx="17780" cy="104139"/>
          </a:xfrm>
          <a:custGeom>
            <a:avLst/>
            <a:gdLst/>
            <a:ahLst/>
            <a:cxnLst/>
            <a:rect l="l" t="t" r="r" b="b"/>
            <a:pathLst>
              <a:path w="17779" h="104139">
                <a:moveTo>
                  <a:pt x="17462" y="0"/>
                </a:moveTo>
                <a:lnTo>
                  <a:pt x="0" y="0"/>
                </a:lnTo>
                <a:lnTo>
                  <a:pt x="0" y="103657"/>
                </a:lnTo>
                <a:lnTo>
                  <a:pt x="17462" y="103657"/>
                </a:lnTo>
                <a:lnTo>
                  <a:pt x="17462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object 6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3357996" y="5069099"/>
            <a:ext cx="169456" cy="104637"/>
          </a:xfrm>
          <a:prstGeom prst="rect">
            <a:avLst/>
          </a:prstGeom>
        </p:spPr>
      </p:pic>
      <p:grpSp>
        <p:nvGrpSpPr>
          <p:cNvPr id="66" name="object 66"/>
          <p:cNvGrpSpPr/>
          <p:nvPr/>
        </p:nvGrpSpPr>
        <p:grpSpPr>
          <a:xfrm>
            <a:off x="951410" y="5064912"/>
            <a:ext cx="4357370" cy="300355"/>
            <a:chOff x="951410" y="5064912"/>
            <a:chExt cx="4357370" cy="300355"/>
          </a:xfrm>
        </p:grpSpPr>
        <p:pic>
          <p:nvPicPr>
            <p:cNvPr id="67" name="object 6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51410" y="5064912"/>
              <a:ext cx="1667866" cy="29974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38818" y="5064912"/>
              <a:ext cx="2669614" cy="299327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58811" y="5445912"/>
            <a:ext cx="2897055" cy="109246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958811" y="5636412"/>
            <a:ext cx="1861185" cy="109855"/>
            <a:chOff x="958811" y="5636412"/>
            <a:chExt cx="1861185" cy="109855"/>
          </a:xfrm>
        </p:grpSpPr>
        <p:pic>
          <p:nvPicPr>
            <p:cNvPr id="71" name="object 7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58811" y="5636412"/>
              <a:ext cx="1829597" cy="109246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802381" y="5640603"/>
              <a:ext cx="17780" cy="104139"/>
            </a:xfrm>
            <a:custGeom>
              <a:avLst/>
              <a:gdLst/>
              <a:ahLst/>
              <a:cxnLst/>
              <a:rect l="l" t="t" r="r" b="b"/>
              <a:pathLst>
                <a:path w="17780" h="104139">
                  <a:moveTo>
                    <a:pt x="17462" y="0"/>
                  </a:moveTo>
                  <a:lnTo>
                    <a:pt x="0" y="0"/>
                  </a:lnTo>
                  <a:lnTo>
                    <a:pt x="0" y="103657"/>
                  </a:lnTo>
                  <a:lnTo>
                    <a:pt x="17462" y="103657"/>
                  </a:lnTo>
                  <a:lnTo>
                    <a:pt x="17462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3" name="object 73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870414" y="5645075"/>
            <a:ext cx="461291" cy="100584"/>
          </a:xfrm>
          <a:prstGeom prst="rect">
            <a:avLst/>
          </a:prstGeom>
        </p:spPr>
      </p:pic>
      <p:grpSp>
        <p:nvGrpSpPr>
          <p:cNvPr id="74" name="object 74"/>
          <p:cNvGrpSpPr/>
          <p:nvPr/>
        </p:nvGrpSpPr>
        <p:grpSpPr>
          <a:xfrm>
            <a:off x="958811" y="5826912"/>
            <a:ext cx="3008630" cy="109855"/>
            <a:chOff x="958811" y="5826912"/>
            <a:chExt cx="3008630" cy="109855"/>
          </a:xfrm>
        </p:grpSpPr>
        <p:pic>
          <p:nvPicPr>
            <p:cNvPr id="75" name="object 7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58811" y="5826912"/>
              <a:ext cx="1829597" cy="10924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802381" y="5826912"/>
              <a:ext cx="1165056" cy="109240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58811" y="6017412"/>
            <a:ext cx="2755530" cy="109246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52677" y="6207912"/>
            <a:ext cx="2935720" cy="707424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838456" y="4296206"/>
            <a:ext cx="819420" cy="326152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838456" y="4867706"/>
            <a:ext cx="979959" cy="2040646"/>
          </a:xfrm>
          <a:prstGeom prst="rect">
            <a:avLst/>
          </a:prstGeom>
        </p:spPr>
      </p:pic>
      <p:sp>
        <p:nvSpPr>
          <p:cNvPr id="81" name="object 81"/>
          <p:cNvSpPr/>
          <p:nvPr/>
        </p:nvSpPr>
        <p:spPr>
          <a:xfrm>
            <a:off x="2978392" y="4388327"/>
            <a:ext cx="2764155" cy="0"/>
          </a:xfrm>
          <a:custGeom>
            <a:avLst/>
            <a:gdLst/>
            <a:ahLst/>
            <a:cxnLst/>
            <a:rect l="l" t="t" r="r" b="b"/>
            <a:pathLst>
              <a:path w="2764154">
                <a:moveTo>
                  <a:pt x="0" y="0"/>
                </a:moveTo>
                <a:lnTo>
                  <a:pt x="2764155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833992" y="4941783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320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290679" y="5325936"/>
            <a:ext cx="1449705" cy="0"/>
          </a:xfrm>
          <a:custGeom>
            <a:avLst/>
            <a:gdLst/>
            <a:ahLst/>
            <a:cxnLst/>
            <a:rect l="l" t="t" r="r" b="b"/>
            <a:pathLst>
              <a:path w="1449704">
                <a:moveTo>
                  <a:pt x="0" y="0"/>
                </a:moveTo>
                <a:lnTo>
                  <a:pt x="1449641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414334" y="5691415"/>
            <a:ext cx="2326005" cy="0"/>
          </a:xfrm>
          <a:custGeom>
            <a:avLst/>
            <a:gdLst/>
            <a:ahLst/>
            <a:cxnLst/>
            <a:rect l="l" t="t" r="r" b="b"/>
            <a:pathLst>
              <a:path w="2326004">
                <a:moveTo>
                  <a:pt x="0" y="0"/>
                </a:moveTo>
                <a:lnTo>
                  <a:pt x="2325979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90792" y="6080902"/>
            <a:ext cx="1950085" cy="0"/>
          </a:xfrm>
          <a:custGeom>
            <a:avLst/>
            <a:gdLst/>
            <a:ahLst/>
            <a:cxnLst/>
            <a:rect l="l" t="t" r="r" b="b"/>
            <a:pathLst>
              <a:path w="1950085">
                <a:moveTo>
                  <a:pt x="0" y="0"/>
                </a:moveTo>
                <a:lnTo>
                  <a:pt x="1949526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500733" y="6462388"/>
            <a:ext cx="2239645" cy="0"/>
          </a:xfrm>
          <a:custGeom>
            <a:avLst/>
            <a:gdLst/>
            <a:ahLst/>
            <a:cxnLst/>
            <a:rect l="l" t="t" r="r" b="b"/>
            <a:pathLst>
              <a:path w="2239645">
                <a:moveTo>
                  <a:pt x="0" y="0"/>
                </a:moveTo>
                <a:lnTo>
                  <a:pt x="2239581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945078" y="6835868"/>
            <a:ext cx="1795780" cy="0"/>
          </a:xfrm>
          <a:custGeom>
            <a:avLst/>
            <a:gdLst/>
            <a:ahLst/>
            <a:cxnLst/>
            <a:rect l="l" t="t" r="r" b="b"/>
            <a:pathLst>
              <a:path w="1795779">
                <a:moveTo>
                  <a:pt x="0" y="0"/>
                </a:moveTo>
                <a:lnTo>
                  <a:pt x="1795233" y="0"/>
                </a:lnTo>
              </a:path>
            </a:pathLst>
          </a:custGeom>
          <a:ln w="6350">
            <a:solidFill>
              <a:srgbClr val="6768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629885" y="4571555"/>
            <a:ext cx="110489" cy="0"/>
          </a:xfrm>
          <a:custGeom>
            <a:avLst/>
            <a:gdLst/>
            <a:ahLst/>
            <a:cxnLst/>
            <a:rect l="l" t="t" r="r" b="b"/>
            <a:pathLst>
              <a:path w="110489">
                <a:moveTo>
                  <a:pt x="0" y="0"/>
                </a:moveTo>
                <a:lnTo>
                  <a:pt x="110426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376856" y="5139195"/>
            <a:ext cx="363855" cy="0"/>
          </a:xfrm>
          <a:custGeom>
            <a:avLst/>
            <a:gdLst/>
            <a:ahLst/>
            <a:cxnLst/>
            <a:rect l="l" t="t" r="r" b="b"/>
            <a:pathLst>
              <a:path w="363854">
                <a:moveTo>
                  <a:pt x="0" y="0"/>
                </a:moveTo>
                <a:lnTo>
                  <a:pt x="363461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20393" y="5531351"/>
            <a:ext cx="1820545" cy="0"/>
          </a:xfrm>
          <a:custGeom>
            <a:avLst/>
            <a:gdLst/>
            <a:ahLst/>
            <a:cxnLst/>
            <a:rect l="l" t="t" r="r" b="b"/>
            <a:pathLst>
              <a:path w="1820545">
                <a:moveTo>
                  <a:pt x="0" y="0"/>
                </a:moveTo>
                <a:lnTo>
                  <a:pt x="1819922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31479" y="5886159"/>
            <a:ext cx="1709420" cy="0"/>
          </a:xfrm>
          <a:custGeom>
            <a:avLst/>
            <a:gdLst/>
            <a:ahLst/>
            <a:cxnLst/>
            <a:rect l="l" t="t" r="r" b="b"/>
            <a:pathLst>
              <a:path w="1709420">
                <a:moveTo>
                  <a:pt x="0" y="0"/>
                </a:moveTo>
                <a:lnTo>
                  <a:pt x="1708835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587134" y="6275646"/>
            <a:ext cx="2153285" cy="0"/>
          </a:xfrm>
          <a:custGeom>
            <a:avLst/>
            <a:gdLst/>
            <a:ahLst/>
            <a:cxnLst/>
            <a:rect l="l" t="t" r="r" b="b"/>
            <a:pathLst>
              <a:path w="2153285">
                <a:moveTo>
                  <a:pt x="0" y="0"/>
                </a:moveTo>
                <a:lnTo>
                  <a:pt x="2153183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833992" y="6649128"/>
            <a:ext cx="1906905" cy="0"/>
          </a:xfrm>
          <a:custGeom>
            <a:avLst/>
            <a:gdLst/>
            <a:ahLst/>
            <a:cxnLst/>
            <a:rect l="l" t="t" r="r" b="b"/>
            <a:pathLst>
              <a:path w="1906904">
                <a:moveTo>
                  <a:pt x="0" y="0"/>
                </a:moveTo>
                <a:lnTo>
                  <a:pt x="1906320" y="0"/>
                </a:lnTo>
              </a:path>
            </a:pathLst>
          </a:custGeom>
          <a:ln w="6350">
            <a:solidFill>
              <a:srgbClr val="9416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042932" y="2704007"/>
            <a:ext cx="628015" cy="153035"/>
          </a:xfrm>
          <a:custGeom>
            <a:avLst/>
            <a:gdLst/>
            <a:ahLst/>
            <a:cxnLst/>
            <a:rect l="l" t="t" r="r" b="b"/>
            <a:pathLst>
              <a:path w="628014" h="153035">
                <a:moveTo>
                  <a:pt x="128219" y="61163"/>
                </a:moveTo>
                <a:lnTo>
                  <a:pt x="111175" y="22529"/>
                </a:lnTo>
                <a:lnTo>
                  <a:pt x="110070" y="21742"/>
                </a:lnTo>
                <a:lnTo>
                  <a:pt x="105308" y="18338"/>
                </a:lnTo>
                <a:lnTo>
                  <a:pt x="98653" y="14833"/>
                </a:lnTo>
                <a:lnTo>
                  <a:pt x="91249" y="12090"/>
                </a:lnTo>
                <a:lnTo>
                  <a:pt x="87579" y="11201"/>
                </a:lnTo>
                <a:lnTo>
                  <a:pt x="87579" y="54533"/>
                </a:lnTo>
                <a:lnTo>
                  <a:pt x="87579" y="67665"/>
                </a:lnTo>
                <a:lnTo>
                  <a:pt x="85496" y="72745"/>
                </a:lnTo>
                <a:lnTo>
                  <a:pt x="77241" y="80048"/>
                </a:lnTo>
                <a:lnTo>
                  <a:pt x="70980" y="81889"/>
                </a:lnTo>
                <a:lnTo>
                  <a:pt x="40233" y="81889"/>
                </a:lnTo>
                <a:lnTo>
                  <a:pt x="40233" y="40233"/>
                </a:lnTo>
                <a:lnTo>
                  <a:pt x="70980" y="40233"/>
                </a:lnTo>
                <a:lnTo>
                  <a:pt x="77241" y="42062"/>
                </a:lnTo>
                <a:lnTo>
                  <a:pt x="85496" y="49364"/>
                </a:lnTo>
                <a:lnTo>
                  <a:pt x="87579" y="54533"/>
                </a:lnTo>
                <a:lnTo>
                  <a:pt x="87579" y="11201"/>
                </a:lnTo>
                <a:lnTo>
                  <a:pt x="83172" y="10121"/>
                </a:lnTo>
                <a:lnTo>
                  <a:pt x="74434" y="8928"/>
                </a:lnTo>
                <a:lnTo>
                  <a:pt x="65011" y="8534"/>
                </a:lnTo>
                <a:lnTo>
                  <a:pt x="0" y="8534"/>
                </a:lnTo>
                <a:lnTo>
                  <a:pt x="0" y="150774"/>
                </a:lnTo>
                <a:lnTo>
                  <a:pt x="40233" y="150774"/>
                </a:lnTo>
                <a:lnTo>
                  <a:pt x="40233" y="113588"/>
                </a:lnTo>
                <a:lnTo>
                  <a:pt x="65011" y="113588"/>
                </a:lnTo>
                <a:lnTo>
                  <a:pt x="105308" y="103657"/>
                </a:lnTo>
                <a:lnTo>
                  <a:pt x="127736" y="68922"/>
                </a:lnTo>
                <a:lnTo>
                  <a:pt x="128219" y="61163"/>
                </a:lnTo>
                <a:close/>
              </a:path>
              <a:path w="628014" h="153035">
                <a:moveTo>
                  <a:pt x="263347" y="95516"/>
                </a:moveTo>
                <a:lnTo>
                  <a:pt x="245935" y="54635"/>
                </a:lnTo>
                <a:lnTo>
                  <a:pt x="224332" y="42367"/>
                </a:lnTo>
                <a:lnTo>
                  <a:pt x="224332" y="89954"/>
                </a:lnTo>
                <a:lnTo>
                  <a:pt x="224332" y="101066"/>
                </a:lnTo>
                <a:lnTo>
                  <a:pt x="205638" y="121920"/>
                </a:lnTo>
                <a:lnTo>
                  <a:pt x="196824" y="121920"/>
                </a:lnTo>
                <a:lnTo>
                  <a:pt x="178003" y="101066"/>
                </a:lnTo>
                <a:lnTo>
                  <a:pt x="178003" y="89954"/>
                </a:lnTo>
                <a:lnTo>
                  <a:pt x="196824" y="69494"/>
                </a:lnTo>
                <a:lnTo>
                  <a:pt x="205638" y="69494"/>
                </a:lnTo>
                <a:lnTo>
                  <a:pt x="224332" y="89954"/>
                </a:lnTo>
                <a:lnTo>
                  <a:pt x="224332" y="42367"/>
                </a:lnTo>
                <a:lnTo>
                  <a:pt x="218262" y="40614"/>
                </a:lnTo>
                <a:lnTo>
                  <a:pt x="209956" y="39255"/>
                </a:lnTo>
                <a:lnTo>
                  <a:pt x="201168" y="38811"/>
                </a:lnTo>
                <a:lnTo>
                  <a:pt x="192379" y="39255"/>
                </a:lnTo>
                <a:lnTo>
                  <a:pt x="156540" y="54635"/>
                </a:lnTo>
                <a:lnTo>
                  <a:pt x="138988" y="95516"/>
                </a:lnTo>
                <a:lnTo>
                  <a:pt x="139484" y="103606"/>
                </a:lnTo>
                <a:lnTo>
                  <a:pt x="162420" y="141287"/>
                </a:lnTo>
                <a:lnTo>
                  <a:pt x="201168" y="152603"/>
                </a:lnTo>
                <a:lnTo>
                  <a:pt x="209956" y="152146"/>
                </a:lnTo>
                <a:lnTo>
                  <a:pt x="245935" y="136575"/>
                </a:lnTo>
                <a:lnTo>
                  <a:pt x="262851" y="103606"/>
                </a:lnTo>
                <a:lnTo>
                  <a:pt x="263347" y="95516"/>
                </a:lnTo>
                <a:close/>
              </a:path>
              <a:path w="628014" h="153035">
                <a:moveTo>
                  <a:pt x="398475" y="0"/>
                </a:moveTo>
                <a:lnTo>
                  <a:pt x="373164" y="0"/>
                </a:lnTo>
                <a:lnTo>
                  <a:pt x="373164" y="86271"/>
                </a:lnTo>
                <a:lnTo>
                  <a:pt x="372211" y="77876"/>
                </a:lnTo>
                <a:lnTo>
                  <a:pt x="373049" y="85242"/>
                </a:lnTo>
                <a:lnTo>
                  <a:pt x="373164" y="86271"/>
                </a:lnTo>
                <a:lnTo>
                  <a:pt x="373164" y="0"/>
                </a:lnTo>
                <a:lnTo>
                  <a:pt x="360476" y="0"/>
                </a:lnTo>
                <a:lnTo>
                  <a:pt x="360476" y="89954"/>
                </a:lnTo>
                <a:lnTo>
                  <a:pt x="360476" y="101066"/>
                </a:lnTo>
                <a:lnTo>
                  <a:pt x="341858" y="121920"/>
                </a:lnTo>
                <a:lnTo>
                  <a:pt x="333044" y="121920"/>
                </a:lnTo>
                <a:lnTo>
                  <a:pt x="314350" y="101066"/>
                </a:lnTo>
                <a:lnTo>
                  <a:pt x="314350" y="89954"/>
                </a:lnTo>
                <a:lnTo>
                  <a:pt x="333044" y="69494"/>
                </a:lnTo>
                <a:lnTo>
                  <a:pt x="341858" y="69494"/>
                </a:lnTo>
                <a:lnTo>
                  <a:pt x="360476" y="89954"/>
                </a:lnTo>
                <a:lnTo>
                  <a:pt x="360476" y="0"/>
                </a:lnTo>
                <a:lnTo>
                  <a:pt x="359867" y="0"/>
                </a:lnTo>
                <a:lnTo>
                  <a:pt x="359867" y="48882"/>
                </a:lnTo>
                <a:lnTo>
                  <a:pt x="346900" y="40843"/>
                </a:lnTo>
                <a:lnTo>
                  <a:pt x="338861" y="38811"/>
                </a:lnTo>
                <a:lnTo>
                  <a:pt x="329387" y="38811"/>
                </a:lnTo>
                <a:lnTo>
                  <a:pt x="291007" y="54076"/>
                </a:lnTo>
                <a:lnTo>
                  <a:pt x="275145" y="95504"/>
                </a:lnTo>
                <a:lnTo>
                  <a:pt x="275590" y="104038"/>
                </a:lnTo>
                <a:lnTo>
                  <a:pt x="296214" y="141732"/>
                </a:lnTo>
                <a:lnTo>
                  <a:pt x="329387" y="152603"/>
                </a:lnTo>
                <a:lnTo>
                  <a:pt x="339267" y="152603"/>
                </a:lnTo>
                <a:lnTo>
                  <a:pt x="347472" y="150571"/>
                </a:lnTo>
                <a:lnTo>
                  <a:pt x="360476" y="142443"/>
                </a:lnTo>
                <a:lnTo>
                  <a:pt x="361696" y="140893"/>
                </a:lnTo>
                <a:lnTo>
                  <a:pt x="361746" y="121920"/>
                </a:lnTo>
                <a:lnTo>
                  <a:pt x="361873" y="101066"/>
                </a:lnTo>
                <a:lnTo>
                  <a:pt x="361810" y="111937"/>
                </a:lnTo>
                <a:lnTo>
                  <a:pt x="361696" y="140893"/>
                </a:lnTo>
                <a:lnTo>
                  <a:pt x="361696" y="150850"/>
                </a:lnTo>
                <a:lnTo>
                  <a:pt x="398475" y="150850"/>
                </a:lnTo>
                <a:lnTo>
                  <a:pt x="398475" y="48971"/>
                </a:lnTo>
                <a:lnTo>
                  <a:pt x="398475" y="0"/>
                </a:lnTo>
                <a:close/>
              </a:path>
              <a:path w="628014" h="153035">
                <a:moveTo>
                  <a:pt x="536003" y="95516"/>
                </a:moveTo>
                <a:lnTo>
                  <a:pt x="535736" y="90843"/>
                </a:lnTo>
                <a:lnTo>
                  <a:pt x="535559" y="87503"/>
                </a:lnTo>
                <a:lnTo>
                  <a:pt x="535533" y="87109"/>
                </a:lnTo>
                <a:lnTo>
                  <a:pt x="535330" y="86029"/>
                </a:lnTo>
                <a:lnTo>
                  <a:pt x="535292" y="85826"/>
                </a:lnTo>
                <a:lnTo>
                  <a:pt x="535165" y="85140"/>
                </a:lnTo>
                <a:lnTo>
                  <a:pt x="534047" y="78994"/>
                </a:lnTo>
                <a:lnTo>
                  <a:pt x="531571" y="71577"/>
                </a:lnTo>
                <a:lnTo>
                  <a:pt x="528828" y="66243"/>
                </a:lnTo>
                <a:lnTo>
                  <a:pt x="528104" y="64833"/>
                </a:lnTo>
                <a:lnTo>
                  <a:pt x="523798" y="58813"/>
                </a:lnTo>
                <a:lnTo>
                  <a:pt x="518807" y="53568"/>
                </a:lnTo>
                <a:lnTo>
                  <a:pt x="513143" y="49110"/>
                </a:lnTo>
                <a:lnTo>
                  <a:pt x="506780" y="45427"/>
                </a:lnTo>
                <a:lnTo>
                  <a:pt x="500265" y="42697"/>
                </a:lnTo>
                <a:lnTo>
                  <a:pt x="500265" y="85140"/>
                </a:lnTo>
                <a:lnTo>
                  <a:pt x="454545" y="85140"/>
                </a:lnTo>
                <a:lnTo>
                  <a:pt x="472706" y="66243"/>
                </a:lnTo>
                <a:lnTo>
                  <a:pt x="481914" y="66243"/>
                </a:lnTo>
                <a:lnTo>
                  <a:pt x="500265" y="85140"/>
                </a:lnTo>
                <a:lnTo>
                  <a:pt x="500265" y="42697"/>
                </a:lnTo>
                <a:lnTo>
                  <a:pt x="499884" y="42532"/>
                </a:lnTo>
                <a:lnTo>
                  <a:pt x="492645" y="40462"/>
                </a:lnTo>
                <a:lnTo>
                  <a:pt x="485267" y="39255"/>
                </a:lnTo>
                <a:lnTo>
                  <a:pt x="485749" y="39255"/>
                </a:lnTo>
                <a:lnTo>
                  <a:pt x="477113" y="38811"/>
                </a:lnTo>
                <a:lnTo>
                  <a:pt x="468680" y="39255"/>
                </a:lnTo>
                <a:lnTo>
                  <a:pt x="460692" y="40614"/>
                </a:lnTo>
                <a:lnTo>
                  <a:pt x="424319" y="66243"/>
                </a:lnTo>
                <a:lnTo>
                  <a:pt x="416547" y="95516"/>
                </a:lnTo>
                <a:lnTo>
                  <a:pt x="416979" y="102349"/>
                </a:lnTo>
                <a:lnTo>
                  <a:pt x="417042" y="103517"/>
                </a:lnTo>
                <a:lnTo>
                  <a:pt x="418553" y="111074"/>
                </a:lnTo>
                <a:lnTo>
                  <a:pt x="420966" y="117906"/>
                </a:lnTo>
                <a:lnTo>
                  <a:pt x="421068" y="118198"/>
                </a:lnTo>
                <a:lnTo>
                  <a:pt x="454710" y="148424"/>
                </a:lnTo>
                <a:lnTo>
                  <a:pt x="481164" y="152603"/>
                </a:lnTo>
                <a:lnTo>
                  <a:pt x="488823" y="152311"/>
                </a:lnTo>
                <a:lnTo>
                  <a:pt x="528104" y="134734"/>
                </a:lnTo>
                <a:lnTo>
                  <a:pt x="516966" y="123151"/>
                </a:lnTo>
                <a:lnTo>
                  <a:pt x="507796" y="113601"/>
                </a:lnTo>
                <a:lnTo>
                  <a:pt x="503999" y="116852"/>
                </a:lnTo>
                <a:lnTo>
                  <a:pt x="500164" y="119253"/>
                </a:lnTo>
                <a:lnTo>
                  <a:pt x="492455" y="122364"/>
                </a:lnTo>
                <a:lnTo>
                  <a:pt x="487807" y="123151"/>
                </a:lnTo>
                <a:lnTo>
                  <a:pt x="476567" y="123151"/>
                </a:lnTo>
                <a:lnTo>
                  <a:pt x="455091" y="105460"/>
                </a:lnTo>
                <a:lnTo>
                  <a:pt x="535419" y="105460"/>
                </a:lnTo>
                <a:lnTo>
                  <a:pt x="535597" y="103517"/>
                </a:lnTo>
                <a:lnTo>
                  <a:pt x="535698" y="102349"/>
                </a:lnTo>
                <a:lnTo>
                  <a:pt x="535952" y="98831"/>
                </a:lnTo>
                <a:lnTo>
                  <a:pt x="536003" y="95516"/>
                </a:lnTo>
                <a:close/>
              </a:path>
              <a:path w="628014" h="153035">
                <a:moveTo>
                  <a:pt x="627888" y="38811"/>
                </a:moveTo>
                <a:lnTo>
                  <a:pt x="590892" y="52730"/>
                </a:lnTo>
                <a:lnTo>
                  <a:pt x="590892" y="40640"/>
                </a:lnTo>
                <a:lnTo>
                  <a:pt x="554113" y="40640"/>
                </a:lnTo>
                <a:lnTo>
                  <a:pt x="554113" y="150774"/>
                </a:lnTo>
                <a:lnTo>
                  <a:pt x="592734" y="150774"/>
                </a:lnTo>
                <a:lnTo>
                  <a:pt x="592734" y="90563"/>
                </a:lnTo>
                <a:lnTo>
                  <a:pt x="595160" y="83616"/>
                </a:lnTo>
                <a:lnTo>
                  <a:pt x="604913" y="75082"/>
                </a:lnTo>
                <a:lnTo>
                  <a:pt x="610755" y="73126"/>
                </a:lnTo>
                <a:lnTo>
                  <a:pt x="624598" y="73126"/>
                </a:lnTo>
                <a:lnTo>
                  <a:pt x="626122" y="73279"/>
                </a:lnTo>
                <a:lnTo>
                  <a:pt x="627888" y="73558"/>
                </a:lnTo>
                <a:lnTo>
                  <a:pt x="627888" y="73126"/>
                </a:lnTo>
                <a:lnTo>
                  <a:pt x="627888" y="72745"/>
                </a:lnTo>
                <a:lnTo>
                  <a:pt x="627888" y="38811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748430" y="2691396"/>
            <a:ext cx="989965" cy="205104"/>
          </a:xfrm>
          <a:custGeom>
            <a:avLst/>
            <a:gdLst/>
            <a:ahLst/>
            <a:cxnLst/>
            <a:rect l="l" t="t" r="r" b="b"/>
            <a:pathLst>
              <a:path w="989964" h="205105">
                <a:moveTo>
                  <a:pt x="114211" y="131813"/>
                </a:moveTo>
                <a:lnTo>
                  <a:pt x="39839" y="131813"/>
                </a:lnTo>
                <a:lnTo>
                  <a:pt x="39839" y="106413"/>
                </a:lnTo>
                <a:lnTo>
                  <a:pt x="36982" y="106413"/>
                </a:lnTo>
                <a:lnTo>
                  <a:pt x="36982" y="106286"/>
                </a:lnTo>
                <a:lnTo>
                  <a:pt x="39839" y="106286"/>
                </a:lnTo>
                <a:lnTo>
                  <a:pt x="103035" y="106286"/>
                </a:lnTo>
                <a:lnTo>
                  <a:pt x="103035" y="76200"/>
                </a:lnTo>
                <a:lnTo>
                  <a:pt x="39839" y="76200"/>
                </a:lnTo>
                <a:lnTo>
                  <a:pt x="36982" y="76200"/>
                </a:lnTo>
                <a:lnTo>
                  <a:pt x="36982" y="75933"/>
                </a:lnTo>
                <a:lnTo>
                  <a:pt x="39839" y="75933"/>
                </a:lnTo>
                <a:lnTo>
                  <a:pt x="39839" y="51803"/>
                </a:lnTo>
                <a:lnTo>
                  <a:pt x="111569" y="51803"/>
                </a:lnTo>
                <a:lnTo>
                  <a:pt x="111569" y="21323"/>
                </a:lnTo>
                <a:lnTo>
                  <a:pt x="0" y="21323"/>
                </a:lnTo>
                <a:lnTo>
                  <a:pt x="0" y="51803"/>
                </a:lnTo>
                <a:lnTo>
                  <a:pt x="0" y="75933"/>
                </a:lnTo>
                <a:lnTo>
                  <a:pt x="0" y="106413"/>
                </a:lnTo>
                <a:lnTo>
                  <a:pt x="0" y="131813"/>
                </a:lnTo>
                <a:lnTo>
                  <a:pt x="0" y="163563"/>
                </a:lnTo>
                <a:lnTo>
                  <a:pt x="114211" y="163563"/>
                </a:lnTo>
                <a:lnTo>
                  <a:pt x="114211" y="131813"/>
                </a:lnTo>
                <a:close/>
              </a:path>
              <a:path w="989964" h="205105">
                <a:moveTo>
                  <a:pt x="175158" y="53251"/>
                </a:moveTo>
                <a:lnTo>
                  <a:pt x="136537" y="53251"/>
                </a:lnTo>
                <a:lnTo>
                  <a:pt x="136537" y="165341"/>
                </a:lnTo>
                <a:lnTo>
                  <a:pt x="135496" y="168998"/>
                </a:lnTo>
                <a:lnTo>
                  <a:pt x="133223" y="171500"/>
                </a:lnTo>
                <a:lnTo>
                  <a:pt x="131178" y="173672"/>
                </a:lnTo>
                <a:lnTo>
                  <a:pt x="128562" y="174764"/>
                </a:lnTo>
                <a:lnTo>
                  <a:pt x="120700" y="174764"/>
                </a:lnTo>
                <a:lnTo>
                  <a:pt x="116700" y="173672"/>
                </a:lnTo>
                <a:lnTo>
                  <a:pt x="113182" y="171500"/>
                </a:lnTo>
                <a:lnTo>
                  <a:pt x="103428" y="198945"/>
                </a:lnTo>
                <a:lnTo>
                  <a:pt x="106819" y="200698"/>
                </a:lnTo>
                <a:lnTo>
                  <a:pt x="110845" y="202095"/>
                </a:lnTo>
                <a:lnTo>
                  <a:pt x="120192" y="204127"/>
                </a:lnTo>
                <a:lnTo>
                  <a:pt x="125095" y="204635"/>
                </a:lnTo>
                <a:lnTo>
                  <a:pt x="130251" y="204635"/>
                </a:lnTo>
                <a:lnTo>
                  <a:pt x="168529" y="186143"/>
                </a:lnTo>
                <a:lnTo>
                  <a:pt x="175158" y="160540"/>
                </a:lnTo>
                <a:lnTo>
                  <a:pt x="175158" y="53251"/>
                </a:lnTo>
                <a:close/>
              </a:path>
              <a:path w="989964" h="205105">
                <a:moveTo>
                  <a:pt x="179425" y="14097"/>
                </a:moveTo>
                <a:lnTo>
                  <a:pt x="177266" y="9321"/>
                </a:lnTo>
                <a:lnTo>
                  <a:pt x="168719" y="1981"/>
                </a:lnTo>
                <a:lnTo>
                  <a:pt x="168910" y="1981"/>
                </a:lnTo>
                <a:lnTo>
                  <a:pt x="162902" y="12"/>
                </a:lnTo>
                <a:lnTo>
                  <a:pt x="148805" y="12"/>
                </a:lnTo>
                <a:lnTo>
                  <a:pt x="143116" y="1981"/>
                </a:lnTo>
                <a:lnTo>
                  <a:pt x="134442" y="9829"/>
                </a:lnTo>
                <a:lnTo>
                  <a:pt x="132283" y="14719"/>
                </a:lnTo>
                <a:lnTo>
                  <a:pt x="132283" y="26365"/>
                </a:lnTo>
                <a:lnTo>
                  <a:pt x="134366" y="31064"/>
                </a:lnTo>
                <a:lnTo>
                  <a:pt x="134442" y="31242"/>
                </a:lnTo>
                <a:lnTo>
                  <a:pt x="143116" y="39103"/>
                </a:lnTo>
                <a:lnTo>
                  <a:pt x="148805" y="41059"/>
                </a:lnTo>
                <a:lnTo>
                  <a:pt x="163029" y="41059"/>
                </a:lnTo>
                <a:lnTo>
                  <a:pt x="168656" y="39103"/>
                </a:lnTo>
                <a:lnTo>
                  <a:pt x="177279" y="31064"/>
                </a:lnTo>
                <a:lnTo>
                  <a:pt x="179425" y="26009"/>
                </a:lnTo>
                <a:lnTo>
                  <a:pt x="179425" y="14097"/>
                </a:lnTo>
                <a:close/>
              </a:path>
              <a:path w="989964" h="205105">
                <a:moveTo>
                  <a:pt x="312699" y="108127"/>
                </a:moveTo>
                <a:lnTo>
                  <a:pt x="312432" y="103454"/>
                </a:lnTo>
                <a:lnTo>
                  <a:pt x="312242" y="100114"/>
                </a:lnTo>
                <a:lnTo>
                  <a:pt x="312229" y="99720"/>
                </a:lnTo>
                <a:lnTo>
                  <a:pt x="312026" y="98640"/>
                </a:lnTo>
                <a:lnTo>
                  <a:pt x="311988" y="98437"/>
                </a:lnTo>
                <a:lnTo>
                  <a:pt x="311861" y="97751"/>
                </a:lnTo>
                <a:lnTo>
                  <a:pt x="310743" y="91605"/>
                </a:lnTo>
                <a:lnTo>
                  <a:pt x="308267" y="84188"/>
                </a:lnTo>
                <a:lnTo>
                  <a:pt x="305523" y="78854"/>
                </a:lnTo>
                <a:lnTo>
                  <a:pt x="304800" y="77444"/>
                </a:lnTo>
                <a:lnTo>
                  <a:pt x="300494" y="71424"/>
                </a:lnTo>
                <a:lnTo>
                  <a:pt x="295503" y="66179"/>
                </a:lnTo>
                <a:lnTo>
                  <a:pt x="289826" y="61722"/>
                </a:lnTo>
                <a:lnTo>
                  <a:pt x="283476" y="58039"/>
                </a:lnTo>
                <a:lnTo>
                  <a:pt x="276948" y="55308"/>
                </a:lnTo>
                <a:lnTo>
                  <a:pt x="276948" y="97751"/>
                </a:lnTo>
                <a:lnTo>
                  <a:pt x="231241" y="97751"/>
                </a:lnTo>
                <a:lnTo>
                  <a:pt x="249402" y="78854"/>
                </a:lnTo>
                <a:lnTo>
                  <a:pt x="258610" y="78854"/>
                </a:lnTo>
                <a:lnTo>
                  <a:pt x="276948" y="97751"/>
                </a:lnTo>
                <a:lnTo>
                  <a:pt x="276948" y="55308"/>
                </a:lnTo>
                <a:lnTo>
                  <a:pt x="276580" y="55143"/>
                </a:lnTo>
                <a:lnTo>
                  <a:pt x="269341" y="53073"/>
                </a:lnTo>
                <a:lnTo>
                  <a:pt x="261975" y="51866"/>
                </a:lnTo>
                <a:lnTo>
                  <a:pt x="262445" y="51866"/>
                </a:lnTo>
                <a:lnTo>
                  <a:pt x="253809" y="51422"/>
                </a:lnTo>
                <a:lnTo>
                  <a:pt x="245376" y="51866"/>
                </a:lnTo>
                <a:lnTo>
                  <a:pt x="237388" y="53225"/>
                </a:lnTo>
                <a:lnTo>
                  <a:pt x="201015" y="78854"/>
                </a:lnTo>
                <a:lnTo>
                  <a:pt x="193243" y="108127"/>
                </a:lnTo>
                <a:lnTo>
                  <a:pt x="193662" y="114960"/>
                </a:lnTo>
                <a:lnTo>
                  <a:pt x="193738" y="116128"/>
                </a:lnTo>
                <a:lnTo>
                  <a:pt x="195249" y="123685"/>
                </a:lnTo>
                <a:lnTo>
                  <a:pt x="197662" y="130517"/>
                </a:lnTo>
                <a:lnTo>
                  <a:pt x="197764" y="130810"/>
                </a:lnTo>
                <a:lnTo>
                  <a:pt x="231394" y="161036"/>
                </a:lnTo>
                <a:lnTo>
                  <a:pt x="257860" y="165214"/>
                </a:lnTo>
                <a:lnTo>
                  <a:pt x="265518" y="164922"/>
                </a:lnTo>
                <a:lnTo>
                  <a:pt x="304800" y="147345"/>
                </a:lnTo>
                <a:lnTo>
                  <a:pt x="293662" y="135763"/>
                </a:lnTo>
                <a:lnTo>
                  <a:pt x="284492" y="126212"/>
                </a:lnTo>
                <a:lnTo>
                  <a:pt x="280695" y="129463"/>
                </a:lnTo>
                <a:lnTo>
                  <a:pt x="276860" y="131864"/>
                </a:lnTo>
                <a:lnTo>
                  <a:pt x="269151" y="134975"/>
                </a:lnTo>
                <a:lnTo>
                  <a:pt x="264502" y="135763"/>
                </a:lnTo>
                <a:lnTo>
                  <a:pt x="253263" y="135763"/>
                </a:lnTo>
                <a:lnTo>
                  <a:pt x="231787" y="118071"/>
                </a:lnTo>
                <a:lnTo>
                  <a:pt x="312115" y="118071"/>
                </a:lnTo>
                <a:lnTo>
                  <a:pt x="312254" y="116586"/>
                </a:lnTo>
                <a:lnTo>
                  <a:pt x="312661" y="111442"/>
                </a:lnTo>
                <a:lnTo>
                  <a:pt x="312699" y="108127"/>
                </a:lnTo>
                <a:close/>
              </a:path>
              <a:path w="989964" h="205105">
                <a:moveTo>
                  <a:pt x="438683" y="81711"/>
                </a:moveTo>
                <a:lnTo>
                  <a:pt x="404507" y="53403"/>
                </a:lnTo>
                <a:lnTo>
                  <a:pt x="387083" y="51422"/>
                </a:lnTo>
                <a:lnTo>
                  <a:pt x="378193" y="51866"/>
                </a:lnTo>
                <a:lnTo>
                  <a:pt x="341693" y="67246"/>
                </a:lnTo>
                <a:lnTo>
                  <a:pt x="323875" y="108127"/>
                </a:lnTo>
                <a:lnTo>
                  <a:pt x="324383" y="116217"/>
                </a:lnTo>
                <a:lnTo>
                  <a:pt x="347700" y="153898"/>
                </a:lnTo>
                <a:lnTo>
                  <a:pt x="387083" y="165214"/>
                </a:lnTo>
                <a:lnTo>
                  <a:pt x="396113" y="164719"/>
                </a:lnTo>
                <a:lnTo>
                  <a:pt x="431025" y="147739"/>
                </a:lnTo>
                <a:lnTo>
                  <a:pt x="438683" y="134937"/>
                </a:lnTo>
                <a:lnTo>
                  <a:pt x="408825" y="119697"/>
                </a:lnTo>
                <a:lnTo>
                  <a:pt x="406247" y="124853"/>
                </a:lnTo>
                <a:lnTo>
                  <a:pt x="403059" y="128612"/>
                </a:lnTo>
                <a:lnTo>
                  <a:pt x="395478" y="133350"/>
                </a:lnTo>
                <a:lnTo>
                  <a:pt x="391350" y="134531"/>
                </a:lnTo>
                <a:lnTo>
                  <a:pt x="382409" y="134531"/>
                </a:lnTo>
                <a:lnTo>
                  <a:pt x="362902" y="113804"/>
                </a:lnTo>
                <a:lnTo>
                  <a:pt x="362902" y="102565"/>
                </a:lnTo>
                <a:lnTo>
                  <a:pt x="382409" y="82105"/>
                </a:lnTo>
                <a:lnTo>
                  <a:pt x="391350" y="82105"/>
                </a:lnTo>
                <a:lnTo>
                  <a:pt x="395478" y="83299"/>
                </a:lnTo>
                <a:lnTo>
                  <a:pt x="403059" y="88036"/>
                </a:lnTo>
                <a:lnTo>
                  <a:pt x="406247" y="91795"/>
                </a:lnTo>
                <a:lnTo>
                  <a:pt x="408825" y="96939"/>
                </a:lnTo>
                <a:lnTo>
                  <a:pt x="438683" y="81711"/>
                </a:lnTo>
                <a:close/>
              </a:path>
              <a:path w="989964" h="205105">
                <a:moveTo>
                  <a:pt x="569366" y="53263"/>
                </a:moveTo>
                <a:lnTo>
                  <a:pt x="530758" y="53263"/>
                </a:lnTo>
                <a:lnTo>
                  <a:pt x="530758" y="112395"/>
                </a:lnTo>
                <a:lnTo>
                  <a:pt x="529869" y="117055"/>
                </a:lnTo>
                <a:lnTo>
                  <a:pt x="513829" y="132295"/>
                </a:lnTo>
                <a:lnTo>
                  <a:pt x="504202" y="132295"/>
                </a:lnTo>
                <a:lnTo>
                  <a:pt x="499986" y="130594"/>
                </a:lnTo>
                <a:lnTo>
                  <a:pt x="499795" y="130594"/>
                </a:lnTo>
                <a:lnTo>
                  <a:pt x="493331" y="123151"/>
                </a:lnTo>
                <a:lnTo>
                  <a:pt x="491820" y="117360"/>
                </a:lnTo>
                <a:lnTo>
                  <a:pt x="491744" y="53263"/>
                </a:lnTo>
                <a:lnTo>
                  <a:pt x="453136" y="53263"/>
                </a:lnTo>
                <a:lnTo>
                  <a:pt x="453250" y="117360"/>
                </a:lnTo>
                <a:lnTo>
                  <a:pt x="468680" y="156425"/>
                </a:lnTo>
                <a:lnTo>
                  <a:pt x="490931" y="165214"/>
                </a:lnTo>
                <a:lnTo>
                  <a:pt x="508266" y="165214"/>
                </a:lnTo>
                <a:lnTo>
                  <a:pt x="516051" y="163220"/>
                </a:lnTo>
                <a:lnTo>
                  <a:pt x="530415" y="155232"/>
                </a:lnTo>
                <a:lnTo>
                  <a:pt x="532587" y="152819"/>
                </a:lnTo>
                <a:lnTo>
                  <a:pt x="532587" y="163449"/>
                </a:lnTo>
                <a:lnTo>
                  <a:pt x="569366" y="163449"/>
                </a:lnTo>
                <a:lnTo>
                  <a:pt x="569366" y="53263"/>
                </a:lnTo>
                <a:close/>
              </a:path>
              <a:path w="989964" h="205105">
                <a:moveTo>
                  <a:pt x="670356" y="158927"/>
                </a:moveTo>
                <a:lnTo>
                  <a:pt x="662025" y="135343"/>
                </a:lnTo>
                <a:lnTo>
                  <a:pt x="660806" y="131889"/>
                </a:lnTo>
                <a:lnTo>
                  <a:pt x="659168" y="133057"/>
                </a:lnTo>
                <a:lnTo>
                  <a:pt x="657415" y="134239"/>
                </a:lnTo>
                <a:lnTo>
                  <a:pt x="653630" y="135343"/>
                </a:lnTo>
                <a:lnTo>
                  <a:pt x="645642" y="135343"/>
                </a:lnTo>
                <a:lnTo>
                  <a:pt x="642861" y="134239"/>
                </a:lnTo>
                <a:lnTo>
                  <a:pt x="638517" y="129755"/>
                </a:lnTo>
                <a:lnTo>
                  <a:pt x="637451" y="126682"/>
                </a:lnTo>
                <a:lnTo>
                  <a:pt x="637451" y="81915"/>
                </a:lnTo>
                <a:lnTo>
                  <a:pt x="662635" y="81915"/>
                </a:lnTo>
                <a:lnTo>
                  <a:pt x="662635" y="53263"/>
                </a:lnTo>
                <a:lnTo>
                  <a:pt x="637451" y="53263"/>
                </a:lnTo>
                <a:lnTo>
                  <a:pt x="637451" y="28663"/>
                </a:lnTo>
                <a:lnTo>
                  <a:pt x="598830" y="28663"/>
                </a:lnTo>
                <a:lnTo>
                  <a:pt x="598830" y="53263"/>
                </a:lnTo>
                <a:lnTo>
                  <a:pt x="582790" y="53263"/>
                </a:lnTo>
                <a:lnTo>
                  <a:pt x="582790" y="81915"/>
                </a:lnTo>
                <a:lnTo>
                  <a:pt x="598830" y="81915"/>
                </a:lnTo>
                <a:lnTo>
                  <a:pt x="598830" y="123151"/>
                </a:lnTo>
                <a:lnTo>
                  <a:pt x="599478" y="131889"/>
                </a:lnTo>
                <a:lnTo>
                  <a:pt x="624928" y="162687"/>
                </a:lnTo>
                <a:lnTo>
                  <a:pt x="625106" y="162687"/>
                </a:lnTo>
                <a:lnTo>
                  <a:pt x="633552" y="164553"/>
                </a:lnTo>
                <a:lnTo>
                  <a:pt x="643534" y="165214"/>
                </a:lnTo>
                <a:lnTo>
                  <a:pt x="648677" y="165214"/>
                </a:lnTo>
                <a:lnTo>
                  <a:pt x="653630" y="164706"/>
                </a:lnTo>
                <a:lnTo>
                  <a:pt x="663117" y="162687"/>
                </a:lnTo>
                <a:lnTo>
                  <a:pt x="667105" y="161086"/>
                </a:lnTo>
                <a:lnTo>
                  <a:pt x="670356" y="158927"/>
                </a:lnTo>
                <a:close/>
              </a:path>
              <a:path w="989964" h="205105">
                <a:moveTo>
                  <a:pt x="724014" y="53251"/>
                </a:moveTo>
                <a:lnTo>
                  <a:pt x="685406" y="53251"/>
                </a:lnTo>
                <a:lnTo>
                  <a:pt x="685406" y="163385"/>
                </a:lnTo>
                <a:lnTo>
                  <a:pt x="724014" y="163385"/>
                </a:lnTo>
                <a:lnTo>
                  <a:pt x="724014" y="53251"/>
                </a:lnTo>
                <a:close/>
              </a:path>
              <a:path w="989964" h="205105">
                <a:moveTo>
                  <a:pt x="728281" y="14097"/>
                </a:moveTo>
                <a:lnTo>
                  <a:pt x="726122" y="9321"/>
                </a:lnTo>
                <a:lnTo>
                  <a:pt x="717562" y="1981"/>
                </a:lnTo>
                <a:lnTo>
                  <a:pt x="717753" y="1981"/>
                </a:lnTo>
                <a:lnTo>
                  <a:pt x="711758" y="0"/>
                </a:lnTo>
                <a:lnTo>
                  <a:pt x="697674" y="0"/>
                </a:lnTo>
                <a:lnTo>
                  <a:pt x="691984" y="1981"/>
                </a:lnTo>
                <a:lnTo>
                  <a:pt x="683310" y="9829"/>
                </a:lnTo>
                <a:lnTo>
                  <a:pt x="681139" y="14719"/>
                </a:lnTo>
                <a:lnTo>
                  <a:pt x="681139" y="26365"/>
                </a:lnTo>
                <a:lnTo>
                  <a:pt x="683234" y="31064"/>
                </a:lnTo>
                <a:lnTo>
                  <a:pt x="683310" y="31229"/>
                </a:lnTo>
                <a:lnTo>
                  <a:pt x="691984" y="39103"/>
                </a:lnTo>
                <a:lnTo>
                  <a:pt x="697674" y="41059"/>
                </a:lnTo>
                <a:lnTo>
                  <a:pt x="711898" y="41059"/>
                </a:lnTo>
                <a:lnTo>
                  <a:pt x="717499" y="39103"/>
                </a:lnTo>
                <a:lnTo>
                  <a:pt x="726147" y="31064"/>
                </a:lnTo>
                <a:lnTo>
                  <a:pt x="728281" y="26009"/>
                </a:lnTo>
                <a:lnTo>
                  <a:pt x="728281" y="14097"/>
                </a:lnTo>
                <a:close/>
              </a:path>
              <a:path w="989964" h="205105">
                <a:moveTo>
                  <a:pt x="865238" y="53251"/>
                </a:moveTo>
                <a:lnTo>
                  <a:pt x="828446" y="53251"/>
                </a:lnTo>
                <a:lnTo>
                  <a:pt x="800646" y="120586"/>
                </a:lnTo>
                <a:lnTo>
                  <a:pt x="774204" y="53251"/>
                </a:lnTo>
                <a:lnTo>
                  <a:pt x="734580" y="53251"/>
                </a:lnTo>
                <a:lnTo>
                  <a:pt x="779881" y="163385"/>
                </a:lnTo>
                <a:lnTo>
                  <a:pt x="819721" y="163385"/>
                </a:lnTo>
                <a:lnTo>
                  <a:pt x="827201" y="145300"/>
                </a:lnTo>
                <a:lnTo>
                  <a:pt x="865238" y="53251"/>
                </a:lnTo>
                <a:close/>
              </a:path>
              <a:path w="989964" h="205105">
                <a:moveTo>
                  <a:pt x="989787" y="108127"/>
                </a:moveTo>
                <a:lnTo>
                  <a:pt x="972375" y="67246"/>
                </a:lnTo>
                <a:lnTo>
                  <a:pt x="950772" y="54978"/>
                </a:lnTo>
                <a:lnTo>
                  <a:pt x="950772" y="102565"/>
                </a:lnTo>
                <a:lnTo>
                  <a:pt x="950772" y="113677"/>
                </a:lnTo>
                <a:lnTo>
                  <a:pt x="932078" y="134531"/>
                </a:lnTo>
                <a:lnTo>
                  <a:pt x="923264" y="134531"/>
                </a:lnTo>
                <a:lnTo>
                  <a:pt x="904443" y="113677"/>
                </a:lnTo>
                <a:lnTo>
                  <a:pt x="904443" y="102565"/>
                </a:lnTo>
                <a:lnTo>
                  <a:pt x="923264" y="82105"/>
                </a:lnTo>
                <a:lnTo>
                  <a:pt x="932078" y="82105"/>
                </a:lnTo>
                <a:lnTo>
                  <a:pt x="950772" y="102565"/>
                </a:lnTo>
                <a:lnTo>
                  <a:pt x="950772" y="54978"/>
                </a:lnTo>
                <a:lnTo>
                  <a:pt x="944702" y="53225"/>
                </a:lnTo>
                <a:lnTo>
                  <a:pt x="936396" y="51866"/>
                </a:lnTo>
                <a:lnTo>
                  <a:pt x="927608" y="51422"/>
                </a:lnTo>
                <a:lnTo>
                  <a:pt x="918819" y="51866"/>
                </a:lnTo>
                <a:lnTo>
                  <a:pt x="882980" y="67246"/>
                </a:lnTo>
                <a:lnTo>
                  <a:pt x="865428" y="108127"/>
                </a:lnTo>
                <a:lnTo>
                  <a:pt x="865924" y="116217"/>
                </a:lnTo>
                <a:lnTo>
                  <a:pt x="888860" y="153898"/>
                </a:lnTo>
                <a:lnTo>
                  <a:pt x="927608" y="165214"/>
                </a:lnTo>
                <a:lnTo>
                  <a:pt x="936396" y="164757"/>
                </a:lnTo>
                <a:lnTo>
                  <a:pt x="972375" y="149186"/>
                </a:lnTo>
                <a:lnTo>
                  <a:pt x="989291" y="116217"/>
                </a:lnTo>
                <a:lnTo>
                  <a:pt x="989787" y="108127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6" name="object 96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2323922" y="2948762"/>
            <a:ext cx="3123777" cy="372231"/>
          </a:xfrm>
          <a:prstGeom prst="rect">
            <a:avLst/>
          </a:prstGeom>
        </p:spPr>
      </p:pic>
      <p:grpSp>
        <p:nvGrpSpPr>
          <p:cNvPr id="97" name="object 97"/>
          <p:cNvGrpSpPr/>
          <p:nvPr/>
        </p:nvGrpSpPr>
        <p:grpSpPr>
          <a:xfrm>
            <a:off x="1515549" y="3585250"/>
            <a:ext cx="1481455" cy="147320"/>
            <a:chOff x="1515549" y="3585250"/>
            <a:chExt cx="1481455" cy="147320"/>
          </a:xfrm>
        </p:grpSpPr>
        <p:pic>
          <p:nvPicPr>
            <p:cNvPr id="98" name="object 9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15549" y="3585250"/>
              <a:ext cx="160235" cy="147116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1697113" y="3585260"/>
              <a:ext cx="597535" cy="147320"/>
            </a:xfrm>
            <a:custGeom>
              <a:avLst/>
              <a:gdLst/>
              <a:ahLst/>
              <a:cxnLst/>
              <a:rect l="l" t="t" r="r" b="b"/>
              <a:pathLst>
                <a:path w="597535" h="147320">
                  <a:moveTo>
                    <a:pt x="129692" y="144678"/>
                  </a:moveTo>
                  <a:lnTo>
                    <a:pt x="101282" y="105054"/>
                  </a:lnTo>
                  <a:lnTo>
                    <a:pt x="96977" y="99060"/>
                  </a:lnTo>
                  <a:lnTo>
                    <a:pt x="103974" y="95567"/>
                  </a:lnTo>
                  <a:lnTo>
                    <a:pt x="107619" y="93065"/>
                  </a:lnTo>
                  <a:lnTo>
                    <a:pt x="109880" y="91516"/>
                  </a:lnTo>
                  <a:lnTo>
                    <a:pt x="114960" y="86779"/>
                  </a:lnTo>
                  <a:lnTo>
                    <a:pt x="126974" y="54051"/>
                  </a:lnTo>
                  <a:lnTo>
                    <a:pt x="125920" y="42608"/>
                  </a:lnTo>
                  <a:lnTo>
                    <a:pt x="100711" y="10147"/>
                  </a:lnTo>
                  <a:lnTo>
                    <a:pt x="92671" y="7035"/>
                  </a:lnTo>
                  <a:lnTo>
                    <a:pt x="92671" y="46202"/>
                  </a:lnTo>
                  <a:lnTo>
                    <a:pt x="92671" y="61772"/>
                  </a:lnTo>
                  <a:lnTo>
                    <a:pt x="90093" y="67843"/>
                  </a:lnTo>
                  <a:lnTo>
                    <a:pt x="79768" y="76644"/>
                  </a:lnTo>
                  <a:lnTo>
                    <a:pt x="71958" y="78841"/>
                  </a:lnTo>
                  <a:lnTo>
                    <a:pt x="33883" y="78841"/>
                  </a:lnTo>
                  <a:lnTo>
                    <a:pt x="33883" y="29260"/>
                  </a:lnTo>
                  <a:lnTo>
                    <a:pt x="71958" y="29260"/>
                  </a:lnTo>
                  <a:lnTo>
                    <a:pt x="79768" y="31432"/>
                  </a:lnTo>
                  <a:lnTo>
                    <a:pt x="90093" y="40106"/>
                  </a:lnTo>
                  <a:lnTo>
                    <a:pt x="92671" y="46202"/>
                  </a:lnTo>
                  <a:lnTo>
                    <a:pt x="92671" y="7035"/>
                  </a:lnTo>
                  <a:lnTo>
                    <a:pt x="89687" y="5867"/>
                  </a:lnTo>
                  <a:lnTo>
                    <a:pt x="76974" y="3289"/>
                  </a:lnTo>
                  <a:lnTo>
                    <a:pt x="62547" y="2438"/>
                  </a:lnTo>
                  <a:lnTo>
                    <a:pt x="0" y="2438"/>
                  </a:lnTo>
                  <a:lnTo>
                    <a:pt x="0" y="144678"/>
                  </a:lnTo>
                  <a:lnTo>
                    <a:pt x="33883" y="144678"/>
                  </a:lnTo>
                  <a:lnTo>
                    <a:pt x="33883" y="105054"/>
                  </a:lnTo>
                  <a:lnTo>
                    <a:pt x="63373" y="105054"/>
                  </a:lnTo>
                  <a:lnTo>
                    <a:pt x="64973" y="105054"/>
                  </a:lnTo>
                  <a:lnTo>
                    <a:pt x="93078" y="144678"/>
                  </a:lnTo>
                  <a:lnTo>
                    <a:pt x="129692" y="144678"/>
                  </a:lnTo>
                  <a:close/>
                </a:path>
                <a:path w="597535" h="147320">
                  <a:moveTo>
                    <a:pt x="282181" y="24587"/>
                  </a:moveTo>
                  <a:lnTo>
                    <a:pt x="247891" y="3543"/>
                  </a:lnTo>
                  <a:lnTo>
                    <a:pt x="220891" y="0"/>
                  </a:lnTo>
                  <a:lnTo>
                    <a:pt x="210832" y="393"/>
                  </a:lnTo>
                  <a:lnTo>
                    <a:pt x="211823" y="393"/>
                  </a:lnTo>
                  <a:lnTo>
                    <a:pt x="204050" y="1346"/>
                  </a:lnTo>
                  <a:lnTo>
                    <a:pt x="168833" y="16027"/>
                  </a:lnTo>
                  <a:lnTo>
                    <a:pt x="143713" y="50965"/>
                  </a:lnTo>
                  <a:lnTo>
                    <a:pt x="140474" y="71323"/>
                  </a:lnTo>
                  <a:lnTo>
                    <a:pt x="140360" y="73558"/>
                  </a:lnTo>
                  <a:lnTo>
                    <a:pt x="140677" y="80200"/>
                  </a:lnTo>
                  <a:lnTo>
                    <a:pt x="140728" y="81419"/>
                  </a:lnTo>
                  <a:lnTo>
                    <a:pt x="141846" y="88950"/>
                  </a:lnTo>
                  <a:lnTo>
                    <a:pt x="163055" y="126390"/>
                  </a:lnTo>
                  <a:lnTo>
                    <a:pt x="203606" y="145770"/>
                  </a:lnTo>
                  <a:lnTo>
                    <a:pt x="212128" y="146824"/>
                  </a:lnTo>
                  <a:lnTo>
                    <a:pt x="212902" y="146824"/>
                  </a:lnTo>
                  <a:lnTo>
                    <a:pt x="220268" y="147116"/>
                  </a:lnTo>
                  <a:lnTo>
                    <a:pt x="259397" y="139852"/>
                  </a:lnTo>
                  <a:lnTo>
                    <a:pt x="279463" y="129032"/>
                  </a:lnTo>
                  <a:lnTo>
                    <a:pt x="279463" y="105257"/>
                  </a:lnTo>
                  <a:lnTo>
                    <a:pt x="279463" y="71323"/>
                  </a:lnTo>
                  <a:lnTo>
                    <a:pt x="248500" y="71323"/>
                  </a:lnTo>
                  <a:lnTo>
                    <a:pt x="248500" y="113576"/>
                  </a:lnTo>
                  <a:lnTo>
                    <a:pt x="248335" y="113665"/>
                  </a:lnTo>
                  <a:lnTo>
                    <a:pt x="248043" y="113830"/>
                  </a:lnTo>
                  <a:lnTo>
                    <a:pt x="235356" y="118021"/>
                  </a:lnTo>
                  <a:lnTo>
                    <a:pt x="228841" y="119075"/>
                  </a:lnTo>
                  <a:lnTo>
                    <a:pt x="215176" y="119075"/>
                  </a:lnTo>
                  <a:lnTo>
                    <a:pt x="180416" y="97396"/>
                  </a:lnTo>
                  <a:lnTo>
                    <a:pt x="174663" y="80200"/>
                  </a:lnTo>
                  <a:lnTo>
                    <a:pt x="174663" y="66789"/>
                  </a:lnTo>
                  <a:lnTo>
                    <a:pt x="197243" y="33464"/>
                  </a:lnTo>
                  <a:lnTo>
                    <a:pt x="215455" y="28041"/>
                  </a:lnTo>
                  <a:lnTo>
                    <a:pt x="229958" y="28041"/>
                  </a:lnTo>
                  <a:lnTo>
                    <a:pt x="236791" y="29362"/>
                  </a:lnTo>
                  <a:lnTo>
                    <a:pt x="249339" y="34645"/>
                  </a:lnTo>
                  <a:lnTo>
                    <a:pt x="255130" y="38671"/>
                  </a:lnTo>
                  <a:lnTo>
                    <a:pt x="260426" y="44094"/>
                  </a:lnTo>
                  <a:lnTo>
                    <a:pt x="278333" y="28041"/>
                  </a:lnTo>
                  <a:lnTo>
                    <a:pt x="282181" y="24587"/>
                  </a:lnTo>
                  <a:close/>
                </a:path>
                <a:path w="597535" h="147320">
                  <a:moveTo>
                    <a:pt x="451624" y="144678"/>
                  </a:moveTo>
                  <a:lnTo>
                    <a:pt x="437591" y="114198"/>
                  </a:lnTo>
                  <a:lnTo>
                    <a:pt x="426085" y="89204"/>
                  </a:lnTo>
                  <a:lnTo>
                    <a:pt x="393814" y="19100"/>
                  </a:lnTo>
                  <a:lnTo>
                    <a:pt x="392417" y="16065"/>
                  </a:lnTo>
                  <a:lnTo>
                    <a:pt x="392417" y="89204"/>
                  </a:lnTo>
                  <a:lnTo>
                    <a:pt x="345884" y="89204"/>
                  </a:lnTo>
                  <a:lnTo>
                    <a:pt x="369201" y="34759"/>
                  </a:lnTo>
                  <a:lnTo>
                    <a:pt x="392417" y="89204"/>
                  </a:lnTo>
                  <a:lnTo>
                    <a:pt x="392417" y="16065"/>
                  </a:lnTo>
                  <a:lnTo>
                    <a:pt x="386156" y="2438"/>
                  </a:lnTo>
                  <a:lnTo>
                    <a:pt x="352691" y="2438"/>
                  </a:lnTo>
                  <a:lnTo>
                    <a:pt x="287426" y="144678"/>
                  </a:lnTo>
                  <a:lnTo>
                    <a:pt x="322148" y="144678"/>
                  </a:lnTo>
                  <a:lnTo>
                    <a:pt x="335191" y="114198"/>
                  </a:lnTo>
                  <a:lnTo>
                    <a:pt x="403072" y="114198"/>
                  </a:lnTo>
                  <a:lnTo>
                    <a:pt x="416077" y="144678"/>
                  </a:lnTo>
                  <a:lnTo>
                    <a:pt x="451624" y="144678"/>
                  </a:lnTo>
                  <a:close/>
                </a:path>
                <a:path w="597535" h="147320">
                  <a:moveTo>
                    <a:pt x="597001" y="2438"/>
                  </a:moveTo>
                  <a:lnTo>
                    <a:pt x="563524" y="2438"/>
                  </a:lnTo>
                  <a:lnTo>
                    <a:pt x="563524" y="88709"/>
                  </a:lnTo>
                  <a:lnTo>
                    <a:pt x="524344" y="42265"/>
                  </a:lnTo>
                  <a:lnTo>
                    <a:pt x="490740" y="2438"/>
                  </a:lnTo>
                  <a:lnTo>
                    <a:pt x="462711" y="2438"/>
                  </a:lnTo>
                  <a:lnTo>
                    <a:pt x="462711" y="144678"/>
                  </a:lnTo>
                  <a:lnTo>
                    <a:pt x="496189" y="144678"/>
                  </a:lnTo>
                  <a:lnTo>
                    <a:pt x="496189" y="58356"/>
                  </a:lnTo>
                  <a:lnTo>
                    <a:pt x="569188" y="144678"/>
                  </a:lnTo>
                  <a:lnTo>
                    <a:pt x="597001" y="144678"/>
                  </a:lnTo>
                  <a:lnTo>
                    <a:pt x="597001" y="104851"/>
                  </a:lnTo>
                  <a:lnTo>
                    <a:pt x="597001" y="2438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324658" y="3585250"/>
              <a:ext cx="358735" cy="147116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704735" y="3585250"/>
              <a:ext cx="291811" cy="147116"/>
            </a:xfrm>
            <a:prstGeom prst="rect">
              <a:avLst/>
            </a:prstGeom>
          </p:spPr>
        </p:pic>
      </p:grpSp>
      <p:grpSp>
        <p:nvGrpSpPr>
          <p:cNvPr id="102" name="object 102"/>
          <p:cNvGrpSpPr/>
          <p:nvPr/>
        </p:nvGrpSpPr>
        <p:grpSpPr>
          <a:xfrm>
            <a:off x="3070584" y="3585250"/>
            <a:ext cx="852169" cy="147320"/>
            <a:chOff x="3070584" y="3585250"/>
            <a:chExt cx="852169" cy="147320"/>
          </a:xfrm>
        </p:grpSpPr>
        <p:pic>
          <p:nvPicPr>
            <p:cNvPr id="103" name="object 10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070584" y="3587691"/>
              <a:ext cx="147269" cy="142239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3239186" y="3585260"/>
              <a:ext cx="683260" cy="147320"/>
            </a:xfrm>
            <a:custGeom>
              <a:avLst/>
              <a:gdLst/>
              <a:ahLst/>
              <a:cxnLst/>
              <a:rect l="l" t="t" r="r" b="b"/>
              <a:pathLst>
                <a:path w="683260" h="147320">
                  <a:moveTo>
                    <a:pt x="113360" y="118059"/>
                  </a:moveTo>
                  <a:lnTo>
                    <a:pt x="33655" y="118059"/>
                  </a:lnTo>
                  <a:lnTo>
                    <a:pt x="33655" y="85331"/>
                  </a:lnTo>
                  <a:lnTo>
                    <a:pt x="101650" y="85331"/>
                  </a:lnTo>
                  <a:lnTo>
                    <a:pt x="101650" y="59728"/>
                  </a:lnTo>
                  <a:lnTo>
                    <a:pt x="33655" y="59728"/>
                  </a:lnTo>
                  <a:lnTo>
                    <a:pt x="31153" y="59728"/>
                  </a:lnTo>
                  <a:lnTo>
                    <a:pt x="33655" y="59639"/>
                  </a:lnTo>
                  <a:lnTo>
                    <a:pt x="33655" y="29159"/>
                  </a:lnTo>
                  <a:lnTo>
                    <a:pt x="110655" y="29159"/>
                  </a:lnTo>
                  <a:lnTo>
                    <a:pt x="110655" y="2489"/>
                  </a:lnTo>
                  <a:lnTo>
                    <a:pt x="0" y="2489"/>
                  </a:lnTo>
                  <a:lnTo>
                    <a:pt x="0" y="29159"/>
                  </a:lnTo>
                  <a:lnTo>
                    <a:pt x="0" y="59639"/>
                  </a:lnTo>
                  <a:lnTo>
                    <a:pt x="0" y="85039"/>
                  </a:lnTo>
                  <a:lnTo>
                    <a:pt x="0" y="118059"/>
                  </a:lnTo>
                  <a:lnTo>
                    <a:pt x="0" y="144729"/>
                  </a:lnTo>
                  <a:lnTo>
                    <a:pt x="113360" y="144729"/>
                  </a:lnTo>
                  <a:lnTo>
                    <a:pt x="113360" y="118059"/>
                  </a:lnTo>
                  <a:close/>
                </a:path>
                <a:path w="683260" h="147320">
                  <a:moveTo>
                    <a:pt x="246405" y="95567"/>
                  </a:moveTo>
                  <a:lnTo>
                    <a:pt x="218909" y="67398"/>
                  </a:lnTo>
                  <a:lnTo>
                    <a:pt x="188569" y="59601"/>
                  </a:lnTo>
                  <a:lnTo>
                    <a:pt x="172974" y="55549"/>
                  </a:lnTo>
                  <a:lnTo>
                    <a:pt x="168935" y="53746"/>
                  </a:lnTo>
                  <a:lnTo>
                    <a:pt x="162801" y="49276"/>
                  </a:lnTo>
                  <a:lnTo>
                    <a:pt x="161264" y="46329"/>
                  </a:lnTo>
                  <a:lnTo>
                    <a:pt x="161264" y="39560"/>
                  </a:lnTo>
                  <a:lnTo>
                    <a:pt x="182524" y="26416"/>
                  </a:lnTo>
                  <a:lnTo>
                    <a:pt x="195643" y="26416"/>
                  </a:lnTo>
                  <a:lnTo>
                    <a:pt x="202336" y="27330"/>
                  </a:lnTo>
                  <a:lnTo>
                    <a:pt x="216001" y="30988"/>
                  </a:lnTo>
                  <a:lnTo>
                    <a:pt x="222834" y="33807"/>
                  </a:lnTo>
                  <a:lnTo>
                    <a:pt x="229666" y="37592"/>
                  </a:lnTo>
                  <a:lnTo>
                    <a:pt x="240118" y="12598"/>
                  </a:lnTo>
                  <a:lnTo>
                    <a:pt x="202996" y="787"/>
                  </a:lnTo>
                  <a:lnTo>
                    <a:pt x="189306" y="0"/>
                  </a:lnTo>
                  <a:lnTo>
                    <a:pt x="179387" y="368"/>
                  </a:lnTo>
                  <a:lnTo>
                    <a:pt x="142913" y="13004"/>
                  </a:lnTo>
                  <a:lnTo>
                    <a:pt x="127584" y="36169"/>
                  </a:lnTo>
                  <a:lnTo>
                    <a:pt x="127584" y="51879"/>
                  </a:lnTo>
                  <a:lnTo>
                    <a:pt x="155092" y="80200"/>
                  </a:lnTo>
                  <a:lnTo>
                    <a:pt x="190969" y="89509"/>
                  </a:lnTo>
                  <a:lnTo>
                    <a:pt x="201002" y="92354"/>
                  </a:lnTo>
                  <a:lnTo>
                    <a:pt x="205054" y="94183"/>
                  </a:lnTo>
                  <a:lnTo>
                    <a:pt x="211188" y="98653"/>
                  </a:lnTo>
                  <a:lnTo>
                    <a:pt x="212725" y="101663"/>
                  </a:lnTo>
                  <a:lnTo>
                    <a:pt x="212725" y="108445"/>
                  </a:lnTo>
                  <a:lnTo>
                    <a:pt x="191185" y="120700"/>
                  </a:lnTo>
                  <a:lnTo>
                    <a:pt x="184492" y="120700"/>
                  </a:lnTo>
                  <a:lnTo>
                    <a:pt x="142443" y="110210"/>
                  </a:lnTo>
                  <a:lnTo>
                    <a:pt x="136169" y="105867"/>
                  </a:lnTo>
                  <a:lnTo>
                    <a:pt x="124663" y="130657"/>
                  </a:lnTo>
                  <a:lnTo>
                    <a:pt x="167068" y="145973"/>
                  </a:lnTo>
                  <a:lnTo>
                    <a:pt x="184277" y="147116"/>
                  </a:lnTo>
                  <a:lnTo>
                    <a:pt x="194284" y="146735"/>
                  </a:lnTo>
                  <a:lnTo>
                    <a:pt x="230898" y="133959"/>
                  </a:lnTo>
                  <a:lnTo>
                    <a:pt x="246405" y="111023"/>
                  </a:lnTo>
                  <a:lnTo>
                    <a:pt x="246405" y="95567"/>
                  </a:lnTo>
                  <a:close/>
                </a:path>
                <a:path w="683260" h="147320">
                  <a:moveTo>
                    <a:pt x="395973" y="25196"/>
                  </a:moveTo>
                  <a:lnTo>
                    <a:pt x="362216" y="3594"/>
                  </a:lnTo>
                  <a:lnTo>
                    <a:pt x="335724" y="0"/>
                  </a:lnTo>
                  <a:lnTo>
                    <a:pt x="327317" y="330"/>
                  </a:lnTo>
                  <a:lnTo>
                    <a:pt x="290614" y="11912"/>
                  </a:lnTo>
                  <a:lnTo>
                    <a:pt x="262191" y="44094"/>
                  </a:lnTo>
                  <a:lnTo>
                    <a:pt x="256235" y="73558"/>
                  </a:lnTo>
                  <a:lnTo>
                    <a:pt x="256603" y="81419"/>
                  </a:lnTo>
                  <a:lnTo>
                    <a:pt x="273786" y="121196"/>
                  </a:lnTo>
                  <a:lnTo>
                    <a:pt x="311442" y="144081"/>
                  </a:lnTo>
                  <a:lnTo>
                    <a:pt x="335508" y="147116"/>
                  </a:lnTo>
                  <a:lnTo>
                    <a:pt x="344893" y="146710"/>
                  </a:lnTo>
                  <a:lnTo>
                    <a:pt x="384276" y="132638"/>
                  </a:lnTo>
                  <a:lnTo>
                    <a:pt x="395973" y="121716"/>
                  </a:lnTo>
                  <a:lnTo>
                    <a:pt x="374205" y="102209"/>
                  </a:lnTo>
                  <a:lnTo>
                    <a:pt x="369189" y="107899"/>
                  </a:lnTo>
                  <a:lnTo>
                    <a:pt x="363613" y="112141"/>
                  </a:lnTo>
                  <a:lnTo>
                    <a:pt x="351332" y="117690"/>
                  </a:lnTo>
                  <a:lnTo>
                    <a:pt x="344639" y="119075"/>
                  </a:lnTo>
                  <a:lnTo>
                    <a:pt x="330555" y="119075"/>
                  </a:lnTo>
                  <a:lnTo>
                    <a:pt x="296291" y="97612"/>
                  </a:lnTo>
                  <a:lnTo>
                    <a:pt x="290537" y="80340"/>
                  </a:lnTo>
                  <a:lnTo>
                    <a:pt x="290537" y="66789"/>
                  </a:lnTo>
                  <a:lnTo>
                    <a:pt x="312851" y="33464"/>
                  </a:lnTo>
                  <a:lnTo>
                    <a:pt x="330555" y="28041"/>
                  </a:lnTo>
                  <a:lnTo>
                    <a:pt x="344639" y="28041"/>
                  </a:lnTo>
                  <a:lnTo>
                    <a:pt x="351332" y="29425"/>
                  </a:lnTo>
                  <a:lnTo>
                    <a:pt x="363613" y="34988"/>
                  </a:lnTo>
                  <a:lnTo>
                    <a:pt x="369189" y="39154"/>
                  </a:lnTo>
                  <a:lnTo>
                    <a:pt x="374205" y="44704"/>
                  </a:lnTo>
                  <a:lnTo>
                    <a:pt x="395973" y="25196"/>
                  </a:lnTo>
                  <a:close/>
                </a:path>
                <a:path w="683260" h="147320">
                  <a:moveTo>
                    <a:pt x="526084" y="118059"/>
                  </a:moveTo>
                  <a:lnTo>
                    <a:pt x="446379" y="118059"/>
                  </a:lnTo>
                  <a:lnTo>
                    <a:pt x="446379" y="85331"/>
                  </a:lnTo>
                  <a:lnTo>
                    <a:pt x="514375" y="85331"/>
                  </a:lnTo>
                  <a:lnTo>
                    <a:pt x="514375" y="59728"/>
                  </a:lnTo>
                  <a:lnTo>
                    <a:pt x="446379" y="59728"/>
                  </a:lnTo>
                  <a:lnTo>
                    <a:pt x="443877" y="59728"/>
                  </a:lnTo>
                  <a:lnTo>
                    <a:pt x="446379" y="59639"/>
                  </a:lnTo>
                  <a:lnTo>
                    <a:pt x="446379" y="29159"/>
                  </a:lnTo>
                  <a:lnTo>
                    <a:pt x="523367" y="29159"/>
                  </a:lnTo>
                  <a:lnTo>
                    <a:pt x="523367" y="2489"/>
                  </a:lnTo>
                  <a:lnTo>
                    <a:pt x="412711" y="2489"/>
                  </a:lnTo>
                  <a:lnTo>
                    <a:pt x="412711" y="29159"/>
                  </a:lnTo>
                  <a:lnTo>
                    <a:pt x="412711" y="59639"/>
                  </a:lnTo>
                  <a:lnTo>
                    <a:pt x="412711" y="85039"/>
                  </a:lnTo>
                  <a:lnTo>
                    <a:pt x="412711" y="118059"/>
                  </a:lnTo>
                  <a:lnTo>
                    <a:pt x="412711" y="144729"/>
                  </a:lnTo>
                  <a:lnTo>
                    <a:pt x="526084" y="144729"/>
                  </a:lnTo>
                  <a:lnTo>
                    <a:pt x="526084" y="118059"/>
                  </a:lnTo>
                  <a:close/>
                </a:path>
                <a:path w="683260" h="147320">
                  <a:moveTo>
                    <a:pt x="683171" y="2438"/>
                  </a:moveTo>
                  <a:lnTo>
                    <a:pt x="649693" y="2438"/>
                  </a:lnTo>
                  <a:lnTo>
                    <a:pt x="649693" y="88709"/>
                  </a:lnTo>
                  <a:lnTo>
                    <a:pt x="610514" y="42265"/>
                  </a:lnTo>
                  <a:lnTo>
                    <a:pt x="576910" y="2438"/>
                  </a:lnTo>
                  <a:lnTo>
                    <a:pt x="548881" y="2438"/>
                  </a:lnTo>
                  <a:lnTo>
                    <a:pt x="548881" y="144678"/>
                  </a:lnTo>
                  <a:lnTo>
                    <a:pt x="582358" y="144678"/>
                  </a:lnTo>
                  <a:lnTo>
                    <a:pt x="582358" y="58356"/>
                  </a:lnTo>
                  <a:lnTo>
                    <a:pt x="655358" y="144678"/>
                  </a:lnTo>
                  <a:lnTo>
                    <a:pt x="683171" y="144678"/>
                  </a:lnTo>
                  <a:lnTo>
                    <a:pt x="683171" y="104851"/>
                  </a:lnTo>
                  <a:lnTo>
                    <a:pt x="683171" y="2438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object 105"/>
          <p:cNvSpPr/>
          <p:nvPr/>
        </p:nvSpPr>
        <p:spPr>
          <a:xfrm>
            <a:off x="3936377" y="3585260"/>
            <a:ext cx="1377315" cy="147320"/>
          </a:xfrm>
          <a:custGeom>
            <a:avLst/>
            <a:gdLst/>
            <a:ahLst/>
            <a:cxnLst/>
            <a:rect l="l" t="t" r="r" b="b"/>
            <a:pathLst>
              <a:path w="1377314" h="147320">
                <a:moveTo>
                  <a:pt x="127596" y="2438"/>
                </a:moveTo>
                <a:lnTo>
                  <a:pt x="0" y="2438"/>
                </a:lnTo>
                <a:lnTo>
                  <a:pt x="0" y="29108"/>
                </a:lnTo>
                <a:lnTo>
                  <a:pt x="46863" y="29108"/>
                </a:lnTo>
                <a:lnTo>
                  <a:pt x="46863" y="144678"/>
                </a:lnTo>
                <a:lnTo>
                  <a:pt x="80746" y="144678"/>
                </a:lnTo>
                <a:lnTo>
                  <a:pt x="80746" y="29108"/>
                </a:lnTo>
                <a:lnTo>
                  <a:pt x="127596" y="29108"/>
                </a:lnTo>
                <a:lnTo>
                  <a:pt x="127596" y="2438"/>
                </a:lnTo>
                <a:close/>
              </a:path>
              <a:path w="1377314" h="147320">
                <a:moveTo>
                  <a:pt x="271310" y="144678"/>
                </a:moveTo>
                <a:lnTo>
                  <a:pt x="242887" y="105054"/>
                </a:lnTo>
                <a:lnTo>
                  <a:pt x="238594" y="99060"/>
                </a:lnTo>
                <a:lnTo>
                  <a:pt x="245592" y="95567"/>
                </a:lnTo>
                <a:lnTo>
                  <a:pt x="249237" y="93065"/>
                </a:lnTo>
                <a:lnTo>
                  <a:pt x="268592" y="54051"/>
                </a:lnTo>
                <a:lnTo>
                  <a:pt x="267538" y="42608"/>
                </a:lnTo>
                <a:lnTo>
                  <a:pt x="264350" y="32486"/>
                </a:lnTo>
                <a:lnTo>
                  <a:pt x="259067" y="23660"/>
                </a:lnTo>
                <a:lnTo>
                  <a:pt x="251650" y="16154"/>
                </a:lnTo>
                <a:lnTo>
                  <a:pt x="247700" y="13614"/>
                </a:lnTo>
                <a:lnTo>
                  <a:pt x="242328" y="10147"/>
                </a:lnTo>
                <a:lnTo>
                  <a:pt x="234289" y="7035"/>
                </a:lnTo>
                <a:lnTo>
                  <a:pt x="234289" y="46202"/>
                </a:lnTo>
                <a:lnTo>
                  <a:pt x="234289" y="61772"/>
                </a:lnTo>
                <a:lnTo>
                  <a:pt x="231711" y="67843"/>
                </a:lnTo>
                <a:lnTo>
                  <a:pt x="221386" y="76644"/>
                </a:lnTo>
                <a:lnTo>
                  <a:pt x="213575" y="78841"/>
                </a:lnTo>
                <a:lnTo>
                  <a:pt x="175501" y="78841"/>
                </a:lnTo>
                <a:lnTo>
                  <a:pt x="175501" y="29260"/>
                </a:lnTo>
                <a:lnTo>
                  <a:pt x="213575" y="29260"/>
                </a:lnTo>
                <a:lnTo>
                  <a:pt x="221386" y="31432"/>
                </a:lnTo>
                <a:lnTo>
                  <a:pt x="231711" y="40106"/>
                </a:lnTo>
                <a:lnTo>
                  <a:pt x="234289" y="46202"/>
                </a:lnTo>
                <a:lnTo>
                  <a:pt x="234289" y="7035"/>
                </a:lnTo>
                <a:lnTo>
                  <a:pt x="231305" y="5867"/>
                </a:lnTo>
                <a:lnTo>
                  <a:pt x="218579" y="3289"/>
                </a:lnTo>
                <a:lnTo>
                  <a:pt x="204165" y="2438"/>
                </a:lnTo>
                <a:lnTo>
                  <a:pt x="141617" y="2438"/>
                </a:lnTo>
                <a:lnTo>
                  <a:pt x="141617" y="144678"/>
                </a:lnTo>
                <a:lnTo>
                  <a:pt x="175501" y="144678"/>
                </a:lnTo>
                <a:lnTo>
                  <a:pt x="175501" y="105054"/>
                </a:lnTo>
                <a:lnTo>
                  <a:pt x="204990" y="105054"/>
                </a:lnTo>
                <a:lnTo>
                  <a:pt x="206590" y="105054"/>
                </a:lnTo>
                <a:lnTo>
                  <a:pt x="234696" y="144678"/>
                </a:lnTo>
                <a:lnTo>
                  <a:pt x="271310" y="144678"/>
                </a:lnTo>
                <a:close/>
              </a:path>
              <a:path w="1377314" h="147320">
                <a:moveTo>
                  <a:pt x="436130" y="144678"/>
                </a:moveTo>
                <a:lnTo>
                  <a:pt x="422097" y="114198"/>
                </a:lnTo>
                <a:lnTo>
                  <a:pt x="410603" y="89204"/>
                </a:lnTo>
                <a:lnTo>
                  <a:pt x="378333" y="19100"/>
                </a:lnTo>
                <a:lnTo>
                  <a:pt x="376923" y="16040"/>
                </a:lnTo>
                <a:lnTo>
                  <a:pt x="376923" y="89204"/>
                </a:lnTo>
                <a:lnTo>
                  <a:pt x="330403" y="89204"/>
                </a:lnTo>
                <a:lnTo>
                  <a:pt x="353707" y="34759"/>
                </a:lnTo>
                <a:lnTo>
                  <a:pt x="376923" y="89204"/>
                </a:lnTo>
                <a:lnTo>
                  <a:pt x="376923" y="16040"/>
                </a:lnTo>
                <a:lnTo>
                  <a:pt x="370662" y="2438"/>
                </a:lnTo>
                <a:lnTo>
                  <a:pt x="337197" y="2438"/>
                </a:lnTo>
                <a:lnTo>
                  <a:pt x="271932" y="144678"/>
                </a:lnTo>
                <a:lnTo>
                  <a:pt x="306654" y="144678"/>
                </a:lnTo>
                <a:lnTo>
                  <a:pt x="319709" y="114198"/>
                </a:lnTo>
                <a:lnTo>
                  <a:pt x="387578" y="114198"/>
                </a:lnTo>
                <a:lnTo>
                  <a:pt x="400583" y="144678"/>
                </a:lnTo>
                <a:lnTo>
                  <a:pt x="436130" y="144678"/>
                </a:lnTo>
                <a:close/>
              </a:path>
              <a:path w="1377314" h="147320">
                <a:moveTo>
                  <a:pt x="554532" y="118008"/>
                </a:moveTo>
                <a:lnTo>
                  <a:pt x="481114" y="118008"/>
                </a:lnTo>
                <a:lnTo>
                  <a:pt x="481114" y="2438"/>
                </a:lnTo>
                <a:lnTo>
                  <a:pt x="447230" y="2438"/>
                </a:lnTo>
                <a:lnTo>
                  <a:pt x="447230" y="118008"/>
                </a:lnTo>
                <a:lnTo>
                  <a:pt x="447230" y="144678"/>
                </a:lnTo>
                <a:lnTo>
                  <a:pt x="554532" y="144678"/>
                </a:lnTo>
                <a:lnTo>
                  <a:pt x="554532" y="118008"/>
                </a:lnTo>
                <a:close/>
              </a:path>
              <a:path w="1377314" h="147320">
                <a:moveTo>
                  <a:pt x="603275" y="2425"/>
                </a:moveTo>
                <a:lnTo>
                  <a:pt x="569391" y="2425"/>
                </a:lnTo>
                <a:lnTo>
                  <a:pt x="569391" y="144665"/>
                </a:lnTo>
                <a:lnTo>
                  <a:pt x="603275" y="144665"/>
                </a:lnTo>
                <a:lnTo>
                  <a:pt x="603275" y="2425"/>
                </a:lnTo>
                <a:close/>
              </a:path>
              <a:path w="1377314" h="147320">
                <a:moveTo>
                  <a:pt x="914933" y="144678"/>
                </a:moveTo>
                <a:lnTo>
                  <a:pt x="900912" y="114198"/>
                </a:lnTo>
                <a:lnTo>
                  <a:pt x="889406" y="89204"/>
                </a:lnTo>
                <a:lnTo>
                  <a:pt x="857135" y="19100"/>
                </a:lnTo>
                <a:lnTo>
                  <a:pt x="855726" y="16040"/>
                </a:lnTo>
                <a:lnTo>
                  <a:pt x="855726" y="89204"/>
                </a:lnTo>
                <a:lnTo>
                  <a:pt x="809205" y="89204"/>
                </a:lnTo>
                <a:lnTo>
                  <a:pt x="832510" y="34759"/>
                </a:lnTo>
                <a:lnTo>
                  <a:pt x="855726" y="89204"/>
                </a:lnTo>
                <a:lnTo>
                  <a:pt x="855726" y="16040"/>
                </a:lnTo>
                <a:lnTo>
                  <a:pt x="849464" y="2438"/>
                </a:lnTo>
                <a:lnTo>
                  <a:pt x="816000" y="2438"/>
                </a:lnTo>
                <a:lnTo>
                  <a:pt x="752411" y="141033"/>
                </a:lnTo>
                <a:lnTo>
                  <a:pt x="752411" y="129844"/>
                </a:lnTo>
                <a:lnTo>
                  <a:pt x="752411" y="117856"/>
                </a:lnTo>
                <a:lnTo>
                  <a:pt x="669124" y="117856"/>
                </a:lnTo>
                <a:lnTo>
                  <a:pt x="744601" y="29260"/>
                </a:lnTo>
                <a:lnTo>
                  <a:pt x="749274" y="23774"/>
                </a:lnTo>
                <a:lnTo>
                  <a:pt x="749274" y="17272"/>
                </a:lnTo>
                <a:lnTo>
                  <a:pt x="749274" y="2438"/>
                </a:lnTo>
                <a:lnTo>
                  <a:pt x="626071" y="2438"/>
                </a:lnTo>
                <a:lnTo>
                  <a:pt x="626071" y="29260"/>
                </a:lnTo>
                <a:lnTo>
                  <a:pt x="704723" y="29260"/>
                </a:lnTo>
                <a:lnTo>
                  <a:pt x="624395" y="123342"/>
                </a:lnTo>
                <a:lnTo>
                  <a:pt x="624395" y="144678"/>
                </a:lnTo>
                <a:lnTo>
                  <a:pt x="750735" y="144678"/>
                </a:lnTo>
                <a:lnTo>
                  <a:pt x="752411" y="144678"/>
                </a:lnTo>
                <a:lnTo>
                  <a:pt x="785456" y="144678"/>
                </a:lnTo>
                <a:lnTo>
                  <a:pt x="798512" y="114198"/>
                </a:lnTo>
                <a:lnTo>
                  <a:pt x="866381" y="114198"/>
                </a:lnTo>
                <a:lnTo>
                  <a:pt x="879386" y="144678"/>
                </a:lnTo>
                <a:lnTo>
                  <a:pt x="914933" y="144678"/>
                </a:lnTo>
                <a:close/>
              </a:path>
              <a:path w="1377314" h="147320">
                <a:moveTo>
                  <a:pt x="1073302" y="73558"/>
                </a:moveTo>
                <a:lnTo>
                  <a:pt x="1063040" y="35966"/>
                </a:lnTo>
                <a:lnTo>
                  <a:pt x="1058151" y="29464"/>
                </a:lnTo>
                <a:lnTo>
                  <a:pt x="1057414" y="28473"/>
                </a:lnTo>
                <a:lnTo>
                  <a:pt x="1050810" y="21869"/>
                </a:lnTo>
                <a:lnTo>
                  <a:pt x="1043203" y="16129"/>
                </a:lnTo>
                <a:lnTo>
                  <a:pt x="1038999" y="13766"/>
                </a:lnTo>
                <a:lnTo>
                  <a:pt x="1038999" y="64477"/>
                </a:lnTo>
                <a:lnTo>
                  <a:pt x="1038999" y="82499"/>
                </a:lnTo>
                <a:lnTo>
                  <a:pt x="1010653" y="114630"/>
                </a:lnTo>
                <a:lnTo>
                  <a:pt x="990879" y="117652"/>
                </a:lnTo>
                <a:lnTo>
                  <a:pt x="959916" y="117652"/>
                </a:lnTo>
                <a:lnTo>
                  <a:pt x="959916" y="29464"/>
                </a:lnTo>
                <a:lnTo>
                  <a:pt x="990879" y="29464"/>
                </a:lnTo>
                <a:lnTo>
                  <a:pt x="1029055" y="43522"/>
                </a:lnTo>
                <a:lnTo>
                  <a:pt x="1038999" y="64477"/>
                </a:lnTo>
                <a:lnTo>
                  <a:pt x="1038999" y="13766"/>
                </a:lnTo>
                <a:lnTo>
                  <a:pt x="992543" y="2438"/>
                </a:lnTo>
                <a:lnTo>
                  <a:pt x="926033" y="2438"/>
                </a:lnTo>
                <a:lnTo>
                  <a:pt x="926033" y="144678"/>
                </a:lnTo>
                <a:lnTo>
                  <a:pt x="992543" y="144678"/>
                </a:lnTo>
                <a:lnTo>
                  <a:pt x="1034605" y="135839"/>
                </a:lnTo>
                <a:lnTo>
                  <a:pt x="1067523" y="102730"/>
                </a:lnTo>
                <a:lnTo>
                  <a:pt x="1072654" y="83985"/>
                </a:lnTo>
                <a:lnTo>
                  <a:pt x="1073302" y="73558"/>
                </a:lnTo>
                <a:close/>
              </a:path>
              <a:path w="1377314" h="147320">
                <a:moveTo>
                  <a:pt x="1245654" y="73558"/>
                </a:moveTo>
                <a:lnTo>
                  <a:pt x="1232357" y="31750"/>
                </a:lnTo>
                <a:lnTo>
                  <a:pt x="1229385" y="28041"/>
                </a:lnTo>
                <a:lnTo>
                  <a:pt x="1227848" y="26123"/>
                </a:lnTo>
                <a:lnTo>
                  <a:pt x="1222756" y="20929"/>
                </a:lnTo>
                <a:lnTo>
                  <a:pt x="1217129" y="16230"/>
                </a:lnTo>
                <a:lnTo>
                  <a:pt x="1211338" y="12306"/>
                </a:lnTo>
                <a:lnTo>
                  <a:pt x="1211338" y="66789"/>
                </a:lnTo>
                <a:lnTo>
                  <a:pt x="1211338" y="80340"/>
                </a:lnTo>
                <a:lnTo>
                  <a:pt x="1189139" y="113665"/>
                </a:lnTo>
                <a:lnTo>
                  <a:pt x="1172095" y="119075"/>
                </a:lnTo>
                <a:lnTo>
                  <a:pt x="1158976" y="119075"/>
                </a:lnTo>
                <a:lnTo>
                  <a:pt x="1125512" y="97612"/>
                </a:lnTo>
                <a:lnTo>
                  <a:pt x="1120952" y="86499"/>
                </a:lnTo>
                <a:lnTo>
                  <a:pt x="1120876" y="86321"/>
                </a:lnTo>
                <a:lnTo>
                  <a:pt x="1119759" y="80340"/>
                </a:lnTo>
                <a:lnTo>
                  <a:pt x="1119733" y="66789"/>
                </a:lnTo>
                <a:lnTo>
                  <a:pt x="1120876" y="60617"/>
                </a:lnTo>
                <a:lnTo>
                  <a:pt x="1152956" y="29121"/>
                </a:lnTo>
                <a:lnTo>
                  <a:pt x="1158976" y="28041"/>
                </a:lnTo>
                <a:lnTo>
                  <a:pt x="1172095" y="28041"/>
                </a:lnTo>
                <a:lnTo>
                  <a:pt x="1205598" y="49517"/>
                </a:lnTo>
                <a:lnTo>
                  <a:pt x="1211338" y="66789"/>
                </a:lnTo>
                <a:lnTo>
                  <a:pt x="1211338" y="12306"/>
                </a:lnTo>
                <a:lnTo>
                  <a:pt x="1174038" y="342"/>
                </a:lnTo>
                <a:lnTo>
                  <a:pt x="1165542" y="0"/>
                </a:lnTo>
                <a:lnTo>
                  <a:pt x="1157122" y="342"/>
                </a:lnTo>
                <a:lnTo>
                  <a:pt x="1120051" y="12090"/>
                </a:lnTo>
                <a:lnTo>
                  <a:pt x="1091374" y="44297"/>
                </a:lnTo>
                <a:lnTo>
                  <a:pt x="1085418" y="73558"/>
                </a:lnTo>
                <a:lnTo>
                  <a:pt x="1085735" y="80200"/>
                </a:lnTo>
                <a:lnTo>
                  <a:pt x="1103033" y="120992"/>
                </a:lnTo>
                <a:lnTo>
                  <a:pt x="1141171" y="144030"/>
                </a:lnTo>
                <a:lnTo>
                  <a:pt x="1165745" y="147116"/>
                </a:lnTo>
                <a:lnTo>
                  <a:pt x="1174153" y="146773"/>
                </a:lnTo>
                <a:lnTo>
                  <a:pt x="1211033" y="135051"/>
                </a:lnTo>
                <a:lnTo>
                  <a:pt x="1239583" y="102920"/>
                </a:lnTo>
                <a:lnTo>
                  <a:pt x="1245273" y="81330"/>
                </a:lnTo>
                <a:lnTo>
                  <a:pt x="1245654" y="73558"/>
                </a:lnTo>
                <a:close/>
              </a:path>
              <a:path w="1377314" h="147320">
                <a:moveTo>
                  <a:pt x="1377226" y="95567"/>
                </a:moveTo>
                <a:lnTo>
                  <a:pt x="1349730" y="67398"/>
                </a:lnTo>
                <a:lnTo>
                  <a:pt x="1319390" y="59601"/>
                </a:lnTo>
                <a:lnTo>
                  <a:pt x="1303794" y="55549"/>
                </a:lnTo>
                <a:lnTo>
                  <a:pt x="1299756" y="53746"/>
                </a:lnTo>
                <a:lnTo>
                  <a:pt x="1293622" y="49276"/>
                </a:lnTo>
                <a:lnTo>
                  <a:pt x="1292085" y="46329"/>
                </a:lnTo>
                <a:lnTo>
                  <a:pt x="1292085" y="39560"/>
                </a:lnTo>
                <a:lnTo>
                  <a:pt x="1313345" y="26416"/>
                </a:lnTo>
                <a:lnTo>
                  <a:pt x="1326464" y="26416"/>
                </a:lnTo>
                <a:lnTo>
                  <a:pt x="1333157" y="27330"/>
                </a:lnTo>
                <a:lnTo>
                  <a:pt x="1346822" y="30988"/>
                </a:lnTo>
                <a:lnTo>
                  <a:pt x="1353654" y="33807"/>
                </a:lnTo>
                <a:lnTo>
                  <a:pt x="1360487" y="37592"/>
                </a:lnTo>
                <a:lnTo>
                  <a:pt x="1370939" y="12598"/>
                </a:lnTo>
                <a:lnTo>
                  <a:pt x="1333830" y="787"/>
                </a:lnTo>
                <a:lnTo>
                  <a:pt x="1320126" y="0"/>
                </a:lnTo>
                <a:lnTo>
                  <a:pt x="1310208" y="368"/>
                </a:lnTo>
                <a:lnTo>
                  <a:pt x="1273746" y="13004"/>
                </a:lnTo>
                <a:lnTo>
                  <a:pt x="1258404" y="36169"/>
                </a:lnTo>
                <a:lnTo>
                  <a:pt x="1258404" y="51879"/>
                </a:lnTo>
                <a:lnTo>
                  <a:pt x="1285913" y="80200"/>
                </a:lnTo>
                <a:lnTo>
                  <a:pt x="1321790" y="89509"/>
                </a:lnTo>
                <a:lnTo>
                  <a:pt x="1331823" y="92354"/>
                </a:lnTo>
                <a:lnTo>
                  <a:pt x="1335874" y="94183"/>
                </a:lnTo>
                <a:lnTo>
                  <a:pt x="1342009" y="98653"/>
                </a:lnTo>
                <a:lnTo>
                  <a:pt x="1343545" y="101663"/>
                </a:lnTo>
                <a:lnTo>
                  <a:pt x="1343545" y="108445"/>
                </a:lnTo>
                <a:lnTo>
                  <a:pt x="1322006" y="120700"/>
                </a:lnTo>
                <a:lnTo>
                  <a:pt x="1315313" y="120700"/>
                </a:lnTo>
                <a:lnTo>
                  <a:pt x="1273263" y="110210"/>
                </a:lnTo>
                <a:lnTo>
                  <a:pt x="1266990" y="105867"/>
                </a:lnTo>
                <a:lnTo>
                  <a:pt x="1255483" y="130657"/>
                </a:lnTo>
                <a:lnTo>
                  <a:pt x="1297901" y="145973"/>
                </a:lnTo>
                <a:lnTo>
                  <a:pt x="1315097" y="147116"/>
                </a:lnTo>
                <a:lnTo>
                  <a:pt x="1325105" y="146735"/>
                </a:lnTo>
                <a:lnTo>
                  <a:pt x="1361732" y="133959"/>
                </a:lnTo>
                <a:lnTo>
                  <a:pt x="1377226" y="111023"/>
                </a:lnTo>
                <a:lnTo>
                  <a:pt x="1377226" y="95567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6" name="object 106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5385563" y="3570020"/>
            <a:ext cx="1081684" cy="199330"/>
          </a:xfrm>
          <a:prstGeom prst="rect">
            <a:avLst/>
          </a:prstGeom>
        </p:spPr>
      </p:pic>
      <p:sp>
        <p:nvSpPr>
          <p:cNvPr id="108" name="CuadroTexto 107">
            <a:extLst>
              <a:ext uri="{FF2B5EF4-FFF2-40B4-BE49-F238E27FC236}">
                <a16:creationId xmlns:a16="http://schemas.microsoft.com/office/drawing/2014/main" xmlns="" id="{762ACEB7-BBC4-F7CB-C814-D8CFF06C8AED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109" name="Paralelogramo 108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n 117">
            <a:extLst>
              <a:ext uri="{FF2B5EF4-FFF2-40B4-BE49-F238E27FC236}">
                <a16:creationId xmlns:a16="http://schemas.microsoft.com/office/drawing/2014/main" xmlns="" id="{EAE49390-7FA0-25F2-BF43-885AB4A6F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23" y="59228"/>
            <a:ext cx="1066990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8685" y="747368"/>
            <a:ext cx="937529" cy="2762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08640" y="570273"/>
            <a:ext cx="1023349" cy="48689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52862" y="710120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462470" y="9227977"/>
            <a:ext cx="1129665" cy="107314"/>
            <a:chOff x="2462470" y="9227977"/>
            <a:chExt cx="1129665" cy="1073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62470" y="9229183"/>
              <a:ext cx="84289" cy="1044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8703" y="9229191"/>
              <a:ext cx="86093" cy="104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77157" y="9227977"/>
              <a:ext cx="170848" cy="106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68882" y="9229184"/>
              <a:ext cx="88328" cy="105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87827" y="9229183"/>
              <a:ext cx="84289" cy="1044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93449" y="9229184"/>
              <a:ext cx="88328" cy="10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12377" y="9227977"/>
              <a:ext cx="379724" cy="106836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640577" y="9195442"/>
            <a:ext cx="1684020" cy="146050"/>
            <a:chOff x="3640577" y="9195442"/>
            <a:chExt cx="1684020" cy="146050"/>
          </a:xfrm>
        </p:grpSpPr>
        <p:sp>
          <p:nvSpPr>
            <p:cNvPr id="15" name="object 15"/>
            <p:cNvSpPr/>
            <p:nvPr/>
          </p:nvSpPr>
          <p:spPr>
            <a:xfrm>
              <a:off x="3640577" y="9217661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1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7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64114" y="9195442"/>
              <a:ext cx="1559882" cy="145531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31760" y="9579212"/>
            <a:ext cx="1367028" cy="96012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491942" y="9579212"/>
            <a:ext cx="888365" cy="86995"/>
            <a:chOff x="3491942" y="9579212"/>
            <a:chExt cx="888365" cy="86995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91942" y="9579212"/>
              <a:ext cx="629573" cy="867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37812" y="9588436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60"/>
                  </a:moveTo>
                  <a:lnTo>
                    <a:pt x="55587" y="3860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300"/>
                  </a:lnTo>
                  <a:lnTo>
                    <a:pt x="88912" y="68300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60"/>
                  </a:lnTo>
                  <a:close/>
                </a:path>
                <a:path w="242570" h="75565">
                  <a:moveTo>
                    <a:pt x="165963" y="32372"/>
                  </a:moveTo>
                  <a:lnTo>
                    <a:pt x="164401" y="28168"/>
                  </a:lnTo>
                  <a:lnTo>
                    <a:pt x="164007" y="27101"/>
                  </a:lnTo>
                  <a:lnTo>
                    <a:pt x="156222" y="20294"/>
                  </a:lnTo>
                  <a:lnTo>
                    <a:pt x="150710" y="18592"/>
                  </a:lnTo>
                  <a:lnTo>
                    <a:pt x="139661" y="18592"/>
                  </a:lnTo>
                  <a:lnTo>
                    <a:pt x="135877" y="19100"/>
                  </a:lnTo>
                  <a:lnTo>
                    <a:pt x="128574" y="21120"/>
                  </a:lnTo>
                  <a:lnTo>
                    <a:pt x="125425" y="22631"/>
                  </a:lnTo>
                  <a:lnTo>
                    <a:pt x="122783" y="24663"/>
                  </a:lnTo>
                  <a:lnTo>
                    <a:pt x="127190" y="32842"/>
                  </a:lnTo>
                  <a:lnTo>
                    <a:pt x="127304" y="33045"/>
                  </a:lnTo>
                  <a:lnTo>
                    <a:pt x="129146" y="31521"/>
                  </a:lnTo>
                  <a:lnTo>
                    <a:pt x="131394" y="30314"/>
                  </a:lnTo>
                  <a:lnTo>
                    <a:pt x="136740" y="28587"/>
                  </a:lnTo>
                  <a:lnTo>
                    <a:pt x="139458" y="28168"/>
                  </a:lnTo>
                  <a:lnTo>
                    <a:pt x="146329" y="28168"/>
                  </a:lnTo>
                  <a:lnTo>
                    <a:pt x="149390" y="29095"/>
                  </a:lnTo>
                  <a:lnTo>
                    <a:pt x="153441" y="32842"/>
                  </a:lnTo>
                  <a:lnTo>
                    <a:pt x="154457" y="35471"/>
                  </a:lnTo>
                  <a:lnTo>
                    <a:pt x="154457" y="39573"/>
                  </a:lnTo>
                  <a:lnTo>
                    <a:pt x="154457" y="47218"/>
                  </a:lnTo>
                  <a:lnTo>
                    <a:pt x="154457" y="52920"/>
                  </a:lnTo>
                  <a:lnTo>
                    <a:pt x="153466" y="55435"/>
                  </a:lnTo>
                  <a:lnTo>
                    <a:pt x="151866" y="57353"/>
                  </a:lnTo>
                  <a:lnTo>
                    <a:pt x="148005" y="59575"/>
                  </a:lnTo>
                  <a:lnTo>
                    <a:pt x="147281" y="59956"/>
                  </a:lnTo>
                  <a:lnTo>
                    <a:pt x="144843" y="60579"/>
                  </a:lnTo>
                  <a:lnTo>
                    <a:pt x="139077" y="60579"/>
                  </a:lnTo>
                  <a:lnTo>
                    <a:pt x="136791" y="59956"/>
                  </a:lnTo>
                  <a:lnTo>
                    <a:pt x="133464" y="57492"/>
                  </a:lnTo>
                  <a:lnTo>
                    <a:pt x="132638" y="55854"/>
                  </a:lnTo>
                  <a:lnTo>
                    <a:pt x="132638" y="51917"/>
                  </a:lnTo>
                  <a:lnTo>
                    <a:pt x="133311" y="50368"/>
                  </a:lnTo>
                  <a:lnTo>
                    <a:pt x="136017" y="47853"/>
                  </a:lnTo>
                  <a:lnTo>
                    <a:pt x="138645" y="47218"/>
                  </a:lnTo>
                  <a:lnTo>
                    <a:pt x="154457" y="47218"/>
                  </a:lnTo>
                  <a:lnTo>
                    <a:pt x="154457" y="39573"/>
                  </a:lnTo>
                  <a:lnTo>
                    <a:pt x="136791" y="39573"/>
                  </a:lnTo>
                  <a:lnTo>
                    <a:pt x="132791" y="40220"/>
                  </a:lnTo>
                  <a:lnTo>
                    <a:pt x="126784" y="42799"/>
                  </a:lnTo>
                  <a:lnTo>
                    <a:pt x="124625" y="44551"/>
                  </a:lnTo>
                  <a:lnTo>
                    <a:pt x="121983" y="48971"/>
                  </a:lnTo>
                  <a:lnTo>
                    <a:pt x="121323" y="51460"/>
                  </a:lnTo>
                  <a:lnTo>
                    <a:pt x="121412" y="57353"/>
                  </a:lnTo>
                  <a:lnTo>
                    <a:pt x="135953" y="68948"/>
                  </a:lnTo>
                  <a:lnTo>
                    <a:pt x="143992" y="68948"/>
                  </a:lnTo>
                  <a:lnTo>
                    <a:pt x="147599" y="68148"/>
                  </a:lnTo>
                  <a:lnTo>
                    <a:pt x="153301" y="64947"/>
                  </a:lnTo>
                  <a:lnTo>
                    <a:pt x="155105" y="62915"/>
                  </a:lnTo>
                  <a:lnTo>
                    <a:pt x="155105" y="68313"/>
                  </a:lnTo>
                  <a:lnTo>
                    <a:pt x="165963" y="68313"/>
                  </a:lnTo>
                  <a:lnTo>
                    <a:pt x="165963" y="47218"/>
                  </a:lnTo>
                  <a:lnTo>
                    <a:pt x="165963" y="39573"/>
                  </a:lnTo>
                  <a:lnTo>
                    <a:pt x="165963" y="32372"/>
                  </a:lnTo>
                  <a:close/>
                </a:path>
                <a:path w="242570" h="75565">
                  <a:moveTo>
                    <a:pt x="242087" y="38633"/>
                  </a:moveTo>
                  <a:lnTo>
                    <a:pt x="230416" y="21971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29806" y="49415"/>
                  </a:lnTo>
                  <a:lnTo>
                    <a:pt x="229768" y="49580"/>
                  </a:lnTo>
                  <a:lnTo>
                    <a:pt x="227190" y="54241"/>
                  </a:lnTo>
                  <a:lnTo>
                    <a:pt x="225450" y="56019"/>
                  </a:lnTo>
                  <a:lnTo>
                    <a:pt x="221094" y="58470"/>
                  </a:lnTo>
                  <a:lnTo>
                    <a:pt x="218617" y="59093"/>
                  </a:lnTo>
                  <a:lnTo>
                    <a:pt x="213093" y="59093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19" y="33223"/>
                  </a:lnTo>
                  <a:lnTo>
                    <a:pt x="206184" y="31407"/>
                  </a:lnTo>
                  <a:lnTo>
                    <a:pt x="210616" y="28956"/>
                  </a:lnTo>
                  <a:lnTo>
                    <a:pt x="213093" y="28346"/>
                  </a:lnTo>
                  <a:lnTo>
                    <a:pt x="218617" y="28346"/>
                  </a:lnTo>
                  <a:lnTo>
                    <a:pt x="230416" y="40525"/>
                  </a:lnTo>
                  <a:lnTo>
                    <a:pt x="230416" y="21971"/>
                  </a:lnTo>
                  <a:lnTo>
                    <a:pt x="226275" y="19634"/>
                  </a:lnTo>
                  <a:lnTo>
                    <a:pt x="221996" y="18592"/>
                  </a:lnTo>
                  <a:lnTo>
                    <a:pt x="213156" y="18592"/>
                  </a:lnTo>
                  <a:lnTo>
                    <a:pt x="209524" y="19494"/>
                  </a:lnTo>
                  <a:lnTo>
                    <a:pt x="202946" y="23114"/>
                  </a:lnTo>
                  <a:lnTo>
                    <a:pt x="201396" y="24752"/>
                  </a:lnTo>
                  <a:lnTo>
                    <a:pt x="201396" y="0"/>
                  </a:lnTo>
                  <a:lnTo>
                    <a:pt x="200748" y="0"/>
                  </a:lnTo>
                  <a:lnTo>
                    <a:pt x="200748" y="53225"/>
                  </a:lnTo>
                  <a:lnTo>
                    <a:pt x="200634" y="48806"/>
                  </a:lnTo>
                  <a:lnTo>
                    <a:pt x="200571" y="46850"/>
                  </a:lnTo>
                  <a:lnTo>
                    <a:pt x="200482" y="43624"/>
                  </a:lnTo>
                  <a:lnTo>
                    <a:pt x="200698" y="40525"/>
                  </a:lnTo>
                  <a:lnTo>
                    <a:pt x="200748" y="53225"/>
                  </a:lnTo>
                  <a:lnTo>
                    <a:pt x="200748" y="0"/>
                  </a:lnTo>
                  <a:lnTo>
                    <a:pt x="189903" y="0"/>
                  </a:lnTo>
                  <a:lnTo>
                    <a:pt x="189903" y="68300"/>
                  </a:lnTo>
                  <a:lnTo>
                    <a:pt x="200850" y="68300"/>
                  </a:lnTo>
                  <a:lnTo>
                    <a:pt x="200850" y="62268"/>
                  </a:lnTo>
                  <a:lnTo>
                    <a:pt x="202755" y="64338"/>
                  </a:lnTo>
                  <a:lnTo>
                    <a:pt x="209257" y="68021"/>
                  </a:lnTo>
                  <a:lnTo>
                    <a:pt x="212966" y="68935"/>
                  </a:lnTo>
                  <a:lnTo>
                    <a:pt x="221996" y="68935"/>
                  </a:lnTo>
                  <a:lnTo>
                    <a:pt x="226275" y="67881"/>
                  </a:lnTo>
                  <a:lnTo>
                    <a:pt x="233692" y="63639"/>
                  </a:lnTo>
                  <a:lnTo>
                    <a:pt x="236651" y="60718"/>
                  </a:lnTo>
                  <a:lnTo>
                    <a:pt x="237591" y="59093"/>
                  </a:lnTo>
                  <a:lnTo>
                    <a:pt x="240995" y="53225"/>
                  </a:lnTo>
                  <a:lnTo>
                    <a:pt x="242087" y="48806"/>
                  </a:lnTo>
                  <a:lnTo>
                    <a:pt x="242087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74266" y="9579212"/>
            <a:ext cx="1520475" cy="8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49406" y="9564605"/>
            <a:ext cx="94208" cy="15294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269915" y="9567178"/>
            <a:ext cx="121838" cy="12467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56435" y="9561796"/>
            <a:ext cx="72542" cy="135445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615666" y="9280104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90458" y="9280104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2844386" y="2703296"/>
            <a:ext cx="866775" cy="153035"/>
            <a:chOff x="2844386" y="2703296"/>
            <a:chExt cx="866775" cy="153035"/>
          </a:xfrm>
        </p:grpSpPr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44386" y="2703296"/>
              <a:ext cx="464912" cy="15260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33885" y="2742107"/>
              <a:ext cx="377123" cy="113792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781538" y="2690698"/>
            <a:ext cx="1157632" cy="204624"/>
          </a:xfrm>
          <a:prstGeom prst="rect">
            <a:avLst/>
          </a:prstGeom>
        </p:spPr>
      </p:pic>
      <p:sp>
        <p:nvSpPr>
          <p:cNvPr id="53" name="object 53"/>
          <p:cNvSpPr/>
          <p:nvPr/>
        </p:nvSpPr>
        <p:spPr>
          <a:xfrm>
            <a:off x="2180323" y="2948063"/>
            <a:ext cx="230504" cy="358140"/>
          </a:xfrm>
          <a:custGeom>
            <a:avLst/>
            <a:gdLst/>
            <a:ahLst/>
            <a:cxnLst/>
            <a:rect l="l" t="t" r="r" b="b"/>
            <a:pathLst>
              <a:path w="230505" h="358139">
                <a:moveTo>
                  <a:pt x="140588" y="303644"/>
                </a:moveTo>
                <a:lnTo>
                  <a:pt x="94868" y="303644"/>
                </a:lnTo>
                <a:lnTo>
                  <a:pt x="94868" y="358127"/>
                </a:lnTo>
                <a:lnTo>
                  <a:pt x="140588" y="358127"/>
                </a:lnTo>
                <a:lnTo>
                  <a:pt x="140588" y="317741"/>
                </a:lnTo>
                <a:lnTo>
                  <a:pt x="112394" y="317741"/>
                </a:lnTo>
                <a:lnTo>
                  <a:pt x="96166" y="317231"/>
                </a:lnTo>
                <a:lnTo>
                  <a:pt x="129580" y="317231"/>
                </a:lnTo>
                <a:lnTo>
                  <a:pt x="140588" y="315820"/>
                </a:lnTo>
                <a:lnTo>
                  <a:pt x="140588" y="303644"/>
                </a:lnTo>
                <a:close/>
              </a:path>
              <a:path w="230505" h="358139">
                <a:moveTo>
                  <a:pt x="24764" y="232791"/>
                </a:moveTo>
                <a:lnTo>
                  <a:pt x="0" y="288417"/>
                </a:lnTo>
                <a:lnTo>
                  <a:pt x="10227" y="294594"/>
                </a:lnTo>
                <a:lnTo>
                  <a:pt x="21859" y="300175"/>
                </a:lnTo>
                <a:lnTo>
                  <a:pt x="34897" y="305163"/>
                </a:lnTo>
                <a:lnTo>
                  <a:pt x="49339" y="309562"/>
                </a:lnTo>
                <a:lnTo>
                  <a:pt x="64639" y="313144"/>
                </a:lnTo>
                <a:lnTo>
                  <a:pt x="80987" y="315820"/>
                </a:lnTo>
                <a:lnTo>
                  <a:pt x="81505" y="315820"/>
                </a:lnTo>
                <a:lnTo>
                  <a:pt x="96166" y="317231"/>
                </a:lnTo>
                <a:lnTo>
                  <a:pt x="112394" y="317741"/>
                </a:lnTo>
                <a:lnTo>
                  <a:pt x="125500" y="317231"/>
                </a:lnTo>
                <a:lnTo>
                  <a:pt x="94868" y="317231"/>
                </a:lnTo>
                <a:lnTo>
                  <a:pt x="94868" y="303644"/>
                </a:lnTo>
                <a:lnTo>
                  <a:pt x="182516" y="303644"/>
                </a:lnTo>
                <a:lnTo>
                  <a:pt x="190357" y="299547"/>
                </a:lnTo>
                <a:lnTo>
                  <a:pt x="223111" y="264467"/>
                </a:lnTo>
                <a:lnTo>
                  <a:pt x="225226" y="259067"/>
                </a:lnTo>
                <a:lnTo>
                  <a:pt x="112775" y="259067"/>
                </a:lnTo>
                <a:lnTo>
                  <a:pt x="101143" y="258604"/>
                </a:lnTo>
                <a:lnTo>
                  <a:pt x="54733" y="247680"/>
                </a:lnTo>
                <a:lnTo>
                  <a:pt x="34063" y="238255"/>
                </a:lnTo>
                <a:lnTo>
                  <a:pt x="24764" y="232791"/>
                </a:lnTo>
                <a:close/>
              </a:path>
              <a:path w="230505" h="358139">
                <a:moveTo>
                  <a:pt x="140588" y="315820"/>
                </a:moveTo>
                <a:lnTo>
                  <a:pt x="129580" y="317231"/>
                </a:lnTo>
                <a:lnTo>
                  <a:pt x="125500" y="317231"/>
                </a:lnTo>
                <a:lnTo>
                  <a:pt x="112394" y="317741"/>
                </a:lnTo>
                <a:lnTo>
                  <a:pt x="140588" y="317741"/>
                </a:lnTo>
                <a:lnTo>
                  <a:pt x="140588" y="315820"/>
                </a:lnTo>
                <a:close/>
              </a:path>
              <a:path w="230505" h="358139">
                <a:moveTo>
                  <a:pt x="182516" y="303644"/>
                </a:moveTo>
                <a:lnTo>
                  <a:pt x="140588" y="303644"/>
                </a:lnTo>
                <a:lnTo>
                  <a:pt x="140588" y="315820"/>
                </a:lnTo>
                <a:lnTo>
                  <a:pt x="148632" y="314790"/>
                </a:lnTo>
                <a:lnTo>
                  <a:pt x="164217" y="311102"/>
                </a:lnTo>
                <a:lnTo>
                  <a:pt x="178117" y="305943"/>
                </a:lnTo>
                <a:lnTo>
                  <a:pt x="182516" y="303644"/>
                </a:lnTo>
                <a:close/>
              </a:path>
              <a:path w="230505" h="358139">
                <a:moveTo>
                  <a:pt x="94868" y="42282"/>
                </a:moveTo>
                <a:lnTo>
                  <a:pt x="57150" y="52184"/>
                </a:lnTo>
                <a:lnTo>
                  <a:pt x="25110" y="74192"/>
                </a:lnTo>
                <a:lnTo>
                  <a:pt x="5552" y="114426"/>
                </a:lnTo>
                <a:lnTo>
                  <a:pt x="5467" y="114810"/>
                </a:lnTo>
                <a:lnTo>
                  <a:pt x="5393" y="115146"/>
                </a:lnTo>
                <a:lnTo>
                  <a:pt x="4571" y="126860"/>
                </a:lnTo>
                <a:lnTo>
                  <a:pt x="5095" y="137071"/>
                </a:lnTo>
                <a:lnTo>
                  <a:pt x="22569" y="174686"/>
                </a:lnTo>
                <a:lnTo>
                  <a:pt x="56275" y="195624"/>
                </a:lnTo>
                <a:lnTo>
                  <a:pt x="112061" y="210689"/>
                </a:lnTo>
                <a:lnTo>
                  <a:pt x="119446" y="212447"/>
                </a:lnTo>
                <a:lnTo>
                  <a:pt x="135000" y="216408"/>
                </a:lnTo>
                <a:lnTo>
                  <a:pt x="142239" y="219316"/>
                </a:lnTo>
                <a:lnTo>
                  <a:pt x="153403" y="226441"/>
                </a:lnTo>
                <a:lnTo>
                  <a:pt x="156210" y="231267"/>
                </a:lnTo>
                <a:lnTo>
                  <a:pt x="156210" y="241680"/>
                </a:lnTo>
                <a:lnTo>
                  <a:pt x="123189" y="259067"/>
                </a:lnTo>
                <a:lnTo>
                  <a:pt x="225226" y="259067"/>
                </a:lnTo>
                <a:lnTo>
                  <a:pt x="227092" y="254304"/>
                </a:lnTo>
                <a:lnTo>
                  <a:pt x="227218" y="253980"/>
                </a:lnTo>
                <a:lnTo>
                  <a:pt x="229642" y="243219"/>
                </a:lnTo>
                <a:lnTo>
                  <a:pt x="229683" y="243036"/>
                </a:lnTo>
                <a:lnTo>
                  <a:pt x="230421" y="232791"/>
                </a:lnTo>
                <a:lnTo>
                  <a:pt x="230486" y="231267"/>
                </a:lnTo>
                <a:lnTo>
                  <a:pt x="229993" y="221603"/>
                </a:lnTo>
                <a:lnTo>
                  <a:pt x="212826" y="184210"/>
                </a:lnTo>
                <a:lnTo>
                  <a:pt x="179177" y="163370"/>
                </a:lnTo>
                <a:lnTo>
                  <a:pt x="116080" y="146977"/>
                </a:lnTo>
                <a:lnTo>
                  <a:pt x="100126" y="143192"/>
                </a:lnTo>
                <a:lnTo>
                  <a:pt x="92900" y="140398"/>
                </a:lnTo>
                <a:lnTo>
                  <a:pt x="81965" y="133540"/>
                </a:lnTo>
                <a:lnTo>
                  <a:pt x="79248" y="128904"/>
                </a:lnTo>
                <a:lnTo>
                  <a:pt x="79248" y="118491"/>
                </a:lnTo>
                <a:lnTo>
                  <a:pt x="111874" y="99060"/>
                </a:lnTo>
                <a:lnTo>
                  <a:pt x="204752" y="99060"/>
                </a:lnTo>
                <a:lnTo>
                  <a:pt x="219456" y="63626"/>
                </a:lnTo>
                <a:lnTo>
                  <a:pt x="209199" y="58251"/>
                </a:lnTo>
                <a:lnTo>
                  <a:pt x="199497" y="54101"/>
                </a:lnTo>
                <a:lnTo>
                  <a:pt x="94868" y="54101"/>
                </a:lnTo>
                <a:lnTo>
                  <a:pt x="94868" y="42282"/>
                </a:lnTo>
                <a:close/>
              </a:path>
              <a:path w="230505" h="358139">
                <a:moveTo>
                  <a:pt x="204752" y="99060"/>
                </a:moveTo>
                <a:lnTo>
                  <a:pt x="122300" y="99060"/>
                </a:lnTo>
                <a:lnTo>
                  <a:pt x="131135" y="99379"/>
                </a:lnTo>
                <a:lnTo>
                  <a:pt x="140112" y="100341"/>
                </a:lnTo>
                <a:lnTo>
                  <a:pt x="177255" y="110628"/>
                </a:lnTo>
                <a:lnTo>
                  <a:pt x="196214" y="119634"/>
                </a:lnTo>
                <a:lnTo>
                  <a:pt x="204752" y="99060"/>
                </a:lnTo>
                <a:close/>
              </a:path>
              <a:path w="230505" h="358139">
                <a:moveTo>
                  <a:pt x="122681" y="40386"/>
                </a:moveTo>
                <a:lnTo>
                  <a:pt x="102794" y="41166"/>
                </a:lnTo>
                <a:lnTo>
                  <a:pt x="103542" y="41166"/>
                </a:lnTo>
                <a:lnTo>
                  <a:pt x="94868" y="42282"/>
                </a:lnTo>
                <a:lnTo>
                  <a:pt x="94868" y="54101"/>
                </a:lnTo>
                <a:lnTo>
                  <a:pt x="140588" y="54101"/>
                </a:lnTo>
                <a:lnTo>
                  <a:pt x="140588" y="41166"/>
                </a:lnTo>
                <a:lnTo>
                  <a:pt x="135766" y="40754"/>
                </a:lnTo>
                <a:lnTo>
                  <a:pt x="122681" y="40386"/>
                </a:lnTo>
                <a:close/>
              </a:path>
              <a:path w="230505" h="358139">
                <a:moveTo>
                  <a:pt x="140588" y="41166"/>
                </a:moveTo>
                <a:lnTo>
                  <a:pt x="140588" y="54101"/>
                </a:lnTo>
                <a:lnTo>
                  <a:pt x="199497" y="54101"/>
                </a:lnTo>
                <a:lnTo>
                  <a:pt x="161579" y="43702"/>
                </a:lnTo>
                <a:lnTo>
                  <a:pt x="140588" y="41166"/>
                </a:lnTo>
                <a:close/>
              </a:path>
              <a:path w="230505" h="358139">
                <a:moveTo>
                  <a:pt x="140588" y="0"/>
                </a:moveTo>
                <a:lnTo>
                  <a:pt x="94868" y="0"/>
                </a:lnTo>
                <a:lnTo>
                  <a:pt x="94868" y="42282"/>
                </a:lnTo>
                <a:lnTo>
                  <a:pt x="103542" y="41166"/>
                </a:lnTo>
                <a:lnTo>
                  <a:pt x="102794" y="41166"/>
                </a:lnTo>
                <a:lnTo>
                  <a:pt x="122681" y="40386"/>
                </a:lnTo>
                <a:lnTo>
                  <a:pt x="140588" y="40386"/>
                </a:lnTo>
                <a:lnTo>
                  <a:pt x="140588" y="0"/>
                </a:lnTo>
                <a:close/>
              </a:path>
              <a:path w="230505" h="358139">
                <a:moveTo>
                  <a:pt x="140588" y="40386"/>
                </a:moveTo>
                <a:lnTo>
                  <a:pt x="122681" y="40386"/>
                </a:lnTo>
                <a:lnTo>
                  <a:pt x="135766" y="40754"/>
                </a:lnTo>
                <a:lnTo>
                  <a:pt x="140588" y="41166"/>
                </a:lnTo>
                <a:lnTo>
                  <a:pt x="140588" y="40386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543429" y="2988444"/>
            <a:ext cx="3073831" cy="331848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7252545" y="9560231"/>
            <a:ext cx="264160" cy="264160"/>
            <a:chOff x="7252545" y="9560231"/>
            <a:chExt cx="264160" cy="264160"/>
          </a:xfrm>
        </p:grpSpPr>
        <p:pic>
          <p:nvPicPr>
            <p:cNvPr id="56" name="object 5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279648" y="9629966"/>
              <a:ext cx="221729" cy="137947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7258895" y="9566581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9" name="object 5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611888" y="5637060"/>
            <a:ext cx="820610" cy="820458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732861" y="4667992"/>
            <a:ext cx="6306820" cy="2841625"/>
            <a:chOff x="732861" y="4667992"/>
            <a:chExt cx="6306820" cy="2841625"/>
          </a:xfrm>
        </p:grpSpPr>
        <p:pic>
          <p:nvPicPr>
            <p:cNvPr id="61" name="object 6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48956" y="5030241"/>
              <a:ext cx="1427137" cy="101711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44127" y="6062814"/>
              <a:ext cx="1473898" cy="100166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881564" y="5030241"/>
              <a:ext cx="1427137" cy="101711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2861" y="5030506"/>
              <a:ext cx="6306540" cy="226147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25478" y="7202484"/>
              <a:ext cx="250964" cy="250977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87627" y="5410708"/>
              <a:ext cx="1447799" cy="1450847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90066" y="5514860"/>
              <a:ext cx="1065809" cy="106579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597196" y="5835675"/>
              <a:ext cx="45567" cy="1673491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494508" y="7258193"/>
              <a:ext cx="250964" cy="25097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961891" y="5438140"/>
              <a:ext cx="1450847" cy="145084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066400" y="5541683"/>
              <a:ext cx="1065784" cy="1065809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162693" y="4829467"/>
              <a:ext cx="45567" cy="1673478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059988" y="4667992"/>
              <a:ext cx="250964" cy="25097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6003861" y="4829467"/>
              <a:ext cx="45567" cy="167347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901160" y="4668000"/>
              <a:ext cx="250977" cy="25096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400548" y="5438140"/>
              <a:ext cx="1450847" cy="1447799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503380" y="5540616"/>
              <a:ext cx="1065796" cy="1065796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541524" y="5438140"/>
              <a:ext cx="1447799" cy="144779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643327" y="5540451"/>
              <a:ext cx="1065796" cy="1065796"/>
            </a:xfrm>
            <a:prstGeom prst="rect">
              <a:avLst/>
            </a:prstGeom>
          </p:spPr>
        </p:pic>
      </p:grpSp>
      <p:grpSp>
        <p:nvGrpSpPr>
          <p:cNvPr id="80" name="object 80"/>
          <p:cNvGrpSpPr/>
          <p:nvPr/>
        </p:nvGrpSpPr>
        <p:grpSpPr>
          <a:xfrm>
            <a:off x="1055775" y="7676036"/>
            <a:ext cx="1443355" cy="287020"/>
            <a:chOff x="1055775" y="7676036"/>
            <a:chExt cx="1443355" cy="287020"/>
          </a:xfrm>
        </p:grpSpPr>
        <p:pic>
          <p:nvPicPr>
            <p:cNvPr id="81" name="object 8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63661" y="7678402"/>
              <a:ext cx="70256" cy="9765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954046" y="7676036"/>
              <a:ext cx="463381" cy="10114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2437959" y="7678408"/>
              <a:ext cx="61594" cy="97790"/>
            </a:xfrm>
            <a:custGeom>
              <a:avLst/>
              <a:gdLst/>
              <a:ahLst/>
              <a:cxnLst/>
              <a:rect l="l" t="t" r="r" b="b"/>
              <a:pathLst>
                <a:path w="61594" h="97790">
                  <a:moveTo>
                    <a:pt x="16484" y="0"/>
                  </a:moveTo>
                  <a:lnTo>
                    <a:pt x="0" y="0"/>
                  </a:lnTo>
                  <a:lnTo>
                    <a:pt x="0" y="97650"/>
                  </a:lnTo>
                  <a:lnTo>
                    <a:pt x="61048" y="97650"/>
                  </a:lnTo>
                  <a:lnTo>
                    <a:pt x="61048" y="82003"/>
                  </a:lnTo>
                  <a:lnTo>
                    <a:pt x="16484" y="82003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55775" y="7676036"/>
              <a:ext cx="1394058" cy="286627"/>
            </a:xfrm>
            <a:prstGeom prst="rect">
              <a:avLst/>
            </a:prstGeom>
          </p:spPr>
        </p:pic>
      </p:grpSp>
      <p:grpSp>
        <p:nvGrpSpPr>
          <p:cNvPr id="85" name="object 85"/>
          <p:cNvGrpSpPr/>
          <p:nvPr/>
        </p:nvGrpSpPr>
        <p:grpSpPr>
          <a:xfrm>
            <a:off x="2332775" y="4275419"/>
            <a:ext cx="1598295" cy="287655"/>
            <a:chOff x="2332775" y="4275419"/>
            <a:chExt cx="1598295" cy="287655"/>
          </a:xfrm>
        </p:grpSpPr>
        <p:pic>
          <p:nvPicPr>
            <p:cNvPr id="86" name="object 8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140660" y="4277803"/>
              <a:ext cx="82410" cy="9765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249357" y="4277804"/>
              <a:ext cx="70256" cy="97637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341406" y="4275419"/>
              <a:ext cx="90385" cy="10114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460432" y="4277804"/>
              <a:ext cx="16510" cy="97790"/>
            </a:xfrm>
            <a:custGeom>
              <a:avLst/>
              <a:gdLst/>
              <a:ahLst/>
              <a:cxnLst/>
              <a:rect l="l" t="t" r="r" b="b"/>
              <a:pathLst>
                <a:path w="16510" h="97789">
                  <a:moveTo>
                    <a:pt x="16484" y="0"/>
                  </a:moveTo>
                  <a:lnTo>
                    <a:pt x="0" y="0"/>
                  </a:lnTo>
                  <a:lnTo>
                    <a:pt x="0" y="97637"/>
                  </a:lnTo>
                  <a:lnTo>
                    <a:pt x="16484" y="97637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504709" y="4275421"/>
              <a:ext cx="102819" cy="10100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635333" y="4277804"/>
              <a:ext cx="89687" cy="97637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745551" y="4277806"/>
              <a:ext cx="103670" cy="97637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3869754" y="4277809"/>
              <a:ext cx="61594" cy="97790"/>
            </a:xfrm>
            <a:custGeom>
              <a:avLst/>
              <a:gdLst/>
              <a:ahLst/>
              <a:cxnLst/>
              <a:rect l="l" t="t" r="r" b="b"/>
              <a:pathLst>
                <a:path w="61595" h="97789">
                  <a:moveTo>
                    <a:pt x="16484" y="0"/>
                  </a:moveTo>
                  <a:lnTo>
                    <a:pt x="0" y="0"/>
                  </a:lnTo>
                  <a:lnTo>
                    <a:pt x="0" y="97637"/>
                  </a:lnTo>
                  <a:lnTo>
                    <a:pt x="61048" y="97637"/>
                  </a:lnTo>
                  <a:lnTo>
                    <a:pt x="61048" y="82003"/>
                  </a:lnTo>
                  <a:lnTo>
                    <a:pt x="16484" y="82003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332775" y="4275425"/>
              <a:ext cx="1402488" cy="287061"/>
            </a:xfrm>
            <a:prstGeom prst="rect">
              <a:avLst/>
            </a:prstGeom>
          </p:spPr>
        </p:pic>
      </p:grpSp>
      <p:grpSp>
        <p:nvGrpSpPr>
          <p:cNvPr id="95" name="object 95"/>
          <p:cNvGrpSpPr/>
          <p:nvPr/>
        </p:nvGrpSpPr>
        <p:grpSpPr>
          <a:xfrm>
            <a:off x="3933695" y="7685771"/>
            <a:ext cx="1670685" cy="287020"/>
            <a:chOff x="3933695" y="7685771"/>
            <a:chExt cx="1670685" cy="287020"/>
          </a:xfrm>
        </p:grpSpPr>
        <p:pic>
          <p:nvPicPr>
            <p:cNvPr id="96" name="object 9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741575" y="7688157"/>
              <a:ext cx="110223" cy="9763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884628" y="7688146"/>
              <a:ext cx="82715" cy="98628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000161" y="7688150"/>
              <a:ext cx="89687" cy="97637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5123942" y="7688148"/>
              <a:ext cx="16510" cy="97790"/>
            </a:xfrm>
            <a:custGeom>
              <a:avLst/>
              <a:gdLst/>
              <a:ahLst/>
              <a:cxnLst/>
              <a:rect l="l" t="t" r="r" b="b"/>
              <a:pathLst>
                <a:path w="16510" h="97790">
                  <a:moveTo>
                    <a:pt x="16484" y="0"/>
                  </a:moveTo>
                  <a:lnTo>
                    <a:pt x="0" y="0"/>
                  </a:lnTo>
                  <a:lnTo>
                    <a:pt x="0" y="97637"/>
                  </a:lnTo>
                  <a:lnTo>
                    <a:pt x="16484" y="97637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168216" y="7685771"/>
              <a:ext cx="90385" cy="101142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5284317" y="7688148"/>
              <a:ext cx="16510" cy="97790"/>
            </a:xfrm>
            <a:custGeom>
              <a:avLst/>
              <a:gdLst/>
              <a:ahLst/>
              <a:cxnLst/>
              <a:rect l="l" t="t" r="r" b="b"/>
              <a:pathLst>
                <a:path w="16510" h="97790">
                  <a:moveTo>
                    <a:pt x="16484" y="0"/>
                  </a:moveTo>
                  <a:lnTo>
                    <a:pt x="0" y="0"/>
                  </a:lnTo>
                  <a:lnTo>
                    <a:pt x="0" y="97637"/>
                  </a:lnTo>
                  <a:lnTo>
                    <a:pt x="16484" y="97637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334886" y="7688148"/>
              <a:ext cx="187336" cy="9765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933695" y="7685771"/>
              <a:ext cx="1418850" cy="286640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5542756" y="7688157"/>
              <a:ext cx="61594" cy="97790"/>
            </a:xfrm>
            <a:custGeom>
              <a:avLst/>
              <a:gdLst/>
              <a:ahLst/>
              <a:cxnLst/>
              <a:rect l="l" t="t" r="r" b="b"/>
              <a:pathLst>
                <a:path w="61595" h="97790">
                  <a:moveTo>
                    <a:pt x="16484" y="0"/>
                  </a:moveTo>
                  <a:lnTo>
                    <a:pt x="0" y="0"/>
                  </a:lnTo>
                  <a:lnTo>
                    <a:pt x="0" y="97637"/>
                  </a:lnTo>
                  <a:lnTo>
                    <a:pt x="61048" y="97637"/>
                  </a:lnTo>
                  <a:lnTo>
                    <a:pt x="61048" y="82003"/>
                  </a:lnTo>
                  <a:lnTo>
                    <a:pt x="16484" y="82003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5175486" y="4207221"/>
            <a:ext cx="1623060" cy="287655"/>
            <a:chOff x="5175486" y="4207221"/>
            <a:chExt cx="1623060" cy="287655"/>
          </a:xfrm>
        </p:grpSpPr>
        <p:pic>
          <p:nvPicPr>
            <p:cNvPr id="106" name="object 10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983363" y="4209591"/>
              <a:ext cx="89687" cy="9765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093581" y="4207225"/>
              <a:ext cx="208299" cy="101142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6327597" y="4209592"/>
              <a:ext cx="16510" cy="97790"/>
            </a:xfrm>
            <a:custGeom>
              <a:avLst/>
              <a:gdLst/>
              <a:ahLst/>
              <a:cxnLst/>
              <a:rect l="l" t="t" r="r" b="b"/>
              <a:pathLst>
                <a:path w="16510" h="97789">
                  <a:moveTo>
                    <a:pt x="16484" y="0"/>
                  </a:moveTo>
                  <a:lnTo>
                    <a:pt x="0" y="0"/>
                  </a:lnTo>
                  <a:lnTo>
                    <a:pt x="0" y="97650"/>
                  </a:lnTo>
                  <a:lnTo>
                    <a:pt x="16484" y="97650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371865" y="4207221"/>
              <a:ext cx="102819" cy="101003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502488" y="4209591"/>
              <a:ext cx="89687" cy="9765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175486" y="4207225"/>
              <a:ext cx="1256813" cy="287049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612706" y="4209594"/>
              <a:ext cx="103670" cy="97650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6736909" y="4209596"/>
              <a:ext cx="61594" cy="97790"/>
            </a:xfrm>
            <a:custGeom>
              <a:avLst/>
              <a:gdLst/>
              <a:ahLst/>
              <a:cxnLst/>
              <a:rect l="l" t="t" r="r" b="b"/>
              <a:pathLst>
                <a:path w="61595" h="97789">
                  <a:moveTo>
                    <a:pt x="16484" y="0"/>
                  </a:moveTo>
                  <a:lnTo>
                    <a:pt x="0" y="0"/>
                  </a:lnTo>
                  <a:lnTo>
                    <a:pt x="0" y="97650"/>
                  </a:lnTo>
                  <a:lnTo>
                    <a:pt x="61048" y="97650"/>
                  </a:lnTo>
                  <a:lnTo>
                    <a:pt x="61048" y="82003"/>
                  </a:lnTo>
                  <a:lnTo>
                    <a:pt x="16484" y="82003"/>
                  </a:lnTo>
                  <a:lnTo>
                    <a:pt x="16484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4" name="object 114"/>
          <p:cNvSpPr/>
          <p:nvPr/>
        </p:nvSpPr>
        <p:spPr>
          <a:xfrm>
            <a:off x="1310455" y="5886146"/>
            <a:ext cx="775970" cy="365760"/>
          </a:xfrm>
          <a:custGeom>
            <a:avLst/>
            <a:gdLst/>
            <a:ahLst/>
            <a:cxnLst/>
            <a:rect l="l" t="t" r="r" b="b"/>
            <a:pathLst>
              <a:path w="775969" h="365760">
                <a:moveTo>
                  <a:pt x="769943" y="204990"/>
                </a:moveTo>
                <a:lnTo>
                  <a:pt x="503415" y="204990"/>
                </a:lnTo>
                <a:lnTo>
                  <a:pt x="555421" y="215658"/>
                </a:lnTo>
                <a:lnTo>
                  <a:pt x="594944" y="234886"/>
                </a:lnTo>
                <a:lnTo>
                  <a:pt x="624065" y="307479"/>
                </a:lnTo>
                <a:lnTo>
                  <a:pt x="659422" y="365137"/>
                </a:lnTo>
                <a:lnTo>
                  <a:pt x="775919" y="352323"/>
                </a:lnTo>
                <a:lnTo>
                  <a:pt x="769943" y="204990"/>
                </a:lnTo>
                <a:close/>
              </a:path>
              <a:path w="775969" h="365760">
                <a:moveTo>
                  <a:pt x="73469" y="116598"/>
                </a:moveTo>
                <a:lnTo>
                  <a:pt x="66522" y="118732"/>
                </a:lnTo>
                <a:lnTo>
                  <a:pt x="62407" y="120281"/>
                </a:lnTo>
                <a:lnTo>
                  <a:pt x="31203" y="130962"/>
                </a:lnTo>
                <a:lnTo>
                  <a:pt x="29171" y="131838"/>
                </a:lnTo>
                <a:lnTo>
                  <a:pt x="27038" y="132384"/>
                </a:lnTo>
                <a:lnTo>
                  <a:pt x="0" y="147332"/>
                </a:lnTo>
                <a:lnTo>
                  <a:pt x="8318" y="190042"/>
                </a:lnTo>
                <a:lnTo>
                  <a:pt x="12425" y="240570"/>
                </a:lnTo>
                <a:lnTo>
                  <a:pt x="12484" y="241287"/>
                </a:lnTo>
                <a:lnTo>
                  <a:pt x="104013" y="277583"/>
                </a:lnTo>
                <a:lnTo>
                  <a:pt x="126898" y="356590"/>
                </a:lnTo>
                <a:lnTo>
                  <a:pt x="162255" y="335241"/>
                </a:lnTo>
                <a:lnTo>
                  <a:pt x="170269" y="323989"/>
                </a:lnTo>
                <a:lnTo>
                  <a:pt x="174090" y="309241"/>
                </a:lnTo>
                <a:lnTo>
                  <a:pt x="176155" y="293079"/>
                </a:lnTo>
                <a:lnTo>
                  <a:pt x="178904" y="277583"/>
                </a:lnTo>
                <a:lnTo>
                  <a:pt x="183663" y="265273"/>
                </a:lnTo>
                <a:lnTo>
                  <a:pt x="188910" y="254382"/>
                </a:lnTo>
                <a:lnTo>
                  <a:pt x="192794" y="240570"/>
                </a:lnTo>
                <a:lnTo>
                  <a:pt x="193175" y="228472"/>
                </a:lnTo>
                <a:lnTo>
                  <a:pt x="193243" y="226339"/>
                </a:lnTo>
                <a:lnTo>
                  <a:pt x="193303" y="224410"/>
                </a:lnTo>
                <a:lnTo>
                  <a:pt x="193387" y="221748"/>
                </a:lnTo>
                <a:lnTo>
                  <a:pt x="193459" y="219494"/>
                </a:lnTo>
                <a:lnTo>
                  <a:pt x="203724" y="215505"/>
                </a:lnTo>
                <a:lnTo>
                  <a:pt x="211982" y="213790"/>
                </a:lnTo>
                <a:lnTo>
                  <a:pt x="487978" y="213790"/>
                </a:lnTo>
                <a:lnTo>
                  <a:pt x="503415" y="204990"/>
                </a:lnTo>
                <a:lnTo>
                  <a:pt x="769943" y="204990"/>
                </a:lnTo>
                <a:lnTo>
                  <a:pt x="769683" y="198577"/>
                </a:lnTo>
                <a:lnTo>
                  <a:pt x="768816" y="187909"/>
                </a:lnTo>
                <a:lnTo>
                  <a:pt x="563740" y="187909"/>
                </a:lnTo>
                <a:lnTo>
                  <a:pt x="493014" y="153733"/>
                </a:lnTo>
                <a:lnTo>
                  <a:pt x="485472" y="133095"/>
                </a:lnTo>
                <a:lnTo>
                  <a:pt x="100545" y="133095"/>
                </a:lnTo>
                <a:lnTo>
                  <a:pt x="99847" y="128117"/>
                </a:lnTo>
                <a:lnTo>
                  <a:pt x="101802" y="122262"/>
                </a:lnTo>
                <a:lnTo>
                  <a:pt x="101865" y="122074"/>
                </a:lnTo>
                <a:lnTo>
                  <a:pt x="104411" y="117436"/>
                </a:lnTo>
                <a:lnTo>
                  <a:pt x="75933" y="117436"/>
                </a:lnTo>
                <a:lnTo>
                  <a:pt x="73469" y="116598"/>
                </a:lnTo>
                <a:close/>
              </a:path>
              <a:path w="775969" h="365760">
                <a:moveTo>
                  <a:pt x="474016" y="221748"/>
                </a:moveTo>
                <a:lnTo>
                  <a:pt x="271813" y="221748"/>
                </a:lnTo>
                <a:lnTo>
                  <a:pt x="280835" y="222072"/>
                </a:lnTo>
                <a:lnTo>
                  <a:pt x="287070" y="249821"/>
                </a:lnTo>
                <a:lnTo>
                  <a:pt x="282905" y="292531"/>
                </a:lnTo>
                <a:lnTo>
                  <a:pt x="309956" y="335241"/>
                </a:lnTo>
                <a:lnTo>
                  <a:pt x="330758" y="341642"/>
                </a:lnTo>
                <a:lnTo>
                  <a:pt x="391083" y="307479"/>
                </a:lnTo>
                <a:lnTo>
                  <a:pt x="414190" y="290495"/>
                </a:lnTo>
                <a:lnTo>
                  <a:pt x="440224" y="275715"/>
                </a:lnTo>
                <a:lnTo>
                  <a:pt x="460408" y="256532"/>
                </a:lnTo>
                <a:lnTo>
                  <a:pt x="465963" y="226339"/>
                </a:lnTo>
                <a:lnTo>
                  <a:pt x="474016" y="221748"/>
                </a:lnTo>
                <a:close/>
              </a:path>
              <a:path w="775969" h="365760">
                <a:moveTo>
                  <a:pt x="487978" y="213790"/>
                </a:moveTo>
                <a:lnTo>
                  <a:pt x="219405" y="213790"/>
                </a:lnTo>
                <a:lnTo>
                  <a:pt x="224523" y="214553"/>
                </a:lnTo>
                <a:lnTo>
                  <a:pt x="231800" y="216052"/>
                </a:lnTo>
                <a:lnTo>
                  <a:pt x="227761" y="227228"/>
                </a:lnTo>
                <a:lnTo>
                  <a:pt x="237147" y="228472"/>
                </a:lnTo>
                <a:lnTo>
                  <a:pt x="246761" y="227503"/>
                </a:lnTo>
                <a:lnTo>
                  <a:pt x="259386" y="224410"/>
                </a:lnTo>
                <a:lnTo>
                  <a:pt x="271813" y="221748"/>
                </a:lnTo>
                <a:lnTo>
                  <a:pt x="474016" y="221748"/>
                </a:lnTo>
                <a:lnTo>
                  <a:pt x="487978" y="213790"/>
                </a:lnTo>
                <a:close/>
              </a:path>
              <a:path w="775969" h="365760">
                <a:moveTo>
                  <a:pt x="632383" y="134518"/>
                </a:moveTo>
                <a:lnTo>
                  <a:pt x="617816" y="158013"/>
                </a:lnTo>
                <a:lnTo>
                  <a:pt x="576224" y="183629"/>
                </a:lnTo>
                <a:lnTo>
                  <a:pt x="563740" y="187909"/>
                </a:lnTo>
                <a:lnTo>
                  <a:pt x="768816" y="187909"/>
                </a:lnTo>
                <a:lnTo>
                  <a:pt x="767600" y="172961"/>
                </a:lnTo>
                <a:lnTo>
                  <a:pt x="705192" y="155879"/>
                </a:lnTo>
                <a:lnTo>
                  <a:pt x="682307" y="140931"/>
                </a:lnTo>
                <a:lnTo>
                  <a:pt x="632383" y="134518"/>
                </a:lnTo>
                <a:close/>
              </a:path>
              <a:path w="775969" h="365760">
                <a:moveTo>
                  <a:pt x="113715" y="128117"/>
                </a:moveTo>
                <a:lnTo>
                  <a:pt x="100545" y="133095"/>
                </a:lnTo>
                <a:lnTo>
                  <a:pt x="485472" y="133095"/>
                </a:lnTo>
                <a:lnTo>
                  <a:pt x="484432" y="130251"/>
                </a:lnTo>
                <a:lnTo>
                  <a:pt x="114414" y="130251"/>
                </a:lnTo>
                <a:lnTo>
                  <a:pt x="113715" y="128117"/>
                </a:lnTo>
                <a:close/>
              </a:path>
              <a:path w="775969" h="365760">
                <a:moveTo>
                  <a:pt x="128968" y="115303"/>
                </a:moveTo>
                <a:lnTo>
                  <a:pt x="123774" y="116014"/>
                </a:lnTo>
                <a:lnTo>
                  <a:pt x="115633" y="130111"/>
                </a:lnTo>
                <a:lnTo>
                  <a:pt x="114414" y="130251"/>
                </a:lnTo>
                <a:lnTo>
                  <a:pt x="484432" y="130251"/>
                </a:lnTo>
                <a:lnTo>
                  <a:pt x="482873" y="125983"/>
                </a:lnTo>
                <a:lnTo>
                  <a:pt x="145618" y="125983"/>
                </a:lnTo>
                <a:lnTo>
                  <a:pt x="144159" y="124148"/>
                </a:lnTo>
                <a:lnTo>
                  <a:pt x="140155" y="120776"/>
                </a:lnTo>
                <a:lnTo>
                  <a:pt x="134107" y="116822"/>
                </a:lnTo>
                <a:lnTo>
                  <a:pt x="128968" y="115303"/>
                </a:lnTo>
                <a:close/>
              </a:path>
              <a:path w="775969" h="365760">
                <a:moveTo>
                  <a:pt x="477496" y="99644"/>
                </a:moveTo>
                <a:lnTo>
                  <a:pt x="128625" y="99644"/>
                </a:lnTo>
                <a:lnTo>
                  <a:pt x="131051" y="102488"/>
                </a:lnTo>
                <a:lnTo>
                  <a:pt x="134009" y="107210"/>
                </a:lnTo>
                <a:lnTo>
                  <a:pt x="138334" y="114903"/>
                </a:lnTo>
                <a:lnTo>
                  <a:pt x="142548" y="122074"/>
                </a:lnTo>
                <a:lnTo>
                  <a:pt x="142659" y="122262"/>
                </a:lnTo>
                <a:lnTo>
                  <a:pt x="144159" y="124148"/>
                </a:lnTo>
                <a:lnTo>
                  <a:pt x="144772" y="124665"/>
                </a:lnTo>
                <a:lnTo>
                  <a:pt x="145618" y="125983"/>
                </a:lnTo>
                <a:lnTo>
                  <a:pt x="482873" y="125983"/>
                </a:lnTo>
                <a:lnTo>
                  <a:pt x="480529" y="119570"/>
                </a:lnTo>
                <a:lnTo>
                  <a:pt x="477660" y="100724"/>
                </a:lnTo>
                <a:lnTo>
                  <a:pt x="477604" y="100355"/>
                </a:lnTo>
                <a:lnTo>
                  <a:pt x="477496" y="99644"/>
                </a:lnTo>
                <a:close/>
              </a:path>
              <a:path w="775969" h="365760">
                <a:moveTo>
                  <a:pt x="110248" y="100355"/>
                </a:moveTo>
                <a:lnTo>
                  <a:pt x="104464" y="100724"/>
                </a:lnTo>
                <a:lnTo>
                  <a:pt x="96210" y="104362"/>
                </a:lnTo>
                <a:lnTo>
                  <a:pt x="88215" y="108667"/>
                </a:lnTo>
                <a:lnTo>
                  <a:pt x="84462" y="110443"/>
                </a:lnTo>
                <a:lnTo>
                  <a:pt x="82169" y="113169"/>
                </a:lnTo>
                <a:lnTo>
                  <a:pt x="75933" y="117436"/>
                </a:lnTo>
                <a:lnTo>
                  <a:pt x="104411" y="117436"/>
                </a:lnTo>
                <a:lnTo>
                  <a:pt x="106610" y="113431"/>
                </a:lnTo>
                <a:lnTo>
                  <a:pt x="110505" y="105333"/>
                </a:lnTo>
                <a:lnTo>
                  <a:pt x="110392" y="102488"/>
                </a:lnTo>
                <a:lnTo>
                  <a:pt x="110273" y="100724"/>
                </a:lnTo>
                <a:lnTo>
                  <a:pt x="110248" y="100355"/>
                </a:lnTo>
                <a:close/>
              </a:path>
              <a:path w="775969" h="365760">
                <a:moveTo>
                  <a:pt x="90144" y="103911"/>
                </a:moveTo>
                <a:lnTo>
                  <a:pt x="79743" y="111747"/>
                </a:lnTo>
                <a:lnTo>
                  <a:pt x="83210" y="111036"/>
                </a:lnTo>
                <a:lnTo>
                  <a:pt x="84462" y="110443"/>
                </a:lnTo>
                <a:lnTo>
                  <a:pt x="88760" y="105333"/>
                </a:lnTo>
                <a:lnTo>
                  <a:pt x="90144" y="103911"/>
                </a:lnTo>
                <a:close/>
              </a:path>
              <a:path w="775969" h="365760">
                <a:moveTo>
                  <a:pt x="129168" y="102724"/>
                </a:moveTo>
                <a:lnTo>
                  <a:pt x="129277" y="103911"/>
                </a:lnTo>
                <a:lnTo>
                  <a:pt x="130275" y="110443"/>
                </a:lnTo>
                <a:lnTo>
                  <a:pt x="130365" y="111036"/>
                </a:lnTo>
                <a:lnTo>
                  <a:pt x="131051" y="108902"/>
                </a:lnTo>
                <a:lnTo>
                  <a:pt x="130365" y="106756"/>
                </a:lnTo>
                <a:lnTo>
                  <a:pt x="130108" y="105333"/>
                </a:lnTo>
                <a:lnTo>
                  <a:pt x="130082" y="105191"/>
                </a:lnTo>
                <a:lnTo>
                  <a:pt x="129959" y="104508"/>
                </a:lnTo>
                <a:lnTo>
                  <a:pt x="129168" y="102724"/>
                </a:lnTo>
                <a:close/>
              </a:path>
              <a:path w="775969" h="365760">
                <a:moveTo>
                  <a:pt x="476905" y="95764"/>
                </a:moveTo>
                <a:lnTo>
                  <a:pt x="125327" y="95764"/>
                </a:lnTo>
                <a:lnTo>
                  <a:pt x="128968" y="102488"/>
                </a:lnTo>
                <a:lnTo>
                  <a:pt x="128790" y="100724"/>
                </a:lnTo>
                <a:lnTo>
                  <a:pt x="128734" y="100355"/>
                </a:lnTo>
                <a:lnTo>
                  <a:pt x="128625" y="99644"/>
                </a:lnTo>
                <a:lnTo>
                  <a:pt x="477496" y="99644"/>
                </a:lnTo>
                <a:lnTo>
                  <a:pt x="476963" y="96141"/>
                </a:lnTo>
                <a:lnTo>
                  <a:pt x="476905" y="95764"/>
                </a:lnTo>
                <a:close/>
              </a:path>
              <a:path w="775969" h="365760">
                <a:moveTo>
                  <a:pt x="324396" y="52374"/>
                </a:moveTo>
                <a:lnTo>
                  <a:pt x="320192" y="54533"/>
                </a:lnTo>
                <a:lnTo>
                  <a:pt x="318477" y="56603"/>
                </a:lnTo>
                <a:lnTo>
                  <a:pt x="312178" y="59474"/>
                </a:lnTo>
                <a:lnTo>
                  <a:pt x="307873" y="60502"/>
                </a:lnTo>
                <a:lnTo>
                  <a:pt x="295516" y="64719"/>
                </a:lnTo>
                <a:lnTo>
                  <a:pt x="295694" y="65036"/>
                </a:lnTo>
                <a:lnTo>
                  <a:pt x="284988" y="66192"/>
                </a:lnTo>
                <a:lnTo>
                  <a:pt x="278234" y="66802"/>
                </a:lnTo>
                <a:lnTo>
                  <a:pt x="264703" y="67737"/>
                </a:lnTo>
                <a:lnTo>
                  <a:pt x="257949" y="68325"/>
                </a:lnTo>
                <a:lnTo>
                  <a:pt x="253072" y="68821"/>
                </a:lnTo>
                <a:lnTo>
                  <a:pt x="248234" y="69672"/>
                </a:lnTo>
                <a:lnTo>
                  <a:pt x="235051" y="71818"/>
                </a:lnTo>
                <a:lnTo>
                  <a:pt x="226834" y="74066"/>
                </a:lnTo>
                <a:lnTo>
                  <a:pt x="195628" y="76543"/>
                </a:lnTo>
                <a:lnTo>
                  <a:pt x="184645" y="77262"/>
                </a:lnTo>
                <a:lnTo>
                  <a:pt x="137299" y="79006"/>
                </a:lnTo>
                <a:lnTo>
                  <a:pt x="129365" y="81273"/>
                </a:lnTo>
                <a:lnTo>
                  <a:pt x="125853" y="82207"/>
                </a:lnTo>
                <a:lnTo>
                  <a:pt x="124423" y="84207"/>
                </a:lnTo>
                <a:lnTo>
                  <a:pt x="122732" y="89674"/>
                </a:lnTo>
                <a:lnTo>
                  <a:pt x="124661" y="95764"/>
                </a:lnTo>
                <a:lnTo>
                  <a:pt x="124713" y="95930"/>
                </a:lnTo>
                <a:lnTo>
                  <a:pt x="125327" y="95764"/>
                </a:lnTo>
                <a:lnTo>
                  <a:pt x="476905" y="95764"/>
                </a:lnTo>
                <a:lnTo>
                  <a:pt x="470453" y="53378"/>
                </a:lnTo>
                <a:lnTo>
                  <a:pt x="409803" y="53378"/>
                </a:lnTo>
                <a:lnTo>
                  <a:pt x="409606" y="52654"/>
                </a:lnTo>
                <a:lnTo>
                  <a:pt x="326961" y="52654"/>
                </a:lnTo>
                <a:lnTo>
                  <a:pt x="324396" y="52374"/>
                </a:lnTo>
                <a:close/>
              </a:path>
              <a:path w="775969" h="365760">
                <a:moveTo>
                  <a:pt x="470128" y="51244"/>
                </a:moveTo>
                <a:lnTo>
                  <a:pt x="409803" y="53378"/>
                </a:lnTo>
                <a:lnTo>
                  <a:pt x="470453" y="53378"/>
                </a:lnTo>
                <a:lnTo>
                  <a:pt x="470128" y="51244"/>
                </a:lnTo>
                <a:close/>
              </a:path>
              <a:path w="775969" h="365760">
                <a:moveTo>
                  <a:pt x="395236" y="0"/>
                </a:moveTo>
                <a:lnTo>
                  <a:pt x="389001" y="0"/>
                </a:lnTo>
                <a:lnTo>
                  <a:pt x="383451" y="2844"/>
                </a:lnTo>
                <a:lnTo>
                  <a:pt x="377672" y="5257"/>
                </a:lnTo>
                <a:lnTo>
                  <a:pt x="370674" y="9575"/>
                </a:lnTo>
                <a:lnTo>
                  <a:pt x="369735" y="11544"/>
                </a:lnTo>
                <a:lnTo>
                  <a:pt x="366242" y="14414"/>
                </a:lnTo>
                <a:lnTo>
                  <a:pt x="363905" y="15481"/>
                </a:lnTo>
                <a:lnTo>
                  <a:pt x="360426" y="18338"/>
                </a:lnTo>
                <a:lnTo>
                  <a:pt x="359473" y="20319"/>
                </a:lnTo>
                <a:lnTo>
                  <a:pt x="355917" y="22504"/>
                </a:lnTo>
                <a:lnTo>
                  <a:pt x="353631" y="22771"/>
                </a:lnTo>
                <a:lnTo>
                  <a:pt x="351561" y="23482"/>
                </a:lnTo>
                <a:lnTo>
                  <a:pt x="348780" y="27762"/>
                </a:lnTo>
                <a:lnTo>
                  <a:pt x="347395" y="33451"/>
                </a:lnTo>
                <a:lnTo>
                  <a:pt x="338607" y="39471"/>
                </a:lnTo>
                <a:lnTo>
                  <a:pt x="336219" y="40487"/>
                </a:lnTo>
                <a:lnTo>
                  <a:pt x="331266" y="46837"/>
                </a:lnTo>
                <a:lnTo>
                  <a:pt x="330631" y="49644"/>
                </a:lnTo>
                <a:lnTo>
                  <a:pt x="326961" y="52654"/>
                </a:lnTo>
                <a:lnTo>
                  <a:pt x="409606" y="52654"/>
                </a:lnTo>
                <a:lnTo>
                  <a:pt x="395236" y="0"/>
                </a:lnTo>
                <a:close/>
              </a:path>
            </a:pathLst>
          </a:custGeom>
          <a:solidFill>
            <a:srgbClr val="BC986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5" name="object 115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2726435" y="5840795"/>
            <a:ext cx="866075" cy="455826"/>
          </a:xfrm>
          <a:prstGeom prst="rect">
            <a:avLst/>
          </a:prstGeom>
        </p:spPr>
      </p:pic>
      <p:pic>
        <p:nvPicPr>
          <p:cNvPr id="116" name="object 116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4257976" y="5707176"/>
            <a:ext cx="675411" cy="723900"/>
          </a:xfrm>
          <a:prstGeom prst="rect">
            <a:avLst/>
          </a:prstGeom>
        </p:spPr>
      </p:pic>
      <p:pic>
        <p:nvPicPr>
          <p:cNvPr id="117" name="object 117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5648859" y="5789601"/>
            <a:ext cx="822540" cy="558800"/>
          </a:xfrm>
          <a:prstGeom prst="rect">
            <a:avLst/>
          </a:prstGeom>
        </p:spPr>
      </p:pic>
      <p:sp>
        <p:nvSpPr>
          <p:cNvPr id="119" name="CuadroTexto 118">
            <a:extLst>
              <a:ext uri="{FF2B5EF4-FFF2-40B4-BE49-F238E27FC236}">
                <a16:creationId xmlns:a16="http://schemas.microsoft.com/office/drawing/2014/main" xmlns="" id="{4465DB5F-F510-D37D-CFF9-F09DF1BD6B63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120" name="Paralelogramo 119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Imagen 108">
            <a:extLst>
              <a:ext uri="{FF2B5EF4-FFF2-40B4-BE49-F238E27FC236}">
                <a16:creationId xmlns:a16="http://schemas.microsoft.com/office/drawing/2014/main" xmlns="" id="{497365E1-536A-16BD-6775-AE5FA2A80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60" y="59228"/>
            <a:ext cx="1060687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5199" y="747368"/>
            <a:ext cx="937529" cy="2762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95154" y="570273"/>
            <a:ext cx="1023350" cy="48689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39374" y="710120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448984" y="9227977"/>
            <a:ext cx="1129665" cy="107314"/>
            <a:chOff x="2448984" y="9227977"/>
            <a:chExt cx="1129665" cy="1073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48984" y="9229183"/>
              <a:ext cx="84289" cy="1044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5217" y="9229191"/>
              <a:ext cx="86093" cy="104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63671" y="9227977"/>
              <a:ext cx="170848" cy="106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55398" y="9229184"/>
              <a:ext cx="88328" cy="105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74341" y="9229183"/>
              <a:ext cx="84289" cy="1044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79963" y="9229184"/>
              <a:ext cx="88328" cy="10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98892" y="9227977"/>
              <a:ext cx="379723" cy="106836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627090" y="9195442"/>
            <a:ext cx="1684020" cy="146050"/>
            <a:chOff x="3627090" y="9195442"/>
            <a:chExt cx="1684020" cy="146050"/>
          </a:xfrm>
        </p:grpSpPr>
        <p:sp>
          <p:nvSpPr>
            <p:cNvPr id="15" name="object 15"/>
            <p:cNvSpPr/>
            <p:nvPr/>
          </p:nvSpPr>
          <p:spPr>
            <a:xfrm>
              <a:off x="3627090" y="9217661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1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7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50640" y="9195442"/>
              <a:ext cx="1559872" cy="145531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18271" y="9579212"/>
            <a:ext cx="1367029" cy="96012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478453" y="9579212"/>
            <a:ext cx="888365" cy="86995"/>
            <a:chOff x="3478453" y="9579212"/>
            <a:chExt cx="888365" cy="86995"/>
          </a:xfrm>
        </p:grpSpPr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478453" y="9579212"/>
              <a:ext cx="629574" cy="867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24325" y="9588436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60"/>
                  </a:moveTo>
                  <a:lnTo>
                    <a:pt x="55587" y="3860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300"/>
                  </a:lnTo>
                  <a:lnTo>
                    <a:pt x="88912" y="68300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60"/>
                  </a:lnTo>
                  <a:close/>
                </a:path>
                <a:path w="242570" h="75565">
                  <a:moveTo>
                    <a:pt x="165963" y="32372"/>
                  </a:moveTo>
                  <a:lnTo>
                    <a:pt x="164401" y="28168"/>
                  </a:lnTo>
                  <a:lnTo>
                    <a:pt x="164007" y="27101"/>
                  </a:lnTo>
                  <a:lnTo>
                    <a:pt x="156222" y="20294"/>
                  </a:lnTo>
                  <a:lnTo>
                    <a:pt x="150710" y="18592"/>
                  </a:lnTo>
                  <a:lnTo>
                    <a:pt x="139661" y="18592"/>
                  </a:lnTo>
                  <a:lnTo>
                    <a:pt x="135877" y="19100"/>
                  </a:lnTo>
                  <a:lnTo>
                    <a:pt x="128574" y="21120"/>
                  </a:lnTo>
                  <a:lnTo>
                    <a:pt x="125425" y="22631"/>
                  </a:lnTo>
                  <a:lnTo>
                    <a:pt x="122783" y="24663"/>
                  </a:lnTo>
                  <a:lnTo>
                    <a:pt x="127190" y="32842"/>
                  </a:lnTo>
                  <a:lnTo>
                    <a:pt x="127304" y="33045"/>
                  </a:lnTo>
                  <a:lnTo>
                    <a:pt x="129146" y="31521"/>
                  </a:lnTo>
                  <a:lnTo>
                    <a:pt x="131394" y="30314"/>
                  </a:lnTo>
                  <a:lnTo>
                    <a:pt x="136740" y="28587"/>
                  </a:lnTo>
                  <a:lnTo>
                    <a:pt x="139458" y="28168"/>
                  </a:lnTo>
                  <a:lnTo>
                    <a:pt x="146329" y="28168"/>
                  </a:lnTo>
                  <a:lnTo>
                    <a:pt x="149390" y="29095"/>
                  </a:lnTo>
                  <a:lnTo>
                    <a:pt x="153441" y="32842"/>
                  </a:lnTo>
                  <a:lnTo>
                    <a:pt x="154457" y="35471"/>
                  </a:lnTo>
                  <a:lnTo>
                    <a:pt x="154457" y="39573"/>
                  </a:lnTo>
                  <a:lnTo>
                    <a:pt x="154457" y="47218"/>
                  </a:lnTo>
                  <a:lnTo>
                    <a:pt x="154457" y="52920"/>
                  </a:lnTo>
                  <a:lnTo>
                    <a:pt x="153466" y="55435"/>
                  </a:lnTo>
                  <a:lnTo>
                    <a:pt x="151866" y="57353"/>
                  </a:lnTo>
                  <a:lnTo>
                    <a:pt x="148005" y="59575"/>
                  </a:lnTo>
                  <a:lnTo>
                    <a:pt x="147281" y="59956"/>
                  </a:lnTo>
                  <a:lnTo>
                    <a:pt x="144843" y="60579"/>
                  </a:lnTo>
                  <a:lnTo>
                    <a:pt x="139077" y="60579"/>
                  </a:lnTo>
                  <a:lnTo>
                    <a:pt x="136791" y="59956"/>
                  </a:lnTo>
                  <a:lnTo>
                    <a:pt x="133464" y="57492"/>
                  </a:lnTo>
                  <a:lnTo>
                    <a:pt x="132638" y="55854"/>
                  </a:lnTo>
                  <a:lnTo>
                    <a:pt x="132638" y="51917"/>
                  </a:lnTo>
                  <a:lnTo>
                    <a:pt x="133311" y="50368"/>
                  </a:lnTo>
                  <a:lnTo>
                    <a:pt x="136017" y="47853"/>
                  </a:lnTo>
                  <a:lnTo>
                    <a:pt x="138645" y="47218"/>
                  </a:lnTo>
                  <a:lnTo>
                    <a:pt x="154457" y="47218"/>
                  </a:lnTo>
                  <a:lnTo>
                    <a:pt x="154457" y="39573"/>
                  </a:lnTo>
                  <a:lnTo>
                    <a:pt x="136791" y="39573"/>
                  </a:lnTo>
                  <a:lnTo>
                    <a:pt x="132791" y="40220"/>
                  </a:lnTo>
                  <a:lnTo>
                    <a:pt x="126784" y="42799"/>
                  </a:lnTo>
                  <a:lnTo>
                    <a:pt x="124625" y="44551"/>
                  </a:lnTo>
                  <a:lnTo>
                    <a:pt x="121983" y="48971"/>
                  </a:lnTo>
                  <a:lnTo>
                    <a:pt x="121323" y="51460"/>
                  </a:lnTo>
                  <a:lnTo>
                    <a:pt x="121412" y="57353"/>
                  </a:lnTo>
                  <a:lnTo>
                    <a:pt x="135953" y="68948"/>
                  </a:lnTo>
                  <a:lnTo>
                    <a:pt x="143992" y="68948"/>
                  </a:lnTo>
                  <a:lnTo>
                    <a:pt x="147599" y="68148"/>
                  </a:lnTo>
                  <a:lnTo>
                    <a:pt x="153301" y="64947"/>
                  </a:lnTo>
                  <a:lnTo>
                    <a:pt x="155105" y="62915"/>
                  </a:lnTo>
                  <a:lnTo>
                    <a:pt x="155105" y="68313"/>
                  </a:lnTo>
                  <a:lnTo>
                    <a:pt x="165963" y="68313"/>
                  </a:lnTo>
                  <a:lnTo>
                    <a:pt x="165963" y="47218"/>
                  </a:lnTo>
                  <a:lnTo>
                    <a:pt x="165963" y="39573"/>
                  </a:lnTo>
                  <a:lnTo>
                    <a:pt x="165963" y="32372"/>
                  </a:lnTo>
                  <a:close/>
                </a:path>
                <a:path w="242570" h="75565">
                  <a:moveTo>
                    <a:pt x="242087" y="38633"/>
                  </a:moveTo>
                  <a:lnTo>
                    <a:pt x="230416" y="21971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29806" y="49415"/>
                  </a:lnTo>
                  <a:lnTo>
                    <a:pt x="229768" y="49580"/>
                  </a:lnTo>
                  <a:lnTo>
                    <a:pt x="227190" y="54241"/>
                  </a:lnTo>
                  <a:lnTo>
                    <a:pt x="225450" y="56019"/>
                  </a:lnTo>
                  <a:lnTo>
                    <a:pt x="221094" y="58470"/>
                  </a:lnTo>
                  <a:lnTo>
                    <a:pt x="218617" y="59093"/>
                  </a:lnTo>
                  <a:lnTo>
                    <a:pt x="213093" y="59093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19" y="33223"/>
                  </a:lnTo>
                  <a:lnTo>
                    <a:pt x="206184" y="31407"/>
                  </a:lnTo>
                  <a:lnTo>
                    <a:pt x="210616" y="28956"/>
                  </a:lnTo>
                  <a:lnTo>
                    <a:pt x="213093" y="28346"/>
                  </a:lnTo>
                  <a:lnTo>
                    <a:pt x="218617" y="28346"/>
                  </a:lnTo>
                  <a:lnTo>
                    <a:pt x="230416" y="40525"/>
                  </a:lnTo>
                  <a:lnTo>
                    <a:pt x="230416" y="21971"/>
                  </a:lnTo>
                  <a:lnTo>
                    <a:pt x="226275" y="19634"/>
                  </a:lnTo>
                  <a:lnTo>
                    <a:pt x="221996" y="18592"/>
                  </a:lnTo>
                  <a:lnTo>
                    <a:pt x="213156" y="18592"/>
                  </a:lnTo>
                  <a:lnTo>
                    <a:pt x="209524" y="19494"/>
                  </a:lnTo>
                  <a:lnTo>
                    <a:pt x="202946" y="23114"/>
                  </a:lnTo>
                  <a:lnTo>
                    <a:pt x="201396" y="24752"/>
                  </a:lnTo>
                  <a:lnTo>
                    <a:pt x="201396" y="0"/>
                  </a:lnTo>
                  <a:lnTo>
                    <a:pt x="200748" y="0"/>
                  </a:lnTo>
                  <a:lnTo>
                    <a:pt x="200748" y="53225"/>
                  </a:lnTo>
                  <a:lnTo>
                    <a:pt x="200634" y="48806"/>
                  </a:lnTo>
                  <a:lnTo>
                    <a:pt x="200571" y="46850"/>
                  </a:lnTo>
                  <a:lnTo>
                    <a:pt x="200482" y="43624"/>
                  </a:lnTo>
                  <a:lnTo>
                    <a:pt x="200698" y="40525"/>
                  </a:lnTo>
                  <a:lnTo>
                    <a:pt x="200748" y="53225"/>
                  </a:lnTo>
                  <a:lnTo>
                    <a:pt x="200748" y="0"/>
                  </a:lnTo>
                  <a:lnTo>
                    <a:pt x="189903" y="0"/>
                  </a:lnTo>
                  <a:lnTo>
                    <a:pt x="189903" y="68300"/>
                  </a:lnTo>
                  <a:lnTo>
                    <a:pt x="200850" y="68300"/>
                  </a:lnTo>
                  <a:lnTo>
                    <a:pt x="200850" y="62268"/>
                  </a:lnTo>
                  <a:lnTo>
                    <a:pt x="202755" y="64338"/>
                  </a:lnTo>
                  <a:lnTo>
                    <a:pt x="209257" y="68021"/>
                  </a:lnTo>
                  <a:lnTo>
                    <a:pt x="212966" y="68935"/>
                  </a:lnTo>
                  <a:lnTo>
                    <a:pt x="221996" y="68935"/>
                  </a:lnTo>
                  <a:lnTo>
                    <a:pt x="226275" y="67881"/>
                  </a:lnTo>
                  <a:lnTo>
                    <a:pt x="233692" y="63639"/>
                  </a:lnTo>
                  <a:lnTo>
                    <a:pt x="236651" y="60718"/>
                  </a:lnTo>
                  <a:lnTo>
                    <a:pt x="237591" y="59093"/>
                  </a:lnTo>
                  <a:lnTo>
                    <a:pt x="240995" y="53225"/>
                  </a:lnTo>
                  <a:lnTo>
                    <a:pt x="242087" y="48806"/>
                  </a:lnTo>
                  <a:lnTo>
                    <a:pt x="242087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760778" y="9579212"/>
            <a:ext cx="1520477" cy="8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35920" y="9564605"/>
            <a:ext cx="94208" cy="15294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256431" y="9567178"/>
            <a:ext cx="121837" cy="124677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542948" y="9561796"/>
            <a:ext cx="72542" cy="135445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602179" y="9280104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76974" y="9280104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2877530" y="2703296"/>
            <a:ext cx="866775" cy="153035"/>
            <a:chOff x="2877530" y="2703296"/>
            <a:chExt cx="866775" cy="153035"/>
          </a:xfrm>
        </p:grpSpPr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877530" y="2703296"/>
              <a:ext cx="464912" cy="152609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67037" y="2742107"/>
              <a:ext cx="377117" cy="113792"/>
            </a:xfrm>
            <a:prstGeom prst="rect">
              <a:avLst/>
            </a:prstGeom>
          </p:spPr>
        </p:pic>
      </p:grpSp>
      <p:grpSp>
        <p:nvGrpSpPr>
          <p:cNvPr id="52" name="object 52"/>
          <p:cNvGrpSpPr/>
          <p:nvPr/>
        </p:nvGrpSpPr>
        <p:grpSpPr>
          <a:xfrm>
            <a:off x="3821596" y="2690698"/>
            <a:ext cx="1050925" cy="203200"/>
            <a:chOff x="3821596" y="2690698"/>
            <a:chExt cx="1050925" cy="203200"/>
          </a:xfrm>
        </p:grpSpPr>
        <p:pic>
          <p:nvPicPr>
            <p:cNvPr id="53" name="object 5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21596" y="2742114"/>
              <a:ext cx="187960" cy="11196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33721" y="2743949"/>
              <a:ext cx="116230" cy="11195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74950" y="2742114"/>
              <a:ext cx="117246" cy="11196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12310" y="2690698"/>
              <a:ext cx="233273" cy="165201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566510" y="2742107"/>
              <a:ext cx="242211" cy="151383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833302" y="2703296"/>
              <a:ext cx="38735" cy="151130"/>
            </a:xfrm>
            <a:custGeom>
              <a:avLst/>
              <a:gdLst/>
              <a:ahLst/>
              <a:cxnLst/>
              <a:rect l="l" t="t" r="r" b="b"/>
              <a:pathLst>
                <a:path w="38735" h="151130">
                  <a:moveTo>
                    <a:pt x="38608" y="0"/>
                  </a:moveTo>
                  <a:lnTo>
                    <a:pt x="0" y="0"/>
                  </a:lnTo>
                  <a:lnTo>
                    <a:pt x="0" y="150774"/>
                  </a:lnTo>
                  <a:lnTo>
                    <a:pt x="38608" y="150774"/>
                  </a:lnTo>
                  <a:lnTo>
                    <a:pt x="38608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9" name="object 59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2447048" y="2948063"/>
            <a:ext cx="2872696" cy="372229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7239059" y="9560231"/>
            <a:ext cx="264160" cy="264160"/>
            <a:chOff x="7239059" y="9560231"/>
            <a:chExt cx="264160" cy="264160"/>
          </a:xfrm>
        </p:grpSpPr>
        <p:pic>
          <p:nvPicPr>
            <p:cNvPr id="61" name="object 6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266166" y="9629969"/>
              <a:ext cx="216490" cy="137941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245409" y="9566581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4" name="object 64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1044144" y="4557151"/>
            <a:ext cx="557809" cy="624840"/>
          </a:xfrm>
          <a:prstGeom prst="rect">
            <a:avLst/>
          </a:prstGeom>
        </p:spPr>
      </p:pic>
      <p:sp>
        <p:nvSpPr>
          <p:cNvPr id="65" name="object 65"/>
          <p:cNvSpPr/>
          <p:nvPr/>
        </p:nvSpPr>
        <p:spPr>
          <a:xfrm>
            <a:off x="5136747" y="4624256"/>
            <a:ext cx="608330" cy="490220"/>
          </a:xfrm>
          <a:custGeom>
            <a:avLst/>
            <a:gdLst/>
            <a:ahLst/>
            <a:cxnLst/>
            <a:rect l="l" t="t" r="r" b="b"/>
            <a:pathLst>
              <a:path w="608329" h="490220">
                <a:moveTo>
                  <a:pt x="95796" y="0"/>
                </a:moveTo>
                <a:lnTo>
                  <a:pt x="92202" y="4864"/>
                </a:lnTo>
                <a:lnTo>
                  <a:pt x="88011" y="9499"/>
                </a:lnTo>
                <a:lnTo>
                  <a:pt x="82029" y="19646"/>
                </a:lnTo>
                <a:lnTo>
                  <a:pt x="81432" y="26047"/>
                </a:lnTo>
                <a:lnTo>
                  <a:pt x="77838" y="30467"/>
                </a:lnTo>
                <a:lnTo>
                  <a:pt x="77038" y="35763"/>
                </a:lnTo>
                <a:lnTo>
                  <a:pt x="81826" y="42608"/>
                </a:lnTo>
                <a:lnTo>
                  <a:pt x="78638" y="50114"/>
                </a:lnTo>
                <a:lnTo>
                  <a:pt x="73837" y="51003"/>
                </a:lnTo>
                <a:lnTo>
                  <a:pt x="68249" y="52984"/>
                </a:lnTo>
                <a:lnTo>
                  <a:pt x="50292" y="58292"/>
                </a:lnTo>
                <a:lnTo>
                  <a:pt x="41910" y="63588"/>
                </a:lnTo>
                <a:lnTo>
                  <a:pt x="40919" y="67995"/>
                </a:lnTo>
                <a:lnTo>
                  <a:pt x="45504" y="79476"/>
                </a:lnTo>
                <a:lnTo>
                  <a:pt x="43103" y="90081"/>
                </a:lnTo>
                <a:lnTo>
                  <a:pt x="42113" y="85661"/>
                </a:lnTo>
                <a:lnTo>
                  <a:pt x="34721" y="95376"/>
                </a:lnTo>
                <a:lnTo>
                  <a:pt x="26547" y="109909"/>
                </a:lnTo>
                <a:lnTo>
                  <a:pt x="18708" y="126179"/>
                </a:lnTo>
                <a:lnTo>
                  <a:pt x="10195" y="138969"/>
                </a:lnTo>
                <a:lnTo>
                  <a:pt x="0" y="143065"/>
                </a:lnTo>
                <a:lnTo>
                  <a:pt x="1193" y="160286"/>
                </a:lnTo>
                <a:lnTo>
                  <a:pt x="1193" y="182803"/>
                </a:lnTo>
                <a:lnTo>
                  <a:pt x="25146" y="193408"/>
                </a:lnTo>
                <a:lnTo>
                  <a:pt x="49098" y="209295"/>
                </a:lnTo>
                <a:lnTo>
                  <a:pt x="63461" y="221221"/>
                </a:lnTo>
                <a:lnTo>
                  <a:pt x="81432" y="247713"/>
                </a:lnTo>
                <a:lnTo>
                  <a:pt x="86220" y="246392"/>
                </a:lnTo>
                <a:lnTo>
                  <a:pt x="93395" y="245732"/>
                </a:lnTo>
                <a:lnTo>
                  <a:pt x="98196" y="241757"/>
                </a:lnTo>
                <a:lnTo>
                  <a:pt x="92405" y="235127"/>
                </a:lnTo>
                <a:lnTo>
                  <a:pt x="99187" y="236448"/>
                </a:lnTo>
                <a:lnTo>
                  <a:pt x="109372" y="243738"/>
                </a:lnTo>
                <a:lnTo>
                  <a:pt x="116154" y="247713"/>
                </a:lnTo>
                <a:lnTo>
                  <a:pt x="130517" y="280835"/>
                </a:lnTo>
                <a:lnTo>
                  <a:pt x="126923" y="290106"/>
                </a:lnTo>
                <a:lnTo>
                  <a:pt x="104178" y="294081"/>
                </a:lnTo>
                <a:lnTo>
                  <a:pt x="105371" y="304672"/>
                </a:lnTo>
                <a:lnTo>
                  <a:pt x="123342" y="307327"/>
                </a:lnTo>
                <a:lnTo>
                  <a:pt x="128130" y="319252"/>
                </a:lnTo>
                <a:lnTo>
                  <a:pt x="132918" y="317919"/>
                </a:lnTo>
                <a:lnTo>
                  <a:pt x="137706" y="332498"/>
                </a:lnTo>
                <a:lnTo>
                  <a:pt x="144894" y="347065"/>
                </a:lnTo>
                <a:lnTo>
                  <a:pt x="126923" y="345744"/>
                </a:lnTo>
                <a:lnTo>
                  <a:pt x="119748" y="362965"/>
                </a:lnTo>
                <a:lnTo>
                  <a:pt x="142494" y="366941"/>
                </a:lnTo>
                <a:lnTo>
                  <a:pt x="155663" y="394754"/>
                </a:lnTo>
                <a:lnTo>
                  <a:pt x="165252" y="406679"/>
                </a:lnTo>
                <a:lnTo>
                  <a:pt x="193992" y="410654"/>
                </a:lnTo>
                <a:lnTo>
                  <a:pt x="191592" y="434492"/>
                </a:lnTo>
                <a:lnTo>
                  <a:pt x="201168" y="435813"/>
                </a:lnTo>
                <a:lnTo>
                  <a:pt x="231101" y="453034"/>
                </a:lnTo>
                <a:lnTo>
                  <a:pt x="243078" y="468934"/>
                </a:lnTo>
                <a:lnTo>
                  <a:pt x="263436" y="470255"/>
                </a:lnTo>
                <a:lnTo>
                  <a:pt x="270624" y="487476"/>
                </a:lnTo>
                <a:lnTo>
                  <a:pt x="287388" y="490131"/>
                </a:lnTo>
                <a:lnTo>
                  <a:pt x="317322" y="472909"/>
                </a:lnTo>
                <a:lnTo>
                  <a:pt x="342468" y="475551"/>
                </a:lnTo>
                <a:lnTo>
                  <a:pt x="350850" y="450392"/>
                </a:lnTo>
                <a:lnTo>
                  <a:pt x="343662" y="438467"/>
                </a:lnTo>
                <a:lnTo>
                  <a:pt x="370014" y="430517"/>
                </a:lnTo>
                <a:lnTo>
                  <a:pt x="381990" y="414616"/>
                </a:lnTo>
                <a:lnTo>
                  <a:pt x="375996" y="394754"/>
                </a:lnTo>
                <a:lnTo>
                  <a:pt x="391566" y="369582"/>
                </a:lnTo>
                <a:lnTo>
                  <a:pt x="413118" y="398729"/>
                </a:lnTo>
                <a:lnTo>
                  <a:pt x="427494" y="410654"/>
                </a:lnTo>
                <a:lnTo>
                  <a:pt x="441858" y="435813"/>
                </a:lnTo>
                <a:lnTo>
                  <a:pt x="486168" y="441121"/>
                </a:lnTo>
                <a:lnTo>
                  <a:pt x="505320" y="422567"/>
                </a:lnTo>
                <a:lnTo>
                  <a:pt x="526872" y="402704"/>
                </a:lnTo>
                <a:lnTo>
                  <a:pt x="554418" y="396074"/>
                </a:lnTo>
                <a:lnTo>
                  <a:pt x="559206" y="378853"/>
                </a:lnTo>
                <a:lnTo>
                  <a:pt x="558012" y="345744"/>
                </a:lnTo>
                <a:lnTo>
                  <a:pt x="580758" y="335140"/>
                </a:lnTo>
                <a:lnTo>
                  <a:pt x="597003" y="326783"/>
                </a:lnTo>
                <a:lnTo>
                  <a:pt x="604423" y="321888"/>
                </a:lnTo>
                <a:lnTo>
                  <a:pt x="608304" y="316598"/>
                </a:lnTo>
                <a:lnTo>
                  <a:pt x="606608" y="310427"/>
                </a:lnTo>
                <a:lnTo>
                  <a:pt x="601041" y="303512"/>
                </a:lnTo>
                <a:lnTo>
                  <a:pt x="594915" y="296847"/>
                </a:lnTo>
                <a:lnTo>
                  <a:pt x="591540" y="291426"/>
                </a:lnTo>
                <a:lnTo>
                  <a:pt x="601116" y="280835"/>
                </a:lnTo>
                <a:lnTo>
                  <a:pt x="593940" y="249034"/>
                </a:lnTo>
                <a:lnTo>
                  <a:pt x="546036" y="253009"/>
                </a:lnTo>
                <a:lnTo>
                  <a:pt x="499338" y="227850"/>
                </a:lnTo>
                <a:lnTo>
                  <a:pt x="488556" y="231813"/>
                </a:lnTo>
                <a:lnTo>
                  <a:pt x="472986" y="226517"/>
                </a:lnTo>
                <a:lnTo>
                  <a:pt x="460466" y="229336"/>
                </a:lnTo>
                <a:lnTo>
                  <a:pt x="443882" y="234140"/>
                </a:lnTo>
                <a:lnTo>
                  <a:pt x="427782" y="238443"/>
                </a:lnTo>
                <a:lnTo>
                  <a:pt x="416712" y="239763"/>
                </a:lnTo>
                <a:lnTo>
                  <a:pt x="413229" y="236392"/>
                </a:lnTo>
                <a:lnTo>
                  <a:pt x="414464" y="229998"/>
                </a:lnTo>
                <a:lnTo>
                  <a:pt x="416823" y="223188"/>
                </a:lnTo>
                <a:lnTo>
                  <a:pt x="416712" y="218566"/>
                </a:lnTo>
                <a:lnTo>
                  <a:pt x="411427" y="218383"/>
                </a:lnTo>
                <a:lnTo>
                  <a:pt x="403466" y="220724"/>
                </a:lnTo>
                <a:lnTo>
                  <a:pt x="397038" y="221987"/>
                </a:lnTo>
                <a:lnTo>
                  <a:pt x="396354" y="218566"/>
                </a:lnTo>
                <a:lnTo>
                  <a:pt x="405092" y="207701"/>
                </a:lnTo>
                <a:lnTo>
                  <a:pt x="435593" y="175541"/>
                </a:lnTo>
                <a:lnTo>
                  <a:pt x="445452" y="162940"/>
                </a:lnTo>
                <a:lnTo>
                  <a:pt x="437070" y="144386"/>
                </a:lnTo>
                <a:lnTo>
                  <a:pt x="398754" y="112598"/>
                </a:lnTo>
                <a:lnTo>
                  <a:pt x="387972" y="109943"/>
                </a:lnTo>
                <a:lnTo>
                  <a:pt x="353250" y="119227"/>
                </a:lnTo>
                <a:lnTo>
                  <a:pt x="346062" y="121869"/>
                </a:lnTo>
                <a:lnTo>
                  <a:pt x="331698" y="108623"/>
                </a:lnTo>
                <a:lnTo>
                  <a:pt x="318516" y="123189"/>
                </a:lnTo>
                <a:lnTo>
                  <a:pt x="288582" y="91401"/>
                </a:lnTo>
                <a:lnTo>
                  <a:pt x="279006" y="96697"/>
                </a:lnTo>
                <a:lnTo>
                  <a:pt x="263436" y="121869"/>
                </a:lnTo>
                <a:lnTo>
                  <a:pt x="252666" y="117894"/>
                </a:lnTo>
                <a:lnTo>
                  <a:pt x="226314" y="98031"/>
                </a:lnTo>
                <a:lnTo>
                  <a:pt x="216738" y="100672"/>
                </a:lnTo>
                <a:lnTo>
                  <a:pt x="210756" y="108623"/>
                </a:lnTo>
                <a:lnTo>
                  <a:pt x="193992" y="98031"/>
                </a:lnTo>
                <a:lnTo>
                  <a:pt x="198780" y="80810"/>
                </a:lnTo>
                <a:lnTo>
                  <a:pt x="170040" y="74180"/>
                </a:lnTo>
                <a:lnTo>
                  <a:pt x="152082" y="78155"/>
                </a:lnTo>
                <a:lnTo>
                  <a:pt x="138899" y="94056"/>
                </a:lnTo>
                <a:lnTo>
                  <a:pt x="135115" y="97358"/>
                </a:lnTo>
                <a:lnTo>
                  <a:pt x="130517" y="99352"/>
                </a:lnTo>
                <a:lnTo>
                  <a:pt x="128130" y="96697"/>
                </a:lnTo>
                <a:lnTo>
                  <a:pt x="130327" y="88976"/>
                </a:lnTo>
                <a:lnTo>
                  <a:pt x="131724" y="86105"/>
                </a:lnTo>
                <a:lnTo>
                  <a:pt x="137706" y="80810"/>
                </a:lnTo>
                <a:lnTo>
                  <a:pt x="119748" y="83451"/>
                </a:lnTo>
                <a:lnTo>
                  <a:pt x="118541" y="68884"/>
                </a:lnTo>
                <a:lnTo>
                  <a:pt x="128130" y="49009"/>
                </a:lnTo>
                <a:lnTo>
                  <a:pt x="116154" y="33121"/>
                </a:lnTo>
                <a:lnTo>
                  <a:pt x="108966" y="11925"/>
                </a:lnTo>
                <a:lnTo>
                  <a:pt x="95796" y="0"/>
                </a:lnTo>
                <a:close/>
              </a:path>
            </a:pathLst>
          </a:custGeom>
          <a:solidFill>
            <a:srgbClr val="9F3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6" name="object 6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93522" y="3668125"/>
            <a:ext cx="1681163" cy="645655"/>
          </a:xfrm>
          <a:prstGeom prst="rect">
            <a:avLst/>
          </a:prstGeom>
        </p:spPr>
      </p:pic>
      <p:sp>
        <p:nvSpPr>
          <p:cNvPr id="67" name="object 67"/>
          <p:cNvSpPr/>
          <p:nvPr/>
        </p:nvSpPr>
        <p:spPr>
          <a:xfrm>
            <a:off x="1170799" y="5421546"/>
            <a:ext cx="304800" cy="574675"/>
          </a:xfrm>
          <a:custGeom>
            <a:avLst/>
            <a:gdLst/>
            <a:ahLst/>
            <a:cxnLst/>
            <a:rect l="l" t="t" r="r" b="b"/>
            <a:pathLst>
              <a:path w="304800" h="574675">
                <a:moveTo>
                  <a:pt x="62407" y="0"/>
                </a:moveTo>
                <a:lnTo>
                  <a:pt x="60556" y="1237"/>
                </a:lnTo>
                <a:lnTo>
                  <a:pt x="62201" y="6838"/>
                </a:lnTo>
                <a:lnTo>
                  <a:pt x="64222" y="12612"/>
                </a:lnTo>
                <a:lnTo>
                  <a:pt x="63500" y="14363"/>
                </a:lnTo>
                <a:lnTo>
                  <a:pt x="55486" y="10312"/>
                </a:lnTo>
                <a:lnTo>
                  <a:pt x="57492" y="5156"/>
                </a:lnTo>
                <a:lnTo>
                  <a:pt x="52578" y="8839"/>
                </a:lnTo>
                <a:lnTo>
                  <a:pt x="49523" y="13024"/>
                </a:lnTo>
                <a:lnTo>
                  <a:pt x="46572" y="19538"/>
                </a:lnTo>
                <a:lnTo>
                  <a:pt x="41985" y="27605"/>
                </a:lnTo>
                <a:lnTo>
                  <a:pt x="34023" y="36449"/>
                </a:lnTo>
                <a:lnTo>
                  <a:pt x="27659" y="42961"/>
                </a:lnTo>
                <a:lnTo>
                  <a:pt x="20377" y="49630"/>
                </a:lnTo>
                <a:lnTo>
                  <a:pt x="13913" y="56610"/>
                </a:lnTo>
                <a:lnTo>
                  <a:pt x="10007" y="64058"/>
                </a:lnTo>
                <a:lnTo>
                  <a:pt x="9383" y="72510"/>
                </a:lnTo>
                <a:lnTo>
                  <a:pt x="11028" y="81724"/>
                </a:lnTo>
                <a:lnTo>
                  <a:pt x="14070" y="90662"/>
                </a:lnTo>
                <a:lnTo>
                  <a:pt x="17640" y="98285"/>
                </a:lnTo>
                <a:lnTo>
                  <a:pt x="36207" y="114858"/>
                </a:lnTo>
                <a:lnTo>
                  <a:pt x="41846" y="117983"/>
                </a:lnTo>
                <a:lnTo>
                  <a:pt x="50393" y="114858"/>
                </a:lnTo>
                <a:lnTo>
                  <a:pt x="52578" y="119278"/>
                </a:lnTo>
                <a:lnTo>
                  <a:pt x="44932" y="124421"/>
                </a:lnTo>
                <a:lnTo>
                  <a:pt x="42748" y="128104"/>
                </a:lnTo>
                <a:lnTo>
                  <a:pt x="38392" y="139153"/>
                </a:lnTo>
                <a:lnTo>
                  <a:pt x="34023" y="156819"/>
                </a:lnTo>
                <a:lnTo>
                  <a:pt x="51485" y="184429"/>
                </a:lnTo>
                <a:lnTo>
                  <a:pt x="47391" y="221905"/>
                </a:lnTo>
                <a:lnTo>
                  <a:pt x="45617" y="231233"/>
                </a:lnTo>
                <a:lnTo>
                  <a:pt x="42748" y="237439"/>
                </a:lnTo>
                <a:lnTo>
                  <a:pt x="37983" y="239096"/>
                </a:lnTo>
                <a:lnTo>
                  <a:pt x="31765" y="237715"/>
                </a:lnTo>
                <a:lnTo>
                  <a:pt x="25581" y="235367"/>
                </a:lnTo>
                <a:lnTo>
                  <a:pt x="20916" y="234124"/>
                </a:lnTo>
                <a:lnTo>
                  <a:pt x="16370" y="234124"/>
                </a:lnTo>
                <a:lnTo>
                  <a:pt x="18923" y="239090"/>
                </a:lnTo>
                <a:lnTo>
                  <a:pt x="12001" y="242404"/>
                </a:lnTo>
                <a:lnTo>
                  <a:pt x="0" y="241668"/>
                </a:lnTo>
                <a:lnTo>
                  <a:pt x="355" y="246456"/>
                </a:lnTo>
                <a:lnTo>
                  <a:pt x="10007" y="252717"/>
                </a:lnTo>
                <a:lnTo>
                  <a:pt x="23101" y="257505"/>
                </a:lnTo>
                <a:lnTo>
                  <a:pt x="32931" y="255841"/>
                </a:lnTo>
                <a:lnTo>
                  <a:pt x="46024" y="260997"/>
                </a:lnTo>
                <a:lnTo>
                  <a:pt x="51117" y="267804"/>
                </a:lnTo>
                <a:lnTo>
                  <a:pt x="60579" y="273329"/>
                </a:lnTo>
                <a:lnTo>
                  <a:pt x="62953" y="273138"/>
                </a:lnTo>
                <a:lnTo>
                  <a:pt x="72771" y="276821"/>
                </a:lnTo>
                <a:lnTo>
                  <a:pt x="79692" y="280327"/>
                </a:lnTo>
                <a:lnTo>
                  <a:pt x="90970" y="282905"/>
                </a:lnTo>
                <a:lnTo>
                  <a:pt x="99148" y="284365"/>
                </a:lnTo>
                <a:lnTo>
                  <a:pt x="104254" y="281063"/>
                </a:lnTo>
                <a:lnTo>
                  <a:pt x="98056" y="270205"/>
                </a:lnTo>
                <a:lnTo>
                  <a:pt x="100609" y="271678"/>
                </a:lnTo>
                <a:lnTo>
                  <a:pt x="103681" y="275010"/>
                </a:lnTo>
                <a:lnTo>
                  <a:pt x="113093" y="287485"/>
                </a:lnTo>
                <a:lnTo>
                  <a:pt x="116979" y="291553"/>
                </a:lnTo>
                <a:lnTo>
                  <a:pt x="120992" y="294309"/>
                </a:lnTo>
                <a:lnTo>
                  <a:pt x="120992" y="287312"/>
                </a:lnTo>
                <a:lnTo>
                  <a:pt x="128270" y="289153"/>
                </a:lnTo>
                <a:lnTo>
                  <a:pt x="133718" y="294678"/>
                </a:lnTo>
                <a:lnTo>
                  <a:pt x="143916" y="299466"/>
                </a:lnTo>
                <a:lnTo>
                  <a:pt x="150456" y="300012"/>
                </a:lnTo>
                <a:lnTo>
                  <a:pt x="159918" y="305168"/>
                </a:lnTo>
                <a:lnTo>
                  <a:pt x="163017" y="313448"/>
                </a:lnTo>
                <a:lnTo>
                  <a:pt x="171386" y="311607"/>
                </a:lnTo>
                <a:lnTo>
                  <a:pt x="175933" y="298361"/>
                </a:lnTo>
                <a:lnTo>
                  <a:pt x="184670" y="295783"/>
                </a:lnTo>
                <a:lnTo>
                  <a:pt x="191579" y="301307"/>
                </a:lnTo>
                <a:lnTo>
                  <a:pt x="195211" y="308305"/>
                </a:lnTo>
                <a:lnTo>
                  <a:pt x="191211" y="310324"/>
                </a:lnTo>
                <a:lnTo>
                  <a:pt x="191212" y="334686"/>
                </a:lnTo>
                <a:lnTo>
                  <a:pt x="191827" y="343908"/>
                </a:lnTo>
                <a:lnTo>
                  <a:pt x="193395" y="351180"/>
                </a:lnTo>
                <a:lnTo>
                  <a:pt x="196303" y="358736"/>
                </a:lnTo>
                <a:lnTo>
                  <a:pt x="208140" y="358546"/>
                </a:lnTo>
                <a:lnTo>
                  <a:pt x="209232" y="368122"/>
                </a:lnTo>
                <a:lnTo>
                  <a:pt x="195211" y="371805"/>
                </a:lnTo>
                <a:lnTo>
                  <a:pt x="196672" y="379895"/>
                </a:lnTo>
                <a:lnTo>
                  <a:pt x="199864" y="386428"/>
                </a:lnTo>
                <a:lnTo>
                  <a:pt x="212383" y="402390"/>
                </a:lnTo>
                <a:lnTo>
                  <a:pt x="217411" y="411924"/>
                </a:lnTo>
                <a:lnTo>
                  <a:pt x="220782" y="423476"/>
                </a:lnTo>
                <a:lnTo>
                  <a:pt x="223486" y="436700"/>
                </a:lnTo>
                <a:lnTo>
                  <a:pt x="225064" y="449684"/>
                </a:lnTo>
                <a:lnTo>
                  <a:pt x="225056" y="460514"/>
                </a:lnTo>
                <a:lnTo>
                  <a:pt x="222464" y="468477"/>
                </a:lnTo>
                <a:lnTo>
                  <a:pt x="217689" y="474524"/>
                </a:lnTo>
                <a:lnTo>
                  <a:pt x="212778" y="479640"/>
                </a:lnTo>
                <a:lnTo>
                  <a:pt x="209778" y="484809"/>
                </a:lnTo>
                <a:lnTo>
                  <a:pt x="207949" y="492175"/>
                </a:lnTo>
                <a:lnTo>
                  <a:pt x="215773" y="498614"/>
                </a:lnTo>
                <a:lnTo>
                  <a:pt x="212496" y="510755"/>
                </a:lnTo>
                <a:lnTo>
                  <a:pt x="206679" y="516470"/>
                </a:lnTo>
                <a:lnTo>
                  <a:pt x="199948" y="521258"/>
                </a:lnTo>
                <a:lnTo>
                  <a:pt x="193679" y="524679"/>
                </a:lnTo>
                <a:lnTo>
                  <a:pt x="178889" y="530701"/>
                </a:lnTo>
                <a:lnTo>
                  <a:pt x="173748" y="533400"/>
                </a:lnTo>
                <a:lnTo>
                  <a:pt x="169024" y="536892"/>
                </a:lnTo>
                <a:lnTo>
                  <a:pt x="167386" y="540397"/>
                </a:lnTo>
                <a:lnTo>
                  <a:pt x="171564" y="542239"/>
                </a:lnTo>
                <a:lnTo>
                  <a:pt x="177059" y="542816"/>
                </a:lnTo>
                <a:lnTo>
                  <a:pt x="185348" y="542582"/>
                </a:lnTo>
                <a:lnTo>
                  <a:pt x="193568" y="542728"/>
                </a:lnTo>
                <a:lnTo>
                  <a:pt x="198856" y="544449"/>
                </a:lnTo>
                <a:lnTo>
                  <a:pt x="198916" y="548707"/>
                </a:lnTo>
                <a:lnTo>
                  <a:pt x="195786" y="554658"/>
                </a:lnTo>
                <a:lnTo>
                  <a:pt x="193098" y="560749"/>
                </a:lnTo>
                <a:lnTo>
                  <a:pt x="194487" y="565429"/>
                </a:lnTo>
                <a:lnTo>
                  <a:pt x="202477" y="568197"/>
                </a:lnTo>
                <a:lnTo>
                  <a:pt x="214612" y="569915"/>
                </a:lnTo>
                <a:lnTo>
                  <a:pt x="235965" y="572058"/>
                </a:lnTo>
                <a:lnTo>
                  <a:pt x="237058" y="572782"/>
                </a:lnTo>
                <a:lnTo>
                  <a:pt x="236105" y="574586"/>
                </a:lnTo>
                <a:lnTo>
                  <a:pt x="242392" y="573938"/>
                </a:lnTo>
                <a:lnTo>
                  <a:pt x="249656" y="571487"/>
                </a:lnTo>
                <a:lnTo>
                  <a:pt x="254850" y="570103"/>
                </a:lnTo>
                <a:lnTo>
                  <a:pt x="268782" y="565531"/>
                </a:lnTo>
                <a:lnTo>
                  <a:pt x="272186" y="559777"/>
                </a:lnTo>
                <a:lnTo>
                  <a:pt x="273720" y="554583"/>
                </a:lnTo>
                <a:lnTo>
                  <a:pt x="274116" y="541604"/>
                </a:lnTo>
                <a:lnTo>
                  <a:pt x="276364" y="529348"/>
                </a:lnTo>
                <a:lnTo>
                  <a:pt x="276364" y="527329"/>
                </a:lnTo>
                <a:lnTo>
                  <a:pt x="280733" y="519595"/>
                </a:lnTo>
                <a:lnTo>
                  <a:pt x="286550" y="515912"/>
                </a:lnTo>
                <a:lnTo>
                  <a:pt x="290195" y="508914"/>
                </a:lnTo>
                <a:lnTo>
                  <a:pt x="287096" y="503770"/>
                </a:lnTo>
                <a:lnTo>
                  <a:pt x="291820" y="501192"/>
                </a:lnTo>
                <a:lnTo>
                  <a:pt x="301282" y="508000"/>
                </a:lnTo>
                <a:lnTo>
                  <a:pt x="303834" y="501370"/>
                </a:lnTo>
                <a:lnTo>
                  <a:pt x="300012" y="492353"/>
                </a:lnTo>
                <a:lnTo>
                  <a:pt x="297103" y="482600"/>
                </a:lnTo>
                <a:lnTo>
                  <a:pt x="287404" y="454600"/>
                </a:lnTo>
                <a:lnTo>
                  <a:pt x="285089" y="446163"/>
                </a:lnTo>
                <a:lnTo>
                  <a:pt x="283095" y="436397"/>
                </a:lnTo>
                <a:lnTo>
                  <a:pt x="287096" y="428307"/>
                </a:lnTo>
                <a:lnTo>
                  <a:pt x="283095" y="419836"/>
                </a:lnTo>
                <a:lnTo>
                  <a:pt x="272910" y="424802"/>
                </a:lnTo>
                <a:lnTo>
                  <a:pt x="273265" y="416712"/>
                </a:lnTo>
                <a:lnTo>
                  <a:pt x="283997" y="405295"/>
                </a:lnTo>
                <a:lnTo>
                  <a:pt x="288366" y="394258"/>
                </a:lnTo>
                <a:lnTo>
                  <a:pt x="283819" y="389648"/>
                </a:lnTo>
                <a:lnTo>
                  <a:pt x="286181" y="387629"/>
                </a:lnTo>
                <a:lnTo>
                  <a:pt x="300380" y="387629"/>
                </a:lnTo>
                <a:lnTo>
                  <a:pt x="302399" y="382131"/>
                </a:lnTo>
                <a:lnTo>
                  <a:pt x="303857" y="374167"/>
                </a:lnTo>
                <a:lnTo>
                  <a:pt x="304395" y="365755"/>
                </a:lnTo>
                <a:lnTo>
                  <a:pt x="303657" y="358914"/>
                </a:lnTo>
                <a:lnTo>
                  <a:pt x="301650" y="351739"/>
                </a:lnTo>
                <a:lnTo>
                  <a:pt x="290195" y="348602"/>
                </a:lnTo>
                <a:lnTo>
                  <a:pt x="286550" y="340512"/>
                </a:lnTo>
                <a:lnTo>
                  <a:pt x="294373" y="337743"/>
                </a:lnTo>
                <a:lnTo>
                  <a:pt x="291096" y="331495"/>
                </a:lnTo>
                <a:lnTo>
                  <a:pt x="279819" y="328549"/>
                </a:lnTo>
                <a:lnTo>
                  <a:pt x="277266" y="323024"/>
                </a:lnTo>
                <a:lnTo>
                  <a:pt x="284543" y="320446"/>
                </a:lnTo>
                <a:lnTo>
                  <a:pt x="285635" y="315658"/>
                </a:lnTo>
                <a:lnTo>
                  <a:pt x="282181" y="315290"/>
                </a:lnTo>
                <a:lnTo>
                  <a:pt x="281457" y="307568"/>
                </a:lnTo>
                <a:lnTo>
                  <a:pt x="283451" y="298729"/>
                </a:lnTo>
                <a:lnTo>
                  <a:pt x="282371" y="290995"/>
                </a:lnTo>
                <a:lnTo>
                  <a:pt x="277088" y="290817"/>
                </a:lnTo>
                <a:lnTo>
                  <a:pt x="279996" y="285661"/>
                </a:lnTo>
                <a:lnTo>
                  <a:pt x="289826" y="282714"/>
                </a:lnTo>
                <a:lnTo>
                  <a:pt x="293458" y="276085"/>
                </a:lnTo>
                <a:lnTo>
                  <a:pt x="292366" y="270014"/>
                </a:lnTo>
                <a:lnTo>
                  <a:pt x="289458" y="268363"/>
                </a:lnTo>
                <a:lnTo>
                  <a:pt x="274180" y="269468"/>
                </a:lnTo>
                <a:lnTo>
                  <a:pt x="276364" y="262839"/>
                </a:lnTo>
                <a:lnTo>
                  <a:pt x="283997" y="251790"/>
                </a:lnTo>
                <a:lnTo>
                  <a:pt x="277456" y="234124"/>
                </a:lnTo>
                <a:lnTo>
                  <a:pt x="277482" y="227094"/>
                </a:lnTo>
                <a:lnTo>
                  <a:pt x="278480" y="219286"/>
                </a:lnTo>
                <a:lnTo>
                  <a:pt x="278148" y="211994"/>
                </a:lnTo>
                <a:lnTo>
                  <a:pt x="274180" y="206514"/>
                </a:lnTo>
                <a:lnTo>
                  <a:pt x="264124" y="203269"/>
                </a:lnTo>
                <a:lnTo>
                  <a:pt x="249823" y="201542"/>
                </a:lnTo>
                <a:lnTo>
                  <a:pt x="235420" y="200921"/>
                </a:lnTo>
                <a:lnTo>
                  <a:pt x="225056" y="200990"/>
                </a:lnTo>
                <a:lnTo>
                  <a:pt x="220985" y="202095"/>
                </a:lnTo>
                <a:lnTo>
                  <a:pt x="220618" y="204304"/>
                </a:lnTo>
                <a:lnTo>
                  <a:pt x="220831" y="206790"/>
                </a:lnTo>
                <a:lnTo>
                  <a:pt x="218503" y="208724"/>
                </a:lnTo>
                <a:lnTo>
                  <a:pt x="210939" y="209501"/>
                </a:lnTo>
                <a:lnTo>
                  <a:pt x="200423" y="209691"/>
                </a:lnTo>
                <a:lnTo>
                  <a:pt x="191305" y="210226"/>
                </a:lnTo>
                <a:lnTo>
                  <a:pt x="187934" y="212039"/>
                </a:lnTo>
                <a:lnTo>
                  <a:pt x="193550" y="215672"/>
                </a:lnTo>
                <a:lnTo>
                  <a:pt x="217668" y="225833"/>
                </a:lnTo>
                <a:lnTo>
                  <a:pt x="226148" y="230809"/>
                </a:lnTo>
                <a:lnTo>
                  <a:pt x="232511" y="236880"/>
                </a:lnTo>
                <a:lnTo>
                  <a:pt x="230695" y="246456"/>
                </a:lnTo>
                <a:lnTo>
                  <a:pt x="226148" y="248475"/>
                </a:lnTo>
                <a:lnTo>
                  <a:pt x="220937" y="248782"/>
                </a:lnTo>
                <a:lnTo>
                  <a:pt x="213388" y="247310"/>
                </a:lnTo>
                <a:lnTo>
                  <a:pt x="191947" y="240753"/>
                </a:lnTo>
                <a:lnTo>
                  <a:pt x="188849" y="235597"/>
                </a:lnTo>
                <a:lnTo>
                  <a:pt x="184670" y="235229"/>
                </a:lnTo>
                <a:lnTo>
                  <a:pt x="173748" y="240753"/>
                </a:lnTo>
                <a:lnTo>
                  <a:pt x="172946" y="245944"/>
                </a:lnTo>
                <a:lnTo>
                  <a:pt x="172980" y="259850"/>
                </a:lnTo>
                <a:lnTo>
                  <a:pt x="171564" y="265049"/>
                </a:lnTo>
                <a:lnTo>
                  <a:pt x="168287" y="270014"/>
                </a:lnTo>
                <a:lnTo>
                  <a:pt x="159918" y="270573"/>
                </a:lnTo>
                <a:lnTo>
                  <a:pt x="148272" y="270573"/>
                </a:lnTo>
                <a:lnTo>
                  <a:pt x="140271" y="270941"/>
                </a:lnTo>
                <a:lnTo>
                  <a:pt x="136639" y="265049"/>
                </a:lnTo>
                <a:lnTo>
                  <a:pt x="134265" y="258784"/>
                </a:lnTo>
                <a:lnTo>
                  <a:pt x="132678" y="250277"/>
                </a:lnTo>
                <a:lnTo>
                  <a:pt x="131979" y="241701"/>
                </a:lnTo>
                <a:lnTo>
                  <a:pt x="132270" y="235229"/>
                </a:lnTo>
                <a:lnTo>
                  <a:pt x="133362" y="228968"/>
                </a:lnTo>
                <a:lnTo>
                  <a:pt x="145008" y="233565"/>
                </a:lnTo>
                <a:lnTo>
                  <a:pt x="143179" y="227495"/>
                </a:lnTo>
                <a:lnTo>
                  <a:pt x="139411" y="221458"/>
                </a:lnTo>
                <a:lnTo>
                  <a:pt x="125731" y="205445"/>
                </a:lnTo>
                <a:lnTo>
                  <a:pt x="121348" y="198780"/>
                </a:lnTo>
                <a:lnTo>
                  <a:pt x="125717" y="184429"/>
                </a:lnTo>
                <a:lnTo>
                  <a:pt x="139903" y="146888"/>
                </a:lnTo>
                <a:lnTo>
                  <a:pt x="146456" y="134734"/>
                </a:lnTo>
                <a:lnTo>
                  <a:pt x="153009" y="111544"/>
                </a:lnTo>
                <a:lnTo>
                  <a:pt x="151917" y="83934"/>
                </a:lnTo>
                <a:lnTo>
                  <a:pt x="154774" y="78427"/>
                </a:lnTo>
                <a:lnTo>
                  <a:pt x="159354" y="73577"/>
                </a:lnTo>
                <a:lnTo>
                  <a:pt x="162127" y="68660"/>
                </a:lnTo>
                <a:lnTo>
                  <a:pt x="159562" y="62953"/>
                </a:lnTo>
                <a:lnTo>
                  <a:pt x="149017" y="56196"/>
                </a:lnTo>
                <a:lnTo>
                  <a:pt x="115448" y="41027"/>
                </a:lnTo>
                <a:lnTo>
                  <a:pt x="100609" y="33134"/>
                </a:lnTo>
                <a:lnTo>
                  <a:pt x="88678" y="23972"/>
                </a:lnTo>
                <a:lnTo>
                  <a:pt x="77755" y="13809"/>
                </a:lnTo>
                <a:lnTo>
                  <a:pt x="68708" y="5025"/>
                </a:lnTo>
                <a:lnTo>
                  <a:pt x="62407" y="0"/>
                </a:lnTo>
                <a:close/>
              </a:path>
            </a:pathLst>
          </a:custGeom>
          <a:solidFill>
            <a:srgbClr val="9F3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205377" y="5388302"/>
            <a:ext cx="592455" cy="641350"/>
          </a:xfrm>
          <a:custGeom>
            <a:avLst/>
            <a:gdLst/>
            <a:ahLst/>
            <a:cxnLst/>
            <a:rect l="l" t="t" r="r" b="b"/>
            <a:pathLst>
              <a:path w="592454" h="641350">
                <a:moveTo>
                  <a:pt x="410337" y="622299"/>
                </a:moveTo>
                <a:lnTo>
                  <a:pt x="376301" y="622299"/>
                </a:lnTo>
                <a:lnTo>
                  <a:pt x="378002" y="628649"/>
                </a:lnTo>
                <a:lnTo>
                  <a:pt x="372033" y="629919"/>
                </a:lnTo>
                <a:lnTo>
                  <a:pt x="373570" y="636269"/>
                </a:lnTo>
                <a:lnTo>
                  <a:pt x="378244" y="641349"/>
                </a:lnTo>
                <a:lnTo>
                  <a:pt x="396963" y="641349"/>
                </a:lnTo>
                <a:lnTo>
                  <a:pt x="405561" y="636269"/>
                </a:lnTo>
                <a:lnTo>
                  <a:pt x="405942" y="629919"/>
                </a:lnTo>
                <a:lnTo>
                  <a:pt x="406019" y="628649"/>
                </a:lnTo>
                <a:lnTo>
                  <a:pt x="408673" y="623569"/>
                </a:lnTo>
                <a:lnTo>
                  <a:pt x="410337" y="622299"/>
                </a:lnTo>
                <a:close/>
              </a:path>
              <a:path w="592454" h="641350">
                <a:moveTo>
                  <a:pt x="351434" y="565149"/>
                </a:moveTo>
                <a:lnTo>
                  <a:pt x="333908" y="593089"/>
                </a:lnTo>
                <a:lnTo>
                  <a:pt x="339585" y="595629"/>
                </a:lnTo>
                <a:lnTo>
                  <a:pt x="343408" y="600709"/>
                </a:lnTo>
                <a:lnTo>
                  <a:pt x="344614" y="601979"/>
                </a:lnTo>
                <a:lnTo>
                  <a:pt x="346710" y="601979"/>
                </a:lnTo>
                <a:lnTo>
                  <a:pt x="355191" y="608329"/>
                </a:lnTo>
                <a:lnTo>
                  <a:pt x="356554" y="609599"/>
                </a:lnTo>
                <a:lnTo>
                  <a:pt x="355194" y="609599"/>
                </a:lnTo>
                <a:lnTo>
                  <a:pt x="355511" y="610869"/>
                </a:lnTo>
                <a:lnTo>
                  <a:pt x="359016" y="612139"/>
                </a:lnTo>
                <a:lnTo>
                  <a:pt x="365607" y="612139"/>
                </a:lnTo>
                <a:lnTo>
                  <a:pt x="367703" y="613409"/>
                </a:lnTo>
                <a:lnTo>
                  <a:pt x="374345" y="623569"/>
                </a:lnTo>
                <a:lnTo>
                  <a:pt x="376301" y="622299"/>
                </a:lnTo>
                <a:lnTo>
                  <a:pt x="410337" y="622299"/>
                </a:lnTo>
                <a:lnTo>
                  <a:pt x="411734" y="619759"/>
                </a:lnTo>
                <a:lnTo>
                  <a:pt x="413443" y="614679"/>
                </a:lnTo>
                <a:lnTo>
                  <a:pt x="413991" y="613409"/>
                </a:lnTo>
                <a:lnTo>
                  <a:pt x="415505" y="612139"/>
                </a:lnTo>
                <a:lnTo>
                  <a:pt x="420116" y="607059"/>
                </a:lnTo>
                <a:lnTo>
                  <a:pt x="423202" y="603249"/>
                </a:lnTo>
                <a:lnTo>
                  <a:pt x="425691" y="598169"/>
                </a:lnTo>
                <a:lnTo>
                  <a:pt x="445236" y="568959"/>
                </a:lnTo>
                <a:lnTo>
                  <a:pt x="445651" y="567689"/>
                </a:lnTo>
                <a:lnTo>
                  <a:pt x="356654" y="567689"/>
                </a:lnTo>
                <a:lnTo>
                  <a:pt x="351434" y="565149"/>
                </a:lnTo>
                <a:close/>
              </a:path>
              <a:path w="592454" h="641350">
                <a:moveTo>
                  <a:pt x="471318" y="467359"/>
                </a:moveTo>
                <a:lnTo>
                  <a:pt x="363461" y="467359"/>
                </a:lnTo>
                <a:lnTo>
                  <a:pt x="384505" y="469899"/>
                </a:lnTo>
                <a:lnTo>
                  <a:pt x="383705" y="474979"/>
                </a:lnTo>
                <a:lnTo>
                  <a:pt x="382892" y="483869"/>
                </a:lnTo>
                <a:lnTo>
                  <a:pt x="379196" y="490219"/>
                </a:lnTo>
                <a:lnTo>
                  <a:pt x="377532" y="492759"/>
                </a:lnTo>
                <a:lnTo>
                  <a:pt x="376135" y="495299"/>
                </a:lnTo>
                <a:lnTo>
                  <a:pt x="373933" y="533399"/>
                </a:lnTo>
                <a:lnTo>
                  <a:pt x="365658" y="552449"/>
                </a:lnTo>
                <a:lnTo>
                  <a:pt x="363956" y="557529"/>
                </a:lnTo>
                <a:lnTo>
                  <a:pt x="362102" y="562609"/>
                </a:lnTo>
                <a:lnTo>
                  <a:pt x="356654" y="567689"/>
                </a:lnTo>
                <a:lnTo>
                  <a:pt x="445651" y="567689"/>
                </a:lnTo>
                <a:lnTo>
                  <a:pt x="447313" y="562609"/>
                </a:lnTo>
                <a:lnTo>
                  <a:pt x="447858" y="562609"/>
                </a:lnTo>
                <a:lnTo>
                  <a:pt x="451523" y="556259"/>
                </a:lnTo>
                <a:lnTo>
                  <a:pt x="453886" y="551179"/>
                </a:lnTo>
                <a:lnTo>
                  <a:pt x="452983" y="551179"/>
                </a:lnTo>
                <a:lnTo>
                  <a:pt x="453418" y="549909"/>
                </a:lnTo>
                <a:lnTo>
                  <a:pt x="453788" y="549909"/>
                </a:lnTo>
                <a:lnTo>
                  <a:pt x="457809" y="543559"/>
                </a:lnTo>
                <a:lnTo>
                  <a:pt x="462686" y="528319"/>
                </a:lnTo>
                <a:lnTo>
                  <a:pt x="464375" y="528319"/>
                </a:lnTo>
                <a:lnTo>
                  <a:pt x="463804" y="520699"/>
                </a:lnTo>
                <a:lnTo>
                  <a:pt x="459867" y="513079"/>
                </a:lnTo>
                <a:lnTo>
                  <a:pt x="460692" y="500379"/>
                </a:lnTo>
                <a:lnTo>
                  <a:pt x="464985" y="494029"/>
                </a:lnTo>
                <a:lnTo>
                  <a:pt x="468134" y="485139"/>
                </a:lnTo>
                <a:lnTo>
                  <a:pt x="469214" y="485139"/>
                </a:lnTo>
                <a:lnTo>
                  <a:pt x="470242" y="480059"/>
                </a:lnTo>
                <a:lnTo>
                  <a:pt x="468325" y="477519"/>
                </a:lnTo>
                <a:lnTo>
                  <a:pt x="470916" y="469899"/>
                </a:lnTo>
                <a:lnTo>
                  <a:pt x="471318" y="467359"/>
                </a:lnTo>
                <a:close/>
              </a:path>
              <a:path w="592454" h="641350">
                <a:moveTo>
                  <a:pt x="454477" y="549909"/>
                </a:moveTo>
                <a:lnTo>
                  <a:pt x="453788" y="549909"/>
                </a:lnTo>
                <a:lnTo>
                  <a:pt x="452983" y="551179"/>
                </a:lnTo>
                <a:lnTo>
                  <a:pt x="453886" y="551179"/>
                </a:lnTo>
                <a:lnTo>
                  <a:pt x="454477" y="549909"/>
                </a:lnTo>
                <a:close/>
              </a:path>
              <a:path w="592454" h="641350">
                <a:moveTo>
                  <a:pt x="297878" y="403859"/>
                </a:moveTo>
                <a:lnTo>
                  <a:pt x="299415" y="412749"/>
                </a:lnTo>
                <a:lnTo>
                  <a:pt x="299669" y="412749"/>
                </a:lnTo>
                <a:lnTo>
                  <a:pt x="300736" y="414019"/>
                </a:lnTo>
                <a:lnTo>
                  <a:pt x="314109" y="420369"/>
                </a:lnTo>
                <a:lnTo>
                  <a:pt x="321094" y="426719"/>
                </a:lnTo>
                <a:lnTo>
                  <a:pt x="318376" y="431799"/>
                </a:lnTo>
                <a:lnTo>
                  <a:pt x="324993" y="438149"/>
                </a:lnTo>
                <a:lnTo>
                  <a:pt x="333248" y="439419"/>
                </a:lnTo>
                <a:lnTo>
                  <a:pt x="341680" y="444499"/>
                </a:lnTo>
                <a:lnTo>
                  <a:pt x="343319" y="447039"/>
                </a:lnTo>
                <a:lnTo>
                  <a:pt x="350621" y="454659"/>
                </a:lnTo>
                <a:lnTo>
                  <a:pt x="356260" y="462279"/>
                </a:lnTo>
                <a:lnTo>
                  <a:pt x="362496" y="468629"/>
                </a:lnTo>
                <a:lnTo>
                  <a:pt x="363461" y="467359"/>
                </a:lnTo>
                <a:lnTo>
                  <a:pt x="471318" y="467359"/>
                </a:lnTo>
                <a:lnTo>
                  <a:pt x="472325" y="461009"/>
                </a:lnTo>
                <a:lnTo>
                  <a:pt x="482701" y="457199"/>
                </a:lnTo>
                <a:lnTo>
                  <a:pt x="501496" y="457199"/>
                </a:lnTo>
                <a:lnTo>
                  <a:pt x="501680" y="455929"/>
                </a:lnTo>
                <a:lnTo>
                  <a:pt x="503564" y="445769"/>
                </a:lnTo>
                <a:lnTo>
                  <a:pt x="505872" y="434339"/>
                </a:lnTo>
                <a:lnTo>
                  <a:pt x="508063" y="426719"/>
                </a:lnTo>
                <a:lnTo>
                  <a:pt x="510679" y="421639"/>
                </a:lnTo>
                <a:lnTo>
                  <a:pt x="521159" y="421639"/>
                </a:lnTo>
                <a:lnTo>
                  <a:pt x="521944" y="420369"/>
                </a:lnTo>
                <a:lnTo>
                  <a:pt x="522444" y="420369"/>
                </a:lnTo>
                <a:lnTo>
                  <a:pt x="525513" y="407669"/>
                </a:lnTo>
                <a:lnTo>
                  <a:pt x="525128" y="406399"/>
                </a:lnTo>
                <a:lnTo>
                  <a:pt x="301383" y="406399"/>
                </a:lnTo>
                <a:lnTo>
                  <a:pt x="297878" y="403859"/>
                </a:lnTo>
                <a:close/>
              </a:path>
              <a:path w="592454" h="641350">
                <a:moveTo>
                  <a:pt x="501496" y="457199"/>
                </a:moveTo>
                <a:lnTo>
                  <a:pt x="482701" y="457199"/>
                </a:lnTo>
                <a:lnTo>
                  <a:pt x="500214" y="462279"/>
                </a:lnTo>
                <a:lnTo>
                  <a:pt x="500761" y="462279"/>
                </a:lnTo>
                <a:lnTo>
                  <a:pt x="501496" y="457199"/>
                </a:lnTo>
                <a:close/>
              </a:path>
              <a:path w="592454" h="641350">
                <a:moveTo>
                  <a:pt x="521159" y="421639"/>
                </a:moveTo>
                <a:lnTo>
                  <a:pt x="510679" y="421639"/>
                </a:lnTo>
                <a:lnTo>
                  <a:pt x="513651" y="427989"/>
                </a:lnTo>
                <a:lnTo>
                  <a:pt x="516445" y="429259"/>
                </a:lnTo>
                <a:lnTo>
                  <a:pt x="521159" y="421639"/>
                </a:lnTo>
                <a:close/>
              </a:path>
              <a:path w="592454" h="641350">
                <a:moveTo>
                  <a:pt x="522444" y="420369"/>
                </a:moveTo>
                <a:lnTo>
                  <a:pt x="521944" y="420369"/>
                </a:lnTo>
                <a:lnTo>
                  <a:pt x="521830" y="422909"/>
                </a:lnTo>
                <a:lnTo>
                  <a:pt x="522444" y="420369"/>
                </a:lnTo>
                <a:close/>
              </a:path>
              <a:path w="592454" h="641350">
                <a:moveTo>
                  <a:pt x="558286" y="365759"/>
                </a:moveTo>
                <a:lnTo>
                  <a:pt x="257175" y="365759"/>
                </a:lnTo>
                <a:lnTo>
                  <a:pt x="265912" y="368299"/>
                </a:lnTo>
                <a:lnTo>
                  <a:pt x="263563" y="373379"/>
                </a:lnTo>
                <a:lnTo>
                  <a:pt x="277698" y="378459"/>
                </a:lnTo>
                <a:lnTo>
                  <a:pt x="279793" y="379729"/>
                </a:lnTo>
                <a:lnTo>
                  <a:pt x="280911" y="380999"/>
                </a:lnTo>
                <a:lnTo>
                  <a:pt x="283984" y="382269"/>
                </a:lnTo>
                <a:lnTo>
                  <a:pt x="296125" y="391159"/>
                </a:lnTo>
                <a:lnTo>
                  <a:pt x="301383" y="406399"/>
                </a:lnTo>
                <a:lnTo>
                  <a:pt x="525128" y="406399"/>
                </a:lnTo>
                <a:lnTo>
                  <a:pt x="524357" y="403859"/>
                </a:lnTo>
                <a:lnTo>
                  <a:pt x="529475" y="400049"/>
                </a:lnTo>
                <a:lnTo>
                  <a:pt x="538086" y="400049"/>
                </a:lnTo>
                <a:lnTo>
                  <a:pt x="540181" y="397509"/>
                </a:lnTo>
                <a:lnTo>
                  <a:pt x="543105" y="388619"/>
                </a:lnTo>
                <a:lnTo>
                  <a:pt x="542353" y="388619"/>
                </a:lnTo>
                <a:lnTo>
                  <a:pt x="543941" y="386079"/>
                </a:lnTo>
                <a:lnTo>
                  <a:pt x="545122" y="386079"/>
                </a:lnTo>
                <a:lnTo>
                  <a:pt x="549275" y="382269"/>
                </a:lnTo>
                <a:lnTo>
                  <a:pt x="560959" y="380999"/>
                </a:lnTo>
                <a:lnTo>
                  <a:pt x="560726" y="379729"/>
                </a:lnTo>
                <a:lnTo>
                  <a:pt x="559117" y="379729"/>
                </a:lnTo>
                <a:lnTo>
                  <a:pt x="558330" y="369569"/>
                </a:lnTo>
                <a:lnTo>
                  <a:pt x="558286" y="365759"/>
                </a:lnTo>
                <a:close/>
              </a:path>
              <a:path w="592454" h="641350">
                <a:moveTo>
                  <a:pt x="543430" y="387631"/>
                </a:moveTo>
                <a:lnTo>
                  <a:pt x="542353" y="388619"/>
                </a:lnTo>
                <a:lnTo>
                  <a:pt x="543105" y="388619"/>
                </a:lnTo>
                <a:lnTo>
                  <a:pt x="543430" y="387631"/>
                </a:lnTo>
                <a:close/>
              </a:path>
              <a:path w="592454" h="641350">
                <a:moveTo>
                  <a:pt x="545122" y="386079"/>
                </a:moveTo>
                <a:lnTo>
                  <a:pt x="543941" y="386079"/>
                </a:lnTo>
                <a:lnTo>
                  <a:pt x="543430" y="387631"/>
                </a:lnTo>
                <a:lnTo>
                  <a:pt x="545122" y="386079"/>
                </a:lnTo>
                <a:close/>
              </a:path>
              <a:path w="592454" h="641350">
                <a:moveTo>
                  <a:pt x="560260" y="377189"/>
                </a:moveTo>
                <a:lnTo>
                  <a:pt x="559117" y="379729"/>
                </a:lnTo>
                <a:lnTo>
                  <a:pt x="560726" y="379729"/>
                </a:lnTo>
                <a:lnTo>
                  <a:pt x="560260" y="377189"/>
                </a:lnTo>
                <a:close/>
              </a:path>
              <a:path w="592454" h="641350">
                <a:moveTo>
                  <a:pt x="556989" y="330199"/>
                </a:moveTo>
                <a:lnTo>
                  <a:pt x="199783" y="330199"/>
                </a:lnTo>
                <a:lnTo>
                  <a:pt x="198005" y="335279"/>
                </a:lnTo>
                <a:lnTo>
                  <a:pt x="194289" y="340359"/>
                </a:lnTo>
                <a:lnTo>
                  <a:pt x="192638" y="345439"/>
                </a:lnTo>
                <a:lnTo>
                  <a:pt x="197053" y="353059"/>
                </a:lnTo>
                <a:lnTo>
                  <a:pt x="201817" y="354329"/>
                </a:lnTo>
                <a:lnTo>
                  <a:pt x="227406" y="354329"/>
                </a:lnTo>
                <a:lnTo>
                  <a:pt x="230911" y="356869"/>
                </a:lnTo>
                <a:lnTo>
                  <a:pt x="228498" y="360679"/>
                </a:lnTo>
                <a:lnTo>
                  <a:pt x="235940" y="364489"/>
                </a:lnTo>
                <a:lnTo>
                  <a:pt x="248107" y="369569"/>
                </a:lnTo>
                <a:lnTo>
                  <a:pt x="253593" y="369569"/>
                </a:lnTo>
                <a:lnTo>
                  <a:pt x="257175" y="365759"/>
                </a:lnTo>
                <a:lnTo>
                  <a:pt x="558286" y="365759"/>
                </a:lnTo>
                <a:lnTo>
                  <a:pt x="558356" y="345439"/>
                </a:lnTo>
                <a:lnTo>
                  <a:pt x="558200" y="340359"/>
                </a:lnTo>
                <a:lnTo>
                  <a:pt x="558122" y="337819"/>
                </a:lnTo>
                <a:lnTo>
                  <a:pt x="556989" y="330199"/>
                </a:lnTo>
                <a:close/>
              </a:path>
              <a:path w="592454" h="641350">
                <a:moveTo>
                  <a:pt x="562565" y="264159"/>
                </a:moveTo>
                <a:lnTo>
                  <a:pt x="113728" y="264159"/>
                </a:lnTo>
                <a:lnTo>
                  <a:pt x="120637" y="266699"/>
                </a:lnTo>
                <a:lnTo>
                  <a:pt x="126365" y="270509"/>
                </a:lnTo>
                <a:lnTo>
                  <a:pt x="128168" y="270509"/>
                </a:lnTo>
                <a:lnTo>
                  <a:pt x="132905" y="280669"/>
                </a:lnTo>
                <a:lnTo>
                  <a:pt x="132854" y="285749"/>
                </a:lnTo>
                <a:lnTo>
                  <a:pt x="136690" y="292099"/>
                </a:lnTo>
                <a:lnTo>
                  <a:pt x="138468" y="293369"/>
                </a:lnTo>
                <a:lnTo>
                  <a:pt x="141274" y="299719"/>
                </a:lnTo>
                <a:lnTo>
                  <a:pt x="142278" y="304799"/>
                </a:lnTo>
                <a:lnTo>
                  <a:pt x="145376" y="313689"/>
                </a:lnTo>
                <a:lnTo>
                  <a:pt x="146481" y="317499"/>
                </a:lnTo>
                <a:lnTo>
                  <a:pt x="153428" y="326389"/>
                </a:lnTo>
                <a:lnTo>
                  <a:pt x="156210" y="334009"/>
                </a:lnTo>
                <a:lnTo>
                  <a:pt x="164515" y="335279"/>
                </a:lnTo>
                <a:lnTo>
                  <a:pt x="170278" y="335279"/>
                </a:lnTo>
                <a:lnTo>
                  <a:pt x="176591" y="332739"/>
                </a:lnTo>
                <a:lnTo>
                  <a:pt x="185684" y="330199"/>
                </a:lnTo>
                <a:lnTo>
                  <a:pt x="556989" y="330199"/>
                </a:lnTo>
                <a:lnTo>
                  <a:pt x="556234" y="325119"/>
                </a:lnTo>
                <a:lnTo>
                  <a:pt x="554875" y="321309"/>
                </a:lnTo>
                <a:lnTo>
                  <a:pt x="546188" y="320039"/>
                </a:lnTo>
                <a:lnTo>
                  <a:pt x="541159" y="314959"/>
                </a:lnTo>
                <a:lnTo>
                  <a:pt x="542163" y="313689"/>
                </a:lnTo>
                <a:lnTo>
                  <a:pt x="540118" y="309879"/>
                </a:lnTo>
                <a:lnTo>
                  <a:pt x="539026" y="309879"/>
                </a:lnTo>
                <a:lnTo>
                  <a:pt x="536054" y="302259"/>
                </a:lnTo>
                <a:lnTo>
                  <a:pt x="533565" y="302259"/>
                </a:lnTo>
                <a:lnTo>
                  <a:pt x="532231" y="289559"/>
                </a:lnTo>
                <a:lnTo>
                  <a:pt x="549943" y="289559"/>
                </a:lnTo>
                <a:lnTo>
                  <a:pt x="540016" y="284479"/>
                </a:lnTo>
                <a:lnTo>
                  <a:pt x="539153" y="283209"/>
                </a:lnTo>
                <a:lnTo>
                  <a:pt x="542848" y="276859"/>
                </a:lnTo>
                <a:lnTo>
                  <a:pt x="546849" y="273049"/>
                </a:lnTo>
                <a:lnTo>
                  <a:pt x="549706" y="273049"/>
                </a:lnTo>
                <a:lnTo>
                  <a:pt x="554380" y="271779"/>
                </a:lnTo>
                <a:lnTo>
                  <a:pt x="565032" y="271779"/>
                </a:lnTo>
                <a:lnTo>
                  <a:pt x="563918" y="267969"/>
                </a:lnTo>
                <a:lnTo>
                  <a:pt x="563257" y="265429"/>
                </a:lnTo>
                <a:lnTo>
                  <a:pt x="562508" y="265429"/>
                </a:lnTo>
                <a:lnTo>
                  <a:pt x="562565" y="264159"/>
                </a:lnTo>
                <a:close/>
              </a:path>
              <a:path w="592454" h="641350">
                <a:moveTo>
                  <a:pt x="549943" y="289559"/>
                </a:moveTo>
                <a:lnTo>
                  <a:pt x="532231" y="289559"/>
                </a:lnTo>
                <a:lnTo>
                  <a:pt x="536422" y="290829"/>
                </a:lnTo>
                <a:lnTo>
                  <a:pt x="537921" y="292099"/>
                </a:lnTo>
                <a:lnTo>
                  <a:pt x="545223" y="295909"/>
                </a:lnTo>
                <a:lnTo>
                  <a:pt x="545465" y="297179"/>
                </a:lnTo>
                <a:lnTo>
                  <a:pt x="554139" y="299719"/>
                </a:lnTo>
                <a:lnTo>
                  <a:pt x="564130" y="297179"/>
                </a:lnTo>
                <a:lnTo>
                  <a:pt x="567593" y="290829"/>
                </a:lnTo>
                <a:lnTo>
                  <a:pt x="552424" y="290829"/>
                </a:lnTo>
                <a:lnTo>
                  <a:pt x="549943" y="289559"/>
                </a:lnTo>
                <a:close/>
              </a:path>
              <a:path w="592454" h="641350">
                <a:moveTo>
                  <a:pt x="566953" y="279399"/>
                </a:moveTo>
                <a:lnTo>
                  <a:pt x="559155" y="281939"/>
                </a:lnTo>
                <a:lnTo>
                  <a:pt x="550202" y="283209"/>
                </a:lnTo>
                <a:lnTo>
                  <a:pt x="552424" y="290829"/>
                </a:lnTo>
                <a:lnTo>
                  <a:pt x="567593" y="290829"/>
                </a:lnTo>
                <a:lnTo>
                  <a:pt x="567510" y="285749"/>
                </a:lnTo>
                <a:lnTo>
                  <a:pt x="566864" y="281939"/>
                </a:lnTo>
                <a:lnTo>
                  <a:pt x="566953" y="279399"/>
                </a:lnTo>
                <a:close/>
              </a:path>
              <a:path w="592454" h="641350">
                <a:moveTo>
                  <a:pt x="565032" y="271779"/>
                </a:moveTo>
                <a:lnTo>
                  <a:pt x="554380" y="271779"/>
                </a:lnTo>
                <a:lnTo>
                  <a:pt x="556768" y="273049"/>
                </a:lnTo>
                <a:lnTo>
                  <a:pt x="560959" y="273049"/>
                </a:lnTo>
                <a:lnTo>
                  <a:pt x="563829" y="274319"/>
                </a:lnTo>
                <a:lnTo>
                  <a:pt x="565404" y="273049"/>
                </a:lnTo>
                <a:lnTo>
                  <a:pt x="565032" y="271779"/>
                </a:lnTo>
                <a:close/>
              </a:path>
              <a:path w="592454" h="641350">
                <a:moveTo>
                  <a:pt x="562571" y="251459"/>
                </a:moveTo>
                <a:lnTo>
                  <a:pt x="56248" y="251459"/>
                </a:lnTo>
                <a:lnTo>
                  <a:pt x="66890" y="252729"/>
                </a:lnTo>
                <a:lnTo>
                  <a:pt x="74561" y="253999"/>
                </a:lnTo>
                <a:lnTo>
                  <a:pt x="79348" y="261619"/>
                </a:lnTo>
                <a:lnTo>
                  <a:pt x="81348" y="265429"/>
                </a:lnTo>
                <a:lnTo>
                  <a:pt x="83621" y="266699"/>
                </a:lnTo>
                <a:lnTo>
                  <a:pt x="89230" y="267969"/>
                </a:lnTo>
                <a:lnTo>
                  <a:pt x="94107" y="267969"/>
                </a:lnTo>
                <a:lnTo>
                  <a:pt x="99047" y="266699"/>
                </a:lnTo>
                <a:lnTo>
                  <a:pt x="106045" y="265429"/>
                </a:lnTo>
                <a:lnTo>
                  <a:pt x="107962" y="264159"/>
                </a:lnTo>
                <a:lnTo>
                  <a:pt x="562565" y="264159"/>
                </a:lnTo>
                <a:lnTo>
                  <a:pt x="562622" y="262889"/>
                </a:lnTo>
                <a:lnTo>
                  <a:pt x="562737" y="261619"/>
                </a:lnTo>
                <a:lnTo>
                  <a:pt x="564984" y="259079"/>
                </a:lnTo>
                <a:lnTo>
                  <a:pt x="564286" y="256539"/>
                </a:lnTo>
                <a:lnTo>
                  <a:pt x="565683" y="255269"/>
                </a:lnTo>
                <a:lnTo>
                  <a:pt x="561441" y="255269"/>
                </a:lnTo>
                <a:lnTo>
                  <a:pt x="562571" y="251459"/>
                </a:lnTo>
                <a:close/>
              </a:path>
              <a:path w="592454" h="641350">
                <a:moveTo>
                  <a:pt x="99880" y="27939"/>
                </a:moveTo>
                <a:lnTo>
                  <a:pt x="23393" y="27939"/>
                </a:lnTo>
                <a:lnTo>
                  <a:pt x="25344" y="38099"/>
                </a:lnTo>
                <a:lnTo>
                  <a:pt x="24611" y="45719"/>
                </a:lnTo>
                <a:lnTo>
                  <a:pt x="24488" y="46989"/>
                </a:lnTo>
                <a:lnTo>
                  <a:pt x="22789" y="54609"/>
                </a:lnTo>
                <a:lnTo>
                  <a:pt x="22212" y="60959"/>
                </a:lnTo>
                <a:lnTo>
                  <a:pt x="23063" y="68579"/>
                </a:lnTo>
                <a:lnTo>
                  <a:pt x="25552" y="69849"/>
                </a:lnTo>
                <a:lnTo>
                  <a:pt x="28498" y="73659"/>
                </a:lnTo>
                <a:lnTo>
                  <a:pt x="29895" y="77469"/>
                </a:lnTo>
                <a:lnTo>
                  <a:pt x="42049" y="80009"/>
                </a:lnTo>
                <a:lnTo>
                  <a:pt x="37515" y="83819"/>
                </a:lnTo>
                <a:lnTo>
                  <a:pt x="31682" y="90169"/>
                </a:lnTo>
                <a:lnTo>
                  <a:pt x="29092" y="96519"/>
                </a:lnTo>
                <a:lnTo>
                  <a:pt x="31907" y="102869"/>
                </a:lnTo>
                <a:lnTo>
                  <a:pt x="42291" y="109219"/>
                </a:lnTo>
                <a:lnTo>
                  <a:pt x="48247" y="111759"/>
                </a:lnTo>
                <a:lnTo>
                  <a:pt x="40830" y="118109"/>
                </a:lnTo>
                <a:lnTo>
                  <a:pt x="40424" y="128269"/>
                </a:lnTo>
                <a:lnTo>
                  <a:pt x="40919" y="134619"/>
                </a:lnTo>
                <a:lnTo>
                  <a:pt x="40999" y="137159"/>
                </a:lnTo>
                <a:lnTo>
                  <a:pt x="41079" y="139699"/>
                </a:lnTo>
                <a:lnTo>
                  <a:pt x="41198" y="143509"/>
                </a:lnTo>
                <a:lnTo>
                  <a:pt x="40093" y="147319"/>
                </a:lnTo>
                <a:lnTo>
                  <a:pt x="41490" y="148589"/>
                </a:lnTo>
                <a:lnTo>
                  <a:pt x="49585" y="148589"/>
                </a:lnTo>
                <a:lnTo>
                  <a:pt x="53441" y="153669"/>
                </a:lnTo>
                <a:lnTo>
                  <a:pt x="54678" y="160019"/>
                </a:lnTo>
                <a:lnTo>
                  <a:pt x="54737" y="161289"/>
                </a:lnTo>
                <a:lnTo>
                  <a:pt x="54855" y="163829"/>
                </a:lnTo>
                <a:lnTo>
                  <a:pt x="54914" y="165099"/>
                </a:lnTo>
                <a:lnTo>
                  <a:pt x="55037" y="166369"/>
                </a:lnTo>
                <a:lnTo>
                  <a:pt x="55160" y="167639"/>
                </a:lnTo>
                <a:lnTo>
                  <a:pt x="55283" y="168909"/>
                </a:lnTo>
                <a:lnTo>
                  <a:pt x="46697" y="170179"/>
                </a:lnTo>
                <a:lnTo>
                  <a:pt x="40678" y="173989"/>
                </a:lnTo>
                <a:lnTo>
                  <a:pt x="38963" y="177799"/>
                </a:lnTo>
                <a:lnTo>
                  <a:pt x="36868" y="179069"/>
                </a:lnTo>
                <a:lnTo>
                  <a:pt x="35471" y="184149"/>
                </a:lnTo>
                <a:lnTo>
                  <a:pt x="38138" y="184149"/>
                </a:lnTo>
                <a:lnTo>
                  <a:pt x="39939" y="198119"/>
                </a:lnTo>
                <a:lnTo>
                  <a:pt x="45847" y="233679"/>
                </a:lnTo>
                <a:lnTo>
                  <a:pt x="47015" y="242569"/>
                </a:lnTo>
                <a:lnTo>
                  <a:pt x="45415" y="248919"/>
                </a:lnTo>
                <a:lnTo>
                  <a:pt x="47117" y="252729"/>
                </a:lnTo>
                <a:lnTo>
                  <a:pt x="46812" y="251459"/>
                </a:lnTo>
                <a:lnTo>
                  <a:pt x="562571" y="251459"/>
                </a:lnTo>
                <a:lnTo>
                  <a:pt x="563702" y="247649"/>
                </a:lnTo>
                <a:lnTo>
                  <a:pt x="571690" y="240029"/>
                </a:lnTo>
                <a:lnTo>
                  <a:pt x="570420" y="227329"/>
                </a:lnTo>
                <a:lnTo>
                  <a:pt x="559892" y="217169"/>
                </a:lnTo>
                <a:lnTo>
                  <a:pt x="557618" y="205739"/>
                </a:lnTo>
                <a:lnTo>
                  <a:pt x="563600" y="201929"/>
                </a:lnTo>
                <a:lnTo>
                  <a:pt x="564870" y="195579"/>
                </a:lnTo>
                <a:lnTo>
                  <a:pt x="562508" y="194309"/>
                </a:lnTo>
                <a:lnTo>
                  <a:pt x="562635" y="190499"/>
                </a:lnTo>
                <a:lnTo>
                  <a:pt x="562876" y="189229"/>
                </a:lnTo>
                <a:lnTo>
                  <a:pt x="564616" y="185419"/>
                </a:lnTo>
                <a:lnTo>
                  <a:pt x="564270" y="182879"/>
                </a:lnTo>
                <a:lnTo>
                  <a:pt x="563095" y="177799"/>
                </a:lnTo>
                <a:lnTo>
                  <a:pt x="564773" y="173989"/>
                </a:lnTo>
                <a:lnTo>
                  <a:pt x="572985" y="172719"/>
                </a:lnTo>
                <a:lnTo>
                  <a:pt x="588708" y="172719"/>
                </a:lnTo>
                <a:lnTo>
                  <a:pt x="589555" y="171449"/>
                </a:lnTo>
                <a:lnTo>
                  <a:pt x="390587" y="171449"/>
                </a:lnTo>
                <a:lnTo>
                  <a:pt x="387134" y="167639"/>
                </a:lnTo>
                <a:lnTo>
                  <a:pt x="388150" y="160019"/>
                </a:lnTo>
                <a:lnTo>
                  <a:pt x="389864" y="153669"/>
                </a:lnTo>
                <a:lnTo>
                  <a:pt x="386892" y="146049"/>
                </a:lnTo>
                <a:lnTo>
                  <a:pt x="367804" y="146049"/>
                </a:lnTo>
                <a:lnTo>
                  <a:pt x="361530" y="144779"/>
                </a:lnTo>
                <a:lnTo>
                  <a:pt x="358095" y="142239"/>
                </a:lnTo>
                <a:lnTo>
                  <a:pt x="353098" y="142239"/>
                </a:lnTo>
                <a:lnTo>
                  <a:pt x="353098" y="137159"/>
                </a:lnTo>
                <a:lnTo>
                  <a:pt x="373939" y="137159"/>
                </a:lnTo>
                <a:lnTo>
                  <a:pt x="372942" y="111759"/>
                </a:lnTo>
                <a:lnTo>
                  <a:pt x="372842" y="109219"/>
                </a:lnTo>
                <a:lnTo>
                  <a:pt x="372743" y="106679"/>
                </a:lnTo>
                <a:lnTo>
                  <a:pt x="315772" y="106679"/>
                </a:lnTo>
                <a:lnTo>
                  <a:pt x="315880" y="104139"/>
                </a:lnTo>
                <a:lnTo>
                  <a:pt x="315934" y="102869"/>
                </a:lnTo>
                <a:lnTo>
                  <a:pt x="283883" y="102869"/>
                </a:lnTo>
                <a:lnTo>
                  <a:pt x="272542" y="97789"/>
                </a:lnTo>
                <a:lnTo>
                  <a:pt x="275615" y="82549"/>
                </a:lnTo>
                <a:lnTo>
                  <a:pt x="251879" y="77469"/>
                </a:lnTo>
                <a:lnTo>
                  <a:pt x="198120" y="77469"/>
                </a:lnTo>
                <a:lnTo>
                  <a:pt x="170688" y="74929"/>
                </a:lnTo>
                <a:lnTo>
                  <a:pt x="168788" y="64769"/>
                </a:lnTo>
                <a:lnTo>
                  <a:pt x="85623" y="64769"/>
                </a:lnTo>
                <a:lnTo>
                  <a:pt x="72466" y="48259"/>
                </a:lnTo>
                <a:lnTo>
                  <a:pt x="99593" y="33019"/>
                </a:lnTo>
                <a:lnTo>
                  <a:pt x="99880" y="27939"/>
                </a:lnTo>
                <a:close/>
              </a:path>
              <a:path w="592454" h="641350">
                <a:moveTo>
                  <a:pt x="588708" y="172719"/>
                </a:moveTo>
                <a:lnTo>
                  <a:pt x="572985" y="172719"/>
                </a:lnTo>
                <a:lnTo>
                  <a:pt x="577176" y="175259"/>
                </a:lnTo>
                <a:lnTo>
                  <a:pt x="582396" y="173989"/>
                </a:lnTo>
                <a:lnTo>
                  <a:pt x="588708" y="172719"/>
                </a:lnTo>
                <a:close/>
              </a:path>
              <a:path w="592454" h="641350">
                <a:moveTo>
                  <a:pt x="524878" y="138429"/>
                </a:moveTo>
                <a:lnTo>
                  <a:pt x="519582" y="143509"/>
                </a:lnTo>
                <a:lnTo>
                  <a:pt x="510159" y="143509"/>
                </a:lnTo>
                <a:lnTo>
                  <a:pt x="501334" y="144779"/>
                </a:lnTo>
                <a:lnTo>
                  <a:pt x="487272" y="144779"/>
                </a:lnTo>
                <a:lnTo>
                  <a:pt x="450748" y="148589"/>
                </a:lnTo>
                <a:lnTo>
                  <a:pt x="448094" y="149859"/>
                </a:lnTo>
                <a:lnTo>
                  <a:pt x="438289" y="151129"/>
                </a:lnTo>
                <a:lnTo>
                  <a:pt x="431279" y="151129"/>
                </a:lnTo>
                <a:lnTo>
                  <a:pt x="424294" y="152399"/>
                </a:lnTo>
                <a:lnTo>
                  <a:pt x="422198" y="153669"/>
                </a:lnTo>
                <a:lnTo>
                  <a:pt x="419112" y="153669"/>
                </a:lnTo>
                <a:lnTo>
                  <a:pt x="416928" y="160019"/>
                </a:lnTo>
                <a:lnTo>
                  <a:pt x="420712" y="163829"/>
                </a:lnTo>
                <a:lnTo>
                  <a:pt x="417741" y="171449"/>
                </a:lnTo>
                <a:lnTo>
                  <a:pt x="551535" y="171449"/>
                </a:lnTo>
                <a:lnTo>
                  <a:pt x="544897" y="168909"/>
                </a:lnTo>
                <a:lnTo>
                  <a:pt x="539483" y="168909"/>
                </a:lnTo>
                <a:lnTo>
                  <a:pt x="538086" y="166369"/>
                </a:lnTo>
                <a:lnTo>
                  <a:pt x="542937" y="165099"/>
                </a:lnTo>
                <a:lnTo>
                  <a:pt x="539457" y="156209"/>
                </a:lnTo>
                <a:lnTo>
                  <a:pt x="533133" y="144779"/>
                </a:lnTo>
                <a:lnTo>
                  <a:pt x="524878" y="138429"/>
                </a:lnTo>
                <a:close/>
              </a:path>
              <a:path w="592454" h="641350">
                <a:moveTo>
                  <a:pt x="577316" y="160019"/>
                </a:moveTo>
                <a:lnTo>
                  <a:pt x="567588" y="160019"/>
                </a:lnTo>
                <a:lnTo>
                  <a:pt x="562546" y="161289"/>
                </a:lnTo>
                <a:lnTo>
                  <a:pt x="556691" y="165099"/>
                </a:lnTo>
                <a:lnTo>
                  <a:pt x="558241" y="170179"/>
                </a:lnTo>
                <a:lnTo>
                  <a:pt x="551535" y="171449"/>
                </a:lnTo>
                <a:lnTo>
                  <a:pt x="589555" y="171449"/>
                </a:lnTo>
                <a:lnTo>
                  <a:pt x="591248" y="168909"/>
                </a:lnTo>
                <a:lnTo>
                  <a:pt x="591947" y="166369"/>
                </a:lnTo>
                <a:lnTo>
                  <a:pt x="591248" y="165099"/>
                </a:lnTo>
                <a:lnTo>
                  <a:pt x="592023" y="163829"/>
                </a:lnTo>
                <a:lnTo>
                  <a:pt x="585520" y="161289"/>
                </a:lnTo>
                <a:lnTo>
                  <a:pt x="577316" y="160019"/>
                </a:lnTo>
                <a:close/>
              </a:path>
              <a:path w="592454" h="641350">
                <a:moveTo>
                  <a:pt x="541578" y="167639"/>
                </a:moveTo>
                <a:lnTo>
                  <a:pt x="539483" y="168909"/>
                </a:lnTo>
                <a:lnTo>
                  <a:pt x="544897" y="168909"/>
                </a:lnTo>
                <a:lnTo>
                  <a:pt x="541578" y="167639"/>
                </a:lnTo>
                <a:close/>
              </a:path>
              <a:path w="592454" h="641350">
                <a:moveTo>
                  <a:pt x="373748" y="144779"/>
                </a:moveTo>
                <a:lnTo>
                  <a:pt x="367804" y="146049"/>
                </a:lnTo>
                <a:lnTo>
                  <a:pt x="382701" y="146049"/>
                </a:lnTo>
                <a:lnTo>
                  <a:pt x="373748" y="144779"/>
                </a:lnTo>
                <a:close/>
              </a:path>
              <a:path w="592454" h="641350">
                <a:moveTo>
                  <a:pt x="354660" y="139699"/>
                </a:moveTo>
                <a:lnTo>
                  <a:pt x="353098" y="142239"/>
                </a:lnTo>
                <a:lnTo>
                  <a:pt x="358095" y="142239"/>
                </a:lnTo>
                <a:lnTo>
                  <a:pt x="354660" y="139699"/>
                </a:lnTo>
                <a:close/>
              </a:path>
              <a:path w="592454" h="641350">
                <a:moveTo>
                  <a:pt x="373939" y="137159"/>
                </a:moveTo>
                <a:lnTo>
                  <a:pt x="353098" y="137159"/>
                </a:lnTo>
                <a:lnTo>
                  <a:pt x="373989" y="138429"/>
                </a:lnTo>
                <a:lnTo>
                  <a:pt x="373939" y="137159"/>
                </a:lnTo>
                <a:close/>
              </a:path>
              <a:path w="592454" h="641350">
                <a:moveTo>
                  <a:pt x="372643" y="104139"/>
                </a:moveTo>
                <a:lnTo>
                  <a:pt x="315772" y="106679"/>
                </a:lnTo>
                <a:lnTo>
                  <a:pt x="372743" y="106679"/>
                </a:lnTo>
                <a:lnTo>
                  <a:pt x="372643" y="104139"/>
                </a:lnTo>
                <a:close/>
              </a:path>
              <a:path w="592454" h="641350">
                <a:moveTo>
                  <a:pt x="283349" y="73659"/>
                </a:moveTo>
                <a:lnTo>
                  <a:pt x="283419" y="77469"/>
                </a:lnTo>
                <a:lnTo>
                  <a:pt x="283535" y="83819"/>
                </a:lnTo>
                <a:lnTo>
                  <a:pt x="283651" y="90169"/>
                </a:lnTo>
                <a:lnTo>
                  <a:pt x="283767" y="96519"/>
                </a:lnTo>
                <a:lnTo>
                  <a:pt x="283883" y="102869"/>
                </a:lnTo>
                <a:lnTo>
                  <a:pt x="315934" y="102869"/>
                </a:lnTo>
                <a:lnTo>
                  <a:pt x="316742" y="83819"/>
                </a:lnTo>
                <a:lnTo>
                  <a:pt x="316795" y="82549"/>
                </a:lnTo>
                <a:lnTo>
                  <a:pt x="316903" y="80009"/>
                </a:lnTo>
                <a:lnTo>
                  <a:pt x="317011" y="77469"/>
                </a:lnTo>
                <a:lnTo>
                  <a:pt x="317119" y="74929"/>
                </a:lnTo>
                <a:lnTo>
                  <a:pt x="283349" y="73659"/>
                </a:lnTo>
                <a:close/>
              </a:path>
              <a:path w="592454" h="641350">
                <a:moveTo>
                  <a:pt x="204406" y="67309"/>
                </a:moveTo>
                <a:lnTo>
                  <a:pt x="198120" y="77469"/>
                </a:lnTo>
                <a:lnTo>
                  <a:pt x="251879" y="77469"/>
                </a:lnTo>
                <a:lnTo>
                  <a:pt x="204406" y="67309"/>
                </a:lnTo>
                <a:close/>
              </a:path>
              <a:path w="592454" h="641350">
                <a:moveTo>
                  <a:pt x="118541" y="39369"/>
                </a:moveTo>
                <a:lnTo>
                  <a:pt x="101841" y="46989"/>
                </a:lnTo>
                <a:lnTo>
                  <a:pt x="85623" y="64769"/>
                </a:lnTo>
                <a:lnTo>
                  <a:pt x="168788" y="64769"/>
                </a:lnTo>
                <a:lnTo>
                  <a:pt x="165177" y="54609"/>
                </a:lnTo>
                <a:lnTo>
                  <a:pt x="160359" y="45719"/>
                </a:lnTo>
                <a:lnTo>
                  <a:pt x="126923" y="45719"/>
                </a:lnTo>
                <a:lnTo>
                  <a:pt x="118541" y="39369"/>
                </a:lnTo>
                <a:close/>
              </a:path>
              <a:path w="592454" h="641350">
                <a:moveTo>
                  <a:pt x="154838" y="34289"/>
                </a:moveTo>
                <a:lnTo>
                  <a:pt x="126923" y="45719"/>
                </a:lnTo>
                <a:lnTo>
                  <a:pt x="160359" y="45719"/>
                </a:lnTo>
                <a:lnTo>
                  <a:pt x="154838" y="34289"/>
                </a:lnTo>
                <a:close/>
              </a:path>
              <a:path w="592454" h="641350">
                <a:moveTo>
                  <a:pt x="34772" y="0"/>
                </a:moveTo>
                <a:lnTo>
                  <a:pt x="18021" y="0"/>
                </a:lnTo>
                <a:lnTo>
                  <a:pt x="28498" y="13969"/>
                </a:lnTo>
                <a:lnTo>
                  <a:pt x="1181" y="13969"/>
                </a:lnTo>
                <a:lnTo>
                  <a:pt x="609" y="19049"/>
                </a:lnTo>
                <a:lnTo>
                  <a:pt x="25" y="27939"/>
                </a:lnTo>
                <a:lnTo>
                  <a:pt x="1549" y="34289"/>
                </a:lnTo>
                <a:lnTo>
                  <a:pt x="1689" y="34289"/>
                </a:lnTo>
                <a:lnTo>
                  <a:pt x="9220" y="33019"/>
                </a:lnTo>
                <a:lnTo>
                  <a:pt x="23393" y="27939"/>
                </a:lnTo>
                <a:lnTo>
                  <a:pt x="99880" y="27939"/>
                </a:lnTo>
                <a:lnTo>
                  <a:pt x="100167" y="22859"/>
                </a:lnTo>
                <a:lnTo>
                  <a:pt x="97820" y="16509"/>
                </a:lnTo>
                <a:lnTo>
                  <a:pt x="56311" y="16509"/>
                </a:lnTo>
                <a:lnTo>
                  <a:pt x="52998" y="13969"/>
                </a:lnTo>
                <a:lnTo>
                  <a:pt x="2501" y="13969"/>
                </a:lnTo>
                <a:lnTo>
                  <a:pt x="0" y="12699"/>
                </a:lnTo>
                <a:lnTo>
                  <a:pt x="51341" y="12699"/>
                </a:lnTo>
                <a:lnTo>
                  <a:pt x="34772" y="0"/>
                </a:lnTo>
                <a:close/>
              </a:path>
              <a:path w="592454" h="641350">
                <a:moveTo>
                  <a:pt x="83959" y="7619"/>
                </a:moveTo>
                <a:lnTo>
                  <a:pt x="59905" y="7619"/>
                </a:lnTo>
                <a:lnTo>
                  <a:pt x="56311" y="16509"/>
                </a:lnTo>
                <a:lnTo>
                  <a:pt x="97820" y="16509"/>
                </a:lnTo>
                <a:lnTo>
                  <a:pt x="92451" y="11429"/>
                </a:lnTo>
                <a:lnTo>
                  <a:pt x="83959" y="7619"/>
                </a:lnTo>
                <a:close/>
              </a:path>
            </a:pathLst>
          </a:custGeom>
          <a:solidFill>
            <a:srgbClr val="9F3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212801" y="5455024"/>
            <a:ext cx="457200" cy="507365"/>
          </a:xfrm>
          <a:custGeom>
            <a:avLst/>
            <a:gdLst/>
            <a:ahLst/>
            <a:cxnLst/>
            <a:rect l="l" t="t" r="r" b="b"/>
            <a:pathLst>
              <a:path w="457200" h="507364">
                <a:moveTo>
                  <a:pt x="434964" y="433476"/>
                </a:moveTo>
                <a:lnTo>
                  <a:pt x="113042" y="433476"/>
                </a:lnTo>
                <a:lnTo>
                  <a:pt x="115239" y="439089"/>
                </a:lnTo>
                <a:lnTo>
                  <a:pt x="115834" y="444587"/>
                </a:lnTo>
                <a:lnTo>
                  <a:pt x="115168" y="451946"/>
                </a:lnTo>
                <a:lnTo>
                  <a:pt x="115065" y="453275"/>
                </a:lnTo>
                <a:lnTo>
                  <a:pt x="114953" y="454723"/>
                </a:lnTo>
                <a:lnTo>
                  <a:pt x="114881" y="455649"/>
                </a:lnTo>
                <a:lnTo>
                  <a:pt x="114766" y="457136"/>
                </a:lnTo>
                <a:lnTo>
                  <a:pt x="114655" y="461410"/>
                </a:lnTo>
                <a:lnTo>
                  <a:pt x="115196" y="467469"/>
                </a:lnTo>
                <a:lnTo>
                  <a:pt x="115239" y="467956"/>
                </a:lnTo>
                <a:lnTo>
                  <a:pt x="129654" y="498043"/>
                </a:lnTo>
                <a:lnTo>
                  <a:pt x="146456" y="500443"/>
                </a:lnTo>
                <a:lnTo>
                  <a:pt x="154354" y="502339"/>
                </a:lnTo>
                <a:lnTo>
                  <a:pt x="164038" y="504958"/>
                </a:lnTo>
                <a:lnTo>
                  <a:pt x="173297" y="506817"/>
                </a:lnTo>
                <a:lnTo>
                  <a:pt x="180073" y="506463"/>
                </a:lnTo>
                <a:lnTo>
                  <a:pt x="182396" y="501636"/>
                </a:lnTo>
                <a:lnTo>
                  <a:pt x="181919" y="494501"/>
                </a:lnTo>
                <a:lnTo>
                  <a:pt x="181812" y="492023"/>
                </a:lnTo>
                <a:lnTo>
                  <a:pt x="181697" y="488467"/>
                </a:lnTo>
                <a:lnTo>
                  <a:pt x="181643" y="486807"/>
                </a:lnTo>
                <a:lnTo>
                  <a:pt x="184873" y="484809"/>
                </a:lnTo>
                <a:lnTo>
                  <a:pt x="226361" y="484809"/>
                </a:lnTo>
                <a:lnTo>
                  <a:pt x="229285" y="483603"/>
                </a:lnTo>
                <a:lnTo>
                  <a:pt x="258102" y="473976"/>
                </a:lnTo>
                <a:lnTo>
                  <a:pt x="344046" y="473976"/>
                </a:lnTo>
                <a:lnTo>
                  <a:pt x="353529" y="472973"/>
                </a:lnTo>
                <a:lnTo>
                  <a:pt x="391754" y="472973"/>
                </a:lnTo>
                <a:lnTo>
                  <a:pt x="388710" y="467469"/>
                </a:lnTo>
                <a:lnTo>
                  <a:pt x="384752" y="461410"/>
                </a:lnTo>
                <a:lnTo>
                  <a:pt x="382943" y="457136"/>
                </a:lnTo>
                <a:lnTo>
                  <a:pt x="383046" y="454723"/>
                </a:lnTo>
                <a:lnTo>
                  <a:pt x="383108" y="453275"/>
                </a:lnTo>
                <a:lnTo>
                  <a:pt x="447703" y="453275"/>
                </a:lnTo>
                <a:lnTo>
                  <a:pt x="449160" y="452920"/>
                </a:lnTo>
                <a:lnTo>
                  <a:pt x="439165" y="448919"/>
                </a:lnTo>
                <a:lnTo>
                  <a:pt x="438162" y="445109"/>
                </a:lnTo>
                <a:lnTo>
                  <a:pt x="435444" y="437819"/>
                </a:lnTo>
                <a:lnTo>
                  <a:pt x="432993" y="437426"/>
                </a:lnTo>
                <a:lnTo>
                  <a:pt x="434964" y="433476"/>
                </a:lnTo>
                <a:close/>
              </a:path>
              <a:path w="457200" h="507364">
                <a:moveTo>
                  <a:pt x="344046" y="473976"/>
                </a:moveTo>
                <a:lnTo>
                  <a:pt x="264896" y="473976"/>
                </a:lnTo>
                <a:lnTo>
                  <a:pt x="261099" y="478193"/>
                </a:lnTo>
                <a:lnTo>
                  <a:pt x="270103" y="483603"/>
                </a:lnTo>
                <a:lnTo>
                  <a:pt x="290361" y="496685"/>
                </a:lnTo>
                <a:lnTo>
                  <a:pt x="302177" y="503228"/>
                </a:lnTo>
                <a:lnTo>
                  <a:pt x="312115" y="506463"/>
                </a:lnTo>
                <a:lnTo>
                  <a:pt x="319893" y="504958"/>
                </a:lnTo>
                <a:lnTo>
                  <a:pt x="326599" y="500294"/>
                </a:lnTo>
                <a:lnTo>
                  <a:pt x="332067" y="494501"/>
                </a:lnTo>
                <a:lnTo>
                  <a:pt x="336130" y="489610"/>
                </a:lnTo>
                <a:lnTo>
                  <a:pt x="340525" y="484606"/>
                </a:lnTo>
                <a:lnTo>
                  <a:pt x="334924" y="478586"/>
                </a:lnTo>
                <a:lnTo>
                  <a:pt x="342125" y="474179"/>
                </a:lnTo>
                <a:lnTo>
                  <a:pt x="344046" y="473976"/>
                </a:lnTo>
                <a:close/>
              </a:path>
              <a:path w="457200" h="507364">
                <a:moveTo>
                  <a:pt x="391754" y="472973"/>
                </a:moveTo>
                <a:lnTo>
                  <a:pt x="353529" y="472973"/>
                </a:lnTo>
                <a:lnTo>
                  <a:pt x="361937" y="479793"/>
                </a:lnTo>
                <a:lnTo>
                  <a:pt x="362022" y="494501"/>
                </a:lnTo>
                <a:lnTo>
                  <a:pt x="365493" y="499224"/>
                </a:lnTo>
                <a:lnTo>
                  <a:pt x="366775" y="492772"/>
                </a:lnTo>
                <a:lnTo>
                  <a:pt x="368287" y="490740"/>
                </a:lnTo>
                <a:lnTo>
                  <a:pt x="373816" y="488467"/>
                </a:lnTo>
                <a:lnTo>
                  <a:pt x="381434" y="485919"/>
                </a:lnTo>
                <a:lnTo>
                  <a:pt x="388600" y="482873"/>
                </a:lnTo>
                <a:lnTo>
                  <a:pt x="392772" y="479107"/>
                </a:lnTo>
                <a:lnTo>
                  <a:pt x="392275" y="474179"/>
                </a:lnTo>
                <a:lnTo>
                  <a:pt x="392254" y="473976"/>
                </a:lnTo>
                <a:lnTo>
                  <a:pt x="391754" y="472973"/>
                </a:lnTo>
                <a:close/>
              </a:path>
              <a:path w="457200" h="507364">
                <a:moveTo>
                  <a:pt x="226361" y="484809"/>
                </a:moveTo>
                <a:lnTo>
                  <a:pt x="184873" y="484809"/>
                </a:lnTo>
                <a:lnTo>
                  <a:pt x="208876" y="492023"/>
                </a:lnTo>
                <a:lnTo>
                  <a:pt x="226361" y="484809"/>
                </a:lnTo>
                <a:close/>
              </a:path>
              <a:path w="457200" h="507364">
                <a:moveTo>
                  <a:pt x="447703" y="453275"/>
                </a:moveTo>
                <a:lnTo>
                  <a:pt x="383108" y="453275"/>
                </a:lnTo>
                <a:lnTo>
                  <a:pt x="391947" y="456133"/>
                </a:lnTo>
                <a:lnTo>
                  <a:pt x="393736" y="455931"/>
                </a:lnTo>
                <a:lnTo>
                  <a:pt x="417983" y="455931"/>
                </a:lnTo>
                <a:lnTo>
                  <a:pt x="432268" y="455649"/>
                </a:lnTo>
                <a:lnTo>
                  <a:pt x="441769" y="454723"/>
                </a:lnTo>
                <a:lnTo>
                  <a:pt x="447703" y="453275"/>
                </a:lnTo>
                <a:close/>
              </a:path>
              <a:path w="457200" h="507364">
                <a:moveTo>
                  <a:pt x="436679" y="281495"/>
                </a:moveTo>
                <a:lnTo>
                  <a:pt x="38417" y="281495"/>
                </a:lnTo>
                <a:lnTo>
                  <a:pt x="80429" y="286308"/>
                </a:lnTo>
                <a:lnTo>
                  <a:pt x="88036" y="290525"/>
                </a:lnTo>
                <a:lnTo>
                  <a:pt x="85826" y="301955"/>
                </a:lnTo>
                <a:lnTo>
                  <a:pt x="82232" y="311569"/>
                </a:lnTo>
                <a:lnTo>
                  <a:pt x="76631" y="312978"/>
                </a:lnTo>
                <a:lnTo>
                  <a:pt x="69621" y="315188"/>
                </a:lnTo>
                <a:lnTo>
                  <a:pt x="63003" y="316415"/>
                </a:lnTo>
                <a:lnTo>
                  <a:pt x="54921" y="317212"/>
                </a:lnTo>
                <a:lnTo>
                  <a:pt x="47286" y="318197"/>
                </a:lnTo>
                <a:lnTo>
                  <a:pt x="42011" y="319989"/>
                </a:lnTo>
                <a:lnTo>
                  <a:pt x="42011" y="334429"/>
                </a:lnTo>
                <a:lnTo>
                  <a:pt x="63626" y="370522"/>
                </a:lnTo>
                <a:lnTo>
                  <a:pt x="64449" y="381689"/>
                </a:lnTo>
                <a:lnTo>
                  <a:pt x="64794" y="392176"/>
                </a:lnTo>
                <a:lnTo>
                  <a:pt x="64823" y="393080"/>
                </a:lnTo>
                <a:lnTo>
                  <a:pt x="66098" y="404019"/>
                </a:lnTo>
                <a:lnTo>
                  <a:pt x="69621" y="413829"/>
                </a:lnTo>
                <a:lnTo>
                  <a:pt x="85229" y="413829"/>
                </a:lnTo>
                <a:lnTo>
                  <a:pt x="102044" y="434276"/>
                </a:lnTo>
                <a:lnTo>
                  <a:pt x="107035" y="438492"/>
                </a:lnTo>
                <a:lnTo>
                  <a:pt x="113042" y="433476"/>
                </a:lnTo>
                <a:lnTo>
                  <a:pt x="434964" y="433476"/>
                </a:lnTo>
                <a:lnTo>
                  <a:pt x="436410" y="430580"/>
                </a:lnTo>
                <a:lnTo>
                  <a:pt x="437362" y="429463"/>
                </a:lnTo>
                <a:lnTo>
                  <a:pt x="438162" y="428269"/>
                </a:lnTo>
                <a:lnTo>
                  <a:pt x="438569" y="427062"/>
                </a:lnTo>
                <a:lnTo>
                  <a:pt x="439369" y="425919"/>
                </a:lnTo>
                <a:lnTo>
                  <a:pt x="439369" y="422567"/>
                </a:lnTo>
                <a:lnTo>
                  <a:pt x="436981" y="418807"/>
                </a:lnTo>
                <a:lnTo>
                  <a:pt x="435762" y="417436"/>
                </a:lnTo>
                <a:lnTo>
                  <a:pt x="430161" y="410819"/>
                </a:lnTo>
                <a:lnTo>
                  <a:pt x="419760" y="402399"/>
                </a:lnTo>
                <a:lnTo>
                  <a:pt x="406755" y="398183"/>
                </a:lnTo>
                <a:lnTo>
                  <a:pt x="404545" y="392176"/>
                </a:lnTo>
                <a:lnTo>
                  <a:pt x="411746" y="370522"/>
                </a:lnTo>
                <a:lnTo>
                  <a:pt x="414553" y="365709"/>
                </a:lnTo>
                <a:lnTo>
                  <a:pt x="421138" y="365709"/>
                </a:lnTo>
                <a:lnTo>
                  <a:pt x="421360" y="363296"/>
                </a:lnTo>
                <a:lnTo>
                  <a:pt x="420420" y="356254"/>
                </a:lnTo>
                <a:lnTo>
                  <a:pt x="417904" y="346763"/>
                </a:lnTo>
                <a:lnTo>
                  <a:pt x="415615" y="337421"/>
                </a:lnTo>
                <a:lnTo>
                  <a:pt x="415496" y="334429"/>
                </a:lnTo>
                <a:lnTo>
                  <a:pt x="415373" y="331317"/>
                </a:lnTo>
                <a:lnTo>
                  <a:pt x="415353" y="330822"/>
                </a:lnTo>
                <a:lnTo>
                  <a:pt x="418196" y="329106"/>
                </a:lnTo>
                <a:lnTo>
                  <a:pt x="431210" y="329106"/>
                </a:lnTo>
                <a:lnTo>
                  <a:pt x="432155" y="328422"/>
                </a:lnTo>
                <a:lnTo>
                  <a:pt x="435127" y="319445"/>
                </a:lnTo>
                <a:lnTo>
                  <a:pt x="437708" y="306670"/>
                </a:lnTo>
                <a:lnTo>
                  <a:pt x="439070" y="293906"/>
                </a:lnTo>
                <a:lnTo>
                  <a:pt x="439113" y="293499"/>
                </a:lnTo>
                <a:lnTo>
                  <a:pt x="438556" y="283337"/>
                </a:lnTo>
                <a:lnTo>
                  <a:pt x="436679" y="281495"/>
                </a:lnTo>
                <a:close/>
              </a:path>
              <a:path w="457200" h="507364">
                <a:moveTo>
                  <a:pt x="421138" y="365709"/>
                </a:moveTo>
                <a:lnTo>
                  <a:pt x="414553" y="365709"/>
                </a:lnTo>
                <a:lnTo>
                  <a:pt x="420750" y="369912"/>
                </a:lnTo>
                <a:lnTo>
                  <a:pt x="421138" y="365709"/>
                </a:lnTo>
                <a:close/>
              </a:path>
              <a:path w="457200" h="507364">
                <a:moveTo>
                  <a:pt x="431210" y="329106"/>
                </a:moveTo>
                <a:lnTo>
                  <a:pt x="418196" y="329106"/>
                </a:lnTo>
                <a:lnTo>
                  <a:pt x="422983" y="330407"/>
                </a:lnTo>
                <a:lnTo>
                  <a:pt x="428155" y="331317"/>
                </a:lnTo>
                <a:lnTo>
                  <a:pt x="431210" y="329106"/>
                </a:lnTo>
                <a:close/>
              </a:path>
              <a:path w="457200" h="507364">
                <a:moveTo>
                  <a:pt x="38861" y="216609"/>
                </a:moveTo>
                <a:lnTo>
                  <a:pt x="32241" y="218159"/>
                </a:lnTo>
                <a:lnTo>
                  <a:pt x="27609" y="220141"/>
                </a:lnTo>
                <a:lnTo>
                  <a:pt x="22809" y="230974"/>
                </a:lnTo>
                <a:lnTo>
                  <a:pt x="6417" y="237737"/>
                </a:lnTo>
                <a:lnTo>
                  <a:pt x="2393" y="239449"/>
                </a:lnTo>
                <a:lnTo>
                  <a:pt x="0" y="258648"/>
                </a:lnTo>
                <a:lnTo>
                  <a:pt x="4303" y="266729"/>
                </a:lnTo>
                <a:lnTo>
                  <a:pt x="10728" y="276239"/>
                </a:lnTo>
                <a:lnTo>
                  <a:pt x="25209" y="295935"/>
                </a:lnTo>
                <a:lnTo>
                  <a:pt x="29691" y="299065"/>
                </a:lnTo>
                <a:lnTo>
                  <a:pt x="31661" y="293906"/>
                </a:lnTo>
                <a:lnTo>
                  <a:pt x="33665" y="286308"/>
                </a:lnTo>
                <a:lnTo>
                  <a:pt x="33706" y="286152"/>
                </a:lnTo>
                <a:lnTo>
                  <a:pt x="38417" y="281495"/>
                </a:lnTo>
                <a:lnTo>
                  <a:pt x="436679" y="281495"/>
                </a:lnTo>
                <a:lnTo>
                  <a:pt x="434205" y="279068"/>
                </a:lnTo>
                <a:lnTo>
                  <a:pt x="427326" y="275204"/>
                </a:lnTo>
                <a:lnTo>
                  <a:pt x="420861" y="271637"/>
                </a:lnTo>
                <a:lnTo>
                  <a:pt x="417753" y="268262"/>
                </a:lnTo>
                <a:lnTo>
                  <a:pt x="427354" y="253834"/>
                </a:lnTo>
                <a:lnTo>
                  <a:pt x="451302" y="253834"/>
                </a:lnTo>
                <a:lnTo>
                  <a:pt x="452670" y="250857"/>
                </a:lnTo>
                <a:lnTo>
                  <a:pt x="454615" y="241022"/>
                </a:lnTo>
                <a:lnTo>
                  <a:pt x="454777" y="239449"/>
                </a:lnTo>
                <a:lnTo>
                  <a:pt x="68848" y="239449"/>
                </a:lnTo>
                <a:lnTo>
                  <a:pt x="61599" y="237737"/>
                </a:lnTo>
                <a:lnTo>
                  <a:pt x="55063" y="233244"/>
                </a:lnTo>
                <a:lnTo>
                  <a:pt x="50418" y="224955"/>
                </a:lnTo>
                <a:lnTo>
                  <a:pt x="45650" y="218159"/>
                </a:lnTo>
                <a:lnTo>
                  <a:pt x="45558" y="218029"/>
                </a:lnTo>
                <a:lnTo>
                  <a:pt x="38861" y="216609"/>
                </a:lnTo>
                <a:close/>
              </a:path>
              <a:path w="457200" h="507364">
                <a:moveTo>
                  <a:pt x="451302" y="253834"/>
                </a:moveTo>
                <a:lnTo>
                  <a:pt x="427354" y="253834"/>
                </a:lnTo>
                <a:lnTo>
                  <a:pt x="432304" y="254706"/>
                </a:lnTo>
                <a:lnTo>
                  <a:pt x="438611" y="257246"/>
                </a:lnTo>
                <a:lnTo>
                  <a:pt x="444869" y="258969"/>
                </a:lnTo>
                <a:lnTo>
                  <a:pt x="449668" y="257390"/>
                </a:lnTo>
                <a:lnTo>
                  <a:pt x="451302" y="253834"/>
                </a:lnTo>
                <a:close/>
              </a:path>
              <a:path w="457200" h="507364">
                <a:moveTo>
                  <a:pt x="213677" y="44513"/>
                </a:moveTo>
                <a:lnTo>
                  <a:pt x="170528" y="50826"/>
                </a:lnTo>
                <a:lnTo>
                  <a:pt x="147650" y="92633"/>
                </a:lnTo>
                <a:lnTo>
                  <a:pt x="143078" y="115035"/>
                </a:lnTo>
                <a:lnTo>
                  <a:pt x="141042" y="126350"/>
                </a:lnTo>
                <a:lnTo>
                  <a:pt x="117640" y="158800"/>
                </a:lnTo>
                <a:lnTo>
                  <a:pt x="105562" y="161429"/>
                </a:lnTo>
                <a:lnTo>
                  <a:pt x="99945" y="162661"/>
                </a:lnTo>
                <a:lnTo>
                  <a:pt x="96026" y="167322"/>
                </a:lnTo>
                <a:lnTo>
                  <a:pt x="95045" y="176542"/>
                </a:lnTo>
                <a:lnTo>
                  <a:pt x="95096" y="178422"/>
                </a:lnTo>
                <a:lnTo>
                  <a:pt x="96966" y="204068"/>
                </a:lnTo>
                <a:lnTo>
                  <a:pt x="96037" y="215341"/>
                </a:lnTo>
                <a:lnTo>
                  <a:pt x="92482" y="223948"/>
                </a:lnTo>
                <a:lnTo>
                  <a:pt x="87409" y="231278"/>
                </a:lnTo>
                <a:lnTo>
                  <a:pt x="81548" y="236652"/>
                </a:lnTo>
                <a:lnTo>
                  <a:pt x="75510" y="239449"/>
                </a:lnTo>
                <a:lnTo>
                  <a:pt x="454777" y="239449"/>
                </a:lnTo>
                <a:lnTo>
                  <a:pt x="455618" y="231278"/>
                </a:lnTo>
                <a:lnTo>
                  <a:pt x="455712" y="230360"/>
                </a:lnTo>
                <a:lnTo>
                  <a:pt x="456171" y="221348"/>
                </a:lnTo>
                <a:lnTo>
                  <a:pt x="456265" y="218029"/>
                </a:lnTo>
                <a:lnTo>
                  <a:pt x="456342" y="215341"/>
                </a:lnTo>
                <a:lnTo>
                  <a:pt x="456450" y="211531"/>
                </a:lnTo>
                <a:lnTo>
                  <a:pt x="427930" y="186265"/>
                </a:lnTo>
                <a:lnTo>
                  <a:pt x="422554" y="182854"/>
                </a:lnTo>
                <a:lnTo>
                  <a:pt x="418617" y="178422"/>
                </a:lnTo>
                <a:lnTo>
                  <a:pt x="425119" y="176542"/>
                </a:lnTo>
                <a:lnTo>
                  <a:pt x="430390" y="167322"/>
                </a:lnTo>
                <a:lnTo>
                  <a:pt x="439179" y="161429"/>
                </a:lnTo>
                <a:lnTo>
                  <a:pt x="439200" y="160987"/>
                </a:lnTo>
                <a:lnTo>
                  <a:pt x="438391" y="155181"/>
                </a:lnTo>
                <a:lnTo>
                  <a:pt x="435806" y="150245"/>
                </a:lnTo>
                <a:lnTo>
                  <a:pt x="430825" y="144962"/>
                </a:lnTo>
                <a:lnTo>
                  <a:pt x="425668" y="139677"/>
                </a:lnTo>
                <a:lnTo>
                  <a:pt x="422554" y="134734"/>
                </a:lnTo>
                <a:lnTo>
                  <a:pt x="409346" y="117894"/>
                </a:lnTo>
                <a:lnTo>
                  <a:pt x="419277" y="115557"/>
                </a:lnTo>
                <a:lnTo>
                  <a:pt x="434382" y="115557"/>
                </a:lnTo>
                <a:lnTo>
                  <a:pt x="436371" y="109169"/>
                </a:lnTo>
                <a:lnTo>
                  <a:pt x="437553" y="97751"/>
                </a:lnTo>
                <a:lnTo>
                  <a:pt x="437820" y="92633"/>
                </a:lnTo>
                <a:lnTo>
                  <a:pt x="437870" y="91668"/>
                </a:lnTo>
                <a:lnTo>
                  <a:pt x="434466" y="84848"/>
                </a:lnTo>
                <a:lnTo>
                  <a:pt x="431074" y="78840"/>
                </a:lnTo>
                <a:lnTo>
                  <a:pt x="426480" y="72085"/>
                </a:lnTo>
                <a:lnTo>
                  <a:pt x="425049" y="70409"/>
                </a:lnTo>
                <a:lnTo>
                  <a:pt x="401958" y="70409"/>
                </a:lnTo>
                <a:lnTo>
                  <a:pt x="398551" y="69773"/>
                </a:lnTo>
                <a:lnTo>
                  <a:pt x="397499" y="63331"/>
                </a:lnTo>
                <a:lnTo>
                  <a:pt x="397426" y="62560"/>
                </a:lnTo>
                <a:lnTo>
                  <a:pt x="397628" y="57746"/>
                </a:lnTo>
                <a:lnTo>
                  <a:pt x="397679" y="56540"/>
                </a:lnTo>
                <a:lnTo>
                  <a:pt x="261696" y="56540"/>
                </a:lnTo>
                <a:lnTo>
                  <a:pt x="249890" y="54716"/>
                </a:lnTo>
                <a:lnTo>
                  <a:pt x="237615" y="50826"/>
                </a:lnTo>
                <a:lnTo>
                  <a:pt x="225375" y="46787"/>
                </a:lnTo>
                <a:lnTo>
                  <a:pt x="213677" y="44513"/>
                </a:lnTo>
                <a:close/>
              </a:path>
              <a:path w="457200" h="507364">
                <a:moveTo>
                  <a:pt x="434382" y="115557"/>
                </a:moveTo>
                <a:lnTo>
                  <a:pt x="419277" y="115557"/>
                </a:lnTo>
                <a:lnTo>
                  <a:pt x="422871" y="115760"/>
                </a:lnTo>
                <a:lnTo>
                  <a:pt x="428015" y="121119"/>
                </a:lnTo>
                <a:lnTo>
                  <a:pt x="433908" y="117081"/>
                </a:lnTo>
                <a:lnTo>
                  <a:pt x="434319" y="115760"/>
                </a:lnTo>
                <a:lnTo>
                  <a:pt x="434382" y="115557"/>
                </a:lnTo>
                <a:close/>
              </a:path>
              <a:path w="457200" h="507364">
                <a:moveTo>
                  <a:pt x="416559" y="62560"/>
                </a:moveTo>
                <a:lnTo>
                  <a:pt x="411695" y="63331"/>
                </a:lnTo>
                <a:lnTo>
                  <a:pt x="406584" y="67105"/>
                </a:lnTo>
                <a:lnTo>
                  <a:pt x="401958" y="70409"/>
                </a:lnTo>
                <a:lnTo>
                  <a:pt x="425049" y="70409"/>
                </a:lnTo>
                <a:lnTo>
                  <a:pt x="421402" y="66139"/>
                </a:lnTo>
                <a:lnTo>
                  <a:pt x="416559" y="62560"/>
                </a:lnTo>
                <a:close/>
              </a:path>
              <a:path w="457200" h="507364">
                <a:moveTo>
                  <a:pt x="355333" y="0"/>
                </a:moveTo>
                <a:lnTo>
                  <a:pt x="317996" y="18421"/>
                </a:lnTo>
                <a:lnTo>
                  <a:pt x="314590" y="28270"/>
                </a:lnTo>
                <a:lnTo>
                  <a:pt x="310848" y="38118"/>
                </a:lnTo>
                <a:lnTo>
                  <a:pt x="304914" y="45707"/>
                </a:lnTo>
                <a:lnTo>
                  <a:pt x="295659" y="50826"/>
                </a:lnTo>
                <a:lnTo>
                  <a:pt x="295409" y="50826"/>
                </a:lnTo>
                <a:lnTo>
                  <a:pt x="285176" y="54057"/>
                </a:lnTo>
                <a:lnTo>
                  <a:pt x="273426" y="56005"/>
                </a:lnTo>
                <a:lnTo>
                  <a:pt x="261696" y="56540"/>
                </a:lnTo>
                <a:lnTo>
                  <a:pt x="397679" y="56540"/>
                </a:lnTo>
                <a:lnTo>
                  <a:pt x="397783" y="54057"/>
                </a:lnTo>
                <a:lnTo>
                  <a:pt x="397893" y="50826"/>
                </a:lnTo>
                <a:lnTo>
                  <a:pt x="398003" y="44513"/>
                </a:lnTo>
                <a:lnTo>
                  <a:pt x="398072" y="40564"/>
                </a:lnTo>
                <a:lnTo>
                  <a:pt x="396151" y="32486"/>
                </a:lnTo>
                <a:lnTo>
                  <a:pt x="390646" y="29250"/>
                </a:lnTo>
                <a:lnTo>
                  <a:pt x="385096" y="28873"/>
                </a:lnTo>
                <a:lnTo>
                  <a:pt x="375132" y="28873"/>
                </a:lnTo>
                <a:lnTo>
                  <a:pt x="369735" y="27673"/>
                </a:lnTo>
                <a:lnTo>
                  <a:pt x="365137" y="24257"/>
                </a:lnTo>
                <a:lnTo>
                  <a:pt x="370941" y="16637"/>
                </a:lnTo>
                <a:lnTo>
                  <a:pt x="366140" y="7416"/>
                </a:lnTo>
                <a:lnTo>
                  <a:pt x="362940" y="203"/>
                </a:lnTo>
                <a:lnTo>
                  <a:pt x="355333" y="0"/>
                </a:lnTo>
                <a:close/>
              </a:path>
              <a:path w="457200" h="507364">
                <a:moveTo>
                  <a:pt x="168406" y="50826"/>
                </a:moveTo>
                <a:lnTo>
                  <a:pt x="168208" y="50826"/>
                </a:lnTo>
                <a:lnTo>
                  <a:pt x="163461" y="52730"/>
                </a:lnTo>
                <a:lnTo>
                  <a:pt x="168022" y="51502"/>
                </a:lnTo>
                <a:lnTo>
                  <a:pt x="168406" y="50826"/>
                </a:lnTo>
                <a:close/>
              </a:path>
              <a:path w="457200" h="507364">
                <a:moveTo>
                  <a:pt x="382871" y="28722"/>
                </a:moveTo>
                <a:lnTo>
                  <a:pt x="375132" y="28873"/>
                </a:lnTo>
                <a:lnTo>
                  <a:pt x="385096" y="28873"/>
                </a:lnTo>
                <a:lnTo>
                  <a:pt x="382871" y="28722"/>
                </a:lnTo>
                <a:close/>
              </a:path>
            </a:pathLst>
          </a:custGeom>
          <a:solidFill>
            <a:srgbClr val="9F3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214231" y="6188270"/>
            <a:ext cx="574675" cy="676275"/>
          </a:xfrm>
          <a:custGeom>
            <a:avLst/>
            <a:gdLst/>
            <a:ahLst/>
            <a:cxnLst/>
            <a:rect l="l" t="t" r="r" b="b"/>
            <a:pathLst>
              <a:path w="574675" h="676275">
                <a:moveTo>
                  <a:pt x="24472" y="0"/>
                </a:moveTo>
                <a:lnTo>
                  <a:pt x="18503" y="647"/>
                </a:lnTo>
                <a:lnTo>
                  <a:pt x="12611" y="14465"/>
                </a:lnTo>
                <a:lnTo>
                  <a:pt x="12026" y="17843"/>
                </a:lnTo>
                <a:lnTo>
                  <a:pt x="21793" y="26301"/>
                </a:lnTo>
                <a:lnTo>
                  <a:pt x="20485" y="34912"/>
                </a:lnTo>
                <a:lnTo>
                  <a:pt x="30276" y="38341"/>
                </a:lnTo>
                <a:lnTo>
                  <a:pt x="34810" y="44970"/>
                </a:lnTo>
                <a:lnTo>
                  <a:pt x="0" y="78676"/>
                </a:lnTo>
                <a:lnTo>
                  <a:pt x="8984" y="85274"/>
                </a:lnTo>
                <a:lnTo>
                  <a:pt x="18367" y="89039"/>
                </a:lnTo>
                <a:lnTo>
                  <a:pt x="27907" y="91670"/>
                </a:lnTo>
                <a:lnTo>
                  <a:pt x="37363" y="94868"/>
                </a:lnTo>
                <a:lnTo>
                  <a:pt x="46022" y="106529"/>
                </a:lnTo>
                <a:lnTo>
                  <a:pt x="53198" y="118351"/>
                </a:lnTo>
                <a:lnTo>
                  <a:pt x="62382" y="130173"/>
                </a:lnTo>
                <a:lnTo>
                  <a:pt x="77063" y="141833"/>
                </a:lnTo>
                <a:lnTo>
                  <a:pt x="75700" y="150470"/>
                </a:lnTo>
                <a:lnTo>
                  <a:pt x="69180" y="157881"/>
                </a:lnTo>
                <a:lnTo>
                  <a:pt x="62283" y="163952"/>
                </a:lnTo>
                <a:lnTo>
                  <a:pt x="59791" y="168567"/>
                </a:lnTo>
                <a:lnTo>
                  <a:pt x="63139" y="170915"/>
                </a:lnTo>
                <a:lnTo>
                  <a:pt x="69724" y="171322"/>
                </a:lnTo>
                <a:lnTo>
                  <a:pt x="78274" y="171349"/>
                </a:lnTo>
                <a:lnTo>
                  <a:pt x="95821" y="173583"/>
                </a:lnTo>
                <a:lnTo>
                  <a:pt x="98780" y="164934"/>
                </a:lnTo>
                <a:lnTo>
                  <a:pt x="106781" y="166687"/>
                </a:lnTo>
                <a:lnTo>
                  <a:pt x="92392" y="180098"/>
                </a:lnTo>
                <a:lnTo>
                  <a:pt x="93687" y="183426"/>
                </a:lnTo>
                <a:lnTo>
                  <a:pt x="108623" y="186080"/>
                </a:lnTo>
                <a:lnTo>
                  <a:pt x="112522" y="187413"/>
                </a:lnTo>
                <a:lnTo>
                  <a:pt x="110070" y="168909"/>
                </a:lnTo>
                <a:lnTo>
                  <a:pt x="138950" y="199034"/>
                </a:lnTo>
                <a:lnTo>
                  <a:pt x="138239" y="203276"/>
                </a:lnTo>
                <a:lnTo>
                  <a:pt x="127038" y="206349"/>
                </a:lnTo>
                <a:lnTo>
                  <a:pt x="119024" y="207238"/>
                </a:lnTo>
                <a:lnTo>
                  <a:pt x="112564" y="207298"/>
                </a:lnTo>
                <a:lnTo>
                  <a:pt x="105460" y="206492"/>
                </a:lnTo>
                <a:lnTo>
                  <a:pt x="90868" y="204355"/>
                </a:lnTo>
                <a:lnTo>
                  <a:pt x="83337" y="202691"/>
                </a:lnTo>
                <a:lnTo>
                  <a:pt x="77711" y="195211"/>
                </a:lnTo>
                <a:lnTo>
                  <a:pt x="69989" y="199313"/>
                </a:lnTo>
                <a:lnTo>
                  <a:pt x="73177" y="205320"/>
                </a:lnTo>
                <a:lnTo>
                  <a:pt x="67703" y="216661"/>
                </a:lnTo>
                <a:lnTo>
                  <a:pt x="62754" y="218581"/>
                </a:lnTo>
                <a:lnTo>
                  <a:pt x="55391" y="217743"/>
                </a:lnTo>
                <a:lnTo>
                  <a:pt x="47608" y="216363"/>
                </a:lnTo>
                <a:lnTo>
                  <a:pt x="41402" y="216661"/>
                </a:lnTo>
                <a:lnTo>
                  <a:pt x="35077" y="219151"/>
                </a:lnTo>
                <a:lnTo>
                  <a:pt x="37350" y="227952"/>
                </a:lnTo>
                <a:lnTo>
                  <a:pt x="31826" y="235267"/>
                </a:lnTo>
                <a:lnTo>
                  <a:pt x="49098" y="237959"/>
                </a:lnTo>
                <a:lnTo>
                  <a:pt x="46278" y="241579"/>
                </a:lnTo>
                <a:lnTo>
                  <a:pt x="38057" y="249402"/>
                </a:lnTo>
                <a:lnTo>
                  <a:pt x="34432" y="254631"/>
                </a:lnTo>
                <a:lnTo>
                  <a:pt x="34226" y="260311"/>
                </a:lnTo>
                <a:lnTo>
                  <a:pt x="43157" y="265068"/>
                </a:lnTo>
                <a:lnTo>
                  <a:pt x="43076" y="272967"/>
                </a:lnTo>
                <a:lnTo>
                  <a:pt x="39707" y="281800"/>
                </a:lnTo>
                <a:lnTo>
                  <a:pt x="38773" y="289356"/>
                </a:lnTo>
                <a:lnTo>
                  <a:pt x="39326" y="296075"/>
                </a:lnTo>
                <a:lnTo>
                  <a:pt x="66262" y="326900"/>
                </a:lnTo>
                <a:lnTo>
                  <a:pt x="71437" y="328828"/>
                </a:lnTo>
                <a:lnTo>
                  <a:pt x="75742" y="332866"/>
                </a:lnTo>
                <a:lnTo>
                  <a:pt x="71158" y="345541"/>
                </a:lnTo>
                <a:lnTo>
                  <a:pt x="71412" y="351853"/>
                </a:lnTo>
                <a:lnTo>
                  <a:pt x="77203" y="359905"/>
                </a:lnTo>
                <a:lnTo>
                  <a:pt x="73799" y="366521"/>
                </a:lnTo>
                <a:lnTo>
                  <a:pt x="69202" y="359206"/>
                </a:lnTo>
                <a:lnTo>
                  <a:pt x="60972" y="365378"/>
                </a:lnTo>
                <a:lnTo>
                  <a:pt x="59512" y="369366"/>
                </a:lnTo>
                <a:lnTo>
                  <a:pt x="67183" y="373341"/>
                </a:lnTo>
                <a:lnTo>
                  <a:pt x="61861" y="381152"/>
                </a:lnTo>
                <a:lnTo>
                  <a:pt x="54692" y="388541"/>
                </a:lnTo>
                <a:lnTo>
                  <a:pt x="34029" y="406180"/>
                </a:lnTo>
                <a:lnTo>
                  <a:pt x="29032" y="412254"/>
                </a:lnTo>
                <a:lnTo>
                  <a:pt x="31497" y="414429"/>
                </a:lnTo>
                <a:lnTo>
                  <a:pt x="38708" y="414099"/>
                </a:lnTo>
                <a:lnTo>
                  <a:pt x="47096" y="413297"/>
                </a:lnTo>
                <a:lnTo>
                  <a:pt x="53098" y="414058"/>
                </a:lnTo>
                <a:lnTo>
                  <a:pt x="57912" y="417017"/>
                </a:lnTo>
                <a:lnTo>
                  <a:pt x="51054" y="421703"/>
                </a:lnTo>
                <a:lnTo>
                  <a:pt x="52666" y="429018"/>
                </a:lnTo>
                <a:lnTo>
                  <a:pt x="67843" y="428180"/>
                </a:lnTo>
                <a:lnTo>
                  <a:pt x="69519" y="433831"/>
                </a:lnTo>
                <a:lnTo>
                  <a:pt x="57861" y="439242"/>
                </a:lnTo>
                <a:lnTo>
                  <a:pt x="56857" y="442290"/>
                </a:lnTo>
                <a:lnTo>
                  <a:pt x="58813" y="444614"/>
                </a:lnTo>
                <a:lnTo>
                  <a:pt x="59931" y="447497"/>
                </a:lnTo>
                <a:lnTo>
                  <a:pt x="65493" y="451040"/>
                </a:lnTo>
                <a:lnTo>
                  <a:pt x="73367" y="450926"/>
                </a:lnTo>
                <a:lnTo>
                  <a:pt x="73736" y="454952"/>
                </a:lnTo>
                <a:lnTo>
                  <a:pt x="63652" y="452716"/>
                </a:lnTo>
                <a:lnTo>
                  <a:pt x="63792" y="461352"/>
                </a:lnTo>
                <a:lnTo>
                  <a:pt x="60334" y="474870"/>
                </a:lnTo>
                <a:lnTo>
                  <a:pt x="58720" y="482839"/>
                </a:lnTo>
                <a:lnTo>
                  <a:pt x="57962" y="489826"/>
                </a:lnTo>
                <a:lnTo>
                  <a:pt x="60633" y="496148"/>
                </a:lnTo>
                <a:lnTo>
                  <a:pt x="66668" y="502538"/>
                </a:lnTo>
                <a:lnTo>
                  <a:pt x="72703" y="508310"/>
                </a:lnTo>
                <a:lnTo>
                  <a:pt x="75374" y="512775"/>
                </a:lnTo>
                <a:lnTo>
                  <a:pt x="73928" y="514158"/>
                </a:lnTo>
                <a:lnTo>
                  <a:pt x="69872" y="513362"/>
                </a:lnTo>
                <a:lnTo>
                  <a:pt x="65401" y="513686"/>
                </a:lnTo>
                <a:lnTo>
                  <a:pt x="62712" y="518426"/>
                </a:lnTo>
                <a:lnTo>
                  <a:pt x="59723" y="534335"/>
                </a:lnTo>
                <a:lnTo>
                  <a:pt x="59263" y="541409"/>
                </a:lnTo>
                <a:lnTo>
                  <a:pt x="60972" y="547242"/>
                </a:lnTo>
                <a:lnTo>
                  <a:pt x="69030" y="549100"/>
                </a:lnTo>
                <a:lnTo>
                  <a:pt x="78270" y="549614"/>
                </a:lnTo>
                <a:lnTo>
                  <a:pt x="86604" y="549829"/>
                </a:lnTo>
                <a:lnTo>
                  <a:pt x="91948" y="550786"/>
                </a:lnTo>
                <a:lnTo>
                  <a:pt x="96151" y="553021"/>
                </a:lnTo>
                <a:lnTo>
                  <a:pt x="88125" y="557339"/>
                </a:lnTo>
                <a:lnTo>
                  <a:pt x="86220" y="560616"/>
                </a:lnTo>
                <a:lnTo>
                  <a:pt x="161544" y="591032"/>
                </a:lnTo>
                <a:lnTo>
                  <a:pt x="165990" y="588481"/>
                </a:lnTo>
                <a:lnTo>
                  <a:pt x="163642" y="581412"/>
                </a:lnTo>
                <a:lnTo>
                  <a:pt x="160147" y="573248"/>
                </a:lnTo>
                <a:lnTo>
                  <a:pt x="161150" y="567410"/>
                </a:lnTo>
                <a:lnTo>
                  <a:pt x="169592" y="563883"/>
                </a:lnTo>
                <a:lnTo>
                  <a:pt x="181984" y="561151"/>
                </a:lnTo>
                <a:lnTo>
                  <a:pt x="194329" y="560382"/>
                </a:lnTo>
                <a:lnTo>
                  <a:pt x="202628" y="562749"/>
                </a:lnTo>
                <a:lnTo>
                  <a:pt x="204373" y="569624"/>
                </a:lnTo>
                <a:lnTo>
                  <a:pt x="199728" y="591597"/>
                </a:lnTo>
                <a:lnTo>
                  <a:pt x="200672" y="601979"/>
                </a:lnTo>
                <a:lnTo>
                  <a:pt x="223532" y="623290"/>
                </a:lnTo>
                <a:lnTo>
                  <a:pt x="234823" y="657517"/>
                </a:lnTo>
                <a:lnTo>
                  <a:pt x="252120" y="676008"/>
                </a:lnTo>
                <a:lnTo>
                  <a:pt x="272694" y="641997"/>
                </a:lnTo>
                <a:lnTo>
                  <a:pt x="273173" y="633399"/>
                </a:lnTo>
                <a:lnTo>
                  <a:pt x="271508" y="624625"/>
                </a:lnTo>
                <a:lnTo>
                  <a:pt x="269760" y="616749"/>
                </a:lnTo>
                <a:lnTo>
                  <a:pt x="269989" y="610844"/>
                </a:lnTo>
                <a:lnTo>
                  <a:pt x="272516" y="604761"/>
                </a:lnTo>
                <a:lnTo>
                  <a:pt x="280543" y="605269"/>
                </a:lnTo>
                <a:lnTo>
                  <a:pt x="287883" y="605472"/>
                </a:lnTo>
                <a:lnTo>
                  <a:pt x="294348" y="606831"/>
                </a:lnTo>
                <a:lnTo>
                  <a:pt x="308821" y="611791"/>
                </a:lnTo>
                <a:lnTo>
                  <a:pt x="314058" y="612063"/>
                </a:lnTo>
                <a:lnTo>
                  <a:pt x="319239" y="610336"/>
                </a:lnTo>
                <a:lnTo>
                  <a:pt x="321411" y="600151"/>
                </a:lnTo>
                <a:lnTo>
                  <a:pt x="318935" y="595109"/>
                </a:lnTo>
                <a:lnTo>
                  <a:pt x="314465" y="591502"/>
                </a:lnTo>
                <a:lnTo>
                  <a:pt x="307232" y="588165"/>
                </a:lnTo>
                <a:lnTo>
                  <a:pt x="300922" y="584975"/>
                </a:lnTo>
                <a:lnTo>
                  <a:pt x="342125" y="567664"/>
                </a:lnTo>
                <a:lnTo>
                  <a:pt x="344855" y="573049"/>
                </a:lnTo>
                <a:lnTo>
                  <a:pt x="354952" y="567524"/>
                </a:lnTo>
                <a:lnTo>
                  <a:pt x="361175" y="558266"/>
                </a:lnTo>
                <a:lnTo>
                  <a:pt x="366801" y="547725"/>
                </a:lnTo>
                <a:lnTo>
                  <a:pt x="366636" y="545604"/>
                </a:lnTo>
                <a:lnTo>
                  <a:pt x="366801" y="538683"/>
                </a:lnTo>
                <a:lnTo>
                  <a:pt x="366120" y="531415"/>
                </a:lnTo>
                <a:lnTo>
                  <a:pt x="364709" y="522233"/>
                </a:lnTo>
                <a:lnTo>
                  <a:pt x="363883" y="514465"/>
                </a:lnTo>
                <a:lnTo>
                  <a:pt x="364959" y="511441"/>
                </a:lnTo>
                <a:lnTo>
                  <a:pt x="368532" y="515891"/>
                </a:lnTo>
                <a:lnTo>
                  <a:pt x="373816" y="525418"/>
                </a:lnTo>
                <a:lnTo>
                  <a:pt x="380060" y="535687"/>
                </a:lnTo>
                <a:lnTo>
                  <a:pt x="386511" y="542366"/>
                </a:lnTo>
                <a:lnTo>
                  <a:pt x="393784" y="543441"/>
                </a:lnTo>
                <a:lnTo>
                  <a:pt x="402008" y="541518"/>
                </a:lnTo>
                <a:lnTo>
                  <a:pt x="409714" y="539162"/>
                </a:lnTo>
                <a:lnTo>
                  <a:pt x="415429" y="538937"/>
                </a:lnTo>
                <a:lnTo>
                  <a:pt x="421055" y="541185"/>
                </a:lnTo>
                <a:lnTo>
                  <a:pt x="421830" y="549694"/>
                </a:lnTo>
                <a:lnTo>
                  <a:pt x="418769" y="562063"/>
                </a:lnTo>
                <a:lnTo>
                  <a:pt x="406527" y="570776"/>
                </a:lnTo>
                <a:lnTo>
                  <a:pt x="405904" y="581329"/>
                </a:lnTo>
                <a:lnTo>
                  <a:pt x="412800" y="588492"/>
                </a:lnTo>
                <a:lnTo>
                  <a:pt x="418439" y="587527"/>
                </a:lnTo>
                <a:lnTo>
                  <a:pt x="423814" y="585261"/>
                </a:lnTo>
                <a:lnTo>
                  <a:pt x="430350" y="580763"/>
                </a:lnTo>
                <a:lnTo>
                  <a:pt x="436322" y="575338"/>
                </a:lnTo>
                <a:lnTo>
                  <a:pt x="440004" y="570293"/>
                </a:lnTo>
                <a:lnTo>
                  <a:pt x="442633" y="564387"/>
                </a:lnTo>
                <a:lnTo>
                  <a:pt x="433539" y="556221"/>
                </a:lnTo>
                <a:lnTo>
                  <a:pt x="434784" y="548004"/>
                </a:lnTo>
                <a:lnTo>
                  <a:pt x="439394" y="545172"/>
                </a:lnTo>
                <a:lnTo>
                  <a:pt x="448132" y="546138"/>
                </a:lnTo>
                <a:lnTo>
                  <a:pt x="449884" y="552843"/>
                </a:lnTo>
                <a:lnTo>
                  <a:pt x="460375" y="554989"/>
                </a:lnTo>
                <a:lnTo>
                  <a:pt x="491502" y="555624"/>
                </a:lnTo>
                <a:lnTo>
                  <a:pt x="498906" y="557212"/>
                </a:lnTo>
                <a:lnTo>
                  <a:pt x="497065" y="567016"/>
                </a:lnTo>
                <a:lnTo>
                  <a:pt x="504774" y="564527"/>
                </a:lnTo>
                <a:lnTo>
                  <a:pt x="537692" y="540702"/>
                </a:lnTo>
                <a:lnTo>
                  <a:pt x="569300" y="505899"/>
                </a:lnTo>
                <a:lnTo>
                  <a:pt x="574624" y="495376"/>
                </a:lnTo>
                <a:lnTo>
                  <a:pt x="571724" y="486873"/>
                </a:lnTo>
                <a:lnTo>
                  <a:pt x="527598" y="466471"/>
                </a:lnTo>
                <a:lnTo>
                  <a:pt x="496484" y="466180"/>
                </a:lnTo>
                <a:lnTo>
                  <a:pt x="483654" y="463791"/>
                </a:lnTo>
                <a:lnTo>
                  <a:pt x="455485" y="437959"/>
                </a:lnTo>
                <a:lnTo>
                  <a:pt x="444334" y="434525"/>
                </a:lnTo>
                <a:lnTo>
                  <a:pt x="427915" y="436005"/>
                </a:lnTo>
                <a:lnTo>
                  <a:pt x="410660" y="438468"/>
                </a:lnTo>
                <a:lnTo>
                  <a:pt x="397002" y="437984"/>
                </a:lnTo>
                <a:lnTo>
                  <a:pt x="388229" y="432737"/>
                </a:lnTo>
                <a:lnTo>
                  <a:pt x="381942" y="425078"/>
                </a:lnTo>
                <a:lnTo>
                  <a:pt x="377042" y="417328"/>
                </a:lnTo>
                <a:lnTo>
                  <a:pt x="372427" y="411810"/>
                </a:lnTo>
                <a:lnTo>
                  <a:pt x="367883" y="410580"/>
                </a:lnTo>
                <a:lnTo>
                  <a:pt x="364128" y="411837"/>
                </a:lnTo>
                <a:lnTo>
                  <a:pt x="360029" y="412858"/>
                </a:lnTo>
                <a:lnTo>
                  <a:pt x="326719" y="385476"/>
                </a:lnTo>
                <a:lnTo>
                  <a:pt x="317561" y="370239"/>
                </a:lnTo>
                <a:lnTo>
                  <a:pt x="319687" y="363664"/>
                </a:lnTo>
                <a:lnTo>
                  <a:pt x="321571" y="358584"/>
                </a:lnTo>
                <a:lnTo>
                  <a:pt x="319468" y="356069"/>
                </a:lnTo>
                <a:lnTo>
                  <a:pt x="311429" y="357556"/>
                </a:lnTo>
                <a:lnTo>
                  <a:pt x="287139" y="367140"/>
                </a:lnTo>
                <a:lnTo>
                  <a:pt x="276199" y="370192"/>
                </a:lnTo>
                <a:lnTo>
                  <a:pt x="267824" y="371217"/>
                </a:lnTo>
                <a:lnTo>
                  <a:pt x="260546" y="371351"/>
                </a:lnTo>
                <a:lnTo>
                  <a:pt x="253478" y="369785"/>
                </a:lnTo>
                <a:lnTo>
                  <a:pt x="217026" y="336905"/>
                </a:lnTo>
                <a:lnTo>
                  <a:pt x="197815" y="300181"/>
                </a:lnTo>
                <a:lnTo>
                  <a:pt x="192227" y="276390"/>
                </a:lnTo>
                <a:lnTo>
                  <a:pt x="193498" y="268774"/>
                </a:lnTo>
                <a:lnTo>
                  <a:pt x="197346" y="263417"/>
                </a:lnTo>
                <a:lnTo>
                  <a:pt x="200912" y="257259"/>
                </a:lnTo>
                <a:lnTo>
                  <a:pt x="201333" y="247243"/>
                </a:lnTo>
                <a:lnTo>
                  <a:pt x="167081" y="192735"/>
                </a:lnTo>
                <a:lnTo>
                  <a:pt x="175336" y="190601"/>
                </a:lnTo>
                <a:lnTo>
                  <a:pt x="175336" y="184619"/>
                </a:lnTo>
                <a:lnTo>
                  <a:pt x="176390" y="178447"/>
                </a:lnTo>
                <a:lnTo>
                  <a:pt x="174282" y="166865"/>
                </a:lnTo>
                <a:lnTo>
                  <a:pt x="169024" y="163042"/>
                </a:lnTo>
                <a:lnTo>
                  <a:pt x="169024" y="155841"/>
                </a:lnTo>
                <a:lnTo>
                  <a:pt x="170258" y="150039"/>
                </a:lnTo>
                <a:lnTo>
                  <a:pt x="172842" y="143568"/>
                </a:lnTo>
                <a:lnTo>
                  <a:pt x="175094" y="136633"/>
                </a:lnTo>
                <a:lnTo>
                  <a:pt x="175336" y="129438"/>
                </a:lnTo>
                <a:lnTo>
                  <a:pt x="172168" y="121922"/>
                </a:lnTo>
                <a:lnTo>
                  <a:pt x="161484" y="105890"/>
                </a:lnTo>
                <a:lnTo>
                  <a:pt x="158445" y="97739"/>
                </a:lnTo>
                <a:lnTo>
                  <a:pt x="159063" y="90236"/>
                </a:lnTo>
                <a:lnTo>
                  <a:pt x="164910" y="74950"/>
                </a:lnTo>
                <a:lnTo>
                  <a:pt x="166128" y="64604"/>
                </a:lnTo>
                <a:lnTo>
                  <a:pt x="160502" y="3657"/>
                </a:lnTo>
                <a:lnTo>
                  <a:pt x="134350" y="7401"/>
                </a:lnTo>
                <a:lnTo>
                  <a:pt x="102979" y="11109"/>
                </a:lnTo>
                <a:lnTo>
                  <a:pt x="72211" y="13669"/>
                </a:lnTo>
                <a:lnTo>
                  <a:pt x="47866" y="13969"/>
                </a:lnTo>
                <a:lnTo>
                  <a:pt x="34256" y="11015"/>
                </a:lnTo>
                <a:lnTo>
                  <a:pt x="28816" y="6137"/>
                </a:lnTo>
                <a:lnTo>
                  <a:pt x="27052" y="1682"/>
                </a:lnTo>
                <a:lnTo>
                  <a:pt x="24472" y="0"/>
                </a:lnTo>
                <a:close/>
              </a:path>
            </a:pathLst>
          </a:custGeom>
          <a:solidFill>
            <a:srgbClr val="9F3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127247" y="6179317"/>
            <a:ext cx="628015" cy="693420"/>
          </a:xfrm>
          <a:custGeom>
            <a:avLst/>
            <a:gdLst/>
            <a:ahLst/>
            <a:cxnLst/>
            <a:rect l="l" t="t" r="r" b="b"/>
            <a:pathLst>
              <a:path w="628014" h="693420">
                <a:moveTo>
                  <a:pt x="367723" y="623570"/>
                </a:moveTo>
                <a:lnTo>
                  <a:pt x="149390" y="623570"/>
                </a:lnTo>
                <a:lnTo>
                  <a:pt x="156235" y="626110"/>
                </a:lnTo>
                <a:lnTo>
                  <a:pt x="161378" y="635000"/>
                </a:lnTo>
                <a:lnTo>
                  <a:pt x="165595" y="637540"/>
                </a:lnTo>
                <a:lnTo>
                  <a:pt x="167220" y="640080"/>
                </a:lnTo>
                <a:lnTo>
                  <a:pt x="173088" y="642620"/>
                </a:lnTo>
                <a:lnTo>
                  <a:pt x="175310" y="651510"/>
                </a:lnTo>
                <a:lnTo>
                  <a:pt x="168211" y="657860"/>
                </a:lnTo>
                <a:lnTo>
                  <a:pt x="172262" y="660400"/>
                </a:lnTo>
                <a:lnTo>
                  <a:pt x="177525" y="661670"/>
                </a:lnTo>
                <a:lnTo>
                  <a:pt x="185445" y="661670"/>
                </a:lnTo>
                <a:lnTo>
                  <a:pt x="193336" y="662940"/>
                </a:lnTo>
                <a:lnTo>
                  <a:pt x="198513" y="664210"/>
                </a:lnTo>
                <a:lnTo>
                  <a:pt x="202399" y="666750"/>
                </a:lnTo>
                <a:lnTo>
                  <a:pt x="199478" y="675640"/>
                </a:lnTo>
                <a:lnTo>
                  <a:pt x="195592" y="678180"/>
                </a:lnTo>
                <a:lnTo>
                  <a:pt x="181013" y="684530"/>
                </a:lnTo>
                <a:lnTo>
                  <a:pt x="195592" y="693420"/>
                </a:lnTo>
                <a:lnTo>
                  <a:pt x="202323" y="693420"/>
                </a:lnTo>
                <a:lnTo>
                  <a:pt x="210175" y="689610"/>
                </a:lnTo>
                <a:lnTo>
                  <a:pt x="217784" y="685800"/>
                </a:lnTo>
                <a:lnTo>
                  <a:pt x="223786" y="680720"/>
                </a:lnTo>
                <a:lnTo>
                  <a:pt x="227199" y="675640"/>
                </a:lnTo>
                <a:lnTo>
                  <a:pt x="228955" y="668020"/>
                </a:lnTo>
                <a:lnTo>
                  <a:pt x="230558" y="661670"/>
                </a:lnTo>
                <a:lnTo>
                  <a:pt x="233514" y="656590"/>
                </a:lnTo>
                <a:lnTo>
                  <a:pt x="259765" y="655320"/>
                </a:lnTo>
                <a:lnTo>
                  <a:pt x="267373" y="654050"/>
                </a:lnTo>
                <a:lnTo>
                  <a:pt x="279203" y="654050"/>
                </a:lnTo>
                <a:lnTo>
                  <a:pt x="284060" y="652780"/>
                </a:lnTo>
                <a:lnTo>
                  <a:pt x="285686" y="647700"/>
                </a:lnTo>
                <a:lnTo>
                  <a:pt x="335148" y="647700"/>
                </a:lnTo>
                <a:lnTo>
                  <a:pt x="364847" y="626110"/>
                </a:lnTo>
                <a:lnTo>
                  <a:pt x="367723" y="623570"/>
                </a:lnTo>
                <a:close/>
              </a:path>
              <a:path w="628014" h="693420">
                <a:moveTo>
                  <a:pt x="279203" y="654050"/>
                </a:moveTo>
                <a:lnTo>
                  <a:pt x="267373" y="654050"/>
                </a:lnTo>
                <a:lnTo>
                  <a:pt x="274345" y="655320"/>
                </a:lnTo>
                <a:lnTo>
                  <a:pt x="279203" y="654050"/>
                </a:lnTo>
                <a:close/>
              </a:path>
              <a:path w="628014" h="693420">
                <a:moveTo>
                  <a:pt x="335148" y="647700"/>
                </a:moveTo>
                <a:lnTo>
                  <a:pt x="288925" y="647700"/>
                </a:lnTo>
                <a:lnTo>
                  <a:pt x="298653" y="652780"/>
                </a:lnTo>
                <a:lnTo>
                  <a:pt x="307403" y="651510"/>
                </a:lnTo>
                <a:lnTo>
                  <a:pt x="311937" y="650240"/>
                </a:lnTo>
                <a:lnTo>
                  <a:pt x="328858" y="650240"/>
                </a:lnTo>
                <a:lnTo>
                  <a:pt x="331847" y="648970"/>
                </a:lnTo>
                <a:lnTo>
                  <a:pt x="335148" y="647700"/>
                </a:lnTo>
                <a:close/>
              </a:path>
              <a:path w="628014" h="693420">
                <a:moveTo>
                  <a:pt x="328858" y="650240"/>
                </a:moveTo>
                <a:lnTo>
                  <a:pt x="311937" y="650240"/>
                </a:lnTo>
                <a:lnTo>
                  <a:pt x="318579" y="652780"/>
                </a:lnTo>
                <a:lnTo>
                  <a:pt x="325869" y="651510"/>
                </a:lnTo>
                <a:lnTo>
                  <a:pt x="328858" y="650240"/>
                </a:lnTo>
                <a:close/>
              </a:path>
              <a:path w="628014" h="693420">
                <a:moveTo>
                  <a:pt x="397459" y="568960"/>
                </a:moveTo>
                <a:lnTo>
                  <a:pt x="83781" y="568960"/>
                </a:lnTo>
                <a:lnTo>
                  <a:pt x="103225" y="579120"/>
                </a:lnTo>
                <a:lnTo>
                  <a:pt x="106146" y="591820"/>
                </a:lnTo>
                <a:lnTo>
                  <a:pt x="119761" y="598170"/>
                </a:lnTo>
                <a:lnTo>
                  <a:pt x="104203" y="613410"/>
                </a:lnTo>
                <a:lnTo>
                  <a:pt x="101447" y="617220"/>
                </a:lnTo>
                <a:lnTo>
                  <a:pt x="101447" y="623570"/>
                </a:lnTo>
                <a:lnTo>
                  <a:pt x="105003" y="628650"/>
                </a:lnTo>
                <a:lnTo>
                  <a:pt x="111163" y="629920"/>
                </a:lnTo>
                <a:lnTo>
                  <a:pt x="118618" y="627380"/>
                </a:lnTo>
                <a:lnTo>
                  <a:pt x="123482" y="618490"/>
                </a:lnTo>
                <a:lnTo>
                  <a:pt x="374830" y="618490"/>
                </a:lnTo>
                <a:lnTo>
                  <a:pt x="379061" y="615950"/>
                </a:lnTo>
                <a:lnTo>
                  <a:pt x="389315" y="610870"/>
                </a:lnTo>
                <a:lnTo>
                  <a:pt x="398716" y="604520"/>
                </a:lnTo>
                <a:lnTo>
                  <a:pt x="404622" y="598170"/>
                </a:lnTo>
                <a:lnTo>
                  <a:pt x="405150" y="591820"/>
                </a:lnTo>
                <a:lnTo>
                  <a:pt x="405256" y="590550"/>
                </a:lnTo>
                <a:lnTo>
                  <a:pt x="402378" y="582930"/>
                </a:lnTo>
                <a:lnTo>
                  <a:pt x="398680" y="574040"/>
                </a:lnTo>
                <a:lnTo>
                  <a:pt x="397459" y="568960"/>
                </a:lnTo>
                <a:close/>
              </a:path>
              <a:path w="628014" h="693420">
                <a:moveTo>
                  <a:pt x="374830" y="618490"/>
                </a:moveTo>
                <a:lnTo>
                  <a:pt x="133527" y="618490"/>
                </a:lnTo>
                <a:lnTo>
                  <a:pt x="140500" y="628650"/>
                </a:lnTo>
                <a:lnTo>
                  <a:pt x="145034" y="629920"/>
                </a:lnTo>
                <a:lnTo>
                  <a:pt x="147624" y="627380"/>
                </a:lnTo>
                <a:lnTo>
                  <a:pt x="149390" y="623570"/>
                </a:lnTo>
                <a:lnTo>
                  <a:pt x="367723" y="623570"/>
                </a:lnTo>
                <a:lnTo>
                  <a:pt x="370598" y="621030"/>
                </a:lnTo>
                <a:lnTo>
                  <a:pt x="374830" y="618490"/>
                </a:lnTo>
                <a:close/>
              </a:path>
              <a:path w="628014" h="693420">
                <a:moveTo>
                  <a:pt x="38087" y="502920"/>
                </a:moveTo>
                <a:lnTo>
                  <a:pt x="42951" y="524510"/>
                </a:lnTo>
                <a:lnTo>
                  <a:pt x="36144" y="528320"/>
                </a:lnTo>
                <a:lnTo>
                  <a:pt x="32258" y="541020"/>
                </a:lnTo>
                <a:lnTo>
                  <a:pt x="39052" y="544830"/>
                </a:lnTo>
                <a:lnTo>
                  <a:pt x="53644" y="560070"/>
                </a:lnTo>
                <a:lnTo>
                  <a:pt x="50800" y="571500"/>
                </a:lnTo>
                <a:lnTo>
                  <a:pt x="66281" y="586740"/>
                </a:lnTo>
                <a:lnTo>
                  <a:pt x="75031" y="581660"/>
                </a:lnTo>
                <a:lnTo>
                  <a:pt x="81347" y="581660"/>
                </a:lnTo>
                <a:lnTo>
                  <a:pt x="83781" y="568960"/>
                </a:lnTo>
                <a:lnTo>
                  <a:pt x="397459" y="568960"/>
                </a:lnTo>
                <a:lnTo>
                  <a:pt x="396849" y="566420"/>
                </a:lnTo>
                <a:lnTo>
                  <a:pt x="396849" y="558800"/>
                </a:lnTo>
                <a:lnTo>
                  <a:pt x="403974" y="557530"/>
                </a:lnTo>
                <a:lnTo>
                  <a:pt x="404622" y="547370"/>
                </a:lnTo>
                <a:lnTo>
                  <a:pt x="404152" y="537210"/>
                </a:lnTo>
                <a:lnTo>
                  <a:pt x="402559" y="524510"/>
                </a:lnTo>
                <a:lnTo>
                  <a:pt x="401026" y="513080"/>
                </a:lnTo>
                <a:lnTo>
                  <a:pt x="400772" y="504190"/>
                </a:lnTo>
                <a:lnTo>
                  <a:pt x="49758" y="504190"/>
                </a:lnTo>
                <a:lnTo>
                  <a:pt x="38087" y="502920"/>
                </a:lnTo>
                <a:close/>
              </a:path>
              <a:path w="628014" h="693420">
                <a:moveTo>
                  <a:pt x="81347" y="581660"/>
                </a:moveTo>
                <a:lnTo>
                  <a:pt x="75031" y="581660"/>
                </a:lnTo>
                <a:lnTo>
                  <a:pt x="80860" y="584200"/>
                </a:lnTo>
                <a:lnTo>
                  <a:pt x="81347" y="581660"/>
                </a:lnTo>
                <a:close/>
              </a:path>
              <a:path w="628014" h="693420">
                <a:moveTo>
                  <a:pt x="493325" y="488950"/>
                </a:moveTo>
                <a:lnTo>
                  <a:pt x="430225" y="488950"/>
                </a:lnTo>
                <a:lnTo>
                  <a:pt x="428017" y="489183"/>
                </a:lnTo>
                <a:lnTo>
                  <a:pt x="431850" y="490220"/>
                </a:lnTo>
                <a:lnTo>
                  <a:pt x="437493" y="492760"/>
                </a:lnTo>
                <a:lnTo>
                  <a:pt x="445885" y="495300"/>
                </a:lnTo>
                <a:lnTo>
                  <a:pt x="454794" y="497840"/>
                </a:lnTo>
                <a:lnTo>
                  <a:pt x="461987" y="500380"/>
                </a:lnTo>
                <a:lnTo>
                  <a:pt x="467303" y="502920"/>
                </a:lnTo>
                <a:lnTo>
                  <a:pt x="470492" y="509270"/>
                </a:lnTo>
                <a:lnTo>
                  <a:pt x="473558" y="513080"/>
                </a:lnTo>
                <a:lnTo>
                  <a:pt x="478510" y="511810"/>
                </a:lnTo>
                <a:lnTo>
                  <a:pt x="485955" y="501650"/>
                </a:lnTo>
                <a:lnTo>
                  <a:pt x="493325" y="488950"/>
                </a:lnTo>
                <a:close/>
              </a:path>
              <a:path w="628014" h="693420">
                <a:moveTo>
                  <a:pt x="45859" y="455930"/>
                </a:moveTo>
                <a:lnTo>
                  <a:pt x="40030" y="464820"/>
                </a:lnTo>
                <a:lnTo>
                  <a:pt x="54470" y="476250"/>
                </a:lnTo>
                <a:lnTo>
                  <a:pt x="49758" y="504190"/>
                </a:lnTo>
                <a:lnTo>
                  <a:pt x="400772" y="504190"/>
                </a:lnTo>
                <a:lnTo>
                  <a:pt x="400735" y="502920"/>
                </a:lnTo>
                <a:lnTo>
                  <a:pt x="410464" y="491490"/>
                </a:lnTo>
                <a:lnTo>
                  <a:pt x="418236" y="490220"/>
                </a:lnTo>
                <a:lnTo>
                  <a:pt x="428017" y="489183"/>
                </a:lnTo>
                <a:lnTo>
                  <a:pt x="427151" y="488950"/>
                </a:lnTo>
                <a:lnTo>
                  <a:pt x="493325" y="488950"/>
                </a:lnTo>
                <a:lnTo>
                  <a:pt x="494799" y="486410"/>
                </a:lnTo>
                <a:lnTo>
                  <a:pt x="504494" y="469900"/>
                </a:lnTo>
                <a:lnTo>
                  <a:pt x="512672" y="458470"/>
                </a:lnTo>
                <a:lnTo>
                  <a:pt x="53644" y="458470"/>
                </a:lnTo>
                <a:lnTo>
                  <a:pt x="45859" y="455930"/>
                </a:lnTo>
                <a:close/>
              </a:path>
              <a:path w="628014" h="693420">
                <a:moveTo>
                  <a:pt x="38900" y="365760"/>
                </a:moveTo>
                <a:lnTo>
                  <a:pt x="35331" y="368300"/>
                </a:lnTo>
                <a:lnTo>
                  <a:pt x="36957" y="374650"/>
                </a:lnTo>
                <a:lnTo>
                  <a:pt x="44246" y="384810"/>
                </a:lnTo>
                <a:lnTo>
                  <a:pt x="45859" y="387350"/>
                </a:lnTo>
                <a:lnTo>
                  <a:pt x="47155" y="388620"/>
                </a:lnTo>
                <a:lnTo>
                  <a:pt x="54584" y="392430"/>
                </a:lnTo>
                <a:lnTo>
                  <a:pt x="53606" y="396240"/>
                </a:lnTo>
                <a:lnTo>
                  <a:pt x="41897" y="411480"/>
                </a:lnTo>
                <a:lnTo>
                  <a:pt x="45440" y="415290"/>
                </a:lnTo>
                <a:lnTo>
                  <a:pt x="51914" y="417830"/>
                </a:lnTo>
                <a:lnTo>
                  <a:pt x="58745" y="420370"/>
                </a:lnTo>
                <a:lnTo>
                  <a:pt x="63360" y="424180"/>
                </a:lnTo>
                <a:lnTo>
                  <a:pt x="61277" y="458470"/>
                </a:lnTo>
                <a:lnTo>
                  <a:pt x="512672" y="458470"/>
                </a:lnTo>
                <a:lnTo>
                  <a:pt x="514489" y="455930"/>
                </a:lnTo>
                <a:lnTo>
                  <a:pt x="554355" y="414020"/>
                </a:lnTo>
                <a:lnTo>
                  <a:pt x="566478" y="414020"/>
                </a:lnTo>
                <a:lnTo>
                  <a:pt x="578662" y="396240"/>
                </a:lnTo>
                <a:lnTo>
                  <a:pt x="582549" y="392430"/>
                </a:lnTo>
                <a:lnTo>
                  <a:pt x="624679" y="392430"/>
                </a:lnTo>
                <a:lnTo>
                  <a:pt x="623057" y="389890"/>
                </a:lnTo>
                <a:lnTo>
                  <a:pt x="617123" y="382270"/>
                </a:lnTo>
                <a:lnTo>
                  <a:pt x="611643" y="374650"/>
                </a:lnTo>
                <a:lnTo>
                  <a:pt x="611225" y="372110"/>
                </a:lnTo>
                <a:lnTo>
                  <a:pt x="48780" y="372110"/>
                </a:lnTo>
                <a:lnTo>
                  <a:pt x="41008" y="367030"/>
                </a:lnTo>
                <a:lnTo>
                  <a:pt x="38900" y="365760"/>
                </a:lnTo>
                <a:close/>
              </a:path>
              <a:path w="628014" h="693420">
                <a:moveTo>
                  <a:pt x="616682" y="400050"/>
                </a:moveTo>
                <a:lnTo>
                  <a:pt x="594220" y="400050"/>
                </a:lnTo>
                <a:lnTo>
                  <a:pt x="600049" y="405130"/>
                </a:lnTo>
                <a:lnTo>
                  <a:pt x="598271" y="417830"/>
                </a:lnTo>
                <a:lnTo>
                  <a:pt x="602970" y="420370"/>
                </a:lnTo>
                <a:lnTo>
                  <a:pt x="608856" y="421640"/>
                </a:lnTo>
                <a:lnTo>
                  <a:pt x="617004" y="421640"/>
                </a:lnTo>
                <a:lnTo>
                  <a:pt x="623723" y="420370"/>
                </a:lnTo>
                <a:lnTo>
                  <a:pt x="625322" y="417830"/>
                </a:lnTo>
                <a:lnTo>
                  <a:pt x="616572" y="402590"/>
                </a:lnTo>
                <a:lnTo>
                  <a:pt x="616682" y="400050"/>
                </a:lnTo>
                <a:close/>
              </a:path>
              <a:path w="628014" h="693420">
                <a:moveTo>
                  <a:pt x="566478" y="414020"/>
                </a:moveTo>
                <a:lnTo>
                  <a:pt x="554355" y="414020"/>
                </a:lnTo>
                <a:lnTo>
                  <a:pt x="562127" y="420370"/>
                </a:lnTo>
                <a:lnTo>
                  <a:pt x="566478" y="414020"/>
                </a:lnTo>
                <a:close/>
              </a:path>
              <a:path w="628014" h="693420">
                <a:moveTo>
                  <a:pt x="624679" y="392430"/>
                </a:moveTo>
                <a:lnTo>
                  <a:pt x="582549" y="392430"/>
                </a:lnTo>
                <a:lnTo>
                  <a:pt x="582507" y="394970"/>
                </a:lnTo>
                <a:lnTo>
                  <a:pt x="582383" y="402590"/>
                </a:lnTo>
                <a:lnTo>
                  <a:pt x="588543" y="405130"/>
                </a:lnTo>
                <a:lnTo>
                  <a:pt x="594220" y="400050"/>
                </a:lnTo>
                <a:lnTo>
                  <a:pt x="616682" y="400050"/>
                </a:lnTo>
                <a:lnTo>
                  <a:pt x="616737" y="398780"/>
                </a:lnTo>
                <a:lnTo>
                  <a:pt x="626978" y="398780"/>
                </a:lnTo>
                <a:lnTo>
                  <a:pt x="626300" y="394970"/>
                </a:lnTo>
                <a:lnTo>
                  <a:pt x="624679" y="392430"/>
                </a:lnTo>
                <a:close/>
              </a:path>
              <a:path w="628014" h="693420">
                <a:moveTo>
                  <a:pt x="626978" y="398780"/>
                </a:moveTo>
                <a:lnTo>
                  <a:pt x="616737" y="398780"/>
                </a:lnTo>
                <a:lnTo>
                  <a:pt x="627430" y="401320"/>
                </a:lnTo>
                <a:lnTo>
                  <a:pt x="626978" y="398780"/>
                </a:lnTo>
                <a:close/>
              </a:path>
              <a:path w="628014" h="693420">
                <a:moveTo>
                  <a:pt x="596419" y="336550"/>
                </a:moveTo>
                <a:lnTo>
                  <a:pt x="34734" y="336550"/>
                </a:lnTo>
                <a:lnTo>
                  <a:pt x="41440" y="337820"/>
                </a:lnTo>
                <a:lnTo>
                  <a:pt x="46151" y="346710"/>
                </a:lnTo>
                <a:lnTo>
                  <a:pt x="49390" y="347980"/>
                </a:lnTo>
                <a:lnTo>
                  <a:pt x="49504" y="353060"/>
                </a:lnTo>
                <a:lnTo>
                  <a:pt x="49860" y="358140"/>
                </a:lnTo>
                <a:lnTo>
                  <a:pt x="49758" y="361950"/>
                </a:lnTo>
                <a:lnTo>
                  <a:pt x="49657" y="367030"/>
                </a:lnTo>
                <a:lnTo>
                  <a:pt x="50241" y="372110"/>
                </a:lnTo>
                <a:lnTo>
                  <a:pt x="611225" y="372110"/>
                </a:lnTo>
                <a:lnTo>
                  <a:pt x="609765" y="363220"/>
                </a:lnTo>
                <a:lnTo>
                  <a:pt x="596419" y="336550"/>
                </a:lnTo>
                <a:close/>
              </a:path>
              <a:path w="628014" h="693420">
                <a:moveTo>
                  <a:pt x="572880" y="313690"/>
                </a:moveTo>
                <a:lnTo>
                  <a:pt x="23837" y="313690"/>
                </a:lnTo>
                <a:lnTo>
                  <a:pt x="27393" y="317500"/>
                </a:lnTo>
                <a:lnTo>
                  <a:pt x="28683" y="323850"/>
                </a:lnTo>
                <a:lnTo>
                  <a:pt x="28143" y="336550"/>
                </a:lnTo>
                <a:lnTo>
                  <a:pt x="28083" y="337820"/>
                </a:lnTo>
                <a:lnTo>
                  <a:pt x="27963" y="340360"/>
                </a:lnTo>
                <a:lnTo>
                  <a:pt x="29260" y="342900"/>
                </a:lnTo>
                <a:lnTo>
                  <a:pt x="32829" y="341630"/>
                </a:lnTo>
                <a:lnTo>
                  <a:pt x="34734" y="336550"/>
                </a:lnTo>
                <a:lnTo>
                  <a:pt x="596419" y="336550"/>
                </a:lnTo>
                <a:lnTo>
                  <a:pt x="593242" y="330200"/>
                </a:lnTo>
                <a:lnTo>
                  <a:pt x="572880" y="313690"/>
                </a:lnTo>
                <a:close/>
              </a:path>
              <a:path w="628014" h="693420">
                <a:moveTo>
                  <a:pt x="99339" y="209550"/>
                </a:moveTo>
                <a:lnTo>
                  <a:pt x="95453" y="227330"/>
                </a:lnTo>
                <a:lnTo>
                  <a:pt x="74053" y="231140"/>
                </a:lnTo>
                <a:lnTo>
                  <a:pt x="68224" y="247650"/>
                </a:lnTo>
                <a:lnTo>
                  <a:pt x="55587" y="251460"/>
                </a:lnTo>
                <a:lnTo>
                  <a:pt x="48780" y="273050"/>
                </a:lnTo>
                <a:lnTo>
                  <a:pt x="17665" y="281940"/>
                </a:lnTo>
                <a:lnTo>
                  <a:pt x="1143" y="295910"/>
                </a:lnTo>
                <a:lnTo>
                  <a:pt x="0" y="300990"/>
                </a:lnTo>
                <a:lnTo>
                  <a:pt x="9728" y="304800"/>
                </a:lnTo>
                <a:lnTo>
                  <a:pt x="12001" y="312420"/>
                </a:lnTo>
                <a:lnTo>
                  <a:pt x="1460" y="317500"/>
                </a:lnTo>
                <a:lnTo>
                  <a:pt x="14427" y="317500"/>
                </a:lnTo>
                <a:lnTo>
                  <a:pt x="23837" y="313690"/>
                </a:lnTo>
                <a:lnTo>
                  <a:pt x="572880" y="313690"/>
                </a:lnTo>
                <a:lnTo>
                  <a:pt x="565048" y="307340"/>
                </a:lnTo>
                <a:lnTo>
                  <a:pt x="569443" y="294640"/>
                </a:lnTo>
                <a:lnTo>
                  <a:pt x="522262" y="294640"/>
                </a:lnTo>
                <a:lnTo>
                  <a:pt x="509231" y="292100"/>
                </a:lnTo>
                <a:lnTo>
                  <a:pt x="494072" y="285750"/>
                </a:lnTo>
                <a:lnTo>
                  <a:pt x="479883" y="278130"/>
                </a:lnTo>
                <a:lnTo>
                  <a:pt x="469760" y="273050"/>
                </a:lnTo>
                <a:lnTo>
                  <a:pt x="461767" y="271780"/>
                </a:lnTo>
                <a:lnTo>
                  <a:pt x="453143" y="270510"/>
                </a:lnTo>
                <a:lnTo>
                  <a:pt x="445780" y="269240"/>
                </a:lnTo>
                <a:lnTo>
                  <a:pt x="441566" y="266700"/>
                </a:lnTo>
                <a:lnTo>
                  <a:pt x="443020" y="264160"/>
                </a:lnTo>
                <a:lnTo>
                  <a:pt x="448454" y="260350"/>
                </a:lnTo>
                <a:lnTo>
                  <a:pt x="453476" y="257810"/>
                </a:lnTo>
                <a:lnTo>
                  <a:pt x="453694" y="255270"/>
                </a:lnTo>
                <a:lnTo>
                  <a:pt x="412407" y="252730"/>
                </a:lnTo>
                <a:lnTo>
                  <a:pt x="417027" y="227330"/>
                </a:lnTo>
                <a:lnTo>
                  <a:pt x="126403" y="227330"/>
                </a:lnTo>
                <a:lnTo>
                  <a:pt x="118948" y="226060"/>
                </a:lnTo>
                <a:lnTo>
                  <a:pt x="110680" y="213360"/>
                </a:lnTo>
                <a:lnTo>
                  <a:pt x="106146" y="210820"/>
                </a:lnTo>
                <a:lnTo>
                  <a:pt x="99339" y="209550"/>
                </a:lnTo>
                <a:close/>
              </a:path>
              <a:path w="628014" h="693420">
                <a:moveTo>
                  <a:pt x="559392" y="266700"/>
                </a:moveTo>
                <a:lnTo>
                  <a:pt x="547302" y="267970"/>
                </a:lnTo>
                <a:lnTo>
                  <a:pt x="528485" y="270510"/>
                </a:lnTo>
                <a:lnTo>
                  <a:pt x="523887" y="275590"/>
                </a:lnTo>
                <a:lnTo>
                  <a:pt x="521296" y="279400"/>
                </a:lnTo>
                <a:lnTo>
                  <a:pt x="522406" y="283210"/>
                </a:lnTo>
                <a:lnTo>
                  <a:pt x="526280" y="288290"/>
                </a:lnTo>
                <a:lnTo>
                  <a:pt x="527903" y="293370"/>
                </a:lnTo>
                <a:lnTo>
                  <a:pt x="522262" y="294640"/>
                </a:lnTo>
                <a:lnTo>
                  <a:pt x="569443" y="294640"/>
                </a:lnTo>
                <a:lnTo>
                  <a:pt x="577354" y="271780"/>
                </a:lnTo>
                <a:lnTo>
                  <a:pt x="570579" y="267970"/>
                </a:lnTo>
                <a:lnTo>
                  <a:pt x="559392" y="266700"/>
                </a:lnTo>
                <a:close/>
              </a:path>
              <a:path w="628014" h="693420">
                <a:moveTo>
                  <a:pt x="417506" y="165100"/>
                </a:moveTo>
                <a:lnTo>
                  <a:pt x="88811" y="165100"/>
                </a:lnTo>
                <a:lnTo>
                  <a:pt x="103225" y="167640"/>
                </a:lnTo>
                <a:lnTo>
                  <a:pt x="111385" y="170180"/>
                </a:lnTo>
                <a:lnTo>
                  <a:pt x="115623" y="173990"/>
                </a:lnTo>
                <a:lnTo>
                  <a:pt x="118038" y="179070"/>
                </a:lnTo>
                <a:lnTo>
                  <a:pt x="120726" y="181610"/>
                </a:lnTo>
                <a:lnTo>
                  <a:pt x="131419" y="181610"/>
                </a:lnTo>
                <a:lnTo>
                  <a:pt x="135305" y="196850"/>
                </a:lnTo>
                <a:lnTo>
                  <a:pt x="128511" y="212090"/>
                </a:lnTo>
                <a:lnTo>
                  <a:pt x="127050" y="217170"/>
                </a:lnTo>
                <a:lnTo>
                  <a:pt x="126484" y="226060"/>
                </a:lnTo>
                <a:lnTo>
                  <a:pt x="126403" y="227330"/>
                </a:lnTo>
                <a:lnTo>
                  <a:pt x="417027" y="227330"/>
                </a:lnTo>
                <a:lnTo>
                  <a:pt x="417258" y="226060"/>
                </a:lnTo>
                <a:lnTo>
                  <a:pt x="412407" y="218440"/>
                </a:lnTo>
                <a:lnTo>
                  <a:pt x="414185" y="215900"/>
                </a:lnTo>
                <a:lnTo>
                  <a:pt x="426008" y="215900"/>
                </a:lnTo>
                <a:lnTo>
                  <a:pt x="424030" y="212090"/>
                </a:lnTo>
                <a:lnTo>
                  <a:pt x="419633" y="205740"/>
                </a:lnTo>
                <a:lnTo>
                  <a:pt x="414778" y="199390"/>
                </a:lnTo>
                <a:lnTo>
                  <a:pt x="411429" y="194310"/>
                </a:lnTo>
                <a:lnTo>
                  <a:pt x="412318" y="181610"/>
                </a:lnTo>
                <a:lnTo>
                  <a:pt x="412407" y="180340"/>
                </a:lnTo>
                <a:lnTo>
                  <a:pt x="418236" y="167640"/>
                </a:lnTo>
                <a:lnTo>
                  <a:pt x="417506" y="165100"/>
                </a:lnTo>
                <a:close/>
              </a:path>
              <a:path w="628014" h="693420">
                <a:moveTo>
                  <a:pt x="426008" y="215900"/>
                </a:moveTo>
                <a:lnTo>
                  <a:pt x="414185" y="215900"/>
                </a:lnTo>
                <a:lnTo>
                  <a:pt x="426173" y="219710"/>
                </a:lnTo>
                <a:lnTo>
                  <a:pt x="426063" y="217170"/>
                </a:lnTo>
                <a:lnTo>
                  <a:pt x="426008" y="215900"/>
                </a:lnTo>
                <a:close/>
              </a:path>
              <a:path w="628014" h="693420">
                <a:moveTo>
                  <a:pt x="63525" y="113030"/>
                </a:moveTo>
                <a:lnTo>
                  <a:pt x="61747" y="119380"/>
                </a:lnTo>
                <a:lnTo>
                  <a:pt x="59474" y="124460"/>
                </a:lnTo>
                <a:lnTo>
                  <a:pt x="57365" y="127000"/>
                </a:lnTo>
                <a:lnTo>
                  <a:pt x="57365" y="134620"/>
                </a:lnTo>
                <a:lnTo>
                  <a:pt x="51854" y="142240"/>
                </a:lnTo>
                <a:lnTo>
                  <a:pt x="43103" y="143510"/>
                </a:lnTo>
                <a:lnTo>
                  <a:pt x="42786" y="151130"/>
                </a:lnTo>
                <a:lnTo>
                  <a:pt x="47320" y="156210"/>
                </a:lnTo>
                <a:lnTo>
                  <a:pt x="53644" y="158750"/>
                </a:lnTo>
                <a:lnTo>
                  <a:pt x="59399" y="161290"/>
                </a:lnTo>
                <a:lnTo>
                  <a:pt x="66524" y="163830"/>
                </a:lnTo>
                <a:lnTo>
                  <a:pt x="74013" y="165100"/>
                </a:lnTo>
                <a:lnTo>
                  <a:pt x="80860" y="167640"/>
                </a:lnTo>
                <a:lnTo>
                  <a:pt x="89128" y="168910"/>
                </a:lnTo>
                <a:lnTo>
                  <a:pt x="88811" y="165100"/>
                </a:lnTo>
                <a:lnTo>
                  <a:pt x="417506" y="165100"/>
                </a:lnTo>
                <a:lnTo>
                  <a:pt x="415315" y="157480"/>
                </a:lnTo>
                <a:lnTo>
                  <a:pt x="416610" y="153670"/>
                </a:lnTo>
                <a:lnTo>
                  <a:pt x="426986" y="151130"/>
                </a:lnTo>
                <a:lnTo>
                  <a:pt x="425043" y="146050"/>
                </a:lnTo>
                <a:lnTo>
                  <a:pt x="410781" y="143510"/>
                </a:lnTo>
                <a:lnTo>
                  <a:pt x="409486" y="142240"/>
                </a:lnTo>
                <a:lnTo>
                  <a:pt x="418236" y="135890"/>
                </a:lnTo>
                <a:lnTo>
                  <a:pt x="419531" y="133350"/>
                </a:lnTo>
                <a:lnTo>
                  <a:pt x="87668" y="133350"/>
                </a:lnTo>
                <a:lnTo>
                  <a:pt x="82965" y="129540"/>
                </a:lnTo>
                <a:lnTo>
                  <a:pt x="77641" y="124460"/>
                </a:lnTo>
                <a:lnTo>
                  <a:pt x="72469" y="118110"/>
                </a:lnTo>
                <a:lnTo>
                  <a:pt x="68224" y="114300"/>
                </a:lnTo>
                <a:lnTo>
                  <a:pt x="63525" y="113030"/>
                </a:lnTo>
                <a:close/>
              </a:path>
              <a:path w="628014" h="693420">
                <a:moveTo>
                  <a:pt x="101282" y="124460"/>
                </a:moveTo>
                <a:lnTo>
                  <a:pt x="87668" y="133350"/>
                </a:lnTo>
                <a:lnTo>
                  <a:pt x="120726" y="133350"/>
                </a:lnTo>
                <a:lnTo>
                  <a:pt x="101282" y="124460"/>
                </a:lnTo>
                <a:close/>
              </a:path>
              <a:path w="628014" h="693420">
                <a:moveTo>
                  <a:pt x="158648" y="105410"/>
                </a:moveTo>
                <a:lnTo>
                  <a:pt x="156776" y="106680"/>
                </a:lnTo>
                <a:lnTo>
                  <a:pt x="159605" y="118110"/>
                </a:lnTo>
                <a:lnTo>
                  <a:pt x="158648" y="123190"/>
                </a:lnTo>
                <a:lnTo>
                  <a:pt x="153808" y="124460"/>
                </a:lnTo>
                <a:lnTo>
                  <a:pt x="146796" y="125730"/>
                </a:lnTo>
                <a:lnTo>
                  <a:pt x="133362" y="125730"/>
                </a:lnTo>
                <a:lnTo>
                  <a:pt x="120726" y="133350"/>
                </a:lnTo>
                <a:lnTo>
                  <a:pt x="419531" y="133350"/>
                </a:lnTo>
                <a:lnTo>
                  <a:pt x="419628" y="132080"/>
                </a:lnTo>
                <a:lnTo>
                  <a:pt x="178257" y="132080"/>
                </a:lnTo>
                <a:lnTo>
                  <a:pt x="174040" y="125730"/>
                </a:lnTo>
                <a:lnTo>
                  <a:pt x="179057" y="115570"/>
                </a:lnTo>
                <a:lnTo>
                  <a:pt x="176149" y="111760"/>
                </a:lnTo>
                <a:lnTo>
                  <a:pt x="158648" y="105410"/>
                </a:lnTo>
                <a:close/>
              </a:path>
              <a:path w="628014" h="693420">
                <a:moveTo>
                  <a:pt x="402107" y="102870"/>
                </a:moveTo>
                <a:lnTo>
                  <a:pt x="385305" y="107950"/>
                </a:lnTo>
                <a:lnTo>
                  <a:pt x="185051" y="107950"/>
                </a:lnTo>
                <a:lnTo>
                  <a:pt x="186677" y="110490"/>
                </a:lnTo>
                <a:lnTo>
                  <a:pt x="184404" y="115570"/>
                </a:lnTo>
                <a:lnTo>
                  <a:pt x="185381" y="121920"/>
                </a:lnTo>
                <a:lnTo>
                  <a:pt x="190246" y="128270"/>
                </a:lnTo>
                <a:lnTo>
                  <a:pt x="187325" y="132080"/>
                </a:lnTo>
                <a:lnTo>
                  <a:pt x="419628" y="132080"/>
                </a:lnTo>
                <a:lnTo>
                  <a:pt x="419821" y="129540"/>
                </a:lnTo>
                <a:lnTo>
                  <a:pt x="419917" y="128270"/>
                </a:lnTo>
                <a:lnTo>
                  <a:pt x="420014" y="127000"/>
                </a:lnTo>
                <a:lnTo>
                  <a:pt x="415615" y="121920"/>
                </a:lnTo>
                <a:lnTo>
                  <a:pt x="403694" y="121920"/>
                </a:lnTo>
                <a:lnTo>
                  <a:pt x="399719" y="115570"/>
                </a:lnTo>
                <a:lnTo>
                  <a:pt x="408584" y="107950"/>
                </a:lnTo>
                <a:lnTo>
                  <a:pt x="402107" y="102870"/>
                </a:lnTo>
                <a:close/>
              </a:path>
              <a:path w="628014" h="693420">
                <a:moveTo>
                  <a:pt x="414515" y="120650"/>
                </a:moveTo>
                <a:lnTo>
                  <a:pt x="403694" y="121920"/>
                </a:lnTo>
                <a:lnTo>
                  <a:pt x="415615" y="121920"/>
                </a:lnTo>
                <a:lnTo>
                  <a:pt x="414515" y="120650"/>
                </a:lnTo>
                <a:close/>
              </a:path>
              <a:path w="628014" h="693420">
                <a:moveTo>
                  <a:pt x="205308" y="27940"/>
                </a:moveTo>
                <a:lnTo>
                  <a:pt x="185252" y="27940"/>
                </a:lnTo>
                <a:lnTo>
                  <a:pt x="186842" y="31750"/>
                </a:lnTo>
                <a:lnTo>
                  <a:pt x="183487" y="39370"/>
                </a:lnTo>
                <a:lnTo>
                  <a:pt x="160108" y="78740"/>
                </a:lnTo>
                <a:lnTo>
                  <a:pt x="159943" y="80010"/>
                </a:lnTo>
                <a:lnTo>
                  <a:pt x="161239" y="90170"/>
                </a:lnTo>
                <a:lnTo>
                  <a:pt x="171602" y="102870"/>
                </a:lnTo>
                <a:lnTo>
                  <a:pt x="177114" y="107950"/>
                </a:lnTo>
                <a:lnTo>
                  <a:pt x="182956" y="111760"/>
                </a:lnTo>
                <a:lnTo>
                  <a:pt x="185051" y="107950"/>
                </a:lnTo>
                <a:lnTo>
                  <a:pt x="385305" y="107950"/>
                </a:lnTo>
                <a:lnTo>
                  <a:pt x="379222" y="104140"/>
                </a:lnTo>
                <a:lnTo>
                  <a:pt x="382752" y="97790"/>
                </a:lnTo>
                <a:lnTo>
                  <a:pt x="387121" y="93980"/>
                </a:lnTo>
                <a:lnTo>
                  <a:pt x="404622" y="82550"/>
                </a:lnTo>
                <a:lnTo>
                  <a:pt x="409003" y="78740"/>
                </a:lnTo>
                <a:lnTo>
                  <a:pt x="410352" y="77470"/>
                </a:lnTo>
                <a:lnTo>
                  <a:pt x="259270" y="77470"/>
                </a:lnTo>
                <a:lnTo>
                  <a:pt x="250520" y="71120"/>
                </a:lnTo>
                <a:lnTo>
                  <a:pt x="255714" y="63500"/>
                </a:lnTo>
                <a:lnTo>
                  <a:pt x="250037" y="60960"/>
                </a:lnTo>
                <a:lnTo>
                  <a:pt x="220865" y="60960"/>
                </a:lnTo>
                <a:lnTo>
                  <a:pt x="216166" y="58420"/>
                </a:lnTo>
                <a:lnTo>
                  <a:pt x="219659" y="53340"/>
                </a:lnTo>
                <a:lnTo>
                  <a:pt x="224028" y="50800"/>
                </a:lnTo>
                <a:lnTo>
                  <a:pt x="243935" y="50800"/>
                </a:lnTo>
                <a:lnTo>
                  <a:pt x="242112" y="48260"/>
                </a:lnTo>
                <a:lnTo>
                  <a:pt x="236750" y="44450"/>
                </a:lnTo>
                <a:lnTo>
                  <a:pt x="228047" y="38100"/>
                </a:lnTo>
                <a:lnTo>
                  <a:pt x="218877" y="31750"/>
                </a:lnTo>
                <a:lnTo>
                  <a:pt x="214369" y="29210"/>
                </a:lnTo>
                <a:lnTo>
                  <a:pt x="205308" y="29210"/>
                </a:lnTo>
                <a:lnTo>
                  <a:pt x="205308" y="27940"/>
                </a:lnTo>
                <a:close/>
              </a:path>
              <a:path w="628014" h="693420">
                <a:moveTo>
                  <a:pt x="320124" y="2540"/>
                </a:moveTo>
                <a:lnTo>
                  <a:pt x="312566" y="5080"/>
                </a:lnTo>
                <a:lnTo>
                  <a:pt x="306312" y="7620"/>
                </a:lnTo>
                <a:lnTo>
                  <a:pt x="303504" y="10160"/>
                </a:lnTo>
                <a:lnTo>
                  <a:pt x="305877" y="15240"/>
                </a:lnTo>
                <a:lnTo>
                  <a:pt x="331466" y="35560"/>
                </a:lnTo>
                <a:lnTo>
                  <a:pt x="332820" y="35560"/>
                </a:lnTo>
                <a:lnTo>
                  <a:pt x="329768" y="39370"/>
                </a:lnTo>
                <a:lnTo>
                  <a:pt x="319811" y="48260"/>
                </a:lnTo>
                <a:lnTo>
                  <a:pt x="304723" y="59690"/>
                </a:lnTo>
                <a:lnTo>
                  <a:pt x="288788" y="71120"/>
                </a:lnTo>
                <a:lnTo>
                  <a:pt x="276288" y="77470"/>
                </a:lnTo>
                <a:lnTo>
                  <a:pt x="410352" y="77470"/>
                </a:lnTo>
                <a:lnTo>
                  <a:pt x="414401" y="73660"/>
                </a:lnTo>
                <a:lnTo>
                  <a:pt x="417969" y="64770"/>
                </a:lnTo>
                <a:lnTo>
                  <a:pt x="413219" y="58420"/>
                </a:lnTo>
                <a:lnTo>
                  <a:pt x="415315" y="54610"/>
                </a:lnTo>
                <a:lnTo>
                  <a:pt x="426008" y="52070"/>
                </a:lnTo>
                <a:lnTo>
                  <a:pt x="428447" y="50800"/>
                </a:lnTo>
                <a:lnTo>
                  <a:pt x="430555" y="46990"/>
                </a:lnTo>
                <a:lnTo>
                  <a:pt x="430231" y="44450"/>
                </a:lnTo>
                <a:lnTo>
                  <a:pt x="374484" y="44450"/>
                </a:lnTo>
                <a:lnTo>
                  <a:pt x="368165" y="41910"/>
                </a:lnTo>
                <a:lnTo>
                  <a:pt x="359778" y="39370"/>
                </a:lnTo>
                <a:lnTo>
                  <a:pt x="346290" y="33020"/>
                </a:lnTo>
                <a:lnTo>
                  <a:pt x="341909" y="30480"/>
                </a:lnTo>
                <a:lnTo>
                  <a:pt x="351472" y="30480"/>
                </a:lnTo>
                <a:lnTo>
                  <a:pt x="348234" y="25400"/>
                </a:lnTo>
                <a:lnTo>
                  <a:pt x="344574" y="20320"/>
                </a:lnTo>
                <a:lnTo>
                  <a:pt x="339121" y="13970"/>
                </a:lnTo>
                <a:lnTo>
                  <a:pt x="332878" y="7620"/>
                </a:lnTo>
                <a:lnTo>
                  <a:pt x="326847" y="3810"/>
                </a:lnTo>
                <a:lnTo>
                  <a:pt x="320124" y="2540"/>
                </a:lnTo>
                <a:close/>
              </a:path>
              <a:path w="628014" h="693420">
                <a:moveTo>
                  <a:pt x="243935" y="50800"/>
                </a:moveTo>
                <a:lnTo>
                  <a:pt x="224028" y="50800"/>
                </a:lnTo>
                <a:lnTo>
                  <a:pt x="230606" y="54610"/>
                </a:lnTo>
                <a:lnTo>
                  <a:pt x="237363" y="53340"/>
                </a:lnTo>
                <a:lnTo>
                  <a:pt x="245757" y="53340"/>
                </a:lnTo>
                <a:lnTo>
                  <a:pt x="243935" y="50800"/>
                </a:lnTo>
                <a:close/>
              </a:path>
              <a:path w="628014" h="693420">
                <a:moveTo>
                  <a:pt x="388099" y="29210"/>
                </a:moveTo>
                <a:lnTo>
                  <a:pt x="382257" y="35560"/>
                </a:lnTo>
                <a:lnTo>
                  <a:pt x="379996" y="38100"/>
                </a:lnTo>
                <a:lnTo>
                  <a:pt x="380479" y="44450"/>
                </a:lnTo>
                <a:lnTo>
                  <a:pt x="430231" y="44450"/>
                </a:lnTo>
                <a:lnTo>
                  <a:pt x="429098" y="35560"/>
                </a:lnTo>
                <a:lnTo>
                  <a:pt x="393928" y="35560"/>
                </a:lnTo>
                <a:lnTo>
                  <a:pt x="388099" y="29210"/>
                </a:lnTo>
                <a:close/>
              </a:path>
              <a:path w="628014" h="693420">
                <a:moveTo>
                  <a:pt x="405599" y="21590"/>
                </a:moveTo>
                <a:lnTo>
                  <a:pt x="397814" y="24130"/>
                </a:lnTo>
                <a:lnTo>
                  <a:pt x="393928" y="35560"/>
                </a:lnTo>
                <a:lnTo>
                  <a:pt x="429098" y="35560"/>
                </a:lnTo>
                <a:lnTo>
                  <a:pt x="428612" y="31750"/>
                </a:lnTo>
                <a:lnTo>
                  <a:pt x="421157" y="31750"/>
                </a:lnTo>
                <a:lnTo>
                  <a:pt x="405599" y="21590"/>
                </a:lnTo>
                <a:close/>
              </a:path>
              <a:path w="628014" h="693420">
                <a:moveTo>
                  <a:pt x="427964" y="26670"/>
                </a:moveTo>
                <a:lnTo>
                  <a:pt x="421157" y="31750"/>
                </a:lnTo>
                <a:lnTo>
                  <a:pt x="428612" y="31750"/>
                </a:lnTo>
                <a:lnTo>
                  <a:pt x="427964" y="26670"/>
                </a:lnTo>
                <a:close/>
              </a:path>
              <a:path w="628014" h="693420">
                <a:moveTo>
                  <a:pt x="195262" y="0"/>
                </a:moveTo>
                <a:lnTo>
                  <a:pt x="168694" y="25400"/>
                </a:lnTo>
                <a:lnTo>
                  <a:pt x="171284" y="29210"/>
                </a:lnTo>
                <a:lnTo>
                  <a:pt x="174967" y="30480"/>
                </a:lnTo>
                <a:lnTo>
                  <a:pt x="180459" y="29210"/>
                </a:lnTo>
                <a:lnTo>
                  <a:pt x="185252" y="27940"/>
                </a:lnTo>
                <a:lnTo>
                  <a:pt x="205308" y="27940"/>
                </a:lnTo>
                <a:lnTo>
                  <a:pt x="205308" y="25400"/>
                </a:lnTo>
                <a:lnTo>
                  <a:pt x="205875" y="24927"/>
                </a:lnTo>
                <a:lnTo>
                  <a:pt x="205981" y="24130"/>
                </a:lnTo>
                <a:lnTo>
                  <a:pt x="206832" y="24130"/>
                </a:lnTo>
                <a:lnTo>
                  <a:pt x="212928" y="19050"/>
                </a:lnTo>
                <a:lnTo>
                  <a:pt x="211315" y="10160"/>
                </a:lnTo>
                <a:lnTo>
                  <a:pt x="205638" y="3810"/>
                </a:lnTo>
                <a:lnTo>
                  <a:pt x="195262" y="0"/>
                </a:lnTo>
                <a:close/>
              </a:path>
              <a:path w="628014" h="693420">
                <a:moveTo>
                  <a:pt x="206468" y="24432"/>
                </a:moveTo>
                <a:lnTo>
                  <a:pt x="205875" y="24927"/>
                </a:lnTo>
                <a:lnTo>
                  <a:pt x="205308" y="29210"/>
                </a:lnTo>
                <a:lnTo>
                  <a:pt x="214369" y="29210"/>
                </a:lnTo>
                <a:lnTo>
                  <a:pt x="212115" y="27940"/>
                </a:lnTo>
                <a:lnTo>
                  <a:pt x="206468" y="24432"/>
                </a:lnTo>
                <a:close/>
              </a:path>
              <a:path w="628014" h="693420">
                <a:moveTo>
                  <a:pt x="206832" y="24130"/>
                </a:moveTo>
                <a:lnTo>
                  <a:pt x="205981" y="24130"/>
                </a:lnTo>
                <a:lnTo>
                  <a:pt x="206468" y="24432"/>
                </a:lnTo>
                <a:lnTo>
                  <a:pt x="206832" y="24130"/>
                </a:lnTo>
                <a:close/>
              </a:path>
            </a:pathLst>
          </a:custGeom>
          <a:solidFill>
            <a:srgbClr val="9F3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96911" y="7082711"/>
            <a:ext cx="451484" cy="704850"/>
          </a:xfrm>
          <a:custGeom>
            <a:avLst/>
            <a:gdLst/>
            <a:ahLst/>
            <a:cxnLst/>
            <a:rect l="l" t="t" r="r" b="b"/>
            <a:pathLst>
              <a:path w="451484" h="704850">
                <a:moveTo>
                  <a:pt x="159550" y="668020"/>
                </a:moveTo>
                <a:lnTo>
                  <a:pt x="157302" y="670560"/>
                </a:lnTo>
                <a:lnTo>
                  <a:pt x="157581" y="673100"/>
                </a:lnTo>
                <a:lnTo>
                  <a:pt x="157086" y="675640"/>
                </a:lnTo>
                <a:lnTo>
                  <a:pt x="158231" y="680315"/>
                </a:lnTo>
                <a:lnTo>
                  <a:pt x="160629" y="687070"/>
                </a:lnTo>
                <a:lnTo>
                  <a:pt x="162039" y="688340"/>
                </a:lnTo>
                <a:lnTo>
                  <a:pt x="168986" y="699770"/>
                </a:lnTo>
                <a:lnTo>
                  <a:pt x="176415" y="702310"/>
                </a:lnTo>
                <a:lnTo>
                  <a:pt x="179273" y="703580"/>
                </a:lnTo>
                <a:lnTo>
                  <a:pt x="188747" y="704850"/>
                </a:lnTo>
                <a:lnTo>
                  <a:pt x="201688" y="704850"/>
                </a:lnTo>
                <a:lnTo>
                  <a:pt x="213588" y="701040"/>
                </a:lnTo>
                <a:lnTo>
                  <a:pt x="216865" y="701040"/>
                </a:lnTo>
                <a:lnTo>
                  <a:pt x="224345" y="695960"/>
                </a:lnTo>
                <a:lnTo>
                  <a:pt x="222440" y="688340"/>
                </a:lnTo>
                <a:lnTo>
                  <a:pt x="225666" y="680720"/>
                </a:lnTo>
                <a:lnTo>
                  <a:pt x="228942" y="676910"/>
                </a:lnTo>
                <a:lnTo>
                  <a:pt x="231419" y="674370"/>
                </a:lnTo>
                <a:lnTo>
                  <a:pt x="252420" y="674370"/>
                </a:lnTo>
                <a:lnTo>
                  <a:pt x="253163" y="669290"/>
                </a:lnTo>
                <a:lnTo>
                  <a:pt x="161925" y="669290"/>
                </a:lnTo>
                <a:lnTo>
                  <a:pt x="159550" y="668020"/>
                </a:lnTo>
                <a:close/>
              </a:path>
              <a:path w="451484" h="704850">
                <a:moveTo>
                  <a:pt x="252420" y="674370"/>
                </a:moveTo>
                <a:lnTo>
                  <a:pt x="231419" y="674370"/>
                </a:lnTo>
                <a:lnTo>
                  <a:pt x="236450" y="675640"/>
                </a:lnTo>
                <a:lnTo>
                  <a:pt x="243036" y="678180"/>
                </a:lnTo>
                <a:lnTo>
                  <a:pt x="249018" y="679450"/>
                </a:lnTo>
                <a:lnTo>
                  <a:pt x="252234" y="675640"/>
                </a:lnTo>
                <a:lnTo>
                  <a:pt x="252420" y="674370"/>
                </a:lnTo>
                <a:close/>
              </a:path>
              <a:path w="451484" h="704850">
                <a:moveTo>
                  <a:pt x="143827" y="638810"/>
                </a:moveTo>
                <a:lnTo>
                  <a:pt x="145491" y="648970"/>
                </a:lnTo>
                <a:lnTo>
                  <a:pt x="147180" y="650240"/>
                </a:lnTo>
                <a:lnTo>
                  <a:pt x="148170" y="651510"/>
                </a:lnTo>
                <a:lnTo>
                  <a:pt x="151638" y="651510"/>
                </a:lnTo>
                <a:lnTo>
                  <a:pt x="155143" y="652780"/>
                </a:lnTo>
                <a:lnTo>
                  <a:pt x="162255" y="652780"/>
                </a:lnTo>
                <a:lnTo>
                  <a:pt x="164528" y="656590"/>
                </a:lnTo>
                <a:lnTo>
                  <a:pt x="164033" y="660400"/>
                </a:lnTo>
                <a:lnTo>
                  <a:pt x="164528" y="662940"/>
                </a:lnTo>
                <a:lnTo>
                  <a:pt x="164033" y="665480"/>
                </a:lnTo>
                <a:lnTo>
                  <a:pt x="164147" y="666750"/>
                </a:lnTo>
                <a:lnTo>
                  <a:pt x="161925" y="669290"/>
                </a:lnTo>
                <a:lnTo>
                  <a:pt x="253163" y="669290"/>
                </a:lnTo>
                <a:lnTo>
                  <a:pt x="256692" y="645160"/>
                </a:lnTo>
                <a:lnTo>
                  <a:pt x="286442" y="645160"/>
                </a:lnTo>
                <a:lnTo>
                  <a:pt x="286927" y="641350"/>
                </a:lnTo>
                <a:lnTo>
                  <a:pt x="157378" y="641350"/>
                </a:lnTo>
                <a:lnTo>
                  <a:pt x="143827" y="638810"/>
                </a:lnTo>
                <a:close/>
              </a:path>
              <a:path w="451484" h="704850">
                <a:moveTo>
                  <a:pt x="286280" y="646430"/>
                </a:moveTo>
                <a:lnTo>
                  <a:pt x="263550" y="646430"/>
                </a:lnTo>
                <a:lnTo>
                  <a:pt x="269455" y="655320"/>
                </a:lnTo>
                <a:lnTo>
                  <a:pt x="269379" y="657860"/>
                </a:lnTo>
                <a:lnTo>
                  <a:pt x="270878" y="660400"/>
                </a:lnTo>
                <a:lnTo>
                  <a:pt x="272059" y="661670"/>
                </a:lnTo>
                <a:lnTo>
                  <a:pt x="273050" y="662940"/>
                </a:lnTo>
                <a:lnTo>
                  <a:pt x="284441" y="668020"/>
                </a:lnTo>
                <a:lnTo>
                  <a:pt x="292646" y="665480"/>
                </a:lnTo>
                <a:lnTo>
                  <a:pt x="292874" y="662940"/>
                </a:lnTo>
                <a:lnTo>
                  <a:pt x="293865" y="661670"/>
                </a:lnTo>
                <a:lnTo>
                  <a:pt x="289394" y="656590"/>
                </a:lnTo>
                <a:lnTo>
                  <a:pt x="286867" y="650240"/>
                </a:lnTo>
                <a:lnTo>
                  <a:pt x="286118" y="647700"/>
                </a:lnTo>
                <a:lnTo>
                  <a:pt x="286280" y="646430"/>
                </a:lnTo>
                <a:close/>
              </a:path>
              <a:path w="451484" h="704850">
                <a:moveTo>
                  <a:pt x="286442" y="645160"/>
                </a:moveTo>
                <a:lnTo>
                  <a:pt x="256692" y="645160"/>
                </a:lnTo>
                <a:lnTo>
                  <a:pt x="257683" y="646430"/>
                </a:lnTo>
                <a:lnTo>
                  <a:pt x="258470" y="647700"/>
                </a:lnTo>
                <a:lnTo>
                  <a:pt x="265734" y="651510"/>
                </a:lnTo>
                <a:lnTo>
                  <a:pt x="263550" y="646430"/>
                </a:lnTo>
                <a:lnTo>
                  <a:pt x="286280" y="646430"/>
                </a:lnTo>
                <a:lnTo>
                  <a:pt x="286442" y="645160"/>
                </a:lnTo>
                <a:close/>
              </a:path>
              <a:path w="451484" h="704850">
                <a:moveTo>
                  <a:pt x="318516" y="637540"/>
                </a:moveTo>
                <a:lnTo>
                  <a:pt x="287413" y="637540"/>
                </a:lnTo>
                <a:lnTo>
                  <a:pt x="290893" y="641350"/>
                </a:lnTo>
                <a:lnTo>
                  <a:pt x="293865" y="643890"/>
                </a:lnTo>
                <a:lnTo>
                  <a:pt x="303415" y="647700"/>
                </a:lnTo>
                <a:lnTo>
                  <a:pt x="305727" y="646430"/>
                </a:lnTo>
                <a:lnTo>
                  <a:pt x="305257" y="643890"/>
                </a:lnTo>
                <a:lnTo>
                  <a:pt x="305752" y="642620"/>
                </a:lnTo>
                <a:lnTo>
                  <a:pt x="316445" y="640080"/>
                </a:lnTo>
                <a:lnTo>
                  <a:pt x="318516" y="637540"/>
                </a:lnTo>
                <a:close/>
              </a:path>
              <a:path w="451484" h="704850">
                <a:moveTo>
                  <a:pt x="340963" y="619760"/>
                </a:moveTo>
                <a:lnTo>
                  <a:pt x="137769" y="619760"/>
                </a:lnTo>
                <a:lnTo>
                  <a:pt x="150647" y="623570"/>
                </a:lnTo>
                <a:lnTo>
                  <a:pt x="156845" y="628650"/>
                </a:lnTo>
                <a:lnTo>
                  <a:pt x="159461" y="636270"/>
                </a:lnTo>
                <a:lnTo>
                  <a:pt x="159562" y="638810"/>
                </a:lnTo>
                <a:lnTo>
                  <a:pt x="160058" y="641350"/>
                </a:lnTo>
                <a:lnTo>
                  <a:pt x="286927" y="641350"/>
                </a:lnTo>
                <a:lnTo>
                  <a:pt x="287413" y="637540"/>
                </a:lnTo>
                <a:lnTo>
                  <a:pt x="318516" y="637540"/>
                </a:lnTo>
                <a:lnTo>
                  <a:pt x="328676" y="632460"/>
                </a:lnTo>
                <a:lnTo>
                  <a:pt x="333941" y="632460"/>
                </a:lnTo>
                <a:lnTo>
                  <a:pt x="339471" y="624840"/>
                </a:lnTo>
                <a:lnTo>
                  <a:pt x="340963" y="619760"/>
                </a:lnTo>
                <a:close/>
              </a:path>
              <a:path w="451484" h="704850">
                <a:moveTo>
                  <a:pt x="333941" y="632460"/>
                </a:moveTo>
                <a:lnTo>
                  <a:pt x="328676" y="632460"/>
                </a:lnTo>
                <a:lnTo>
                  <a:pt x="333019" y="633730"/>
                </a:lnTo>
                <a:lnTo>
                  <a:pt x="333941" y="632460"/>
                </a:lnTo>
                <a:close/>
              </a:path>
              <a:path w="451484" h="704850">
                <a:moveTo>
                  <a:pt x="355471" y="495300"/>
                </a:moveTo>
                <a:lnTo>
                  <a:pt x="111264" y="495300"/>
                </a:lnTo>
                <a:lnTo>
                  <a:pt x="112737" y="496570"/>
                </a:lnTo>
                <a:lnTo>
                  <a:pt x="112572" y="496570"/>
                </a:lnTo>
                <a:lnTo>
                  <a:pt x="113880" y="497840"/>
                </a:lnTo>
                <a:lnTo>
                  <a:pt x="114947" y="499109"/>
                </a:lnTo>
                <a:lnTo>
                  <a:pt x="116471" y="504190"/>
                </a:lnTo>
                <a:lnTo>
                  <a:pt x="116459" y="508000"/>
                </a:lnTo>
                <a:lnTo>
                  <a:pt x="116954" y="511809"/>
                </a:lnTo>
                <a:lnTo>
                  <a:pt x="116459" y="514350"/>
                </a:lnTo>
                <a:lnTo>
                  <a:pt x="115468" y="520700"/>
                </a:lnTo>
                <a:lnTo>
                  <a:pt x="114771" y="527050"/>
                </a:lnTo>
                <a:lnTo>
                  <a:pt x="113982" y="533400"/>
                </a:lnTo>
                <a:lnTo>
                  <a:pt x="100759" y="566420"/>
                </a:lnTo>
                <a:lnTo>
                  <a:pt x="97624" y="571500"/>
                </a:lnTo>
                <a:lnTo>
                  <a:pt x="94157" y="577850"/>
                </a:lnTo>
                <a:lnTo>
                  <a:pt x="91186" y="580390"/>
                </a:lnTo>
                <a:lnTo>
                  <a:pt x="90195" y="585470"/>
                </a:lnTo>
                <a:lnTo>
                  <a:pt x="97624" y="618490"/>
                </a:lnTo>
                <a:lnTo>
                  <a:pt x="94653" y="628650"/>
                </a:lnTo>
                <a:lnTo>
                  <a:pt x="124383" y="626110"/>
                </a:lnTo>
                <a:lnTo>
                  <a:pt x="124383" y="624840"/>
                </a:lnTo>
                <a:lnTo>
                  <a:pt x="128562" y="619760"/>
                </a:lnTo>
                <a:lnTo>
                  <a:pt x="340963" y="619760"/>
                </a:lnTo>
                <a:lnTo>
                  <a:pt x="342455" y="614680"/>
                </a:lnTo>
                <a:lnTo>
                  <a:pt x="342950" y="610870"/>
                </a:lnTo>
                <a:lnTo>
                  <a:pt x="330657" y="596900"/>
                </a:lnTo>
                <a:lnTo>
                  <a:pt x="301294" y="596900"/>
                </a:lnTo>
                <a:lnTo>
                  <a:pt x="301294" y="572770"/>
                </a:lnTo>
                <a:lnTo>
                  <a:pt x="305752" y="553720"/>
                </a:lnTo>
                <a:lnTo>
                  <a:pt x="335827" y="553720"/>
                </a:lnTo>
                <a:lnTo>
                  <a:pt x="348894" y="505459"/>
                </a:lnTo>
                <a:lnTo>
                  <a:pt x="356323" y="496570"/>
                </a:lnTo>
                <a:lnTo>
                  <a:pt x="355471" y="495300"/>
                </a:lnTo>
                <a:close/>
              </a:path>
              <a:path w="451484" h="704850">
                <a:moveTo>
                  <a:pt x="137769" y="619760"/>
                </a:moveTo>
                <a:lnTo>
                  <a:pt x="128562" y="619760"/>
                </a:lnTo>
                <a:lnTo>
                  <a:pt x="131787" y="621030"/>
                </a:lnTo>
                <a:lnTo>
                  <a:pt x="137769" y="619760"/>
                </a:lnTo>
                <a:close/>
              </a:path>
              <a:path w="451484" h="704850">
                <a:moveTo>
                  <a:pt x="329539" y="595630"/>
                </a:moveTo>
                <a:lnTo>
                  <a:pt x="301294" y="596900"/>
                </a:lnTo>
                <a:lnTo>
                  <a:pt x="330657" y="596900"/>
                </a:lnTo>
                <a:lnTo>
                  <a:pt x="329539" y="595630"/>
                </a:lnTo>
                <a:close/>
              </a:path>
              <a:path w="451484" h="704850">
                <a:moveTo>
                  <a:pt x="335827" y="553720"/>
                </a:moveTo>
                <a:lnTo>
                  <a:pt x="305752" y="553720"/>
                </a:lnTo>
                <a:lnTo>
                  <a:pt x="335483" y="554990"/>
                </a:lnTo>
                <a:lnTo>
                  <a:pt x="335827" y="553720"/>
                </a:lnTo>
                <a:close/>
              </a:path>
              <a:path w="451484" h="704850">
                <a:moveTo>
                  <a:pt x="345592" y="468630"/>
                </a:moveTo>
                <a:lnTo>
                  <a:pt x="94907" y="468630"/>
                </a:lnTo>
                <a:lnTo>
                  <a:pt x="92595" y="472440"/>
                </a:lnTo>
                <a:lnTo>
                  <a:pt x="92080" y="472440"/>
                </a:lnTo>
                <a:lnTo>
                  <a:pt x="90195" y="474980"/>
                </a:lnTo>
                <a:lnTo>
                  <a:pt x="87718" y="478790"/>
                </a:lnTo>
                <a:lnTo>
                  <a:pt x="88214" y="481330"/>
                </a:lnTo>
                <a:lnTo>
                  <a:pt x="86233" y="485140"/>
                </a:lnTo>
                <a:lnTo>
                  <a:pt x="79781" y="485140"/>
                </a:lnTo>
                <a:lnTo>
                  <a:pt x="88709" y="488950"/>
                </a:lnTo>
                <a:lnTo>
                  <a:pt x="103327" y="494030"/>
                </a:lnTo>
                <a:lnTo>
                  <a:pt x="112737" y="496570"/>
                </a:lnTo>
                <a:lnTo>
                  <a:pt x="112572" y="496570"/>
                </a:lnTo>
                <a:lnTo>
                  <a:pt x="111264" y="495300"/>
                </a:lnTo>
                <a:lnTo>
                  <a:pt x="355471" y="495300"/>
                </a:lnTo>
                <a:lnTo>
                  <a:pt x="350354" y="487680"/>
                </a:lnTo>
                <a:lnTo>
                  <a:pt x="342113" y="472440"/>
                </a:lnTo>
                <a:lnTo>
                  <a:pt x="92595" y="472440"/>
                </a:lnTo>
                <a:lnTo>
                  <a:pt x="93030" y="471170"/>
                </a:lnTo>
                <a:lnTo>
                  <a:pt x="341426" y="471170"/>
                </a:lnTo>
                <a:lnTo>
                  <a:pt x="345592" y="468630"/>
                </a:lnTo>
                <a:close/>
              </a:path>
              <a:path w="451484" h="704850">
                <a:moveTo>
                  <a:pt x="351840" y="427990"/>
                </a:moveTo>
                <a:lnTo>
                  <a:pt x="83248" y="427990"/>
                </a:lnTo>
                <a:lnTo>
                  <a:pt x="91186" y="431800"/>
                </a:lnTo>
                <a:lnTo>
                  <a:pt x="91186" y="435609"/>
                </a:lnTo>
                <a:lnTo>
                  <a:pt x="95148" y="443230"/>
                </a:lnTo>
                <a:lnTo>
                  <a:pt x="97891" y="444500"/>
                </a:lnTo>
                <a:lnTo>
                  <a:pt x="99110" y="453390"/>
                </a:lnTo>
                <a:lnTo>
                  <a:pt x="93030" y="471170"/>
                </a:lnTo>
                <a:lnTo>
                  <a:pt x="94907" y="468630"/>
                </a:lnTo>
                <a:lnTo>
                  <a:pt x="345592" y="468630"/>
                </a:lnTo>
                <a:lnTo>
                  <a:pt x="351840" y="464820"/>
                </a:lnTo>
                <a:lnTo>
                  <a:pt x="351840" y="427990"/>
                </a:lnTo>
                <a:close/>
              </a:path>
              <a:path w="451484" h="704850">
                <a:moveTo>
                  <a:pt x="53276" y="350520"/>
                </a:moveTo>
                <a:lnTo>
                  <a:pt x="46824" y="356870"/>
                </a:lnTo>
                <a:lnTo>
                  <a:pt x="46755" y="359410"/>
                </a:lnTo>
                <a:lnTo>
                  <a:pt x="46687" y="361950"/>
                </a:lnTo>
                <a:lnTo>
                  <a:pt x="46583" y="365760"/>
                </a:lnTo>
                <a:lnTo>
                  <a:pt x="45593" y="367030"/>
                </a:lnTo>
                <a:lnTo>
                  <a:pt x="48195" y="368300"/>
                </a:lnTo>
                <a:lnTo>
                  <a:pt x="55257" y="369570"/>
                </a:lnTo>
                <a:lnTo>
                  <a:pt x="63434" y="370840"/>
                </a:lnTo>
                <a:lnTo>
                  <a:pt x="69380" y="372110"/>
                </a:lnTo>
                <a:lnTo>
                  <a:pt x="74333" y="373380"/>
                </a:lnTo>
                <a:lnTo>
                  <a:pt x="76073" y="375920"/>
                </a:lnTo>
                <a:lnTo>
                  <a:pt x="74587" y="382270"/>
                </a:lnTo>
                <a:lnTo>
                  <a:pt x="67398" y="384810"/>
                </a:lnTo>
                <a:lnTo>
                  <a:pt x="62445" y="394970"/>
                </a:lnTo>
                <a:lnTo>
                  <a:pt x="59715" y="402590"/>
                </a:lnTo>
                <a:lnTo>
                  <a:pt x="61201" y="415290"/>
                </a:lnTo>
                <a:lnTo>
                  <a:pt x="64922" y="424180"/>
                </a:lnTo>
                <a:lnTo>
                  <a:pt x="73837" y="430530"/>
                </a:lnTo>
                <a:lnTo>
                  <a:pt x="83248" y="427990"/>
                </a:lnTo>
                <a:lnTo>
                  <a:pt x="351840" y="427990"/>
                </a:lnTo>
                <a:lnTo>
                  <a:pt x="351840" y="406400"/>
                </a:lnTo>
                <a:lnTo>
                  <a:pt x="368198" y="401320"/>
                </a:lnTo>
                <a:lnTo>
                  <a:pt x="368198" y="392430"/>
                </a:lnTo>
                <a:lnTo>
                  <a:pt x="369925" y="391160"/>
                </a:lnTo>
                <a:lnTo>
                  <a:pt x="383717" y="391160"/>
                </a:lnTo>
                <a:lnTo>
                  <a:pt x="385038" y="389890"/>
                </a:lnTo>
                <a:lnTo>
                  <a:pt x="383057" y="386080"/>
                </a:lnTo>
                <a:lnTo>
                  <a:pt x="366699" y="372110"/>
                </a:lnTo>
                <a:lnTo>
                  <a:pt x="367449" y="367030"/>
                </a:lnTo>
                <a:lnTo>
                  <a:pt x="388264" y="361950"/>
                </a:lnTo>
                <a:lnTo>
                  <a:pt x="387889" y="360680"/>
                </a:lnTo>
                <a:lnTo>
                  <a:pt x="373302" y="360680"/>
                </a:lnTo>
                <a:lnTo>
                  <a:pt x="364624" y="359410"/>
                </a:lnTo>
                <a:lnTo>
                  <a:pt x="362242" y="355600"/>
                </a:lnTo>
                <a:lnTo>
                  <a:pt x="364203" y="353060"/>
                </a:lnTo>
                <a:lnTo>
                  <a:pt x="61696" y="353060"/>
                </a:lnTo>
                <a:lnTo>
                  <a:pt x="53276" y="350520"/>
                </a:lnTo>
                <a:close/>
              </a:path>
              <a:path w="451484" h="704850">
                <a:moveTo>
                  <a:pt x="383717" y="391160"/>
                </a:moveTo>
                <a:lnTo>
                  <a:pt x="369925" y="391160"/>
                </a:lnTo>
                <a:lnTo>
                  <a:pt x="376123" y="394970"/>
                </a:lnTo>
                <a:lnTo>
                  <a:pt x="381076" y="393700"/>
                </a:lnTo>
                <a:lnTo>
                  <a:pt x="383717" y="391160"/>
                </a:lnTo>
                <a:close/>
              </a:path>
              <a:path w="451484" h="704850">
                <a:moveTo>
                  <a:pt x="387515" y="359410"/>
                </a:moveTo>
                <a:lnTo>
                  <a:pt x="382767" y="359410"/>
                </a:lnTo>
                <a:lnTo>
                  <a:pt x="373302" y="360680"/>
                </a:lnTo>
                <a:lnTo>
                  <a:pt x="387889" y="360680"/>
                </a:lnTo>
                <a:lnTo>
                  <a:pt x="387515" y="359410"/>
                </a:lnTo>
                <a:close/>
              </a:path>
              <a:path w="451484" h="704850">
                <a:moveTo>
                  <a:pt x="379892" y="332740"/>
                </a:moveTo>
                <a:lnTo>
                  <a:pt x="67398" y="332740"/>
                </a:lnTo>
                <a:lnTo>
                  <a:pt x="71361" y="337820"/>
                </a:lnTo>
                <a:lnTo>
                  <a:pt x="68135" y="347980"/>
                </a:lnTo>
                <a:lnTo>
                  <a:pt x="61696" y="353060"/>
                </a:lnTo>
                <a:lnTo>
                  <a:pt x="364203" y="353060"/>
                </a:lnTo>
                <a:lnTo>
                  <a:pt x="379892" y="332740"/>
                </a:lnTo>
                <a:close/>
              </a:path>
              <a:path w="451484" h="704850">
                <a:moveTo>
                  <a:pt x="396563" y="311150"/>
                </a:moveTo>
                <a:lnTo>
                  <a:pt x="59474" y="311150"/>
                </a:lnTo>
                <a:lnTo>
                  <a:pt x="61455" y="317500"/>
                </a:lnTo>
                <a:lnTo>
                  <a:pt x="54013" y="331470"/>
                </a:lnTo>
                <a:lnTo>
                  <a:pt x="52031" y="336550"/>
                </a:lnTo>
                <a:lnTo>
                  <a:pt x="67398" y="332740"/>
                </a:lnTo>
                <a:lnTo>
                  <a:pt x="379892" y="332740"/>
                </a:lnTo>
                <a:lnTo>
                  <a:pt x="396563" y="311150"/>
                </a:lnTo>
                <a:close/>
              </a:path>
              <a:path w="451484" h="704850">
                <a:moveTo>
                  <a:pt x="405291" y="284480"/>
                </a:moveTo>
                <a:lnTo>
                  <a:pt x="16217" y="284480"/>
                </a:lnTo>
                <a:lnTo>
                  <a:pt x="18834" y="292100"/>
                </a:lnTo>
                <a:lnTo>
                  <a:pt x="24549" y="297180"/>
                </a:lnTo>
                <a:lnTo>
                  <a:pt x="21564" y="303530"/>
                </a:lnTo>
                <a:lnTo>
                  <a:pt x="25031" y="311150"/>
                </a:lnTo>
                <a:lnTo>
                  <a:pt x="27762" y="312420"/>
                </a:lnTo>
                <a:lnTo>
                  <a:pt x="29235" y="316230"/>
                </a:lnTo>
                <a:lnTo>
                  <a:pt x="31441" y="322580"/>
                </a:lnTo>
                <a:lnTo>
                  <a:pt x="30861" y="323850"/>
                </a:lnTo>
                <a:lnTo>
                  <a:pt x="35191" y="327660"/>
                </a:lnTo>
                <a:lnTo>
                  <a:pt x="36182" y="326390"/>
                </a:lnTo>
                <a:lnTo>
                  <a:pt x="42862" y="320040"/>
                </a:lnTo>
                <a:lnTo>
                  <a:pt x="51295" y="314960"/>
                </a:lnTo>
                <a:lnTo>
                  <a:pt x="59474" y="311150"/>
                </a:lnTo>
                <a:lnTo>
                  <a:pt x="396563" y="311150"/>
                </a:lnTo>
                <a:lnTo>
                  <a:pt x="408330" y="295909"/>
                </a:lnTo>
                <a:lnTo>
                  <a:pt x="405291" y="284480"/>
                </a:lnTo>
                <a:close/>
              </a:path>
              <a:path w="451484" h="704850">
                <a:moveTo>
                  <a:pt x="1981" y="262890"/>
                </a:moveTo>
                <a:lnTo>
                  <a:pt x="0" y="270509"/>
                </a:lnTo>
                <a:lnTo>
                  <a:pt x="5448" y="280670"/>
                </a:lnTo>
                <a:lnTo>
                  <a:pt x="11404" y="288290"/>
                </a:lnTo>
                <a:lnTo>
                  <a:pt x="16217" y="284480"/>
                </a:lnTo>
                <a:lnTo>
                  <a:pt x="405291" y="284480"/>
                </a:lnTo>
                <a:lnTo>
                  <a:pt x="400900" y="267970"/>
                </a:lnTo>
                <a:lnTo>
                  <a:pt x="401358" y="266700"/>
                </a:lnTo>
                <a:lnTo>
                  <a:pt x="10414" y="266700"/>
                </a:lnTo>
                <a:lnTo>
                  <a:pt x="1981" y="262890"/>
                </a:lnTo>
                <a:close/>
              </a:path>
              <a:path w="451484" h="704850">
                <a:moveTo>
                  <a:pt x="411706" y="138429"/>
                </a:moveTo>
                <a:lnTo>
                  <a:pt x="52527" y="138429"/>
                </a:lnTo>
                <a:lnTo>
                  <a:pt x="50546" y="147320"/>
                </a:lnTo>
                <a:lnTo>
                  <a:pt x="41376" y="156209"/>
                </a:lnTo>
                <a:lnTo>
                  <a:pt x="37909" y="166370"/>
                </a:lnTo>
                <a:lnTo>
                  <a:pt x="39395" y="167640"/>
                </a:lnTo>
                <a:lnTo>
                  <a:pt x="42862" y="175259"/>
                </a:lnTo>
                <a:lnTo>
                  <a:pt x="50800" y="181609"/>
                </a:lnTo>
                <a:lnTo>
                  <a:pt x="49314" y="189229"/>
                </a:lnTo>
                <a:lnTo>
                  <a:pt x="39154" y="191770"/>
                </a:lnTo>
                <a:lnTo>
                  <a:pt x="34201" y="199390"/>
                </a:lnTo>
                <a:lnTo>
                  <a:pt x="31965" y="204470"/>
                </a:lnTo>
                <a:lnTo>
                  <a:pt x="38404" y="212090"/>
                </a:lnTo>
                <a:lnTo>
                  <a:pt x="52285" y="215900"/>
                </a:lnTo>
                <a:lnTo>
                  <a:pt x="55994" y="218440"/>
                </a:lnTo>
                <a:lnTo>
                  <a:pt x="57480" y="218440"/>
                </a:lnTo>
                <a:lnTo>
                  <a:pt x="54508" y="223520"/>
                </a:lnTo>
                <a:lnTo>
                  <a:pt x="48564" y="227329"/>
                </a:lnTo>
                <a:lnTo>
                  <a:pt x="42367" y="228600"/>
                </a:lnTo>
                <a:lnTo>
                  <a:pt x="33947" y="232409"/>
                </a:lnTo>
                <a:lnTo>
                  <a:pt x="31711" y="233679"/>
                </a:lnTo>
                <a:lnTo>
                  <a:pt x="26263" y="234950"/>
                </a:lnTo>
                <a:lnTo>
                  <a:pt x="18084" y="234950"/>
                </a:lnTo>
                <a:lnTo>
                  <a:pt x="13627" y="243840"/>
                </a:lnTo>
                <a:lnTo>
                  <a:pt x="15367" y="257809"/>
                </a:lnTo>
                <a:lnTo>
                  <a:pt x="10414" y="266700"/>
                </a:lnTo>
                <a:lnTo>
                  <a:pt x="401358" y="266700"/>
                </a:lnTo>
                <a:lnTo>
                  <a:pt x="406844" y="251459"/>
                </a:lnTo>
                <a:lnTo>
                  <a:pt x="451472" y="229870"/>
                </a:lnTo>
                <a:lnTo>
                  <a:pt x="438061" y="213359"/>
                </a:lnTo>
                <a:lnTo>
                  <a:pt x="435089" y="195579"/>
                </a:lnTo>
                <a:lnTo>
                  <a:pt x="426173" y="193040"/>
                </a:lnTo>
                <a:lnTo>
                  <a:pt x="416775" y="175259"/>
                </a:lnTo>
                <a:lnTo>
                  <a:pt x="411706" y="138429"/>
                </a:lnTo>
                <a:close/>
              </a:path>
              <a:path w="451484" h="704850">
                <a:moveTo>
                  <a:pt x="49060" y="77470"/>
                </a:moveTo>
                <a:lnTo>
                  <a:pt x="42125" y="77470"/>
                </a:lnTo>
                <a:lnTo>
                  <a:pt x="38658" y="81279"/>
                </a:lnTo>
                <a:lnTo>
                  <a:pt x="37668" y="90170"/>
                </a:lnTo>
                <a:lnTo>
                  <a:pt x="41135" y="95250"/>
                </a:lnTo>
                <a:lnTo>
                  <a:pt x="43874" y="109220"/>
                </a:lnTo>
                <a:lnTo>
                  <a:pt x="47574" y="133350"/>
                </a:lnTo>
                <a:lnTo>
                  <a:pt x="44843" y="134620"/>
                </a:lnTo>
                <a:lnTo>
                  <a:pt x="46329" y="139700"/>
                </a:lnTo>
                <a:lnTo>
                  <a:pt x="52527" y="138429"/>
                </a:lnTo>
                <a:lnTo>
                  <a:pt x="411706" y="138429"/>
                </a:lnTo>
                <a:lnTo>
                  <a:pt x="410832" y="132079"/>
                </a:lnTo>
                <a:lnTo>
                  <a:pt x="392591" y="99059"/>
                </a:lnTo>
                <a:lnTo>
                  <a:pt x="131329" y="99059"/>
                </a:lnTo>
                <a:lnTo>
                  <a:pt x="118440" y="95250"/>
                </a:lnTo>
                <a:lnTo>
                  <a:pt x="70866" y="95250"/>
                </a:lnTo>
                <a:lnTo>
                  <a:pt x="71477" y="86359"/>
                </a:lnTo>
                <a:lnTo>
                  <a:pt x="57010" y="86359"/>
                </a:lnTo>
                <a:lnTo>
                  <a:pt x="49060" y="77470"/>
                </a:lnTo>
                <a:close/>
              </a:path>
              <a:path w="451484" h="704850">
                <a:moveTo>
                  <a:pt x="215074" y="0"/>
                </a:moveTo>
                <a:lnTo>
                  <a:pt x="216560" y="50800"/>
                </a:lnTo>
                <a:lnTo>
                  <a:pt x="204660" y="58420"/>
                </a:lnTo>
                <a:lnTo>
                  <a:pt x="207632" y="99059"/>
                </a:lnTo>
                <a:lnTo>
                  <a:pt x="392591" y="99059"/>
                </a:lnTo>
                <a:lnTo>
                  <a:pt x="391188" y="96520"/>
                </a:lnTo>
                <a:lnTo>
                  <a:pt x="371170" y="96520"/>
                </a:lnTo>
                <a:lnTo>
                  <a:pt x="342925" y="90170"/>
                </a:lnTo>
                <a:lnTo>
                  <a:pt x="338455" y="74929"/>
                </a:lnTo>
                <a:lnTo>
                  <a:pt x="316915" y="41909"/>
                </a:lnTo>
                <a:lnTo>
                  <a:pt x="280479" y="40640"/>
                </a:lnTo>
                <a:lnTo>
                  <a:pt x="259664" y="8890"/>
                </a:lnTo>
                <a:lnTo>
                  <a:pt x="231419" y="1270"/>
                </a:lnTo>
                <a:lnTo>
                  <a:pt x="215074" y="0"/>
                </a:lnTo>
                <a:close/>
              </a:path>
              <a:path w="451484" h="704850">
                <a:moveTo>
                  <a:pt x="390486" y="95250"/>
                </a:moveTo>
                <a:lnTo>
                  <a:pt x="371170" y="96520"/>
                </a:lnTo>
                <a:lnTo>
                  <a:pt x="391188" y="96520"/>
                </a:lnTo>
                <a:lnTo>
                  <a:pt x="390486" y="95250"/>
                </a:lnTo>
                <a:close/>
              </a:path>
              <a:path w="451484" h="704850">
                <a:moveTo>
                  <a:pt x="68630" y="71120"/>
                </a:moveTo>
                <a:lnTo>
                  <a:pt x="63931" y="83820"/>
                </a:lnTo>
                <a:lnTo>
                  <a:pt x="57010" y="86359"/>
                </a:lnTo>
                <a:lnTo>
                  <a:pt x="71477" y="86359"/>
                </a:lnTo>
                <a:lnTo>
                  <a:pt x="72264" y="74929"/>
                </a:lnTo>
                <a:lnTo>
                  <a:pt x="72351" y="73659"/>
                </a:lnTo>
                <a:lnTo>
                  <a:pt x="68630" y="71120"/>
                </a:lnTo>
                <a:close/>
              </a:path>
            </a:pathLst>
          </a:custGeom>
          <a:solidFill>
            <a:srgbClr val="9F3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111543" y="8113900"/>
            <a:ext cx="423545" cy="539750"/>
          </a:xfrm>
          <a:custGeom>
            <a:avLst/>
            <a:gdLst/>
            <a:ahLst/>
            <a:cxnLst/>
            <a:rect l="l" t="t" r="r" b="b"/>
            <a:pathLst>
              <a:path w="423544" h="539750">
                <a:moveTo>
                  <a:pt x="231533" y="0"/>
                </a:moveTo>
                <a:lnTo>
                  <a:pt x="229488" y="9397"/>
                </a:lnTo>
                <a:lnTo>
                  <a:pt x="227025" y="16713"/>
                </a:lnTo>
                <a:lnTo>
                  <a:pt x="229488" y="45542"/>
                </a:lnTo>
                <a:lnTo>
                  <a:pt x="226009" y="50355"/>
                </a:lnTo>
                <a:lnTo>
                  <a:pt x="210464" y="47015"/>
                </a:lnTo>
                <a:lnTo>
                  <a:pt x="201879" y="44081"/>
                </a:lnTo>
                <a:lnTo>
                  <a:pt x="208622" y="38442"/>
                </a:lnTo>
                <a:lnTo>
                  <a:pt x="203708" y="36766"/>
                </a:lnTo>
                <a:lnTo>
                  <a:pt x="176720" y="35521"/>
                </a:lnTo>
                <a:lnTo>
                  <a:pt x="147269" y="54317"/>
                </a:lnTo>
                <a:lnTo>
                  <a:pt x="130086" y="54317"/>
                </a:lnTo>
                <a:lnTo>
                  <a:pt x="125996" y="52019"/>
                </a:lnTo>
                <a:lnTo>
                  <a:pt x="126403" y="40119"/>
                </a:lnTo>
                <a:lnTo>
                  <a:pt x="119037" y="40957"/>
                </a:lnTo>
                <a:lnTo>
                  <a:pt x="108407" y="50774"/>
                </a:lnTo>
                <a:lnTo>
                  <a:pt x="107988" y="56832"/>
                </a:lnTo>
                <a:lnTo>
                  <a:pt x="120268" y="76885"/>
                </a:lnTo>
                <a:lnTo>
                  <a:pt x="143586" y="85661"/>
                </a:lnTo>
                <a:lnTo>
                  <a:pt x="133769" y="103212"/>
                </a:lnTo>
                <a:lnTo>
                  <a:pt x="93268" y="88163"/>
                </a:lnTo>
                <a:lnTo>
                  <a:pt x="78536" y="69367"/>
                </a:lnTo>
                <a:lnTo>
                  <a:pt x="86675" y="55341"/>
                </a:lnTo>
                <a:lnTo>
                  <a:pt x="89647" y="48534"/>
                </a:lnTo>
                <a:lnTo>
                  <a:pt x="89585" y="43040"/>
                </a:lnTo>
                <a:lnTo>
                  <a:pt x="85898" y="37536"/>
                </a:lnTo>
                <a:lnTo>
                  <a:pt x="79543" y="32070"/>
                </a:lnTo>
                <a:lnTo>
                  <a:pt x="71154" y="29581"/>
                </a:lnTo>
                <a:lnTo>
                  <a:pt x="61366" y="33007"/>
                </a:lnTo>
                <a:lnTo>
                  <a:pt x="53837" y="26761"/>
                </a:lnTo>
                <a:lnTo>
                  <a:pt x="45791" y="18595"/>
                </a:lnTo>
                <a:lnTo>
                  <a:pt x="37861" y="11683"/>
                </a:lnTo>
                <a:lnTo>
                  <a:pt x="30683" y="9194"/>
                </a:lnTo>
                <a:lnTo>
                  <a:pt x="23955" y="13365"/>
                </a:lnTo>
                <a:lnTo>
                  <a:pt x="17492" y="22042"/>
                </a:lnTo>
                <a:lnTo>
                  <a:pt x="12104" y="31817"/>
                </a:lnTo>
                <a:lnTo>
                  <a:pt x="5524" y="46177"/>
                </a:lnTo>
                <a:lnTo>
                  <a:pt x="11048" y="46799"/>
                </a:lnTo>
                <a:lnTo>
                  <a:pt x="12280" y="50558"/>
                </a:lnTo>
                <a:lnTo>
                  <a:pt x="9354" y="59668"/>
                </a:lnTo>
                <a:lnTo>
                  <a:pt x="4530" y="71400"/>
                </a:lnTo>
                <a:lnTo>
                  <a:pt x="511" y="84936"/>
                </a:lnTo>
                <a:lnTo>
                  <a:pt x="0" y="99453"/>
                </a:lnTo>
                <a:lnTo>
                  <a:pt x="5890" y="110596"/>
                </a:lnTo>
                <a:lnTo>
                  <a:pt x="16113" y="116844"/>
                </a:lnTo>
                <a:lnTo>
                  <a:pt x="25949" y="121604"/>
                </a:lnTo>
                <a:lnTo>
                  <a:pt x="30683" y="128282"/>
                </a:lnTo>
                <a:lnTo>
                  <a:pt x="33134" y="163372"/>
                </a:lnTo>
                <a:lnTo>
                  <a:pt x="31343" y="181030"/>
                </a:lnTo>
                <a:lnTo>
                  <a:pt x="28305" y="202782"/>
                </a:lnTo>
                <a:lnTo>
                  <a:pt x="26147" y="224575"/>
                </a:lnTo>
                <a:lnTo>
                  <a:pt x="35686" y="285068"/>
                </a:lnTo>
                <a:lnTo>
                  <a:pt x="72556" y="329938"/>
                </a:lnTo>
                <a:lnTo>
                  <a:pt x="92823" y="343433"/>
                </a:lnTo>
                <a:lnTo>
                  <a:pt x="101853" y="355168"/>
                </a:lnTo>
                <a:lnTo>
                  <a:pt x="101853" y="397789"/>
                </a:lnTo>
                <a:lnTo>
                  <a:pt x="110194" y="402634"/>
                </a:lnTo>
                <a:lnTo>
                  <a:pt x="122562" y="404914"/>
                </a:lnTo>
                <a:lnTo>
                  <a:pt x="133781" y="406451"/>
                </a:lnTo>
                <a:lnTo>
                  <a:pt x="138671" y="409066"/>
                </a:lnTo>
                <a:lnTo>
                  <a:pt x="138671" y="424116"/>
                </a:lnTo>
                <a:lnTo>
                  <a:pt x="143037" y="425719"/>
                </a:lnTo>
                <a:lnTo>
                  <a:pt x="149642" y="426304"/>
                </a:lnTo>
                <a:lnTo>
                  <a:pt x="154750" y="427045"/>
                </a:lnTo>
                <a:lnTo>
                  <a:pt x="154622" y="429120"/>
                </a:lnTo>
                <a:lnTo>
                  <a:pt x="138671" y="441655"/>
                </a:lnTo>
                <a:lnTo>
                  <a:pt x="138354" y="449081"/>
                </a:lnTo>
                <a:lnTo>
                  <a:pt x="139515" y="458738"/>
                </a:lnTo>
                <a:lnTo>
                  <a:pt x="142096" y="466749"/>
                </a:lnTo>
                <a:lnTo>
                  <a:pt x="146037" y="469239"/>
                </a:lnTo>
                <a:lnTo>
                  <a:pt x="164439" y="462965"/>
                </a:lnTo>
                <a:lnTo>
                  <a:pt x="167287" y="461811"/>
                </a:lnTo>
                <a:lnTo>
                  <a:pt x="169119" y="460305"/>
                </a:lnTo>
                <a:lnTo>
                  <a:pt x="172294" y="462322"/>
                </a:lnTo>
                <a:lnTo>
                  <a:pt x="179171" y="471741"/>
                </a:lnTo>
                <a:lnTo>
                  <a:pt x="189368" y="488451"/>
                </a:lnTo>
                <a:lnTo>
                  <a:pt x="200028" y="506687"/>
                </a:lnTo>
                <a:lnTo>
                  <a:pt x="209768" y="521867"/>
                </a:lnTo>
                <a:lnTo>
                  <a:pt x="217208" y="529412"/>
                </a:lnTo>
                <a:lnTo>
                  <a:pt x="220870" y="525707"/>
                </a:lnTo>
                <a:lnTo>
                  <a:pt x="223133" y="502321"/>
                </a:lnTo>
                <a:lnTo>
                  <a:pt x="227025" y="495566"/>
                </a:lnTo>
                <a:lnTo>
                  <a:pt x="239533" y="491015"/>
                </a:lnTo>
                <a:lnTo>
                  <a:pt x="245697" y="489035"/>
                </a:lnTo>
                <a:lnTo>
                  <a:pt x="251574" y="488035"/>
                </a:lnTo>
                <a:lnTo>
                  <a:pt x="256531" y="490058"/>
                </a:lnTo>
                <a:lnTo>
                  <a:pt x="260854" y="494153"/>
                </a:lnTo>
                <a:lnTo>
                  <a:pt x="265754" y="496443"/>
                </a:lnTo>
                <a:lnTo>
                  <a:pt x="272440" y="493052"/>
                </a:lnTo>
                <a:lnTo>
                  <a:pt x="280643" y="488266"/>
                </a:lnTo>
                <a:lnTo>
                  <a:pt x="289001" y="487178"/>
                </a:lnTo>
                <a:lnTo>
                  <a:pt x="297054" y="487147"/>
                </a:lnTo>
                <a:lnTo>
                  <a:pt x="304342" y="485533"/>
                </a:lnTo>
                <a:lnTo>
                  <a:pt x="310724" y="480923"/>
                </a:lnTo>
                <a:lnTo>
                  <a:pt x="321653" y="469578"/>
                </a:lnTo>
                <a:lnTo>
                  <a:pt x="326428" y="466724"/>
                </a:lnTo>
                <a:lnTo>
                  <a:pt x="329188" y="468198"/>
                </a:lnTo>
                <a:lnTo>
                  <a:pt x="330417" y="472527"/>
                </a:lnTo>
                <a:lnTo>
                  <a:pt x="333334" y="476778"/>
                </a:lnTo>
                <a:lnTo>
                  <a:pt x="341160" y="478015"/>
                </a:lnTo>
                <a:lnTo>
                  <a:pt x="352219" y="478403"/>
                </a:lnTo>
                <a:lnTo>
                  <a:pt x="361862" y="481771"/>
                </a:lnTo>
                <a:lnTo>
                  <a:pt x="368822" y="487648"/>
                </a:lnTo>
                <a:lnTo>
                  <a:pt x="371830" y="495566"/>
                </a:lnTo>
                <a:lnTo>
                  <a:pt x="372074" y="505014"/>
                </a:lnTo>
                <a:lnTo>
                  <a:pt x="372067" y="514911"/>
                </a:lnTo>
                <a:lnTo>
                  <a:pt x="372557" y="523909"/>
                </a:lnTo>
                <a:lnTo>
                  <a:pt x="374294" y="530656"/>
                </a:lnTo>
                <a:lnTo>
                  <a:pt x="377712" y="535367"/>
                </a:lnTo>
                <a:lnTo>
                  <a:pt x="382343" y="538570"/>
                </a:lnTo>
                <a:lnTo>
                  <a:pt x="387549" y="539384"/>
                </a:lnTo>
                <a:lnTo>
                  <a:pt x="392696" y="536930"/>
                </a:lnTo>
                <a:lnTo>
                  <a:pt x="408647" y="524395"/>
                </a:lnTo>
                <a:lnTo>
                  <a:pt x="418390" y="513265"/>
                </a:lnTo>
                <a:lnTo>
                  <a:pt x="422312" y="506588"/>
                </a:lnTo>
                <a:lnTo>
                  <a:pt x="423379" y="499325"/>
                </a:lnTo>
                <a:lnTo>
                  <a:pt x="419696" y="469239"/>
                </a:lnTo>
                <a:lnTo>
                  <a:pt x="415219" y="464950"/>
                </a:lnTo>
                <a:lnTo>
                  <a:pt x="409036" y="462186"/>
                </a:lnTo>
                <a:lnTo>
                  <a:pt x="403275" y="459186"/>
                </a:lnTo>
                <a:lnTo>
                  <a:pt x="400062" y="454190"/>
                </a:lnTo>
                <a:lnTo>
                  <a:pt x="400732" y="448490"/>
                </a:lnTo>
                <a:lnTo>
                  <a:pt x="402667" y="443380"/>
                </a:lnTo>
                <a:lnTo>
                  <a:pt x="402071" y="437096"/>
                </a:lnTo>
                <a:lnTo>
                  <a:pt x="395147" y="427875"/>
                </a:lnTo>
                <a:lnTo>
                  <a:pt x="385065" y="420762"/>
                </a:lnTo>
                <a:lnTo>
                  <a:pt x="377356" y="419253"/>
                </a:lnTo>
                <a:lnTo>
                  <a:pt x="371793" y="419233"/>
                </a:lnTo>
                <a:lnTo>
                  <a:pt x="368147" y="416585"/>
                </a:lnTo>
                <a:lnTo>
                  <a:pt x="364477" y="409486"/>
                </a:lnTo>
                <a:lnTo>
                  <a:pt x="360591" y="404266"/>
                </a:lnTo>
                <a:lnTo>
                  <a:pt x="357111" y="395274"/>
                </a:lnTo>
                <a:lnTo>
                  <a:pt x="353418" y="388511"/>
                </a:lnTo>
                <a:lnTo>
                  <a:pt x="349054" y="381257"/>
                </a:lnTo>
                <a:lnTo>
                  <a:pt x="346265" y="372864"/>
                </a:lnTo>
                <a:lnTo>
                  <a:pt x="347294" y="362686"/>
                </a:lnTo>
                <a:lnTo>
                  <a:pt x="349362" y="353463"/>
                </a:lnTo>
                <a:lnTo>
                  <a:pt x="349132" y="347175"/>
                </a:lnTo>
                <a:lnTo>
                  <a:pt x="347983" y="342060"/>
                </a:lnTo>
                <a:lnTo>
                  <a:pt x="347294" y="336359"/>
                </a:lnTo>
                <a:lnTo>
                  <a:pt x="347497" y="328637"/>
                </a:lnTo>
                <a:lnTo>
                  <a:pt x="355269" y="319227"/>
                </a:lnTo>
                <a:lnTo>
                  <a:pt x="352196" y="315048"/>
                </a:lnTo>
                <a:lnTo>
                  <a:pt x="347808" y="313286"/>
                </a:lnTo>
                <a:lnTo>
                  <a:pt x="333731" y="313052"/>
                </a:lnTo>
                <a:lnTo>
                  <a:pt x="328879" y="311289"/>
                </a:lnTo>
                <a:lnTo>
                  <a:pt x="328879" y="289979"/>
                </a:lnTo>
                <a:lnTo>
                  <a:pt x="322136" y="289443"/>
                </a:lnTo>
                <a:lnTo>
                  <a:pt x="312321" y="291314"/>
                </a:lnTo>
                <a:lnTo>
                  <a:pt x="302197" y="291891"/>
                </a:lnTo>
                <a:lnTo>
                  <a:pt x="294525" y="287477"/>
                </a:lnTo>
                <a:lnTo>
                  <a:pt x="265074" y="244017"/>
                </a:lnTo>
                <a:lnTo>
                  <a:pt x="260159" y="243395"/>
                </a:lnTo>
                <a:lnTo>
                  <a:pt x="261391" y="238594"/>
                </a:lnTo>
                <a:lnTo>
                  <a:pt x="279793" y="226059"/>
                </a:lnTo>
                <a:lnTo>
                  <a:pt x="275855" y="221474"/>
                </a:lnTo>
                <a:lnTo>
                  <a:pt x="267908" y="216342"/>
                </a:lnTo>
                <a:lnTo>
                  <a:pt x="260382" y="210427"/>
                </a:lnTo>
                <a:lnTo>
                  <a:pt x="257708" y="203492"/>
                </a:lnTo>
                <a:lnTo>
                  <a:pt x="262623" y="173405"/>
                </a:lnTo>
                <a:lnTo>
                  <a:pt x="265684" y="167766"/>
                </a:lnTo>
                <a:lnTo>
                  <a:pt x="275094" y="176123"/>
                </a:lnTo>
                <a:lnTo>
                  <a:pt x="276110" y="169646"/>
                </a:lnTo>
                <a:lnTo>
                  <a:pt x="275626" y="163133"/>
                </a:lnTo>
                <a:lnTo>
                  <a:pt x="270742" y="144229"/>
                </a:lnTo>
                <a:lnTo>
                  <a:pt x="268757" y="134543"/>
                </a:lnTo>
                <a:lnTo>
                  <a:pt x="266293" y="96939"/>
                </a:lnTo>
                <a:lnTo>
                  <a:pt x="252806" y="78143"/>
                </a:lnTo>
                <a:lnTo>
                  <a:pt x="240525" y="55575"/>
                </a:lnTo>
                <a:lnTo>
                  <a:pt x="242989" y="43040"/>
                </a:lnTo>
                <a:lnTo>
                  <a:pt x="250579" y="41590"/>
                </a:lnTo>
                <a:lnTo>
                  <a:pt x="261391" y="41003"/>
                </a:lnTo>
                <a:lnTo>
                  <a:pt x="272203" y="39866"/>
                </a:lnTo>
                <a:lnTo>
                  <a:pt x="279793" y="36766"/>
                </a:lnTo>
                <a:lnTo>
                  <a:pt x="284725" y="29745"/>
                </a:lnTo>
                <a:lnTo>
                  <a:pt x="288236" y="20081"/>
                </a:lnTo>
                <a:lnTo>
                  <a:pt x="288141" y="11241"/>
                </a:lnTo>
                <a:lnTo>
                  <a:pt x="282257" y="6692"/>
                </a:lnTo>
                <a:lnTo>
                  <a:pt x="231533" y="0"/>
                </a:lnTo>
                <a:close/>
              </a:path>
            </a:pathLst>
          </a:custGeom>
          <a:solidFill>
            <a:srgbClr val="9F35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object 74"/>
          <p:cNvGrpSpPr/>
          <p:nvPr/>
        </p:nvGrpSpPr>
        <p:grpSpPr>
          <a:xfrm>
            <a:off x="1851583" y="3876393"/>
            <a:ext cx="671195" cy="114935"/>
            <a:chOff x="1851583" y="3876393"/>
            <a:chExt cx="671195" cy="114935"/>
          </a:xfrm>
        </p:grpSpPr>
        <p:pic>
          <p:nvPicPr>
            <p:cNvPr id="75" name="object 7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851583" y="3883411"/>
              <a:ext cx="170075" cy="10774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2044674" y="3876852"/>
              <a:ext cx="106680" cy="114300"/>
            </a:xfrm>
            <a:custGeom>
              <a:avLst/>
              <a:gdLst/>
              <a:ahLst/>
              <a:cxnLst/>
              <a:rect l="l" t="t" r="r" b="b"/>
              <a:pathLst>
                <a:path w="106680" h="114300">
                  <a:moveTo>
                    <a:pt x="17068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7068" y="113080"/>
                  </a:lnTo>
                  <a:lnTo>
                    <a:pt x="17068" y="0"/>
                  </a:lnTo>
                  <a:close/>
                </a:path>
                <a:path w="106680" h="114300">
                  <a:moveTo>
                    <a:pt x="106667" y="50444"/>
                  </a:moveTo>
                  <a:lnTo>
                    <a:pt x="104482" y="44958"/>
                  </a:lnTo>
                  <a:lnTo>
                    <a:pt x="103644" y="42849"/>
                  </a:lnTo>
                  <a:lnTo>
                    <a:pt x="91554" y="33197"/>
                  </a:lnTo>
                  <a:lnTo>
                    <a:pt x="83756" y="30784"/>
                  </a:lnTo>
                  <a:lnTo>
                    <a:pt x="74206" y="30784"/>
                  </a:lnTo>
                  <a:lnTo>
                    <a:pt x="65074" y="31521"/>
                  </a:lnTo>
                  <a:lnTo>
                    <a:pt x="56451" y="33718"/>
                  </a:lnTo>
                  <a:lnTo>
                    <a:pt x="48310" y="37388"/>
                  </a:lnTo>
                  <a:lnTo>
                    <a:pt x="40678" y="42519"/>
                  </a:lnTo>
                  <a:lnTo>
                    <a:pt x="48298" y="53187"/>
                  </a:lnTo>
                  <a:lnTo>
                    <a:pt x="56426" y="47701"/>
                  </a:lnTo>
                  <a:lnTo>
                    <a:pt x="64249" y="44958"/>
                  </a:lnTo>
                  <a:lnTo>
                    <a:pt x="83756" y="44958"/>
                  </a:lnTo>
                  <a:lnTo>
                    <a:pt x="86804" y="47701"/>
                  </a:lnTo>
                  <a:lnTo>
                    <a:pt x="89750" y="50444"/>
                  </a:lnTo>
                  <a:lnTo>
                    <a:pt x="89750" y="64160"/>
                  </a:lnTo>
                  <a:lnTo>
                    <a:pt x="89598" y="64160"/>
                  </a:lnTo>
                  <a:lnTo>
                    <a:pt x="89598" y="76047"/>
                  </a:lnTo>
                  <a:lnTo>
                    <a:pt x="89598" y="88087"/>
                  </a:lnTo>
                  <a:lnTo>
                    <a:pt x="87566" y="92202"/>
                  </a:lnTo>
                  <a:lnTo>
                    <a:pt x="79438" y="98298"/>
                  </a:lnTo>
                  <a:lnTo>
                    <a:pt x="74688" y="99822"/>
                  </a:lnTo>
                  <a:lnTo>
                    <a:pt x="63817" y="99822"/>
                  </a:lnTo>
                  <a:lnTo>
                    <a:pt x="59575" y="98780"/>
                  </a:lnTo>
                  <a:lnTo>
                    <a:pt x="53479" y="94615"/>
                  </a:lnTo>
                  <a:lnTo>
                    <a:pt x="51955" y="91592"/>
                  </a:lnTo>
                  <a:lnTo>
                    <a:pt x="51955" y="80035"/>
                  </a:lnTo>
                  <a:lnTo>
                    <a:pt x="51752" y="80035"/>
                  </a:lnTo>
                  <a:lnTo>
                    <a:pt x="58102" y="76047"/>
                  </a:lnTo>
                  <a:lnTo>
                    <a:pt x="89598" y="76047"/>
                  </a:lnTo>
                  <a:lnTo>
                    <a:pt x="89598" y="64160"/>
                  </a:lnTo>
                  <a:lnTo>
                    <a:pt x="57594" y="64160"/>
                  </a:lnTo>
                  <a:lnTo>
                    <a:pt x="49618" y="66141"/>
                  </a:lnTo>
                  <a:lnTo>
                    <a:pt x="37833" y="74066"/>
                  </a:lnTo>
                  <a:lnTo>
                    <a:pt x="34886" y="80035"/>
                  </a:lnTo>
                  <a:lnTo>
                    <a:pt x="34886" y="95986"/>
                  </a:lnTo>
                  <a:lnTo>
                    <a:pt x="37655" y="102362"/>
                  </a:lnTo>
                  <a:lnTo>
                    <a:pt x="48729" y="111912"/>
                  </a:lnTo>
                  <a:lnTo>
                    <a:pt x="55714" y="114300"/>
                  </a:lnTo>
                  <a:lnTo>
                    <a:pt x="64147" y="114300"/>
                  </a:lnTo>
                  <a:lnTo>
                    <a:pt x="72174" y="113550"/>
                  </a:lnTo>
                  <a:lnTo>
                    <a:pt x="79349" y="111290"/>
                  </a:lnTo>
                  <a:lnTo>
                    <a:pt x="85661" y="107530"/>
                  </a:lnTo>
                  <a:lnTo>
                    <a:pt x="91008" y="102362"/>
                  </a:lnTo>
                  <a:lnTo>
                    <a:pt x="91122" y="113080"/>
                  </a:lnTo>
                  <a:lnTo>
                    <a:pt x="106667" y="113080"/>
                  </a:lnTo>
                  <a:lnTo>
                    <a:pt x="106667" y="102362"/>
                  </a:lnTo>
                  <a:lnTo>
                    <a:pt x="106667" y="99822"/>
                  </a:lnTo>
                  <a:lnTo>
                    <a:pt x="106667" y="76047"/>
                  </a:lnTo>
                  <a:lnTo>
                    <a:pt x="106667" y="50444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174356" y="3876393"/>
              <a:ext cx="250393" cy="114757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47761" y="3907636"/>
              <a:ext cx="74675" cy="82296"/>
            </a:xfrm>
            <a:prstGeom prst="rect">
              <a:avLst/>
            </a:prstGeom>
          </p:spPr>
        </p:pic>
      </p:grpSp>
      <p:pic>
        <p:nvPicPr>
          <p:cNvPr id="79" name="object 79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1932280" y="4727905"/>
            <a:ext cx="507028" cy="110337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1111822" y="6180285"/>
            <a:ext cx="1716319" cy="692445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1671612" y="4889855"/>
            <a:ext cx="1025629" cy="148435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117700" y="8131692"/>
            <a:ext cx="1698925" cy="505358"/>
          </a:xfrm>
          <a:prstGeom prst="rect">
            <a:avLst/>
          </a:prstGeom>
        </p:spPr>
      </p:pic>
      <p:pic>
        <p:nvPicPr>
          <p:cNvPr id="83" name="object 83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5068734" y="7082273"/>
            <a:ext cx="1709315" cy="705251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080339" y="7287991"/>
            <a:ext cx="1787039" cy="309708"/>
          </a:xfrm>
          <a:prstGeom prst="rect">
            <a:avLst/>
          </a:prstGeom>
        </p:spPr>
      </p:pic>
      <p:pic>
        <p:nvPicPr>
          <p:cNvPr id="85" name="object 85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060693" y="3713636"/>
            <a:ext cx="1693429" cy="557529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1582980" y="5486908"/>
            <a:ext cx="1208053" cy="316942"/>
          </a:xfrm>
          <a:prstGeom prst="rect">
            <a:avLst/>
          </a:prstGeom>
        </p:spPr>
      </p:pic>
      <p:pic>
        <p:nvPicPr>
          <p:cNvPr id="87" name="object 87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3163535" y="3712609"/>
            <a:ext cx="1730898" cy="557529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3155087" y="4641554"/>
            <a:ext cx="1700245" cy="455930"/>
          </a:xfrm>
          <a:prstGeom prst="rect">
            <a:avLst/>
          </a:prstGeom>
        </p:spPr>
      </p:pic>
      <p:pic>
        <p:nvPicPr>
          <p:cNvPr id="89" name="object 89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1706943" y="7357766"/>
            <a:ext cx="959664" cy="316952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740865" y="8204904"/>
            <a:ext cx="887115" cy="307840"/>
          </a:xfrm>
          <a:prstGeom prst="rect">
            <a:avLst/>
          </a:prstGeom>
        </p:spPr>
      </p:pic>
      <p:grpSp>
        <p:nvGrpSpPr>
          <p:cNvPr id="91" name="object 91"/>
          <p:cNvGrpSpPr/>
          <p:nvPr/>
        </p:nvGrpSpPr>
        <p:grpSpPr>
          <a:xfrm>
            <a:off x="4123297" y="7283656"/>
            <a:ext cx="533400" cy="114300"/>
            <a:chOff x="4123297" y="7283656"/>
            <a:chExt cx="533400" cy="114300"/>
          </a:xfrm>
        </p:grpSpPr>
        <p:pic>
          <p:nvPicPr>
            <p:cNvPr id="92" name="object 9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123297" y="7289915"/>
              <a:ext cx="165193" cy="107739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311502" y="7314139"/>
              <a:ext cx="124663" cy="8351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459176" y="7283656"/>
              <a:ext cx="197355" cy="113995"/>
            </a:xfrm>
            <a:prstGeom prst="rect">
              <a:avLst/>
            </a:prstGeom>
          </p:spPr>
        </p:pic>
      </p:grpSp>
      <p:grpSp>
        <p:nvGrpSpPr>
          <p:cNvPr id="95" name="object 95"/>
          <p:cNvGrpSpPr/>
          <p:nvPr/>
        </p:nvGrpSpPr>
        <p:grpSpPr>
          <a:xfrm>
            <a:off x="4126567" y="6433752"/>
            <a:ext cx="512445" cy="107950"/>
            <a:chOff x="4126567" y="6433752"/>
            <a:chExt cx="512445" cy="107950"/>
          </a:xfrm>
        </p:grpSpPr>
        <p:pic>
          <p:nvPicPr>
            <p:cNvPr id="96" name="object 9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126567" y="6433758"/>
              <a:ext cx="262886" cy="107730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411552" y="6433752"/>
              <a:ext cx="227225" cy="107742"/>
            </a:xfrm>
            <a:prstGeom prst="rect">
              <a:avLst/>
            </a:prstGeom>
          </p:spPr>
        </p:pic>
      </p:grpSp>
      <p:pic>
        <p:nvPicPr>
          <p:cNvPr id="98" name="object 9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911841" y="6593116"/>
            <a:ext cx="949591" cy="148426"/>
          </a:xfrm>
          <a:prstGeom prst="rect">
            <a:avLst/>
          </a:prstGeom>
        </p:spPr>
      </p:pic>
      <p:pic>
        <p:nvPicPr>
          <p:cNvPr id="99" name="object 99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5821057" y="6383929"/>
            <a:ext cx="980680" cy="307792"/>
          </a:xfrm>
          <a:prstGeom prst="rect">
            <a:avLst/>
          </a:prstGeom>
        </p:spPr>
      </p:pic>
      <p:grpSp>
        <p:nvGrpSpPr>
          <p:cNvPr id="100" name="object 100"/>
          <p:cNvGrpSpPr/>
          <p:nvPr/>
        </p:nvGrpSpPr>
        <p:grpSpPr>
          <a:xfrm>
            <a:off x="3974528" y="5495975"/>
            <a:ext cx="994410" cy="317500"/>
            <a:chOff x="3974528" y="5495975"/>
            <a:chExt cx="994410" cy="317500"/>
          </a:xfrm>
        </p:grpSpPr>
        <p:sp>
          <p:nvSpPr>
            <p:cNvPr id="101" name="object 101"/>
            <p:cNvSpPr/>
            <p:nvPr/>
          </p:nvSpPr>
          <p:spPr>
            <a:xfrm>
              <a:off x="4806696" y="5498566"/>
              <a:ext cx="162560" cy="114300"/>
            </a:xfrm>
            <a:custGeom>
              <a:avLst/>
              <a:gdLst/>
              <a:ahLst/>
              <a:cxnLst/>
              <a:rect l="l" t="t" r="r" b="b"/>
              <a:pathLst>
                <a:path w="162560" h="114300">
                  <a:moveTo>
                    <a:pt x="17068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7068" y="113080"/>
                  </a:lnTo>
                  <a:lnTo>
                    <a:pt x="17068" y="0"/>
                  </a:lnTo>
                  <a:close/>
                </a:path>
                <a:path w="162560" h="114300">
                  <a:moveTo>
                    <a:pt x="58051" y="0"/>
                  </a:moveTo>
                  <a:lnTo>
                    <a:pt x="40982" y="0"/>
                  </a:lnTo>
                  <a:lnTo>
                    <a:pt x="40982" y="113080"/>
                  </a:lnTo>
                  <a:lnTo>
                    <a:pt x="58051" y="113080"/>
                  </a:lnTo>
                  <a:lnTo>
                    <a:pt x="58051" y="0"/>
                  </a:lnTo>
                  <a:close/>
                </a:path>
                <a:path w="162560" h="114300">
                  <a:moveTo>
                    <a:pt x="161988" y="72542"/>
                  </a:moveTo>
                  <a:lnTo>
                    <a:pt x="161277" y="64731"/>
                  </a:lnTo>
                  <a:lnTo>
                    <a:pt x="161226" y="64122"/>
                  </a:lnTo>
                  <a:lnTo>
                    <a:pt x="158940" y="56375"/>
                  </a:lnTo>
                  <a:lnTo>
                    <a:pt x="155130" y="49301"/>
                  </a:lnTo>
                  <a:lnTo>
                    <a:pt x="152400" y="46024"/>
                  </a:lnTo>
                  <a:lnTo>
                    <a:pt x="149796" y="42900"/>
                  </a:lnTo>
                  <a:lnTo>
                    <a:pt x="144919" y="38925"/>
                  </a:lnTo>
                  <a:lnTo>
                    <a:pt x="144919" y="64731"/>
                  </a:lnTo>
                  <a:lnTo>
                    <a:pt x="144919" y="80365"/>
                  </a:lnTo>
                  <a:lnTo>
                    <a:pt x="142506" y="86741"/>
                  </a:lnTo>
                  <a:lnTo>
                    <a:pt x="132854" y="96608"/>
                  </a:lnTo>
                  <a:lnTo>
                    <a:pt x="126733" y="99072"/>
                  </a:lnTo>
                  <a:lnTo>
                    <a:pt x="111899" y="99072"/>
                  </a:lnTo>
                  <a:lnTo>
                    <a:pt x="105778" y="96608"/>
                  </a:lnTo>
                  <a:lnTo>
                    <a:pt x="96126" y="86741"/>
                  </a:lnTo>
                  <a:lnTo>
                    <a:pt x="93713" y="80365"/>
                  </a:lnTo>
                  <a:lnTo>
                    <a:pt x="93713" y="64731"/>
                  </a:lnTo>
                  <a:lnTo>
                    <a:pt x="96126" y="58356"/>
                  </a:lnTo>
                  <a:lnTo>
                    <a:pt x="105778" y="48501"/>
                  </a:lnTo>
                  <a:lnTo>
                    <a:pt x="111899" y="46024"/>
                  </a:lnTo>
                  <a:lnTo>
                    <a:pt x="126733" y="46024"/>
                  </a:lnTo>
                  <a:lnTo>
                    <a:pt x="132854" y="48501"/>
                  </a:lnTo>
                  <a:lnTo>
                    <a:pt x="142506" y="58356"/>
                  </a:lnTo>
                  <a:lnTo>
                    <a:pt x="144919" y="64731"/>
                  </a:lnTo>
                  <a:lnTo>
                    <a:pt x="144919" y="38925"/>
                  </a:lnTo>
                  <a:lnTo>
                    <a:pt x="143319" y="37604"/>
                  </a:lnTo>
                  <a:lnTo>
                    <a:pt x="136080" y="33820"/>
                  </a:lnTo>
                  <a:lnTo>
                    <a:pt x="128079" y="31546"/>
                  </a:lnTo>
                  <a:lnTo>
                    <a:pt x="119316" y="30784"/>
                  </a:lnTo>
                  <a:lnTo>
                    <a:pt x="110553" y="31546"/>
                  </a:lnTo>
                  <a:lnTo>
                    <a:pt x="79692" y="56375"/>
                  </a:lnTo>
                  <a:lnTo>
                    <a:pt x="76644" y="72542"/>
                  </a:lnTo>
                  <a:lnTo>
                    <a:pt x="77343" y="80365"/>
                  </a:lnTo>
                  <a:lnTo>
                    <a:pt x="102552" y="111277"/>
                  </a:lnTo>
                  <a:lnTo>
                    <a:pt x="119316" y="114300"/>
                  </a:lnTo>
                  <a:lnTo>
                    <a:pt x="128079" y="113550"/>
                  </a:lnTo>
                  <a:lnTo>
                    <a:pt x="136080" y="111277"/>
                  </a:lnTo>
                  <a:lnTo>
                    <a:pt x="143319" y="107492"/>
                  </a:lnTo>
                  <a:lnTo>
                    <a:pt x="149796" y="102184"/>
                  </a:lnTo>
                  <a:lnTo>
                    <a:pt x="152387" y="99072"/>
                  </a:lnTo>
                  <a:lnTo>
                    <a:pt x="155130" y="95796"/>
                  </a:lnTo>
                  <a:lnTo>
                    <a:pt x="158940" y="88722"/>
                  </a:lnTo>
                  <a:lnTo>
                    <a:pt x="161226" y="80975"/>
                  </a:lnTo>
                  <a:lnTo>
                    <a:pt x="161988" y="72542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974528" y="5495975"/>
              <a:ext cx="984832" cy="316941"/>
            </a:xfrm>
            <a:prstGeom prst="rect">
              <a:avLst/>
            </a:prstGeom>
          </p:spPr>
        </p:pic>
      </p:grpSp>
      <p:pic>
        <p:nvPicPr>
          <p:cNvPr id="103" name="object 103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5846140" y="5498566"/>
            <a:ext cx="930537" cy="314350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5820371" y="4696311"/>
            <a:ext cx="984042" cy="314806"/>
          </a:xfrm>
          <a:prstGeom prst="rect">
            <a:avLst/>
          </a:prstGeom>
        </p:spPr>
      </p:pic>
      <p:grpSp>
        <p:nvGrpSpPr>
          <p:cNvPr id="105" name="object 105"/>
          <p:cNvGrpSpPr/>
          <p:nvPr/>
        </p:nvGrpSpPr>
        <p:grpSpPr>
          <a:xfrm>
            <a:off x="4034750" y="3858272"/>
            <a:ext cx="703580" cy="114935"/>
            <a:chOff x="4034750" y="3858272"/>
            <a:chExt cx="703580" cy="114935"/>
          </a:xfrm>
        </p:grpSpPr>
        <p:pic>
          <p:nvPicPr>
            <p:cNvPr id="106" name="object 10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034750" y="3858272"/>
              <a:ext cx="181504" cy="11475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239265" y="3858731"/>
              <a:ext cx="498957" cy="114301"/>
            </a:xfrm>
            <a:prstGeom prst="rect">
              <a:avLst/>
            </a:prstGeom>
          </p:spPr>
        </p:pic>
      </p:grpSp>
      <p:pic>
        <p:nvPicPr>
          <p:cNvPr id="108" name="object 108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6072289" y="3836085"/>
            <a:ext cx="475481" cy="114299"/>
          </a:xfrm>
          <a:prstGeom prst="rect">
            <a:avLst/>
          </a:prstGeom>
        </p:spPr>
      </p:pic>
      <p:sp>
        <p:nvSpPr>
          <p:cNvPr id="110" name="CuadroTexto 109">
            <a:extLst>
              <a:ext uri="{FF2B5EF4-FFF2-40B4-BE49-F238E27FC236}">
                <a16:creationId xmlns:a16="http://schemas.microsoft.com/office/drawing/2014/main" xmlns="" id="{40815118-6586-049A-1BDA-FDF026801361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111" name="Paralelogramo 110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011"/>
            <a:ext cx="1066981" cy="996439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785963" y="2937661"/>
            <a:ext cx="139700" cy="132080"/>
          </a:xfrm>
          <a:custGeom>
            <a:avLst/>
            <a:gdLst/>
            <a:ahLst/>
            <a:cxnLst/>
            <a:rect l="l" t="t" r="r" b="b"/>
            <a:pathLst>
              <a:path w="139700" h="132080">
                <a:moveTo>
                  <a:pt x="93345" y="112877"/>
                </a:moveTo>
                <a:lnTo>
                  <a:pt x="23101" y="112877"/>
                </a:lnTo>
                <a:lnTo>
                  <a:pt x="23101" y="78587"/>
                </a:lnTo>
                <a:lnTo>
                  <a:pt x="21336" y="78587"/>
                </a:lnTo>
                <a:lnTo>
                  <a:pt x="21336" y="78244"/>
                </a:lnTo>
                <a:lnTo>
                  <a:pt x="23101" y="78244"/>
                </a:lnTo>
                <a:lnTo>
                  <a:pt x="83197" y="78244"/>
                </a:lnTo>
                <a:lnTo>
                  <a:pt x="83197" y="59207"/>
                </a:lnTo>
                <a:lnTo>
                  <a:pt x="23101" y="59207"/>
                </a:lnTo>
                <a:lnTo>
                  <a:pt x="23101" y="26517"/>
                </a:lnTo>
                <a:lnTo>
                  <a:pt x="90843" y="26517"/>
                </a:lnTo>
                <a:lnTo>
                  <a:pt x="90843" y="7467"/>
                </a:lnTo>
                <a:lnTo>
                  <a:pt x="0" y="7467"/>
                </a:lnTo>
                <a:lnTo>
                  <a:pt x="0" y="26517"/>
                </a:lnTo>
                <a:lnTo>
                  <a:pt x="0" y="59537"/>
                </a:lnTo>
                <a:lnTo>
                  <a:pt x="0" y="78587"/>
                </a:lnTo>
                <a:lnTo>
                  <a:pt x="0" y="112877"/>
                </a:lnTo>
                <a:lnTo>
                  <a:pt x="0" y="131927"/>
                </a:lnTo>
                <a:lnTo>
                  <a:pt x="93345" y="131927"/>
                </a:lnTo>
                <a:lnTo>
                  <a:pt x="93345" y="112877"/>
                </a:lnTo>
                <a:close/>
              </a:path>
              <a:path w="139700" h="132080">
                <a:moveTo>
                  <a:pt x="139217" y="0"/>
                </a:moveTo>
                <a:lnTo>
                  <a:pt x="116992" y="0"/>
                </a:lnTo>
                <a:lnTo>
                  <a:pt x="116992" y="131927"/>
                </a:lnTo>
                <a:lnTo>
                  <a:pt x="139217" y="131927"/>
                </a:lnTo>
                <a:lnTo>
                  <a:pt x="139217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6245" y="2945128"/>
            <a:ext cx="1131148" cy="15893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61746" y="2932328"/>
            <a:ext cx="982506" cy="13903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37544" y="2973576"/>
            <a:ext cx="190779" cy="9725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626566" y="2973567"/>
            <a:ext cx="215900" cy="97790"/>
            <a:chOff x="4626566" y="2973567"/>
            <a:chExt cx="215900" cy="9779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6566" y="2974643"/>
              <a:ext cx="92633" cy="961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48373" y="2973567"/>
              <a:ext cx="93510" cy="96011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42108" y="2937652"/>
            <a:ext cx="1054360" cy="13318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76001" y="3173628"/>
            <a:ext cx="828897" cy="13850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671678" y="3214867"/>
            <a:ext cx="375285" cy="130810"/>
            <a:chOff x="2671678" y="3214867"/>
            <a:chExt cx="375285" cy="13081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71678" y="3214867"/>
              <a:ext cx="200191" cy="1305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00325" y="3214867"/>
              <a:ext cx="146504" cy="97269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112886" y="3214876"/>
            <a:ext cx="340360" cy="130810"/>
            <a:chOff x="3112886" y="3214876"/>
            <a:chExt cx="340360" cy="130810"/>
          </a:xfrm>
        </p:grpSpPr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41957" y="3215943"/>
              <a:ext cx="92633" cy="9618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12886" y="3214877"/>
              <a:ext cx="100634" cy="1304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55936" y="3214876"/>
              <a:ext cx="97050" cy="97256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519792" y="3178962"/>
            <a:ext cx="131445" cy="133350"/>
            <a:chOff x="3519792" y="3178962"/>
            <a:chExt cx="131445" cy="133350"/>
          </a:xfrm>
        </p:grpSpPr>
        <p:sp>
          <p:nvSpPr>
            <p:cNvPr id="20" name="object 20"/>
            <p:cNvSpPr/>
            <p:nvPr/>
          </p:nvSpPr>
          <p:spPr>
            <a:xfrm>
              <a:off x="3519792" y="317896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64417" y="3214867"/>
              <a:ext cx="86232" cy="97269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3724539" y="3173628"/>
            <a:ext cx="880110" cy="172085"/>
            <a:chOff x="3724539" y="3173628"/>
            <a:chExt cx="880110" cy="172085"/>
          </a:xfrm>
        </p:grpSpPr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24539" y="3214875"/>
              <a:ext cx="215298" cy="13049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61188" y="3178959"/>
              <a:ext cx="100799" cy="13317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083151" y="317896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27769" y="3214867"/>
              <a:ext cx="86232" cy="9726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234803" y="3173628"/>
              <a:ext cx="254960" cy="13850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511104" y="3214867"/>
              <a:ext cx="93510" cy="96011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670498" y="3178952"/>
            <a:ext cx="1040664" cy="166415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5777219" y="3178952"/>
            <a:ext cx="219710" cy="133350"/>
            <a:chOff x="5777219" y="3178952"/>
            <a:chExt cx="219710" cy="133350"/>
          </a:xfrm>
        </p:grpSpPr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777219" y="3178952"/>
              <a:ext cx="100634" cy="13318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899372" y="3214876"/>
              <a:ext cx="97050" cy="97256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1783829" y="3456167"/>
            <a:ext cx="674370" cy="97790"/>
            <a:chOff x="1783829" y="3456167"/>
            <a:chExt cx="674370" cy="97790"/>
          </a:xfrm>
        </p:grpSpPr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83829" y="3456167"/>
              <a:ext cx="158775" cy="9601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964291" y="3456167"/>
              <a:ext cx="86232" cy="9726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078979" y="3456167"/>
              <a:ext cx="93510" cy="9601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193117" y="3456176"/>
              <a:ext cx="97050" cy="9725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311535" y="3456167"/>
              <a:ext cx="146504" cy="97269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2527745" y="3414928"/>
            <a:ext cx="1517015" cy="173355"/>
            <a:chOff x="2527745" y="3414928"/>
            <a:chExt cx="1517015" cy="173355"/>
          </a:xfrm>
        </p:grpSpPr>
        <p:pic>
          <p:nvPicPr>
            <p:cNvPr id="40" name="object 4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27745" y="3414928"/>
              <a:ext cx="1311620" cy="17299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860533" y="342026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904082" y="3456176"/>
              <a:ext cx="140105" cy="97256"/>
            </a:xfrm>
            <a:prstGeom prst="rect">
              <a:avLst/>
            </a:prstGeom>
          </p:spPr>
        </p:pic>
      </p:grpSp>
      <p:pic>
        <p:nvPicPr>
          <p:cNvPr id="43" name="object 43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3961653" y="746151"/>
            <a:ext cx="937529" cy="276266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2701608" y="569055"/>
            <a:ext cx="1023349" cy="486896"/>
          </a:xfrm>
          <a:prstGeom prst="rect">
            <a:avLst/>
          </a:prstGeom>
        </p:spPr>
      </p:pic>
      <p:sp>
        <p:nvSpPr>
          <p:cNvPr id="45" name="object 45"/>
          <p:cNvSpPr/>
          <p:nvPr/>
        </p:nvSpPr>
        <p:spPr>
          <a:xfrm>
            <a:off x="3845826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701389" y="7821104"/>
            <a:ext cx="86360" cy="54610"/>
          </a:xfrm>
          <a:custGeom>
            <a:avLst/>
            <a:gdLst/>
            <a:ahLst/>
            <a:cxnLst/>
            <a:rect l="l" t="t" r="r" b="b"/>
            <a:pathLst>
              <a:path w="86360" h="54609">
                <a:moveTo>
                  <a:pt x="86347" y="48971"/>
                </a:moveTo>
                <a:lnTo>
                  <a:pt x="85445" y="45593"/>
                </a:lnTo>
                <a:lnTo>
                  <a:pt x="54216" y="27584"/>
                </a:lnTo>
                <a:lnTo>
                  <a:pt x="85356" y="9613"/>
                </a:lnTo>
                <a:lnTo>
                  <a:pt x="86258" y="6235"/>
                </a:lnTo>
                <a:lnTo>
                  <a:pt x="83210" y="952"/>
                </a:lnTo>
                <a:lnTo>
                  <a:pt x="79832" y="63"/>
                </a:lnTo>
                <a:lnTo>
                  <a:pt x="43180" y="21209"/>
                </a:lnTo>
                <a:lnTo>
                  <a:pt x="6438" y="0"/>
                </a:lnTo>
                <a:lnTo>
                  <a:pt x="3060" y="889"/>
                </a:lnTo>
                <a:lnTo>
                  <a:pt x="0" y="6172"/>
                </a:lnTo>
                <a:lnTo>
                  <a:pt x="914" y="9537"/>
                </a:lnTo>
                <a:lnTo>
                  <a:pt x="32156" y="27584"/>
                </a:lnTo>
                <a:lnTo>
                  <a:pt x="1003" y="45554"/>
                </a:lnTo>
                <a:lnTo>
                  <a:pt x="101" y="48933"/>
                </a:lnTo>
                <a:lnTo>
                  <a:pt x="2641" y="53340"/>
                </a:lnTo>
                <a:lnTo>
                  <a:pt x="4508" y="54330"/>
                </a:lnTo>
                <a:lnTo>
                  <a:pt x="6400" y="54330"/>
                </a:lnTo>
                <a:lnTo>
                  <a:pt x="7340" y="54330"/>
                </a:lnTo>
                <a:lnTo>
                  <a:pt x="8280" y="54089"/>
                </a:lnTo>
                <a:lnTo>
                  <a:pt x="43192" y="33947"/>
                </a:lnTo>
                <a:lnTo>
                  <a:pt x="78168" y="54127"/>
                </a:lnTo>
                <a:lnTo>
                  <a:pt x="79108" y="54368"/>
                </a:lnTo>
                <a:lnTo>
                  <a:pt x="80048" y="54368"/>
                </a:lnTo>
                <a:lnTo>
                  <a:pt x="81940" y="54368"/>
                </a:lnTo>
                <a:lnTo>
                  <a:pt x="83807" y="53378"/>
                </a:lnTo>
                <a:lnTo>
                  <a:pt x="86347" y="48971"/>
                </a:lnTo>
                <a:close/>
              </a:path>
            </a:pathLst>
          </a:custGeom>
          <a:solidFill>
            <a:srgbClr val="313B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931740" y="7575219"/>
            <a:ext cx="97155" cy="60960"/>
          </a:xfrm>
          <a:custGeom>
            <a:avLst/>
            <a:gdLst/>
            <a:ahLst/>
            <a:cxnLst/>
            <a:rect l="l" t="t" r="r" b="b"/>
            <a:pathLst>
              <a:path w="97154" h="60959">
                <a:moveTo>
                  <a:pt x="96672" y="6184"/>
                </a:moveTo>
                <a:lnTo>
                  <a:pt x="95885" y="4838"/>
                </a:lnTo>
                <a:lnTo>
                  <a:pt x="95885" y="3251"/>
                </a:lnTo>
                <a:lnTo>
                  <a:pt x="93738" y="1117"/>
                </a:lnTo>
                <a:lnTo>
                  <a:pt x="93624" y="901"/>
                </a:lnTo>
                <a:lnTo>
                  <a:pt x="93497" y="876"/>
                </a:lnTo>
                <a:lnTo>
                  <a:pt x="93141" y="787"/>
                </a:lnTo>
                <a:lnTo>
                  <a:pt x="90246" y="0"/>
                </a:lnTo>
                <a:lnTo>
                  <a:pt x="88874" y="787"/>
                </a:lnTo>
                <a:lnTo>
                  <a:pt x="53721" y="787"/>
                </a:lnTo>
                <a:lnTo>
                  <a:pt x="51257" y="3251"/>
                </a:lnTo>
                <a:lnTo>
                  <a:pt x="51257" y="9359"/>
                </a:lnTo>
                <a:lnTo>
                  <a:pt x="53721" y="11823"/>
                </a:lnTo>
                <a:lnTo>
                  <a:pt x="69773" y="11823"/>
                </a:lnTo>
                <a:lnTo>
                  <a:pt x="901" y="51600"/>
                </a:lnTo>
                <a:lnTo>
                  <a:pt x="0" y="54978"/>
                </a:lnTo>
                <a:lnTo>
                  <a:pt x="2540" y="59385"/>
                </a:lnTo>
                <a:lnTo>
                  <a:pt x="4406" y="60375"/>
                </a:lnTo>
                <a:lnTo>
                  <a:pt x="6299" y="60375"/>
                </a:lnTo>
                <a:lnTo>
                  <a:pt x="7239" y="60375"/>
                </a:lnTo>
                <a:lnTo>
                  <a:pt x="8178" y="60134"/>
                </a:lnTo>
                <a:lnTo>
                  <a:pt x="84874" y="15862"/>
                </a:lnTo>
                <a:lnTo>
                  <a:pt x="84912" y="29273"/>
                </a:lnTo>
                <a:lnTo>
                  <a:pt x="87388" y="31737"/>
                </a:lnTo>
                <a:lnTo>
                  <a:pt x="90436" y="31737"/>
                </a:lnTo>
                <a:lnTo>
                  <a:pt x="93484" y="31737"/>
                </a:lnTo>
                <a:lnTo>
                  <a:pt x="95948" y="29248"/>
                </a:lnTo>
                <a:lnTo>
                  <a:pt x="95897" y="9093"/>
                </a:lnTo>
                <a:lnTo>
                  <a:pt x="96672" y="6184"/>
                </a:lnTo>
                <a:close/>
              </a:path>
            </a:pathLst>
          </a:custGeom>
          <a:solidFill>
            <a:srgbClr val="313B5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object 7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628675" y="8480225"/>
            <a:ext cx="70305" cy="75311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4501257" y="7702500"/>
            <a:ext cx="122948" cy="75895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028491" y="7736038"/>
            <a:ext cx="539598" cy="502731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729713" y="8424443"/>
            <a:ext cx="608596" cy="436429"/>
          </a:xfrm>
          <a:prstGeom prst="rect">
            <a:avLst/>
          </a:prstGeom>
        </p:spPr>
      </p:pic>
      <p:grpSp>
        <p:nvGrpSpPr>
          <p:cNvPr id="82" name="object 82"/>
          <p:cNvGrpSpPr/>
          <p:nvPr/>
        </p:nvGrpSpPr>
        <p:grpSpPr>
          <a:xfrm>
            <a:off x="913379" y="3464753"/>
            <a:ext cx="5840095" cy="6106795"/>
            <a:chOff x="913379" y="3464753"/>
            <a:chExt cx="5840095" cy="6106795"/>
          </a:xfrm>
        </p:grpSpPr>
        <p:pic>
          <p:nvPicPr>
            <p:cNvPr id="83" name="object 8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698926" y="7828124"/>
              <a:ext cx="611383" cy="75186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541643" y="7171623"/>
              <a:ext cx="1653077" cy="225420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106115" y="9004707"/>
              <a:ext cx="788682" cy="566566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3637144" y="7196982"/>
              <a:ext cx="247650" cy="443865"/>
            </a:xfrm>
            <a:custGeom>
              <a:avLst/>
              <a:gdLst/>
              <a:ahLst/>
              <a:cxnLst/>
              <a:rect l="l" t="t" r="r" b="b"/>
              <a:pathLst>
                <a:path w="247650" h="443865">
                  <a:moveTo>
                    <a:pt x="26085" y="0"/>
                  </a:moveTo>
                  <a:lnTo>
                    <a:pt x="0" y="29181"/>
                  </a:lnTo>
                  <a:lnTo>
                    <a:pt x="14" y="277949"/>
                  </a:lnTo>
                  <a:lnTo>
                    <a:pt x="21935" y="329051"/>
                  </a:lnTo>
                  <a:lnTo>
                    <a:pt x="211581" y="441753"/>
                  </a:lnTo>
                  <a:lnTo>
                    <a:pt x="217601" y="443544"/>
                  </a:lnTo>
                  <a:lnTo>
                    <a:pt x="227279" y="443544"/>
                  </a:lnTo>
                  <a:lnTo>
                    <a:pt x="231127" y="442553"/>
                  </a:lnTo>
                  <a:lnTo>
                    <a:pt x="234594" y="440559"/>
                  </a:lnTo>
                  <a:lnTo>
                    <a:pt x="239951" y="436212"/>
                  </a:lnTo>
                  <a:lnTo>
                    <a:pt x="241657" y="433625"/>
                  </a:lnTo>
                  <a:lnTo>
                    <a:pt x="224523" y="433625"/>
                  </a:lnTo>
                  <a:lnTo>
                    <a:pt x="218109" y="432774"/>
                  </a:lnTo>
                  <a:lnTo>
                    <a:pt x="41655" y="330908"/>
                  </a:lnTo>
                  <a:lnTo>
                    <a:pt x="13491" y="292946"/>
                  </a:lnTo>
                  <a:lnTo>
                    <a:pt x="11036" y="20989"/>
                  </a:lnTo>
                  <a:lnTo>
                    <a:pt x="13500" y="15046"/>
                  </a:lnTo>
                  <a:lnTo>
                    <a:pt x="19748" y="11452"/>
                  </a:lnTo>
                  <a:lnTo>
                    <a:pt x="21742" y="10956"/>
                  </a:lnTo>
                  <a:lnTo>
                    <a:pt x="51554" y="10956"/>
                  </a:lnTo>
                  <a:lnTo>
                    <a:pt x="41655" y="5241"/>
                  </a:lnTo>
                  <a:lnTo>
                    <a:pt x="33713" y="1610"/>
                  </a:lnTo>
                  <a:lnTo>
                    <a:pt x="26085" y="0"/>
                  </a:lnTo>
                  <a:close/>
                </a:path>
                <a:path w="247650" h="443865">
                  <a:moveTo>
                    <a:pt x="51554" y="10956"/>
                  </a:moveTo>
                  <a:lnTo>
                    <a:pt x="27571" y="10956"/>
                  </a:lnTo>
                  <a:lnTo>
                    <a:pt x="31711" y="12252"/>
                  </a:lnTo>
                  <a:lnTo>
                    <a:pt x="205435" y="112544"/>
                  </a:lnTo>
                  <a:lnTo>
                    <a:pt x="217229" y="122174"/>
                  </a:lnTo>
                  <a:lnTo>
                    <a:pt x="226980" y="135443"/>
                  </a:lnTo>
                  <a:lnTo>
                    <a:pt x="233617" y="150497"/>
                  </a:lnTo>
                  <a:lnTo>
                    <a:pt x="236067" y="165477"/>
                  </a:lnTo>
                  <a:lnTo>
                    <a:pt x="236067" y="422436"/>
                  </a:lnTo>
                  <a:lnTo>
                    <a:pt x="233578" y="428405"/>
                  </a:lnTo>
                  <a:lnTo>
                    <a:pt x="224523" y="433625"/>
                  </a:lnTo>
                  <a:lnTo>
                    <a:pt x="241657" y="433625"/>
                  </a:lnTo>
                  <a:lnTo>
                    <a:pt x="243873" y="430266"/>
                  </a:lnTo>
                  <a:lnTo>
                    <a:pt x="246283" y="422882"/>
                  </a:lnTo>
                  <a:lnTo>
                    <a:pt x="247103" y="414220"/>
                  </a:lnTo>
                  <a:lnTo>
                    <a:pt x="247103" y="165477"/>
                  </a:lnTo>
                  <a:lnTo>
                    <a:pt x="244306" y="147511"/>
                  </a:lnTo>
                  <a:lnTo>
                    <a:pt x="236632" y="129868"/>
                  </a:lnTo>
                  <a:lnTo>
                    <a:pt x="225158" y="114408"/>
                  </a:lnTo>
                  <a:lnTo>
                    <a:pt x="210959" y="102993"/>
                  </a:lnTo>
                  <a:lnTo>
                    <a:pt x="51554" y="10956"/>
                  </a:lnTo>
                  <a:close/>
                </a:path>
              </a:pathLst>
            </a:custGeom>
            <a:solidFill>
              <a:srgbClr val="313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697903" y="7323357"/>
              <a:ext cx="125590" cy="20093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640130" y="7561173"/>
              <a:ext cx="244085" cy="14278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913379" y="3464753"/>
              <a:ext cx="5840091" cy="3669128"/>
            </a:xfrm>
            <a:prstGeom prst="rect">
              <a:avLst/>
            </a:prstGeom>
          </p:spPr>
        </p:pic>
      </p:grpSp>
      <p:pic>
        <p:nvPicPr>
          <p:cNvPr id="91" name="Imagen 90">
            <a:extLst>
              <a:ext uri="{FF2B5EF4-FFF2-40B4-BE49-F238E27FC236}">
                <a16:creationId xmlns:a16="http://schemas.microsoft.com/office/drawing/2014/main" xmlns="" id="{30FFDAB3-7A0E-779B-6A43-A1AD6CE9E67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sp>
        <p:nvSpPr>
          <p:cNvPr id="90" name="CuadroTexto 89">
            <a:extLst>
              <a:ext uri="{FF2B5EF4-FFF2-40B4-BE49-F238E27FC236}">
                <a16:creationId xmlns:a16="http://schemas.microsoft.com/office/drawing/2014/main" xmlns="" id="{39196773-FC40-184A-0896-BBD5E782183F}"/>
              </a:ext>
            </a:extLst>
          </p:cNvPr>
          <p:cNvSpPr txBox="1"/>
          <p:nvPr/>
        </p:nvSpPr>
        <p:spPr>
          <a:xfrm>
            <a:off x="966155" y="1431146"/>
            <a:ext cx="5840091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¿QUÉ ES EL PRESUPUESTO CIUDADANO?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62" name="Paralelogramo 61"/>
          <p:cNvSpPr/>
          <p:nvPr/>
        </p:nvSpPr>
        <p:spPr>
          <a:xfrm>
            <a:off x="2504457" y="2404305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n 206">
            <a:extLst>
              <a:ext uri="{FF2B5EF4-FFF2-40B4-BE49-F238E27FC236}">
                <a16:creationId xmlns:a16="http://schemas.microsoft.com/office/drawing/2014/main" xmlns="" id="{F68B192C-71E6-97F3-8376-8BC88C3B4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1166" y="3655339"/>
            <a:ext cx="224207" cy="12571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922194" y="3644671"/>
            <a:ext cx="1133475" cy="136525"/>
            <a:chOff x="1922194" y="3644671"/>
            <a:chExt cx="1133475" cy="136525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2194" y="3683617"/>
              <a:ext cx="200033" cy="974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44797" y="3683624"/>
              <a:ext cx="87122" cy="95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51476" y="3645203"/>
              <a:ext cx="166956" cy="13584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441013" y="3683620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34"/>
                  </a:lnTo>
                  <a:lnTo>
                    <a:pt x="19913" y="1409"/>
                  </a:lnTo>
                  <a:lnTo>
                    <a:pt x="0" y="1409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60"/>
                  </a:lnTo>
                  <a:lnTo>
                    <a:pt x="20380" y="47791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1596" y="3683624"/>
              <a:ext cx="152552" cy="95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689402" y="3644671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10" y="1244"/>
                  </a:lnTo>
                  <a:lnTo>
                    <a:pt x="1244" y="6235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210" y="24015"/>
                  </a:lnTo>
                  <a:lnTo>
                    <a:pt x="9182" y="25260"/>
                  </a:lnTo>
                  <a:lnTo>
                    <a:pt x="16052" y="25260"/>
                  </a:lnTo>
                  <a:lnTo>
                    <a:pt x="19011" y="24015"/>
                  </a:lnTo>
                  <a:lnTo>
                    <a:pt x="24002" y="19024"/>
                  </a:lnTo>
                  <a:lnTo>
                    <a:pt x="25234" y="16065"/>
                  </a:lnTo>
                  <a:lnTo>
                    <a:pt x="25234" y="9182"/>
                  </a:lnTo>
                  <a:lnTo>
                    <a:pt x="24002" y="6235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34566" y="3647705"/>
              <a:ext cx="96723" cy="1333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52983" y="3683620"/>
              <a:ext cx="83731" cy="974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8416" y="3647705"/>
              <a:ext cx="96723" cy="133350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3228893" y="3683617"/>
            <a:ext cx="309880" cy="97790"/>
            <a:chOff x="3228893" y="3683617"/>
            <a:chExt cx="309880" cy="97790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28893" y="3683617"/>
              <a:ext cx="200019" cy="974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51496" y="3683625"/>
              <a:ext cx="87121" cy="95999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3717556" y="3647694"/>
            <a:ext cx="125730" cy="133985"/>
            <a:chOff x="3717556" y="3647694"/>
            <a:chExt cx="125730" cy="133985"/>
          </a:xfrm>
        </p:grpSpPr>
        <p:sp>
          <p:nvSpPr>
            <p:cNvPr id="17" name="object 17"/>
            <p:cNvSpPr/>
            <p:nvPr/>
          </p:nvSpPr>
          <p:spPr>
            <a:xfrm>
              <a:off x="3717556" y="3647694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59162" y="3683621"/>
              <a:ext cx="83731" cy="97434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024665" y="3655166"/>
            <a:ext cx="293015" cy="162151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4478471" y="3647705"/>
            <a:ext cx="213995" cy="133350"/>
            <a:chOff x="4478471" y="3647705"/>
            <a:chExt cx="213995" cy="133350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78471" y="3647705"/>
              <a:ext cx="96723" cy="13335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97956" y="3683620"/>
              <a:ext cx="94056" cy="97434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867920" y="3655336"/>
            <a:ext cx="1105198" cy="15878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134084" y="3685034"/>
            <a:ext cx="99212" cy="132283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1531165" y="3885971"/>
            <a:ext cx="1451610" cy="169545"/>
            <a:chOff x="1531165" y="3885971"/>
            <a:chExt cx="1451610" cy="169545"/>
          </a:xfrm>
        </p:grpSpPr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31165" y="3885971"/>
              <a:ext cx="1013279" cy="16944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2570391" y="3885971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5" h="135254">
                  <a:moveTo>
                    <a:pt x="19926" y="3022"/>
                  </a:moveTo>
                  <a:lnTo>
                    <a:pt x="0" y="3022"/>
                  </a:lnTo>
                  <a:lnTo>
                    <a:pt x="0" y="134950"/>
                  </a:lnTo>
                  <a:lnTo>
                    <a:pt x="19926" y="134950"/>
                  </a:lnTo>
                  <a:lnTo>
                    <a:pt x="19926" y="3022"/>
                  </a:lnTo>
                  <a:close/>
                </a:path>
                <a:path w="71755" h="135254">
                  <a:moveTo>
                    <a:pt x="68643" y="40360"/>
                  </a:moveTo>
                  <a:lnTo>
                    <a:pt x="48729" y="40360"/>
                  </a:lnTo>
                  <a:lnTo>
                    <a:pt x="48729" y="134950"/>
                  </a:lnTo>
                  <a:lnTo>
                    <a:pt x="68643" y="134950"/>
                  </a:lnTo>
                  <a:lnTo>
                    <a:pt x="68643" y="40360"/>
                  </a:lnTo>
                  <a:close/>
                </a:path>
                <a:path w="71755" h="135254">
                  <a:moveTo>
                    <a:pt x="71488" y="9182"/>
                  </a:moveTo>
                  <a:lnTo>
                    <a:pt x="70243" y="6235"/>
                  </a:lnTo>
                  <a:lnTo>
                    <a:pt x="65265" y="1244"/>
                  </a:lnTo>
                  <a:lnTo>
                    <a:pt x="62293" y="0"/>
                  </a:lnTo>
                  <a:lnTo>
                    <a:pt x="55422" y="0"/>
                  </a:lnTo>
                  <a:lnTo>
                    <a:pt x="52463" y="1244"/>
                  </a:lnTo>
                  <a:lnTo>
                    <a:pt x="47485" y="6235"/>
                  </a:lnTo>
                  <a:lnTo>
                    <a:pt x="46253" y="9182"/>
                  </a:lnTo>
                  <a:lnTo>
                    <a:pt x="46253" y="16065"/>
                  </a:lnTo>
                  <a:lnTo>
                    <a:pt x="47485" y="19024"/>
                  </a:lnTo>
                  <a:lnTo>
                    <a:pt x="49987" y="21513"/>
                  </a:lnTo>
                  <a:lnTo>
                    <a:pt x="52463" y="24015"/>
                  </a:lnTo>
                  <a:lnTo>
                    <a:pt x="55422" y="25260"/>
                  </a:lnTo>
                  <a:lnTo>
                    <a:pt x="62293" y="25260"/>
                  </a:lnTo>
                  <a:lnTo>
                    <a:pt x="65265" y="24015"/>
                  </a:lnTo>
                  <a:lnTo>
                    <a:pt x="70243" y="19024"/>
                  </a:lnTo>
                  <a:lnTo>
                    <a:pt x="71488" y="16065"/>
                  </a:lnTo>
                  <a:lnTo>
                    <a:pt x="71488" y="9182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61801" y="3889005"/>
              <a:ext cx="96723" cy="13335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80219" y="3924920"/>
              <a:ext cx="83731" cy="9743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85652" y="3889005"/>
              <a:ext cx="96723" cy="133350"/>
            </a:xfrm>
            <a:prstGeom prst="rect">
              <a:avLst/>
            </a:prstGeom>
          </p:spPr>
        </p:pic>
      </p:grpSp>
      <p:sp>
        <p:nvSpPr>
          <p:cNvPr id="31" name="object 31"/>
          <p:cNvSpPr/>
          <p:nvPr/>
        </p:nvSpPr>
        <p:spPr>
          <a:xfrm>
            <a:off x="3057655" y="3970126"/>
            <a:ext cx="21590" cy="50800"/>
          </a:xfrm>
          <a:custGeom>
            <a:avLst/>
            <a:gdLst/>
            <a:ahLst/>
            <a:cxnLst/>
            <a:rect l="l" t="t" r="r" b="b"/>
            <a:pathLst>
              <a:path w="21589" h="50800">
                <a:moveTo>
                  <a:pt x="0" y="50800"/>
                </a:moveTo>
                <a:lnTo>
                  <a:pt x="20967" y="50800"/>
                </a:lnTo>
                <a:lnTo>
                  <a:pt x="20967" y="0"/>
                </a:lnTo>
                <a:lnTo>
                  <a:pt x="0" y="0"/>
                </a:lnTo>
                <a:lnTo>
                  <a:pt x="0" y="5080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3057655" y="3885971"/>
            <a:ext cx="986790" cy="136525"/>
            <a:chOff x="3057655" y="3885971"/>
            <a:chExt cx="986790" cy="136525"/>
          </a:xfrm>
        </p:grpSpPr>
        <p:sp>
          <p:nvSpPr>
            <p:cNvPr id="33" name="object 33"/>
            <p:cNvSpPr/>
            <p:nvPr/>
          </p:nvSpPr>
          <p:spPr>
            <a:xfrm>
              <a:off x="3057652" y="3896473"/>
              <a:ext cx="104139" cy="124460"/>
            </a:xfrm>
            <a:custGeom>
              <a:avLst/>
              <a:gdLst/>
              <a:ahLst/>
              <a:cxnLst/>
              <a:rect l="l" t="t" r="r" b="b"/>
              <a:pathLst>
                <a:path w="104139" h="124460">
                  <a:moveTo>
                    <a:pt x="103644" y="0"/>
                  </a:moveTo>
                  <a:lnTo>
                    <a:pt x="82677" y="0"/>
                  </a:lnTo>
                  <a:lnTo>
                    <a:pt x="82677" y="54610"/>
                  </a:lnTo>
                  <a:lnTo>
                    <a:pt x="20967" y="54610"/>
                  </a:lnTo>
                  <a:lnTo>
                    <a:pt x="20967" y="0"/>
                  </a:lnTo>
                  <a:lnTo>
                    <a:pt x="0" y="0"/>
                  </a:lnTo>
                  <a:lnTo>
                    <a:pt x="0" y="54610"/>
                  </a:lnTo>
                  <a:lnTo>
                    <a:pt x="0" y="73660"/>
                  </a:lnTo>
                  <a:lnTo>
                    <a:pt x="82677" y="73660"/>
                  </a:lnTo>
                  <a:lnTo>
                    <a:pt x="82677" y="124460"/>
                  </a:lnTo>
                  <a:lnTo>
                    <a:pt x="103644" y="124460"/>
                  </a:lnTo>
                  <a:lnTo>
                    <a:pt x="103644" y="73660"/>
                  </a:lnTo>
                  <a:lnTo>
                    <a:pt x="103644" y="54610"/>
                  </a:lnTo>
                  <a:lnTo>
                    <a:pt x="103644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85850" y="3924920"/>
              <a:ext cx="83731" cy="9743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291090" y="3924918"/>
              <a:ext cx="196654" cy="97436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09613" y="3924924"/>
              <a:ext cx="87121" cy="9599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18431" y="3889005"/>
              <a:ext cx="96723" cy="13335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36849" y="3924920"/>
              <a:ext cx="83731" cy="9743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48319" y="3885971"/>
              <a:ext cx="195925" cy="136384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4109565" y="3888994"/>
            <a:ext cx="255904" cy="133985"/>
            <a:chOff x="4109565" y="3888994"/>
            <a:chExt cx="255904" cy="133985"/>
          </a:xfrm>
        </p:grpSpPr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09565" y="3889005"/>
              <a:ext cx="96723" cy="13335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29049" y="3924921"/>
              <a:ext cx="94056" cy="97434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344974" y="3888994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440170" y="3889005"/>
            <a:ext cx="594995" cy="133350"/>
            <a:chOff x="4440170" y="3889005"/>
            <a:chExt cx="594995" cy="133350"/>
          </a:xfrm>
        </p:grpSpPr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440170" y="3896637"/>
              <a:ext cx="354341" cy="12571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16213" y="3889005"/>
              <a:ext cx="96723" cy="13335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935511" y="3924917"/>
              <a:ext cx="99568" cy="97434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5095241" y="3889005"/>
            <a:ext cx="213995" cy="133350"/>
            <a:chOff x="5095241" y="3889005"/>
            <a:chExt cx="213995" cy="133350"/>
          </a:xfrm>
        </p:grpSpPr>
        <p:pic>
          <p:nvPicPr>
            <p:cNvPr id="49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95241" y="3889005"/>
              <a:ext cx="96723" cy="13335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14725" y="3924920"/>
              <a:ext cx="94056" cy="97434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5365385" y="3888999"/>
            <a:ext cx="715645" cy="133350"/>
            <a:chOff x="5365385" y="3888999"/>
            <a:chExt cx="715645" cy="133350"/>
          </a:xfrm>
        </p:grpSpPr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65385" y="3896791"/>
              <a:ext cx="179939" cy="12556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73049" y="3888999"/>
              <a:ext cx="196113" cy="13335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88371" y="3924917"/>
              <a:ext cx="292299" cy="97436"/>
            </a:xfrm>
            <a:prstGeom prst="rect">
              <a:avLst/>
            </a:prstGeom>
          </p:spPr>
        </p:pic>
      </p:grpSp>
      <p:pic>
        <p:nvPicPr>
          <p:cNvPr id="55" name="object 5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134072" y="3926334"/>
            <a:ext cx="99212" cy="132283"/>
          </a:xfrm>
          <a:prstGeom prst="rect">
            <a:avLst/>
          </a:prstGeom>
        </p:spPr>
      </p:pic>
      <p:grpSp>
        <p:nvGrpSpPr>
          <p:cNvPr id="56" name="object 56"/>
          <p:cNvGrpSpPr/>
          <p:nvPr/>
        </p:nvGrpSpPr>
        <p:grpSpPr>
          <a:xfrm>
            <a:off x="1519770" y="4166219"/>
            <a:ext cx="281305" cy="97790"/>
            <a:chOff x="1519770" y="4166219"/>
            <a:chExt cx="281305" cy="97790"/>
          </a:xfrm>
        </p:grpSpPr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19770" y="4166219"/>
              <a:ext cx="75933" cy="9743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17209" y="4167637"/>
              <a:ext cx="87122" cy="9601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724595" y="4166219"/>
              <a:ext cx="75933" cy="97434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1903585" y="4127271"/>
            <a:ext cx="999490" cy="169545"/>
            <a:chOff x="1903585" y="4127271"/>
            <a:chExt cx="999490" cy="169545"/>
          </a:xfrm>
        </p:grpSpPr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903585" y="4137944"/>
              <a:ext cx="140284" cy="12428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074434" y="4167637"/>
              <a:ext cx="87122" cy="9601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90363" y="4166224"/>
              <a:ext cx="87122" cy="95999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302738" y="4127271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10" y="1244"/>
                  </a:lnTo>
                  <a:lnTo>
                    <a:pt x="1244" y="6235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210" y="24015"/>
                  </a:lnTo>
                  <a:lnTo>
                    <a:pt x="9182" y="25260"/>
                  </a:lnTo>
                  <a:lnTo>
                    <a:pt x="16052" y="25260"/>
                  </a:lnTo>
                  <a:lnTo>
                    <a:pt x="19011" y="24015"/>
                  </a:lnTo>
                  <a:lnTo>
                    <a:pt x="24002" y="19024"/>
                  </a:lnTo>
                  <a:lnTo>
                    <a:pt x="25234" y="16065"/>
                  </a:lnTo>
                  <a:lnTo>
                    <a:pt x="25234" y="9182"/>
                  </a:lnTo>
                  <a:lnTo>
                    <a:pt x="24002" y="6235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347706" y="4127271"/>
              <a:ext cx="131396" cy="13638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505057" y="4166214"/>
              <a:ext cx="96723" cy="130505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622054" y="4127271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22" y="1244"/>
                  </a:lnTo>
                  <a:lnTo>
                    <a:pt x="1244" y="6235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222" y="24015"/>
                  </a:lnTo>
                  <a:lnTo>
                    <a:pt x="9182" y="25260"/>
                  </a:lnTo>
                  <a:lnTo>
                    <a:pt x="16052" y="25260"/>
                  </a:lnTo>
                  <a:lnTo>
                    <a:pt x="19011" y="24015"/>
                  </a:lnTo>
                  <a:lnTo>
                    <a:pt x="24002" y="19024"/>
                  </a:lnTo>
                  <a:lnTo>
                    <a:pt x="25247" y="16065"/>
                  </a:lnTo>
                  <a:lnTo>
                    <a:pt x="25247" y="9182"/>
                  </a:lnTo>
                  <a:lnTo>
                    <a:pt x="24002" y="6235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67035" y="4166217"/>
              <a:ext cx="189539" cy="97436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2876481" y="4237332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69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35"/>
                  </a:lnTo>
                  <a:lnTo>
                    <a:pt x="0" y="18897"/>
                  </a:lnTo>
                  <a:lnTo>
                    <a:pt x="2425" y="22821"/>
                  </a:lnTo>
                  <a:lnTo>
                    <a:pt x="7289" y="25082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0" name="object 7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998204" y="4166219"/>
            <a:ext cx="186526" cy="97435"/>
          </a:xfrm>
          <a:prstGeom prst="rect">
            <a:avLst/>
          </a:prstGeom>
        </p:spPr>
      </p:pic>
      <p:grpSp>
        <p:nvGrpSpPr>
          <p:cNvPr id="71" name="object 71"/>
          <p:cNvGrpSpPr/>
          <p:nvPr/>
        </p:nvGrpSpPr>
        <p:grpSpPr>
          <a:xfrm>
            <a:off x="3284223" y="4127271"/>
            <a:ext cx="555625" cy="136525"/>
            <a:chOff x="3284223" y="4127271"/>
            <a:chExt cx="555625" cy="136525"/>
          </a:xfrm>
        </p:grpSpPr>
        <p:pic>
          <p:nvPicPr>
            <p:cNvPr id="72" name="object 7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84223" y="4166220"/>
              <a:ext cx="257093" cy="97434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3569055" y="4127271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4" h="135254">
                  <a:moveTo>
                    <a:pt x="19913" y="3022"/>
                  </a:moveTo>
                  <a:lnTo>
                    <a:pt x="0" y="3022"/>
                  </a:lnTo>
                  <a:lnTo>
                    <a:pt x="0" y="134950"/>
                  </a:lnTo>
                  <a:lnTo>
                    <a:pt x="19913" y="134950"/>
                  </a:lnTo>
                  <a:lnTo>
                    <a:pt x="19913" y="3022"/>
                  </a:lnTo>
                  <a:close/>
                </a:path>
                <a:path w="71754" h="135254">
                  <a:moveTo>
                    <a:pt x="68630" y="40360"/>
                  </a:moveTo>
                  <a:lnTo>
                    <a:pt x="48717" y="40360"/>
                  </a:lnTo>
                  <a:lnTo>
                    <a:pt x="48717" y="134950"/>
                  </a:lnTo>
                  <a:lnTo>
                    <a:pt x="68630" y="134950"/>
                  </a:lnTo>
                  <a:lnTo>
                    <a:pt x="68630" y="40360"/>
                  </a:lnTo>
                  <a:close/>
                </a:path>
                <a:path w="71754" h="135254">
                  <a:moveTo>
                    <a:pt x="71475" y="9182"/>
                  </a:moveTo>
                  <a:lnTo>
                    <a:pt x="70231" y="6235"/>
                  </a:lnTo>
                  <a:lnTo>
                    <a:pt x="65252" y="1244"/>
                  </a:lnTo>
                  <a:lnTo>
                    <a:pt x="62280" y="0"/>
                  </a:lnTo>
                  <a:lnTo>
                    <a:pt x="55410" y="0"/>
                  </a:lnTo>
                  <a:lnTo>
                    <a:pt x="52451" y="1244"/>
                  </a:lnTo>
                  <a:lnTo>
                    <a:pt x="47472" y="6235"/>
                  </a:lnTo>
                  <a:lnTo>
                    <a:pt x="46228" y="9182"/>
                  </a:lnTo>
                  <a:lnTo>
                    <a:pt x="46228" y="16065"/>
                  </a:lnTo>
                  <a:lnTo>
                    <a:pt x="47472" y="19024"/>
                  </a:lnTo>
                  <a:lnTo>
                    <a:pt x="52451" y="24015"/>
                  </a:lnTo>
                  <a:lnTo>
                    <a:pt x="55410" y="25260"/>
                  </a:lnTo>
                  <a:lnTo>
                    <a:pt x="62280" y="25260"/>
                  </a:lnTo>
                  <a:lnTo>
                    <a:pt x="65252" y="24015"/>
                  </a:lnTo>
                  <a:lnTo>
                    <a:pt x="70231" y="19024"/>
                  </a:lnTo>
                  <a:lnTo>
                    <a:pt x="71475" y="16065"/>
                  </a:lnTo>
                  <a:lnTo>
                    <a:pt x="71475" y="9182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659916" y="4166220"/>
              <a:ext cx="179391" cy="97434"/>
            </a:xfrm>
            <a:prstGeom prst="rect">
              <a:avLst/>
            </a:prstGeom>
          </p:spPr>
        </p:pic>
      </p:grpSp>
      <p:grpSp>
        <p:nvGrpSpPr>
          <p:cNvPr id="75" name="object 75"/>
          <p:cNvGrpSpPr/>
          <p:nvPr/>
        </p:nvGrpSpPr>
        <p:grpSpPr>
          <a:xfrm>
            <a:off x="3938635" y="4130294"/>
            <a:ext cx="135890" cy="133985"/>
            <a:chOff x="3938635" y="4130294"/>
            <a:chExt cx="135890" cy="133985"/>
          </a:xfrm>
        </p:grpSpPr>
        <p:pic>
          <p:nvPicPr>
            <p:cNvPr id="76" name="object 7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938635" y="4166221"/>
              <a:ext cx="94056" cy="9743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4054564" y="4130294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4174863" y="4127803"/>
            <a:ext cx="758190" cy="135890"/>
            <a:chOff x="4174863" y="4127803"/>
            <a:chExt cx="758190" cy="135890"/>
          </a:xfrm>
        </p:grpSpPr>
        <p:pic>
          <p:nvPicPr>
            <p:cNvPr id="79" name="object 7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174863" y="4127803"/>
              <a:ext cx="360563" cy="135851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58195" y="4166220"/>
              <a:ext cx="94056" cy="9743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674118" y="4166217"/>
              <a:ext cx="258878" cy="97434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5027176" y="4130305"/>
            <a:ext cx="213995" cy="133350"/>
            <a:chOff x="5027176" y="4130305"/>
            <a:chExt cx="213995" cy="133350"/>
          </a:xfrm>
        </p:grpSpPr>
        <p:pic>
          <p:nvPicPr>
            <p:cNvPr id="83" name="object 8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027176" y="4130305"/>
              <a:ext cx="96723" cy="13335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146661" y="4166220"/>
              <a:ext cx="94056" cy="97434"/>
            </a:xfrm>
            <a:prstGeom prst="rect">
              <a:avLst/>
            </a:prstGeom>
          </p:spPr>
        </p:pic>
      </p:grpSp>
      <p:grpSp>
        <p:nvGrpSpPr>
          <p:cNvPr id="85" name="object 85"/>
          <p:cNvGrpSpPr/>
          <p:nvPr/>
        </p:nvGrpSpPr>
        <p:grpSpPr>
          <a:xfrm>
            <a:off x="5337721" y="4127271"/>
            <a:ext cx="891540" cy="136525"/>
            <a:chOff x="5337721" y="4127271"/>
            <a:chExt cx="891540" cy="136525"/>
          </a:xfrm>
        </p:grpSpPr>
        <p:sp>
          <p:nvSpPr>
            <p:cNvPr id="86" name="object 86"/>
            <p:cNvSpPr/>
            <p:nvPr/>
          </p:nvSpPr>
          <p:spPr>
            <a:xfrm>
              <a:off x="5337721" y="4127271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23" y="1244"/>
                  </a:lnTo>
                  <a:lnTo>
                    <a:pt x="1244" y="6235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223" y="24015"/>
                  </a:lnTo>
                  <a:lnTo>
                    <a:pt x="9182" y="25260"/>
                  </a:lnTo>
                  <a:lnTo>
                    <a:pt x="16052" y="25260"/>
                  </a:lnTo>
                  <a:lnTo>
                    <a:pt x="19024" y="24015"/>
                  </a:lnTo>
                  <a:lnTo>
                    <a:pt x="24002" y="19024"/>
                  </a:lnTo>
                  <a:lnTo>
                    <a:pt x="25247" y="16065"/>
                  </a:lnTo>
                  <a:lnTo>
                    <a:pt x="25247" y="9182"/>
                  </a:lnTo>
                  <a:lnTo>
                    <a:pt x="24002" y="6235"/>
                  </a:lnTo>
                  <a:lnTo>
                    <a:pt x="19024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82888" y="4130305"/>
              <a:ext cx="96723" cy="133350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502372" y="4166220"/>
              <a:ext cx="94056" cy="97434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18297" y="4166224"/>
              <a:ext cx="87121" cy="95999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724616" y="4127271"/>
              <a:ext cx="221714" cy="136384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966066" y="4166218"/>
              <a:ext cx="184542" cy="97436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6178348" y="4166220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34"/>
                  </a:lnTo>
                  <a:lnTo>
                    <a:pt x="19913" y="1409"/>
                  </a:lnTo>
                  <a:lnTo>
                    <a:pt x="0" y="1409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60"/>
                  </a:lnTo>
                  <a:lnTo>
                    <a:pt x="20380" y="47791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1528310" y="4407514"/>
            <a:ext cx="286385" cy="130810"/>
            <a:chOff x="1528310" y="4407514"/>
            <a:chExt cx="286385" cy="130810"/>
          </a:xfrm>
        </p:grpSpPr>
        <p:pic>
          <p:nvPicPr>
            <p:cNvPr id="94" name="object 9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528310" y="4407514"/>
              <a:ext cx="212830" cy="130505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763721" y="4407521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34"/>
                  </a:lnTo>
                  <a:lnTo>
                    <a:pt x="19913" y="1409"/>
                  </a:lnTo>
                  <a:lnTo>
                    <a:pt x="0" y="1409"/>
                  </a:lnTo>
                  <a:lnTo>
                    <a:pt x="0" y="96011"/>
                  </a:lnTo>
                  <a:lnTo>
                    <a:pt x="19913" y="96011"/>
                  </a:lnTo>
                  <a:lnTo>
                    <a:pt x="19913" y="55460"/>
                  </a:lnTo>
                  <a:lnTo>
                    <a:pt x="20380" y="47791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6" name="object 96"/>
          <p:cNvGrpSpPr/>
          <p:nvPr/>
        </p:nvGrpSpPr>
        <p:grpSpPr>
          <a:xfrm>
            <a:off x="1891600" y="4370713"/>
            <a:ext cx="619125" cy="171450"/>
            <a:chOff x="1891600" y="4370713"/>
            <a:chExt cx="619125" cy="171450"/>
          </a:xfrm>
        </p:grpSpPr>
        <p:pic>
          <p:nvPicPr>
            <p:cNvPr id="97" name="object 9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891600" y="4407518"/>
              <a:ext cx="93357" cy="134061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007716" y="4370713"/>
              <a:ext cx="94056" cy="13423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23639" y="4407524"/>
              <a:ext cx="87122" cy="95999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232458" y="4407520"/>
              <a:ext cx="94056" cy="9743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48381" y="4407517"/>
              <a:ext cx="162152" cy="97434"/>
            </a:xfrm>
            <a:prstGeom prst="rect">
              <a:avLst/>
            </a:prstGeom>
          </p:spPr>
        </p:pic>
      </p:grpSp>
      <p:pic>
        <p:nvPicPr>
          <p:cNvPr id="102" name="object 10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589174" y="4407520"/>
            <a:ext cx="83731" cy="97434"/>
          </a:xfrm>
          <a:prstGeom prst="rect">
            <a:avLst/>
          </a:prstGeom>
        </p:spPr>
      </p:pic>
      <p:grpSp>
        <p:nvGrpSpPr>
          <p:cNvPr id="103" name="object 103"/>
          <p:cNvGrpSpPr/>
          <p:nvPr/>
        </p:nvGrpSpPr>
        <p:grpSpPr>
          <a:xfrm>
            <a:off x="2763824" y="4371594"/>
            <a:ext cx="232410" cy="133985"/>
            <a:chOff x="2763824" y="4371594"/>
            <a:chExt cx="232410" cy="133985"/>
          </a:xfrm>
        </p:grpSpPr>
        <p:sp>
          <p:nvSpPr>
            <p:cNvPr id="104" name="object 104"/>
            <p:cNvSpPr/>
            <p:nvPr/>
          </p:nvSpPr>
          <p:spPr>
            <a:xfrm>
              <a:off x="2763824" y="4371594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806313" y="4407517"/>
              <a:ext cx="189539" cy="97436"/>
            </a:xfrm>
            <a:prstGeom prst="rect">
              <a:avLst/>
            </a:prstGeom>
          </p:spPr>
        </p:pic>
      </p:grpSp>
      <p:pic>
        <p:nvPicPr>
          <p:cNvPr id="106" name="object 106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081592" y="4368571"/>
            <a:ext cx="1128835" cy="136384"/>
          </a:xfrm>
          <a:prstGeom prst="rect">
            <a:avLst/>
          </a:prstGeom>
        </p:spPr>
      </p:pic>
      <p:grpSp>
        <p:nvGrpSpPr>
          <p:cNvPr id="107" name="object 107"/>
          <p:cNvGrpSpPr/>
          <p:nvPr/>
        </p:nvGrpSpPr>
        <p:grpSpPr>
          <a:xfrm>
            <a:off x="4290131" y="4371605"/>
            <a:ext cx="213995" cy="133350"/>
            <a:chOff x="4290131" y="4371605"/>
            <a:chExt cx="213995" cy="133350"/>
          </a:xfrm>
        </p:grpSpPr>
        <p:pic>
          <p:nvPicPr>
            <p:cNvPr id="108" name="object 10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90131" y="4371605"/>
              <a:ext cx="96723" cy="133350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409615" y="4407520"/>
              <a:ext cx="94056" cy="97434"/>
            </a:xfrm>
            <a:prstGeom prst="rect">
              <a:avLst/>
            </a:prstGeom>
          </p:spPr>
        </p:pic>
      </p:grpSp>
      <p:grpSp>
        <p:nvGrpSpPr>
          <p:cNvPr id="110" name="object 110"/>
          <p:cNvGrpSpPr/>
          <p:nvPr/>
        </p:nvGrpSpPr>
        <p:grpSpPr>
          <a:xfrm>
            <a:off x="4582472" y="4371605"/>
            <a:ext cx="408940" cy="133350"/>
            <a:chOff x="4582472" y="4371605"/>
            <a:chExt cx="408940" cy="133350"/>
          </a:xfrm>
        </p:grpSpPr>
        <p:pic>
          <p:nvPicPr>
            <p:cNvPr id="111" name="object 11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582472" y="4407518"/>
              <a:ext cx="184556" cy="97436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88729" y="4371605"/>
              <a:ext cx="96723" cy="133350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907147" y="4407520"/>
              <a:ext cx="83731" cy="97434"/>
            </a:xfrm>
            <a:prstGeom prst="rect">
              <a:avLst/>
            </a:prstGeom>
          </p:spPr>
        </p:pic>
      </p:grpSp>
      <p:grpSp>
        <p:nvGrpSpPr>
          <p:cNvPr id="114" name="object 114"/>
          <p:cNvGrpSpPr/>
          <p:nvPr/>
        </p:nvGrpSpPr>
        <p:grpSpPr>
          <a:xfrm>
            <a:off x="5081780" y="4407514"/>
            <a:ext cx="851535" cy="134620"/>
            <a:chOff x="5081780" y="4407514"/>
            <a:chExt cx="851535" cy="134620"/>
          </a:xfrm>
        </p:grpSpPr>
        <p:pic>
          <p:nvPicPr>
            <p:cNvPr id="115" name="object 11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081780" y="4407514"/>
              <a:ext cx="96723" cy="130505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201267" y="4407517"/>
              <a:ext cx="272221" cy="134062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502283" y="4407521"/>
              <a:ext cx="146315" cy="97434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76339" y="4407524"/>
              <a:ext cx="152552" cy="95999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849527" y="4407521"/>
              <a:ext cx="83731" cy="97434"/>
            </a:xfrm>
            <a:prstGeom prst="rect">
              <a:avLst/>
            </a:prstGeom>
          </p:spPr>
        </p:pic>
      </p:grpSp>
      <p:grpSp>
        <p:nvGrpSpPr>
          <p:cNvPr id="120" name="object 120"/>
          <p:cNvGrpSpPr/>
          <p:nvPr/>
        </p:nvGrpSpPr>
        <p:grpSpPr>
          <a:xfrm>
            <a:off x="6018136" y="4407520"/>
            <a:ext cx="203200" cy="97790"/>
            <a:chOff x="6018136" y="4407520"/>
            <a:chExt cx="203200" cy="97790"/>
          </a:xfrm>
        </p:grpSpPr>
        <p:pic>
          <p:nvPicPr>
            <p:cNvPr id="121" name="object 12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018136" y="4407520"/>
              <a:ext cx="94056" cy="97434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34060" y="4407524"/>
              <a:ext cx="87121" cy="95999"/>
            </a:xfrm>
            <a:prstGeom prst="rect">
              <a:avLst/>
            </a:prstGeom>
          </p:spPr>
        </p:pic>
      </p:grpSp>
      <p:grpSp>
        <p:nvGrpSpPr>
          <p:cNvPr id="123" name="object 123"/>
          <p:cNvGrpSpPr/>
          <p:nvPr/>
        </p:nvGrpSpPr>
        <p:grpSpPr>
          <a:xfrm>
            <a:off x="1522275" y="4612894"/>
            <a:ext cx="135890" cy="133985"/>
            <a:chOff x="1522275" y="4612894"/>
            <a:chExt cx="135890" cy="133985"/>
          </a:xfrm>
        </p:grpSpPr>
        <p:pic>
          <p:nvPicPr>
            <p:cNvPr id="124" name="object 12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522275" y="4648821"/>
              <a:ext cx="94056" cy="97434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1638198" y="4612894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6" name="object 126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1738486" y="4620536"/>
            <a:ext cx="1105198" cy="158783"/>
          </a:xfrm>
          <a:prstGeom prst="rect">
            <a:avLst/>
          </a:prstGeom>
        </p:spPr>
      </p:pic>
      <p:grpSp>
        <p:nvGrpSpPr>
          <p:cNvPr id="127" name="object 127"/>
          <p:cNvGrpSpPr/>
          <p:nvPr/>
        </p:nvGrpSpPr>
        <p:grpSpPr>
          <a:xfrm>
            <a:off x="2908943" y="4612905"/>
            <a:ext cx="213995" cy="133350"/>
            <a:chOff x="2908943" y="4612905"/>
            <a:chExt cx="213995" cy="133350"/>
          </a:xfrm>
        </p:grpSpPr>
        <p:pic>
          <p:nvPicPr>
            <p:cNvPr id="128" name="object 1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08943" y="4612905"/>
              <a:ext cx="96723" cy="13335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28428" y="4648820"/>
              <a:ext cx="94056" cy="97434"/>
            </a:xfrm>
            <a:prstGeom prst="rect">
              <a:avLst/>
            </a:prstGeom>
          </p:spPr>
        </p:pic>
      </p:grpSp>
      <p:grpSp>
        <p:nvGrpSpPr>
          <p:cNvPr id="130" name="object 130"/>
          <p:cNvGrpSpPr/>
          <p:nvPr/>
        </p:nvGrpSpPr>
        <p:grpSpPr>
          <a:xfrm>
            <a:off x="3195916" y="4620543"/>
            <a:ext cx="730250" cy="162560"/>
            <a:chOff x="3195916" y="4620543"/>
            <a:chExt cx="730250" cy="162560"/>
          </a:xfrm>
        </p:grpSpPr>
        <p:pic>
          <p:nvPicPr>
            <p:cNvPr id="131" name="object 13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195916" y="4620543"/>
              <a:ext cx="200922" cy="162336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425635" y="4648817"/>
              <a:ext cx="453749" cy="97438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3899287" y="4719765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16827" y="0"/>
                  </a:moveTo>
                  <a:lnTo>
                    <a:pt x="9486" y="0"/>
                  </a:lnTo>
                  <a:lnTo>
                    <a:pt x="6375" y="1257"/>
                  </a:lnTo>
                  <a:lnTo>
                    <a:pt x="1282" y="6375"/>
                  </a:lnTo>
                  <a:lnTo>
                    <a:pt x="0" y="9474"/>
                  </a:lnTo>
                  <a:lnTo>
                    <a:pt x="0" y="16827"/>
                  </a:lnTo>
                  <a:lnTo>
                    <a:pt x="1282" y="19964"/>
                  </a:lnTo>
                  <a:lnTo>
                    <a:pt x="3822" y="22567"/>
                  </a:lnTo>
                  <a:lnTo>
                    <a:pt x="6375" y="25171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71"/>
                  </a:lnTo>
                  <a:lnTo>
                    <a:pt x="25196" y="19964"/>
                  </a:lnTo>
                  <a:lnTo>
                    <a:pt x="26492" y="16827"/>
                  </a:lnTo>
                  <a:lnTo>
                    <a:pt x="26492" y="9474"/>
                  </a:lnTo>
                  <a:lnTo>
                    <a:pt x="25196" y="6375"/>
                  </a:lnTo>
                  <a:lnTo>
                    <a:pt x="19977" y="1257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4" name="object 134"/>
          <p:cNvPicPr/>
          <p:nvPr/>
        </p:nvPicPr>
        <p:blipFill>
          <a:blip r:embed="rId60" cstate="print"/>
          <a:stretch>
            <a:fillRect/>
          </a:stretch>
        </p:blipFill>
        <p:spPr>
          <a:xfrm>
            <a:off x="0" y="58011"/>
            <a:ext cx="1066981" cy="9964396"/>
          </a:xfrm>
          <a:prstGeom prst="rect">
            <a:avLst/>
          </a:prstGeom>
        </p:spPr>
      </p:pic>
      <p:pic>
        <p:nvPicPr>
          <p:cNvPr id="135" name="object 135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3961653" y="746151"/>
            <a:ext cx="937529" cy="276266"/>
          </a:xfrm>
          <a:prstGeom prst="rect">
            <a:avLst/>
          </a:prstGeom>
        </p:spPr>
      </p:pic>
      <p:pic>
        <p:nvPicPr>
          <p:cNvPr id="136" name="object 136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2701608" y="569055"/>
            <a:ext cx="1023349" cy="486896"/>
          </a:xfrm>
          <a:prstGeom prst="rect">
            <a:avLst/>
          </a:prstGeom>
        </p:spPr>
      </p:pic>
      <p:sp>
        <p:nvSpPr>
          <p:cNvPr id="137" name="object 137"/>
          <p:cNvSpPr/>
          <p:nvPr/>
        </p:nvSpPr>
        <p:spPr>
          <a:xfrm>
            <a:off x="3845826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8" name="object 138"/>
          <p:cNvGrpSpPr/>
          <p:nvPr/>
        </p:nvGrpSpPr>
        <p:grpSpPr>
          <a:xfrm>
            <a:off x="2455438" y="9226762"/>
            <a:ext cx="1129665" cy="107314"/>
            <a:chOff x="2455438" y="9226762"/>
            <a:chExt cx="1129665" cy="107314"/>
          </a:xfrm>
        </p:grpSpPr>
        <p:pic>
          <p:nvPicPr>
            <p:cNvPr id="139" name="object 13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455438" y="9227967"/>
              <a:ext cx="84289" cy="104444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561669" y="9227975"/>
              <a:ext cx="86093" cy="104432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670125" y="9226762"/>
              <a:ext cx="170848" cy="106832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861850" y="9227967"/>
              <a:ext cx="88328" cy="105625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980795" y="9227967"/>
              <a:ext cx="84289" cy="104444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086417" y="9227967"/>
              <a:ext cx="88328" cy="105625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205345" y="9226762"/>
              <a:ext cx="379724" cy="106834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3633544" y="9194225"/>
            <a:ext cx="1684020" cy="146050"/>
            <a:chOff x="3633544" y="9194225"/>
            <a:chExt cx="1684020" cy="146050"/>
          </a:xfrm>
        </p:grpSpPr>
        <p:sp>
          <p:nvSpPr>
            <p:cNvPr id="147" name="object 147"/>
            <p:cNvSpPr/>
            <p:nvPr/>
          </p:nvSpPr>
          <p:spPr>
            <a:xfrm>
              <a:off x="3633544" y="9216444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8" name="object 148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757091" y="9194225"/>
              <a:ext cx="1559873" cy="145533"/>
            </a:xfrm>
            <a:prstGeom prst="rect">
              <a:avLst/>
            </a:prstGeom>
          </p:spPr>
        </p:pic>
      </p:grpSp>
      <p:pic>
        <p:nvPicPr>
          <p:cNvPr id="149" name="object 149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724746" y="9577984"/>
            <a:ext cx="1367029" cy="96012"/>
          </a:xfrm>
          <a:prstGeom prst="rect">
            <a:avLst/>
          </a:prstGeom>
        </p:spPr>
      </p:pic>
      <p:grpSp>
        <p:nvGrpSpPr>
          <p:cNvPr id="150" name="object 150"/>
          <p:cNvGrpSpPr/>
          <p:nvPr/>
        </p:nvGrpSpPr>
        <p:grpSpPr>
          <a:xfrm>
            <a:off x="3484928" y="9577984"/>
            <a:ext cx="888365" cy="86995"/>
            <a:chOff x="3484928" y="9577984"/>
            <a:chExt cx="888365" cy="86995"/>
          </a:xfrm>
        </p:grpSpPr>
        <p:pic>
          <p:nvPicPr>
            <p:cNvPr id="151" name="object 15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484928" y="9577984"/>
              <a:ext cx="629574" cy="86715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4130789" y="9587217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75"/>
                  </a:moveTo>
                  <a:lnTo>
                    <a:pt x="0" y="68275"/>
                  </a:lnTo>
                  <a:lnTo>
                    <a:pt x="0" y="75272"/>
                  </a:lnTo>
                  <a:lnTo>
                    <a:pt x="46024" y="75272"/>
                  </a:lnTo>
                  <a:lnTo>
                    <a:pt x="46024" y="68275"/>
                  </a:lnTo>
                  <a:close/>
                </a:path>
                <a:path w="242570" h="75565">
                  <a:moveTo>
                    <a:pt x="110274" y="3848"/>
                  </a:moveTo>
                  <a:lnTo>
                    <a:pt x="55587" y="3848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287"/>
                  </a:lnTo>
                  <a:lnTo>
                    <a:pt x="88912" y="68287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48"/>
                  </a:lnTo>
                  <a:close/>
                </a:path>
                <a:path w="242570" h="75565">
                  <a:moveTo>
                    <a:pt x="165976" y="32372"/>
                  </a:moveTo>
                  <a:lnTo>
                    <a:pt x="164414" y="28155"/>
                  </a:lnTo>
                  <a:lnTo>
                    <a:pt x="164020" y="27089"/>
                  </a:lnTo>
                  <a:lnTo>
                    <a:pt x="156235" y="20294"/>
                  </a:lnTo>
                  <a:lnTo>
                    <a:pt x="150723" y="18580"/>
                  </a:lnTo>
                  <a:lnTo>
                    <a:pt x="139674" y="18580"/>
                  </a:lnTo>
                  <a:lnTo>
                    <a:pt x="135890" y="19100"/>
                  </a:lnTo>
                  <a:lnTo>
                    <a:pt x="128587" y="21107"/>
                  </a:lnTo>
                  <a:lnTo>
                    <a:pt x="125437" y="22618"/>
                  </a:lnTo>
                  <a:lnTo>
                    <a:pt x="122796" y="24650"/>
                  </a:lnTo>
                  <a:lnTo>
                    <a:pt x="127203" y="32842"/>
                  </a:lnTo>
                  <a:lnTo>
                    <a:pt x="127317" y="33045"/>
                  </a:lnTo>
                  <a:lnTo>
                    <a:pt x="129159" y="31508"/>
                  </a:lnTo>
                  <a:lnTo>
                    <a:pt x="131406" y="30314"/>
                  </a:lnTo>
                  <a:lnTo>
                    <a:pt x="136753" y="28575"/>
                  </a:lnTo>
                  <a:lnTo>
                    <a:pt x="139471" y="28155"/>
                  </a:lnTo>
                  <a:lnTo>
                    <a:pt x="146342" y="28155"/>
                  </a:lnTo>
                  <a:lnTo>
                    <a:pt x="149402" y="29095"/>
                  </a:lnTo>
                  <a:lnTo>
                    <a:pt x="153454" y="32842"/>
                  </a:lnTo>
                  <a:lnTo>
                    <a:pt x="154470" y="35471"/>
                  </a:lnTo>
                  <a:lnTo>
                    <a:pt x="154470" y="39560"/>
                  </a:lnTo>
                  <a:lnTo>
                    <a:pt x="154470" y="47205"/>
                  </a:lnTo>
                  <a:lnTo>
                    <a:pt x="154470" y="52908"/>
                  </a:lnTo>
                  <a:lnTo>
                    <a:pt x="153479" y="55435"/>
                  </a:lnTo>
                  <a:lnTo>
                    <a:pt x="151879" y="57353"/>
                  </a:lnTo>
                  <a:lnTo>
                    <a:pt x="148031" y="59563"/>
                  </a:lnTo>
                  <a:lnTo>
                    <a:pt x="147294" y="59956"/>
                  </a:lnTo>
                  <a:lnTo>
                    <a:pt x="144856" y="60579"/>
                  </a:lnTo>
                  <a:lnTo>
                    <a:pt x="139090" y="60579"/>
                  </a:lnTo>
                  <a:lnTo>
                    <a:pt x="136804" y="59956"/>
                  </a:lnTo>
                  <a:lnTo>
                    <a:pt x="133477" y="57492"/>
                  </a:lnTo>
                  <a:lnTo>
                    <a:pt x="132651" y="55841"/>
                  </a:lnTo>
                  <a:lnTo>
                    <a:pt x="132651" y="51917"/>
                  </a:lnTo>
                  <a:lnTo>
                    <a:pt x="133324" y="50355"/>
                  </a:lnTo>
                  <a:lnTo>
                    <a:pt x="136029" y="47853"/>
                  </a:lnTo>
                  <a:lnTo>
                    <a:pt x="138658" y="47205"/>
                  </a:lnTo>
                  <a:lnTo>
                    <a:pt x="154470" y="47205"/>
                  </a:lnTo>
                  <a:lnTo>
                    <a:pt x="154470" y="39560"/>
                  </a:lnTo>
                  <a:lnTo>
                    <a:pt x="136804" y="39560"/>
                  </a:lnTo>
                  <a:lnTo>
                    <a:pt x="132803" y="40208"/>
                  </a:lnTo>
                  <a:lnTo>
                    <a:pt x="126796" y="42786"/>
                  </a:lnTo>
                  <a:lnTo>
                    <a:pt x="124637" y="44551"/>
                  </a:lnTo>
                  <a:lnTo>
                    <a:pt x="121996" y="48971"/>
                  </a:lnTo>
                  <a:lnTo>
                    <a:pt x="121335" y="51447"/>
                  </a:lnTo>
                  <a:lnTo>
                    <a:pt x="121424" y="57353"/>
                  </a:lnTo>
                  <a:lnTo>
                    <a:pt x="135966" y="68935"/>
                  </a:lnTo>
                  <a:lnTo>
                    <a:pt x="144005" y="68935"/>
                  </a:lnTo>
                  <a:lnTo>
                    <a:pt x="147612" y="68135"/>
                  </a:lnTo>
                  <a:lnTo>
                    <a:pt x="150469" y="66548"/>
                  </a:lnTo>
                  <a:lnTo>
                    <a:pt x="153314" y="64935"/>
                  </a:lnTo>
                  <a:lnTo>
                    <a:pt x="155117" y="62915"/>
                  </a:lnTo>
                  <a:lnTo>
                    <a:pt x="155117" y="68313"/>
                  </a:lnTo>
                  <a:lnTo>
                    <a:pt x="165976" y="68313"/>
                  </a:lnTo>
                  <a:lnTo>
                    <a:pt x="165976" y="47205"/>
                  </a:lnTo>
                  <a:lnTo>
                    <a:pt x="165976" y="39560"/>
                  </a:lnTo>
                  <a:lnTo>
                    <a:pt x="165976" y="32372"/>
                  </a:lnTo>
                  <a:close/>
                </a:path>
                <a:path w="242570" h="75565">
                  <a:moveTo>
                    <a:pt x="242100" y="38620"/>
                  </a:moveTo>
                  <a:lnTo>
                    <a:pt x="230428" y="21958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03"/>
                  </a:lnTo>
                  <a:lnTo>
                    <a:pt x="229781" y="49580"/>
                  </a:lnTo>
                  <a:lnTo>
                    <a:pt x="227266" y="54114"/>
                  </a:lnTo>
                  <a:lnTo>
                    <a:pt x="227203" y="54241"/>
                  </a:lnTo>
                  <a:lnTo>
                    <a:pt x="225463" y="56007"/>
                  </a:lnTo>
                  <a:lnTo>
                    <a:pt x="221107" y="58458"/>
                  </a:lnTo>
                  <a:lnTo>
                    <a:pt x="218630" y="59080"/>
                  </a:lnTo>
                  <a:lnTo>
                    <a:pt x="213106" y="59080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01841" y="37947"/>
                  </a:lnTo>
                  <a:lnTo>
                    <a:pt x="201879" y="37769"/>
                  </a:lnTo>
                  <a:lnTo>
                    <a:pt x="204431" y="33210"/>
                  </a:lnTo>
                  <a:lnTo>
                    <a:pt x="206197" y="31394"/>
                  </a:lnTo>
                  <a:lnTo>
                    <a:pt x="208419" y="30187"/>
                  </a:lnTo>
                  <a:lnTo>
                    <a:pt x="210629" y="28943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21107" y="28943"/>
                  </a:lnTo>
                  <a:lnTo>
                    <a:pt x="223278" y="30187"/>
                  </a:lnTo>
                  <a:lnTo>
                    <a:pt x="225463" y="31394"/>
                  </a:lnTo>
                  <a:lnTo>
                    <a:pt x="227228" y="33210"/>
                  </a:lnTo>
                  <a:lnTo>
                    <a:pt x="229781" y="37769"/>
                  </a:lnTo>
                  <a:lnTo>
                    <a:pt x="230428" y="40525"/>
                  </a:lnTo>
                  <a:lnTo>
                    <a:pt x="230428" y="21958"/>
                  </a:lnTo>
                  <a:lnTo>
                    <a:pt x="226288" y="19621"/>
                  </a:lnTo>
                  <a:lnTo>
                    <a:pt x="222008" y="18580"/>
                  </a:lnTo>
                  <a:lnTo>
                    <a:pt x="213169" y="18580"/>
                  </a:lnTo>
                  <a:lnTo>
                    <a:pt x="209029" y="19621"/>
                  </a:lnTo>
                  <a:lnTo>
                    <a:pt x="209308" y="19621"/>
                  </a:lnTo>
                  <a:lnTo>
                    <a:pt x="202958" y="23114"/>
                  </a:lnTo>
                  <a:lnTo>
                    <a:pt x="201409" y="24739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287"/>
                  </a:lnTo>
                  <a:lnTo>
                    <a:pt x="200863" y="68287"/>
                  </a:lnTo>
                  <a:lnTo>
                    <a:pt x="200863" y="62268"/>
                  </a:lnTo>
                  <a:lnTo>
                    <a:pt x="202768" y="64338"/>
                  </a:lnTo>
                  <a:lnTo>
                    <a:pt x="209270" y="68008"/>
                  </a:lnTo>
                  <a:lnTo>
                    <a:pt x="212979" y="68922"/>
                  </a:lnTo>
                  <a:lnTo>
                    <a:pt x="222008" y="68922"/>
                  </a:lnTo>
                  <a:lnTo>
                    <a:pt x="242100" y="48806"/>
                  </a:lnTo>
                  <a:lnTo>
                    <a:pt x="242100" y="3862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3" name="object 153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4767252" y="9577984"/>
            <a:ext cx="1520475" cy="86715"/>
          </a:xfrm>
          <a:prstGeom prst="rect">
            <a:avLst/>
          </a:prstGeom>
        </p:spPr>
      </p:pic>
      <p:pic>
        <p:nvPicPr>
          <p:cNvPr id="154" name="object 154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1542374" y="9563388"/>
            <a:ext cx="94208" cy="152946"/>
          </a:xfrm>
          <a:prstGeom prst="rect">
            <a:avLst/>
          </a:prstGeom>
        </p:spPr>
      </p:pic>
      <p:pic>
        <p:nvPicPr>
          <p:cNvPr id="155" name="object 155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3262884" y="9565962"/>
            <a:ext cx="121838" cy="124675"/>
          </a:xfrm>
          <a:prstGeom prst="rect">
            <a:avLst/>
          </a:prstGeom>
        </p:spPr>
      </p:pic>
      <p:pic>
        <p:nvPicPr>
          <p:cNvPr id="156" name="object 156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4549402" y="9560579"/>
            <a:ext cx="72542" cy="135445"/>
          </a:xfrm>
          <a:prstGeom prst="rect">
            <a:avLst/>
          </a:prstGeom>
        </p:spPr>
      </p:pic>
      <p:sp>
        <p:nvSpPr>
          <p:cNvPr id="157" name="object 157"/>
          <p:cNvSpPr/>
          <p:nvPr/>
        </p:nvSpPr>
        <p:spPr>
          <a:xfrm>
            <a:off x="1608634" y="9278887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383427" y="9278887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2" name="object 182"/>
          <p:cNvGrpSpPr/>
          <p:nvPr/>
        </p:nvGrpSpPr>
        <p:grpSpPr>
          <a:xfrm>
            <a:off x="2563070" y="2644457"/>
            <a:ext cx="1359535" cy="166370"/>
            <a:chOff x="2563070" y="2644457"/>
            <a:chExt cx="1359535" cy="166370"/>
          </a:xfrm>
        </p:grpSpPr>
        <p:sp>
          <p:nvSpPr>
            <p:cNvPr id="183" name="object 183"/>
            <p:cNvSpPr/>
            <p:nvPr/>
          </p:nvSpPr>
          <p:spPr>
            <a:xfrm>
              <a:off x="2563070" y="2662751"/>
              <a:ext cx="139700" cy="147955"/>
            </a:xfrm>
            <a:custGeom>
              <a:avLst/>
              <a:gdLst/>
              <a:ahLst/>
              <a:cxnLst/>
              <a:rect l="l" t="t" r="r" b="b"/>
              <a:pathLst>
                <a:path w="139700" h="147955">
                  <a:moveTo>
                    <a:pt x="78231" y="0"/>
                  </a:moveTo>
                  <a:lnTo>
                    <a:pt x="40120" y="8358"/>
                  </a:lnTo>
                  <a:lnTo>
                    <a:pt x="9123" y="37651"/>
                  </a:lnTo>
                  <a:lnTo>
                    <a:pt x="0" y="73964"/>
                  </a:lnTo>
                  <a:lnTo>
                    <a:pt x="368" y="81920"/>
                  </a:lnTo>
                  <a:lnTo>
                    <a:pt x="17304" y="121993"/>
                  </a:lnTo>
                  <a:lnTo>
                    <a:pt x="54361" y="144884"/>
                  </a:lnTo>
                  <a:lnTo>
                    <a:pt x="78231" y="147916"/>
                  </a:lnTo>
                  <a:lnTo>
                    <a:pt x="87823" y="147478"/>
                  </a:lnTo>
                  <a:lnTo>
                    <a:pt x="127736" y="132454"/>
                  </a:lnTo>
                  <a:lnTo>
                    <a:pt x="139395" y="121107"/>
                  </a:lnTo>
                  <a:lnTo>
                    <a:pt x="113791" y="97929"/>
                  </a:lnTo>
                  <a:lnTo>
                    <a:pt x="109194" y="103352"/>
                  </a:lnTo>
                  <a:lnTo>
                    <a:pt x="104139" y="107480"/>
                  </a:lnTo>
                  <a:lnTo>
                    <a:pt x="93167" y="113182"/>
                  </a:lnTo>
                  <a:lnTo>
                    <a:pt x="87033" y="114592"/>
                  </a:lnTo>
                  <a:lnTo>
                    <a:pt x="74434" y="114592"/>
                  </a:lnTo>
                  <a:lnTo>
                    <a:pt x="41617" y="85610"/>
                  </a:lnTo>
                  <a:lnTo>
                    <a:pt x="40639" y="80048"/>
                  </a:lnTo>
                  <a:lnTo>
                    <a:pt x="40639" y="67856"/>
                  </a:lnTo>
                  <a:lnTo>
                    <a:pt x="69087" y="34264"/>
                  </a:lnTo>
                  <a:lnTo>
                    <a:pt x="74434" y="33324"/>
                  </a:lnTo>
                  <a:lnTo>
                    <a:pt x="87033" y="33324"/>
                  </a:lnTo>
                  <a:lnTo>
                    <a:pt x="93167" y="34734"/>
                  </a:lnTo>
                  <a:lnTo>
                    <a:pt x="104139" y="40424"/>
                  </a:lnTo>
                  <a:lnTo>
                    <a:pt x="109194" y="44564"/>
                  </a:lnTo>
                  <a:lnTo>
                    <a:pt x="113791" y="49974"/>
                  </a:lnTo>
                  <a:lnTo>
                    <a:pt x="139395" y="26822"/>
                  </a:lnTo>
                  <a:lnTo>
                    <a:pt x="105453" y="3879"/>
                  </a:lnTo>
                  <a:lnTo>
                    <a:pt x="87823" y="431"/>
                  </a:lnTo>
                  <a:lnTo>
                    <a:pt x="78231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717088" y="2644457"/>
              <a:ext cx="1205357" cy="165200"/>
            </a:xfrm>
            <a:prstGeom prst="rect">
              <a:avLst/>
            </a:prstGeom>
          </p:spPr>
        </p:pic>
      </p:grpSp>
      <p:pic>
        <p:nvPicPr>
          <p:cNvPr id="185" name="object 185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4006185" y="2695859"/>
            <a:ext cx="350725" cy="151383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4425783" y="2653601"/>
            <a:ext cx="760970" cy="195473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2214219" y="2901810"/>
            <a:ext cx="3325681" cy="372234"/>
          </a:xfrm>
          <a:prstGeom prst="rect">
            <a:avLst/>
          </a:prstGeom>
        </p:spPr>
      </p:pic>
      <p:grpSp>
        <p:nvGrpSpPr>
          <p:cNvPr id="188" name="object 188"/>
          <p:cNvGrpSpPr/>
          <p:nvPr/>
        </p:nvGrpSpPr>
        <p:grpSpPr>
          <a:xfrm>
            <a:off x="7230822" y="9537341"/>
            <a:ext cx="264160" cy="264160"/>
            <a:chOff x="7230822" y="9537341"/>
            <a:chExt cx="264160" cy="264160"/>
          </a:xfrm>
        </p:grpSpPr>
        <p:pic>
          <p:nvPicPr>
            <p:cNvPr id="189" name="object 18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7261935" y="9599013"/>
              <a:ext cx="225165" cy="137922"/>
            </a:xfrm>
            <a:prstGeom prst="rect">
              <a:avLst/>
            </a:prstGeom>
          </p:spPr>
        </p:pic>
        <p:sp>
          <p:nvSpPr>
            <p:cNvPr id="190" name="object 190"/>
            <p:cNvSpPr/>
            <p:nvPr/>
          </p:nvSpPr>
          <p:spPr>
            <a:xfrm>
              <a:off x="7237172" y="9543691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1" name="object 191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058824" y="5795342"/>
            <a:ext cx="3836065" cy="3180030"/>
          </a:xfrm>
          <a:prstGeom prst="rect">
            <a:avLst/>
          </a:prstGeom>
        </p:spPr>
      </p:pic>
      <p:sp>
        <p:nvSpPr>
          <p:cNvPr id="192" name="object 192"/>
          <p:cNvSpPr/>
          <p:nvPr/>
        </p:nvSpPr>
        <p:spPr>
          <a:xfrm>
            <a:off x="1697254" y="5085551"/>
            <a:ext cx="287020" cy="247015"/>
          </a:xfrm>
          <a:custGeom>
            <a:avLst/>
            <a:gdLst/>
            <a:ahLst/>
            <a:cxnLst/>
            <a:rect l="l" t="t" r="r" b="b"/>
            <a:pathLst>
              <a:path w="287019" h="247014">
                <a:moveTo>
                  <a:pt x="57467" y="0"/>
                </a:moveTo>
                <a:lnTo>
                  <a:pt x="0" y="0"/>
                </a:lnTo>
                <a:lnTo>
                  <a:pt x="0" y="246799"/>
                </a:lnTo>
                <a:lnTo>
                  <a:pt x="64516" y="246799"/>
                </a:lnTo>
                <a:lnTo>
                  <a:pt x="64516" y="119522"/>
                </a:lnTo>
                <a:lnTo>
                  <a:pt x="51117" y="97662"/>
                </a:lnTo>
                <a:lnTo>
                  <a:pt x="116971" y="97662"/>
                </a:lnTo>
                <a:lnTo>
                  <a:pt x="57467" y="0"/>
                </a:lnTo>
                <a:close/>
              </a:path>
              <a:path w="287019" h="247014">
                <a:moveTo>
                  <a:pt x="286564" y="97662"/>
                </a:moveTo>
                <a:lnTo>
                  <a:pt x="233045" y="97662"/>
                </a:lnTo>
                <a:lnTo>
                  <a:pt x="222197" y="115862"/>
                </a:lnTo>
                <a:lnTo>
                  <a:pt x="222705" y="222478"/>
                </a:lnTo>
                <a:lnTo>
                  <a:pt x="222821" y="246799"/>
                </a:lnTo>
                <a:lnTo>
                  <a:pt x="286994" y="246799"/>
                </a:lnTo>
                <a:lnTo>
                  <a:pt x="286766" y="167817"/>
                </a:lnTo>
                <a:lnTo>
                  <a:pt x="286694" y="142581"/>
                </a:lnTo>
                <a:lnTo>
                  <a:pt x="286617" y="115862"/>
                </a:lnTo>
                <a:lnTo>
                  <a:pt x="286564" y="97662"/>
                </a:lnTo>
                <a:close/>
              </a:path>
              <a:path w="287019" h="247014">
                <a:moveTo>
                  <a:pt x="116971" y="97662"/>
                </a:moveTo>
                <a:lnTo>
                  <a:pt x="64516" y="97662"/>
                </a:lnTo>
                <a:lnTo>
                  <a:pt x="64516" y="119522"/>
                </a:lnTo>
                <a:lnTo>
                  <a:pt x="127622" y="222478"/>
                </a:lnTo>
                <a:lnTo>
                  <a:pt x="158648" y="222478"/>
                </a:lnTo>
                <a:lnTo>
                  <a:pt x="191229" y="167817"/>
                </a:lnTo>
                <a:lnTo>
                  <a:pt x="129387" y="167817"/>
                </a:lnTo>
                <a:lnTo>
                  <a:pt x="144339" y="142581"/>
                </a:lnTo>
                <a:lnTo>
                  <a:pt x="116971" y="97662"/>
                </a:lnTo>
                <a:close/>
              </a:path>
              <a:path w="287019" h="247014">
                <a:moveTo>
                  <a:pt x="144339" y="142581"/>
                </a:moveTo>
                <a:lnTo>
                  <a:pt x="129387" y="167817"/>
                </a:lnTo>
                <a:lnTo>
                  <a:pt x="159715" y="167817"/>
                </a:lnTo>
                <a:lnTo>
                  <a:pt x="144339" y="142581"/>
                </a:lnTo>
                <a:close/>
              </a:path>
              <a:path w="287019" h="247014">
                <a:moveTo>
                  <a:pt x="286283" y="0"/>
                </a:moveTo>
                <a:lnTo>
                  <a:pt x="228815" y="0"/>
                </a:lnTo>
                <a:lnTo>
                  <a:pt x="144339" y="142581"/>
                </a:lnTo>
                <a:lnTo>
                  <a:pt x="159715" y="167817"/>
                </a:lnTo>
                <a:lnTo>
                  <a:pt x="191229" y="167817"/>
                </a:lnTo>
                <a:lnTo>
                  <a:pt x="222197" y="115862"/>
                </a:lnTo>
                <a:lnTo>
                  <a:pt x="222110" y="97662"/>
                </a:lnTo>
                <a:lnTo>
                  <a:pt x="286564" y="97662"/>
                </a:lnTo>
                <a:lnTo>
                  <a:pt x="286283" y="0"/>
                </a:lnTo>
                <a:close/>
              </a:path>
              <a:path w="287019" h="247014">
                <a:moveTo>
                  <a:pt x="64516" y="97662"/>
                </a:moveTo>
                <a:lnTo>
                  <a:pt x="51117" y="97662"/>
                </a:lnTo>
                <a:lnTo>
                  <a:pt x="64516" y="119522"/>
                </a:lnTo>
                <a:lnTo>
                  <a:pt x="64516" y="97662"/>
                </a:lnTo>
                <a:close/>
              </a:path>
              <a:path w="287019" h="247014">
                <a:moveTo>
                  <a:pt x="233045" y="97662"/>
                </a:moveTo>
                <a:lnTo>
                  <a:pt x="222110" y="97662"/>
                </a:lnTo>
                <a:lnTo>
                  <a:pt x="222197" y="115862"/>
                </a:lnTo>
                <a:lnTo>
                  <a:pt x="233045" y="97662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3" name="object 193"/>
          <p:cNvGrpSpPr/>
          <p:nvPr/>
        </p:nvGrpSpPr>
        <p:grpSpPr>
          <a:xfrm>
            <a:off x="2030074" y="5048887"/>
            <a:ext cx="1129665" cy="355600"/>
            <a:chOff x="2030074" y="5048887"/>
            <a:chExt cx="1129665" cy="355600"/>
          </a:xfrm>
        </p:grpSpPr>
        <p:pic>
          <p:nvPicPr>
            <p:cNvPr id="194" name="object 194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2030074" y="5141253"/>
              <a:ext cx="201663" cy="194271"/>
            </a:xfrm>
            <a:prstGeom prst="rect">
              <a:avLst/>
            </a:prstGeom>
          </p:spPr>
        </p:pic>
        <p:sp>
          <p:nvSpPr>
            <p:cNvPr id="195" name="object 195"/>
            <p:cNvSpPr/>
            <p:nvPr/>
          </p:nvSpPr>
          <p:spPr>
            <a:xfrm>
              <a:off x="2220461" y="5048887"/>
              <a:ext cx="132080" cy="355600"/>
            </a:xfrm>
            <a:custGeom>
              <a:avLst/>
              <a:gdLst/>
              <a:ahLst/>
              <a:cxnLst/>
              <a:rect l="l" t="t" r="r" b="b"/>
              <a:pathLst>
                <a:path w="132080" h="355600">
                  <a:moveTo>
                    <a:pt x="90957" y="0"/>
                  </a:moveTo>
                  <a:lnTo>
                    <a:pt x="52882" y="21683"/>
                  </a:lnTo>
                  <a:lnTo>
                    <a:pt x="50063" y="35610"/>
                  </a:lnTo>
                  <a:lnTo>
                    <a:pt x="50695" y="42137"/>
                  </a:lnTo>
                  <a:lnTo>
                    <a:pt x="50768" y="42883"/>
                  </a:lnTo>
                  <a:lnTo>
                    <a:pt x="82232" y="70581"/>
                  </a:lnTo>
                  <a:lnTo>
                    <a:pt x="90957" y="71221"/>
                  </a:lnTo>
                  <a:lnTo>
                    <a:pt x="99694" y="70581"/>
                  </a:lnTo>
                  <a:lnTo>
                    <a:pt x="131158" y="42137"/>
                  </a:lnTo>
                  <a:lnTo>
                    <a:pt x="131754" y="35610"/>
                  </a:lnTo>
                  <a:lnTo>
                    <a:pt x="131851" y="34544"/>
                  </a:lnTo>
                  <a:lnTo>
                    <a:pt x="107522" y="2420"/>
                  </a:lnTo>
                  <a:lnTo>
                    <a:pt x="99824" y="638"/>
                  </a:lnTo>
                  <a:lnTo>
                    <a:pt x="100160" y="638"/>
                  </a:lnTo>
                  <a:lnTo>
                    <a:pt x="90957" y="0"/>
                  </a:lnTo>
                  <a:close/>
                </a:path>
                <a:path w="132080" h="355600">
                  <a:moveTo>
                    <a:pt x="16916" y="297561"/>
                  </a:moveTo>
                  <a:lnTo>
                    <a:pt x="0" y="345160"/>
                  </a:lnTo>
                  <a:lnTo>
                    <a:pt x="5880" y="348221"/>
                  </a:lnTo>
                  <a:lnTo>
                    <a:pt x="12865" y="350621"/>
                  </a:lnTo>
                  <a:lnTo>
                    <a:pt x="46532" y="355041"/>
                  </a:lnTo>
                  <a:lnTo>
                    <a:pt x="64006" y="353741"/>
                  </a:lnTo>
                  <a:lnTo>
                    <a:pt x="104000" y="334238"/>
                  </a:lnTo>
                  <a:lnTo>
                    <a:pt x="121069" y="303212"/>
                  </a:lnTo>
                  <a:lnTo>
                    <a:pt x="29959" y="303212"/>
                  </a:lnTo>
                  <a:lnTo>
                    <a:pt x="23037" y="301320"/>
                  </a:lnTo>
                  <a:lnTo>
                    <a:pt x="16916" y="297561"/>
                  </a:lnTo>
                  <a:close/>
                </a:path>
                <a:path w="132080" h="355600">
                  <a:moveTo>
                    <a:pt x="124447" y="92367"/>
                  </a:moveTo>
                  <a:lnTo>
                    <a:pt x="57467" y="92367"/>
                  </a:lnTo>
                  <a:lnTo>
                    <a:pt x="57467" y="286867"/>
                  </a:lnTo>
                  <a:lnTo>
                    <a:pt x="55638" y="293204"/>
                  </a:lnTo>
                  <a:lnTo>
                    <a:pt x="52006" y="297218"/>
                  </a:lnTo>
                  <a:lnTo>
                    <a:pt x="48257" y="301320"/>
                  </a:lnTo>
                  <a:lnTo>
                    <a:pt x="48090" y="301320"/>
                  </a:lnTo>
                  <a:lnTo>
                    <a:pt x="43599" y="303212"/>
                  </a:lnTo>
                  <a:lnTo>
                    <a:pt x="121069" y="303212"/>
                  </a:lnTo>
                  <a:lnTo>
                    <a:pt x="123170" y="295092"/>
                  </a:lnTo>
                  <a:lnTo>
                    <a:pt x="124447" y="278523"/>
                  </a:lnTo>
                  <a:lnTo>
                    <a:pt x="124447" y="92367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6" name="object 196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2376290" y="5138091"/>
              <a:ext cx="207274" cy="197434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2614968" y="5138102"/>
              <a:ext cx="544830" cy="197485"/>
            </a:xfrm>
            <a:custGeom>
              <a:avLst/>
              <a:gdLst/>
              <a:ahLst/>
              <a:cxnLst/>
              <a:rect l="l" t="t" r="r" b="b"/>
              <a:pathLst>
                <a:path w="544830" h="197485">
                  <a:moveTo>
                    <a:pt x="127977" y="0"/>
                  </a:moveTo>
                  <a:lnTo>
                    <a:pt x="81788" y="10756"/>
                  </a:lnTo>
                  <a:lnTo>
                    <a:pt x="63817" y="26416"/>
                  </a:lnTo>
                  <a:lnTo>
                    <a:pt x="63817" y="3162"/>
                  </a:lnTo>
                  <a:lnTo>
                    <a:pt x="0" y="3162"/>
                  </a:lnTo>
                  <a:lnTo>
                    <a:pt x="0" y="194259"/>
                  </a:lnTo>
                  <a:lnTo>
                    <a:pt x="66992" y="194259"/>
                  </a:lnTo>
                  <a:lnTo>
                    <a:pt x="66992" y="106476"/>
                  </a:lnTo>
                  <a:lnTo>
                    <a:pt x="67779" y="94818"/>
                  </a:lnTo>
                  <a:lnTo>
                    <a:pt x="94310" y="61988"/>
                  </a:lnTo>
                  <a:lnTo>
                    <a:pt x="108546" y="59524"/>
                  </a:lnTo>
                  <a:lnTo>
                    <a:pt x="122275" y="59524"/>
                  </a:lnTo>
                  <a:lnTo>
                    <a:pt x="125806" y="59905"/>
                  </a:lnTo>
                  <a:lnTo>
                    <a:pt x="125552" y="59905"/>
                  </a:lnTo>
                  <a:lnTo>
                    <a:pt x="127977" y="60286"/>
                  </a:lnTo>
                  <a:lnTo>
                    <a:pt x="127977" y="59524"/>
                  </a:lnTo>
                  <a:lnTo>
                    <a:pt x="127977" y="58877"/>
                  </a:lnTo>
                  <a:lnTo>
                    <a:pt x="127977" y="0"/>
                  </a:lnTo>
                  <a:close/>
                </a:path>
                <a:path w="544830" h="197485">
                  <a:moveTo>
                    <a:pt x="349364" y="98361"/>
                  </a:moveTo>
                  <a:lnTo>
                    <a:pt x="348907" y="90258"/>
                  </a:lnTo>
                  <a:lnTo>
                    <a:pt x="348576" y="84467"/>
                  </a:lnTo>
                  <a:lnTo>
                    <a:pt x="348538" y="83794"/>
                  </a:lnTo>
                  <a:lnTo>
                    <a:pt x="335648" y="45123"/>
                  </a:lnTo>
                  <a:lnTo>
                    <a:pt x="298627" y="11442"/>
                  </a:lnTo>
                  <a:lnTo>
                    <a:pt x="287324" y="6718"/>
                  </a:lnTo>
                  <a:lnTo>
                    <a:pt x="287324" y="80378"/>
                  </a:lnTo>
                  <a:lnTo>
                    <a:pt x="207987" y="80378"/>
                  </a:lnTo>
                  <a:lnTo>
                    <a:pt x="232511" y="49352"/>
                  </a:lnTo>
                  <a:lnTo>
                    <a:pt x="239509" y="47586"/>
                  </a:lnTo>
                  <a:lnTo>
                    <a:pt x="255498" y="47586"/>
                  </a:lnTo>
                  <a:lnTo>
                    <a:pt x="285991" y="74028"/>
                  </a:lnTo>
                  <a:lnTo>
                    <a:pt x="287324" y="80378"/>
                  </a:lnTo>
                  <a:lnTo>
                    <a:pt x="287324" y="6718"/>
                  </a:lnTo>
                  <a:lnTo>
                    <a:pt x="286677" y="6438"/>
                  </a:lnTo>
                  <a:lnTo>
                    <a:pt x="274116" y="2857"/>
                  </a:lnTo>
                  <a:lnTo>
                    <a:pt x="261340" y="774"/>
                  </a:lnTo>
                  <a:lnTo>
                    <a:pt x="262191" y="774"/>
                  </a:lnTo>
                  <a:lnTo>
                    <a:pt x="247154" y="0"/>
                  </a:lnTo>
                  <a:lnTo>
                    <a:pt x="232549" y="774"/>
                  </a:lnTo>
                  <a:lnTo>
                    <a:pt x="218681" y="3124"/>
                  </a:lnTo>
                  <a:lnTo>
                    <a:pt x="181864" y="19380"/>
                  </a:lnTo>
                  <a:lnTo>
                    <a:pt x="155663" y="47409"/>
                  </a:lnTo>
                  <a:lnTo>
                    <a:pt x="142938" y="84467"/>
                  </a:lnTo>
                  <a:lnTo>
                    <a:pt x="142087" y="98361"/>
                  </a:lnTo>
                  <a:lnTo>
                    <a:pt x="142824" y="110236"/>
                  </a:lnTo>
                  <a:lnTo>
                    <a:pt x="156019" y="149313"/>
                  </a:lnTo>
                  <a:lnTo>
                    <a:pt x="183248" y="177533"/>
                  </a:lnTo>
                  <a:lnTo>
                    <a:pt x="222516" y="194208"/>
                  </a:lnTo>
                  <a:lnTo>
                    <a:pt x="254203" y="197434"/>
                  </a:lnTo>
                  <a:lnTo>
                    <a:pt x="267487" y="196938"/>
                  </a:lnTo>
                  <a:lnTo>
                    <a:pt x="311454" y="185077"/>
                  </a:lnTo>
                  <a:lnTo>
                    <a:pt x="335648" y="166408"/>
                  </a:lnTo>
                  <a:lnTo>
                    <a:pt x="316331" y="146316"/>
                  </a:lnTo>
                  <a:lnTo>
                    <a:pt x="300393" y="129743"/>
                  </a:lnTo>
                  <a:lnTo>
                    <a:pt x="293801" y="135382"/>
                  </a:lnTo>
                  <a:lnTo>
                    <a:pt x="287172" y="139547"/>
                  </a:lnTo>
                  <a:lnTo>
                    <a:pt x="273773" y="144957"/>
                  </a:lnTo>
                  <a:lnTo>
                    <a:pt x="265722" y="146316"/>
                  </a:lnTo>
                  <a:lnTo>
                    <a:pt x="256324" y="146316"/>
                  </a:lnTo>
                  <a:lnTo>
                    <a:pt x="217360" y="131978"/>
                  </a:lnTo>
                  <a:lnTo>
                    <a:pt x="208953" y="115646"/>
                  </a:lnTo>
                  <a:lnTo>
                    <a:pt x="348335" y="115646"/>
                  </a:lnTo>
                  <a:lnTo>
                    <a:pt x="348805" y="110236"/>
                  </a:lnTo>
                  <a:lnTo>
                    <a:pt x="349275" y="104114"/>
                  </a:lnTo>
                  <a:lnTo>
                    <a:pt x="349364" y="98361"/>
                  </a:lnTo>
                  <a:close/>
                </a:path>
                <a:path w="544830" h="197485">
                  <a:moveTo>
                    <a:pt x="544715" y="134683"/>
                  </a:moveTo>
                  <a:lnTo>
                    <a:pt x="529374" y="95592"/>
                  </a:lnTo>
                  <a:lnTo>
                    <a:pt x="492353" y="80035"/>
                  </a:lnTo>
                  <a:lnTo>
                    <a:pt x="447586" y="73152"/>
                  </a:lnTo>
                  <a:lnTo>
                    <a:pt x="442239" y="71628"/>
                  </a:lnTo>
                  <a:lnTo>
                    <a:pt x="434238" y="67627"/>
                  </a:lnTo>
                  <a:lnTo>
                    <a:pt x="432244" y="64757"/>
                  </a:lnTo>
                  <a:lnTo>
                    <a:pt x="432244" y="57238"/>
                  </a:lnTo>
                  <a:lnTo>
                    <a:pt x="434530" y="54063"/>
                  </a:lnTo>
                  <a:lnTo>
                    <a:pt x="443699" y="48895"/>
                  </a:lnTo>
                  <a:lnTo>
                    <a:pt x="451637" y="47586"/>
                  </a:lnTo>
                  <a:lnTo>
                    <a:pt x="469353" y="47764"/>
                  </a:lnTo>
                  <a:lnTo>
                    <a:pt x="510857" y="57962"/>
                  </a:lnTo>
                  <a:lnTo>
                    <a:pt x="517918" y="61696"/>
                  </a:lnTo>
                  <a:lnTo>
                    <a:pt x="538010" y="16205"/>
                  </a:lnTo>
                  <a:lnTo>
                    <a:pt x="493001" y="2273"/>
                  </a:lnTo>
                  <a:lnTo>
                    <a:pt x="462559" y="0"/>
                  </a:lnTo>
                  <a:lnTo>
                    <a:pt x="448144" y="508"/>
                  </a:lnTo>
                  <a:lnTo>
                    <a:pt x="402018" y="12788"/>
                  </a:lnTo>
                  <a:lnTo>
                    <a:pt x="372173" y="46126"/>
                  </a:lnTo>
                  <a:lnTo>
                    <a:pt x="369493" y="63449"/>
                  </a:lnTo>
                  <a:lnTo>
                    <a:pt x="369862" y="71208"/>
                  </a:lnTo>
                  <a:lnTo>
                    <a:pt x="398221" y="111112"/>
                  </a:lnTo>
                  <a:lnTo>
                    <a:pt x="466623" y="125044"/>
                  </a:lnTo>
                  <a:lnTo>
                    <a:pt x="472020" y="126390"/>
                  </a:lnTo>
                  <a:lnTo>
                    <a:pt x="480250" y="129921"/>
                  </a:lnTo>
                  <a:lnTo>
                    <a:pt x="482307" y="132676"/>
                  </a:lnTo>
                  <a:lnTo>
                    <a:pt x="482307" y="140436"/>
                  </a:lnTo>
                  <a:lnTo>
                    <a:pt x="480123" y="143611"/>
                  </a:lnTo>
                  <a:lnTo>
                    <a:pt x="471436" y="148310"/>
                  </a:lnTo>
                  <a:lnTo>
                    <a:pt x="463626" y="149491"/>
                  </a:lnTo>
                  <a:lnTo>
                    <a:pt x="452348" y="149491"/>
                  </a:lnTo>
                  <a:lnTo>
                    <a:pt x="408381" y="142138"/>
                  </a:lnTo>
                  <a:lnTo>
                    <a:pt x="385699" y="131851"/>
                  </a:lnTo>
                  <a:lnTo>
                    <a:pt x="365607" y="177685"/>
                  </a:lnTo>
                  <a:lnTo>
                    <a:pt x="402805" y="191795"/>
                  </a:lnTo>
                  <a:lnTo>
                    <a:pt x="450227" y="197434"/>
                  </a:lnTo>
                  <a:lnTo>
                    <a:pt x="465112" y="196900"/>
                  </a:lnTo>
                  <a:lnTo>
                    <a:pt x="512076" y="184391"/>
                  </a:lnTo>
                  <a:lnTo>
                    <a:pt x="542023" y="151422"/>
                  </a:lnTo>
                  <a:lnTo>
                    <a:pt x="544042" y="143268"/>
                  </a:lnTo>
                  <a:lnTo>
                    <a:pt x="544715" y="134683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8" name="object 198"/>
          <p:cNvSpPr/>
          <p:nvPr/>
        </p:nvSpPr>
        <p:spPr>
          <a:xfrm>
            <a:off x="4646358" y="5085079"/>
            <a:ext cx="69850" cy="247650"/>
          </a:xfrm>
          <a:custGeom>
            <a:avLst/>
            <a:gdLst/>
            <a:ahLst/>
            <a:cxnLst/>
            <a:rect l="l" t="t" r="r" b="b"/>
            <a:pathLst>
              <a:path w="69850" h="247650">
                <a:moveTo>
                  <a:pt x="69811" y="0"/>
                </a:moveTo>
                <a:lnTo>
                  <a:pt x="0" y="0"/>
                </a:lnTo>
                <a:lnTo>
                  <a:pt x="0" y="92710"/>
                </a:lnTo>
                <a:lnTo>
                  <a:pt x="0" y="151130"/>
                </a:lnTo>
                <a:lnTo>
                  <a:pt x="0" y="247650"/>
                </a:lnTo>
                <a:lnTo>
                  <a:pt x="69811" y="247650"/>
                </a:lnTo>
                <a:lnTo>
                  <a:pt x="69811" y="151130"/>
                </a:lnTo>
                <a:lnTo>
                  <a:pt x="64871" y="151130"/>
                </a:lnTo>
                <a:lnTo>
                  <a:pt x="64871" y="92710"/>
                </a:lnTo>
                <a:lnTo>
                  <a:pt x="69811" y="92710"/>
                </a:lnTo>
                <a:lnTo>
                  <a:pt x="69811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811369" y="5085079"/>
            <a:ext cx="69850" cy="247650"/>
          </a:xfrm>
          <a:custGeom>
            <a:avLst/>
            <a:gdLst/>
            <a:ahLst/>
            <a:cxnLst/>
            <a:rect l="l" t="t" r="r" b="b"/>
            <a:pathLst>
              <a:path w="69850" h="247650">
                <a:moveTo>
                  <a:pt x="69811" y="0"/>
                </a:moveTo>
                <a:lnTo>
                  <a:pt x="0" y="0"/>
                </a:lnTo>
                <a:lnTo>
                  <a:pt x="0" y="92710"/>
                </a:lnTo>
                <a:lnTo>
                  <a:pt x="0" y="151130"/>
                </a:lnTo>
                <a:lnTo>
                  <a:pt x="0" y="247650"/>
                </a:lnTo>
                <a:lnTo>
                  <a:pt x="69811" y="247650"/>
                </a:lnTo>
                <a:lnTo>
                  <a:pt x="69811" y="151130"/>
                </a:lnTo>
                <a:lnTo>
                  <a:pt x="4927" y="151130"/>
                </a:lnTo>
                <a:lnTo>
                  <a:pt x="4927" y="92710"/>
                </a:lnTo>
                <a:lnTo>
                  <a:pt x="69811" y="92710"/>
                </a:lnTo>
                <a:lnTo>
                  <a:pt x="69811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0" name="object 200"/>
          <p:cNvGrpSpPr/>
          <p:nvPr/>
        </p:nvGrpSpPr>
        <p:grpSpPr>
          <a:xfrm>
            <a:off x="4711230" y="5070750"/>
            <a:ext cx="1610995" cy="264795"/>
            <a:chOff x="4711230" y="5070750"/>
            <a:chExt cx="1610995" cy="264795"/>
          </a:xfrm>
        </p:grpSpPr>
        <p:sp>
          <p:nvSpPr>
            <p:cNvPr id="201" name="object 201"/>
            <p:cNvSpPr/>
            <p:nvPr/>
          </p:nvSpPr>
          <p:spPr>
            <a:xfrm>
              <a:off x="4711230" y="5178272"/>
              <a:ext cx="170180" cy="58419"/>
            </a:xfrm>
            <a:custGeom>
              <a:avLst/>
              <a:gdLst/>
              <a:ahLst/>
              <a:cxnLst/>
              <a:rect l="l" t="t" r="r" b="b"/>
              <a:pathLst>
                <a:path w="170179" h="58420">
                  <a:moveTo>
                    <a:pt x="100139" y="0"/>
                  </a:moveTo>
                  <a:lnTo>
                    <a:pt x="4940" y="0"/>
                  </a:lnTo>
                  <a:lnTo>
                    <a:pt x="0" y="0"/>
                  </a:lnTo>
                  <a:lnTo>
                    <a:pt x="0" y="57823"/>
                  </a:lnTo>
                  <a:lnTo>
                    <a:pt x="4940" y="57823"/>
                  </a:lnTo>
                  <a:lnTo>
                    <a:pt x="100139" y="57823"/>
                  </a:lnTo>
                  <a:lnTo>
                    <a:pt x="100139" y="0"/>
                  </a:lnTo>
                  <a:close/>
                </a:path>
                <a:path w="170179" h="58420">
                  <a:moveTo>
                    <a:pt x="169951" y="0"/>
                  </a:moveTo>
                  <a:lnTo>
                    <a:pt x="105067" y="0"/>
                  </a:lnTo>
                  <a:lnTo>
                    <a:pt x="105067" y="57823"/>
                  </a:lnTo>
                  <a:lnTo>
                    <a:pt x="169951" y="57823"/>
                  </a:lnTo>
                  <a:lnTo>
                    <a:pt x="169951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2" name="object 20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915726" y="5138085"/>
              <a:ext cx="215773" cy="197434"/>
            </a:xfrm>
            <a:prstGeom prst="rect">
              <a:avLst/>
            </a:prstGeom>
          </p:spPr>
        </p:pic>
        <p:sp>
          <p:nvSpPr>
            <p:cNvPr id="203" name="object 203"/>
            <p:cNvSpPr/>
            <p:nvPr/>
          </p:nvSpPr>
          <p:spPr>
            <a:xfrm>
              <a:off x="5162855" y="5070754"/>
              <a:ext cx="1159510" cy="264795"/>
            </a:xfrm>
            <a:custGeom>
              <a:avLst/>
              <a:gdLst/>
              <a:ahLst/>
              <a:cxnLst/>
              <a:rect l="l" t="t" r="r" b="b"/>
              <a:pathLst>
                <a:path w="1159510" h="264795">
                  <a:moveTo>
                    <a:pt x="326123" y="152323"/>
                  </a:moveTo>
                  <a:lnTo>
                    <a:pt x="325526" y="138811"/>
                  </a:lnTo>
                  <a:lnTo>
                    <a:pt x="325501" y="138188"/>
                  </a:lnTo>
                  <a:lnTo>
                    <a:pt x="323646" y="125641"/>
                  </a:lnTo>
                  <a:lnTo>
                    <a:pt x="323621" y="125425"/>
                  </a:lnTo>
                  <a:lnTo>
                    <a:pt x="323253" y="124104"/>
                  </a:lnTo>
                  <a:lnTo>
                    <a:pt x="323164" y="123761"/>
                  </a:lnTo>
                  <a:lnTo>
                    <a:pt x="304228" y="87795"/>
                  </a:lnTo>
                  <a:lnTo>
                    <a:pt x="269951" y="69583"/>
                  </a:lnTo>
                  <a:lnTo>
                    <a:pt x="260273" y="67995"/>
                  </a:lnTo>
                  <a:lnTo>
                    <a:pt x="261467" y="67995"/>
                  </a:lnTo>
                  <a:lnTo>
                    <a:pt x="212191" y="74777"/>
                  </a:lnTo>
                  <a:lnTo>
                    <a:pt x="182613" y="97472"/>
                  </a:lnTo>
                  <a:lnTo>
                    <a:pt x="175221" y="88087"/>
                  </a:lnTo>
                  <a:lnTo>
                    <a:pt x="133413" y="68173"/>
                  </a:lnTo>
                  <a:lnTo>
                    <a:pt x="120929" y="67348"/>
                  </a:lnTo>
                  <a:lnTo>
                    <a:pt x="109918" y="67995"/>
                  </a:lnTo>
                  <a:lnTo>
                    <a:pt x="71361" y="83566"/>
                  </a:lnTo>
                  <a:lnTo>
                    <a:pt x="63817" y="90487"/>
                  </a:lnTo>
                  <a:lnTo>
                    <a:pt x="63817" y="70510"/>
                  </a:lnTo>
                  <a:lnTo>
                    <a:pt x="0" y="70510"/>
                  </a:lnTo>
                  <a:lnTo>
                    <a:pt x="0" y="261607"/>
                  </a:lnTo>
                  <a:lnTo>
                    <a:pt x="66992" y="261607"/>
                  </a:lnTo>
                  <a:lnTo>
                    <a:pt x="66992" y="156895"/>
                  </a:lnTo>
                  <a:lnTo>
                    <a:pt x="68453" y="148844"/>
                  </a:lnTo>
                  <a:lnTo>
                    <a:pt x="74333" y="136398"/>
                  </a:lnTo>
                  <a:lnTo>
                    <a:pt x="78320" y="131737"/>
                  </a:lnTo>
                  <a:lnTo>
                    <a:pt x="88430" y="125641"/>
                  </a:lnTo>
                  <a:lnTo>
                    <a:pt x="94246" y="124104"/>
                  </a:lnTo>
                  <a:lnTo>
                    <a:pt x="110007" y="124104"/>
                  </a:lnTo>
                  <a:lnTo>
                    <a:pt x="129743" y="163245"/>
                  </a:lnTo>
                  <a:lnTo>
                    <a:pt x="129743" y="261607"/>
                  </a:lnTo>
                  <a:lnTo>
                    <a:pt x="196735" y="261607"/>
                  </a:lnTo>
                  <a:lnTo>
                    <a:pt x="196735" y="156895"/>
                  </a:lnTo>
                  <a:lnTo>
                    <a:pt x="198145" y="148844"/>
                  </a:lnTo>
                  <a:lnTo>
                    <a:pt x="203784" y="136398"/>
                  </a:lnTo>
                  <a:lnTo>
                    <a:pt x="207772" y="131737"/>
                  </a:lnTo>
                  <a:lnTo>
                    <a:pt x="218122" y="125641"/>
                  </a:lnTo>
                  <a:lnTo>
                    <a:pt x="223875" y="124104"/>
                  </a:lnTo>
                  <a:lnTo>
                    <a:pt x="239153" y="124104"/>
                  </a:lnTo>
                  <a:lnTo>
                    <a:pt x="259130" y="163245"/>
                  </a:lnTo>
                  <a:lnTo>
                    <a:pt x="259130" y="261607"/>
                  </a:lnTo>
                  <a:lnTo>
                    <a:pt x="326123" y="261607"/>
                  </a:lnTo>
                  <a:lnTo>
                    <a:pt x="326123" y="152323"/>
                  </a:lnTo>
                  <a:close/>
                </a:path>
                <a:path w="1159510" h="264795">
                  <a:moveTo>
                    <a:pt x="582790" y="165709"/>
                  </a:moveTo>
                  <a:lnTo>
                    <a:pt x="575754" y="124891"/>
                  </a:lnTo>
                  <a:lnTo>
                    <a:pt x="546544" y="85953"/>
                  </a:lnTo>
                  <a:lnTo>
                    <a:pt x="515099" y="70726"/>
                  </a:lnTo>
                  <a:lnTo>
                    <a:pt x="515099" y="156070"/>
                  </a:lnTo>
                  <a:lnTo>
                    <a:pt x="515099" y="165709"/>
                  </a:lnTo>
                  <a:lnTo>
                    <a:pt x="501167" y="202730"/>
                  </a:lnTo>
                  <a:lnTo>
                    <a:pt x="482422" y="211531"/>
                  </a:lnTo>
                  <a:lnTo>
                    <a:pt x="467385" y="211531"/>
                  </a:lnTo>
                  <a:lnTo>
                    <a:pt x="437794" y="185115"/>
                  </a:lnTo>
                  <a:lnTo>
                    <a:pt x="434708" y="165709"/>
                  </a:lnTo>
                  <a:lnTo>
                    <a:pt x="434708" y="156070"/>
                  </a:lnTo>
                  <a:lnTo>
                    <a:pt x="460629" y="122339"/>
                  </a:lnTo>
                  <a:lnTo>
                    <a:pt x="467385" y="120573"/>
                  </a:lnTo>
                  <a:lnTo>
                    <a:pt x="482422" y="120573"/>
                  </a:lnTo>
                  <a:lnTo>
                    <a:pt x="513270" y="147891"/>
                  </a:lnTo>
                  <a:lnTo>
                    <a:pt x="515099" y="156070"/>
                  </a:lnTo>
                  <a:lnTo>
                    <a:pt x="515099" y="70726"/>
                  </a:lnTo>
                  <a:lnTo>
                    <a:pt x="513918" y="70332"/>
                  </a:lnTo>
                  <a:lnTo>
                    <a:pt x="501764" y="68084"/>
                  </a:lnTo>
                  <a:lnTo>
                    <a:pt x="489013" y="67335"/>
                  </a:lnTo>
                  <a:lnTo>
                    <a:pt x="475729" y="68084"/>
                  </a:lnTo>
                  <a:lnTo>
                    <a:pt x="476808" y="68084"/>
                  </a:lnTo>
                  <a:lnTo>
                    <a:pt x="466445" y="69989"/>
                  </a:lnTo>
                  <a:lnTo>
                    <a:pt x="456488" y="73291"/>
                  </a:lnTo>
                  <a:lnTo>
                    <a:pt x="447408" y="77914"/>
                  </a:lnTo>
                  <a:lnTo>
                    <a:pt x="439293" y="83908"/>
                  </a:lnTo>
                  <a:lnTo>
                    <a:pt x="435775" y="87579"/>
                  </a:lnTo>
                  <a:lnTo>
                    <a:pt x="435775" y="0"/>
                  </a:lnTo>
                  <a:lnTo>
                    <a:pt x="412686" y="0"/>
                  </a:lnTo>
                  <a:lnTo>
                    <a:pt x="412686" y="182041"/>
                  </a:lnTo>
                  <a:lnTo>
                    <a:pt x="412153" y="165709"/>
                  </a:lnTo>
                  <a:lnTo>
                    <a:pt x="412597" y="179146"/>
                  </a:lnTo>
                  <a:lnTo>
                    <a:pt x="412686" y="182041"/>
                  </a:lnTo>
                  <a:lnTo>
                    <a:pt x="412686" y="0"/>
                  </a:lnTo>
                  <a:lnTo>
                    <a:pt x="368782" y="0"/>
                  </a:lnTo>
                  <a:lnTo>
                    <a:pt x="368782" y="261594"/>
                  </a:lnTo>
                  <a:lnTo>
                    <a:pt x="432600" y="261594"/>
                  </a:lnTo>
                  <a:lnTo>
                    <a:pt x="432600" y="242265"/>
                  </a:lnTo>
                  <a:lnTo>
                    <a:pt x="438162" y="248196"/>
                  </a:lnTo>
                  <a:lnTo>
                    <a:pt x="476681" y="264109"/>
                  </a:lnTo>
                  <a:lnTo>
                    <a:pt x="489013" y="264769"/>
                  </a:lnTo>
                  <a:lnTo>
                    <a:pt x="500087" y="264109"/>
                  </a:lnTo>
                  <a:lnTo>
                    <a:pt x="501230" y="264109"/>
                  </a:lnTo>
                  <a:lnTo>
                    <a:pt x="546544" y="245910"/>
                  </a:lnTo>
                  <a:lnTo>
                    <a:pt x="573544" y="211531"/>
                  </a:lnTo>
                  <a:lnTo>
                    <a:pt x="582015" y="180505"/>
                  </a:lnTo>
                  <a:lnTo>
                    <a:pt x="582790" y="165709"/>
                  </a:lnTo>
                  <a:close/>
                </a:path>
                <a:path w="1159510" h="264795">
                  <a:moveTo>
                    <a:pt x="742149" y="67348"/>
                  </a:moveTo>
                  <a:lnTo>
                    <a:pt x="695960" y="78105"/>
                  </a:lnTo>
                  <a:lnTo>
                    <a:pt x="677989" y="93764"/>
                  </a:lnTo>
                  <a:lnTo>
                    <a:pt x="677989" y="70510"/>
                  </a:lnTo>
                  <a:lnTo>
                    <a:pt x="614172" y="70510"/>
                  </a:lnTo>
                  <a:lnTo>
                    <a:pt x="614172" y="261607"/>
                  </a:lnTo>
                  <a:lnTo>
                    <a:pt x="681164" y="261607"/>
                  </a:lnTo>
                  <a:lnTo>
                    <a:pt x="681164" y="173824"/>
                  </a:lnTo>
                  <a:lnTo>
                    <a:pt x="681964" y="162166"/>
                  </a:lnTo>
                  <a:lnTo>
                    <a:pt x="708482" y="129336"/>
                  </a:lnTo>
                  <a:lnTo>
                    <a:pt x="722731" y="126873"/>
                  </a:lnTo>
                  <a:lnTo>
                    <a:pt x="736447" y="126873"/>
                  </a:lnTo>
                  <a:lnTo>
                    <a:pt x="739978" y="127254"/>
                  </a:lnTo>
                  <a:lnTo>
                    <a:pt x="739736" y="127254"/>
                  </a:lnTo>
                  <a:lnTo>
                    <a:pt x="742149" y="127635"/>
                  </a:lnTo>
                  <a:lnTo>
                    <a:pt x="742149" y="126873"/>
                  </a:lnTo>
                  <a:lnTo>
                    <a:pt x="742149" y="126225"/>
                  </a:lnTo>
                  <a:lnTo>
                    <a:pt x="742149" y="67348"/>
                  </a:lnTo>
                  <a:close/>
                </a:path>
                <a:path w="1159510" h="264795">
                  <a:moveTo>
                    <a:pt x="963536" y="165709"/>
                  </a:moveTo>
                  <a:lnTo>
                    <a:pt x="963079" y="157607"/>
                  </a:lnTo>
                  <a:lnTo>
                    <a:pt x="962748" y="151815"/>
                  </a:lnTo>
                  <a:lnTo>
                    <a:pt x="962710" y="151142"/>
                  </a:lnTo>
                  <a:lnTo>
                    <a:pt x="949820" y="112471"/>
                  </a:lnTo>
                  <a:lnTo>
                    <a:pt x="912799" y="78790"/>
                  </a:lnTo>
                  <a:lnTo>
                    <a:pt x="901496" y="74066"/>
                  </a:lnTo>
                  <a:lnTo>
                    <a:pt x="901496" y="147726"/>
                  </a:lnTo>
                  <a:lnTo>
                    <a:pt x="822159" y="147726"/>
                  </a:lnTo>
                  <a:lnTo>
                    <a:pt x="846683" y="116700"/>
                  </a:lnTo>
                  <a:lnTo>
                    <a:pt x="853681" y="114935"/>
                  </a:lnTo>
                  <a:lnTo>
                    <a:pt x="869670" y="114935"/>
                  </a:lnTo>
                  <a:lnTo>
                    <a:pt x="900163" y="141376"/>
                  </a:lnTo>
                  <a:lnTo>
                    <a:pt x="901496" y="147726"/>
                  </a:lnTo>
                  <a:lnTo>
                    <a:pt x="901496" y="74066"/>
                  </a:lnTo>
                  <a:lnTo>
                    <a:pt x="900849" y="73787"/>
                  </a:lnTo>
                  <a:lnTo>
                    <a:pt x="888288" y="70205"/>
                  </a:lnTo>
                  <a:lnTo>
                    <a:pt x="875512" y="68122"/>
                  </a:lnTo>
                  <a:lnTo>
                    <a:pt x="876363" y="68122"/>
                  </a:lnTo>
                  <a:lnTo>
                    <a:pt x="861326" y="67348"/>
                  </a:lnTo>
                  <a:lnTo>
                    <a:pt x="846721" y="68122"/>
                  </a:lnTo>
                  <a:lnTo>
                    <a:pt x="832853" y="70472"/>
                  </a:lnTo>
                  <a:lnTo>
                    <a:pt x="796036" y="86728"/>
                  </a:lnTo>
                  <a:lnTo>
                    <a:pt x="769835" y="114757"/>
                  </a:lnTo>
                  <a:lnTo>
                    <a:pt x="757110" y="151815"/>
                  </a:lnTo>
                  <a:lnTo>
                    <a:pt x="756259" y="165709"/>
                  </a:lnTo>
                  <a:lnTo>
                    <a:pt x="756996" y="177584"/>
                  </a:lnTo>
                  <a:lnTo>
                    <a:pt x="770191" y="216662"/>
                  </a:lnTo>
                  <a:lnTo>
                    <a:pt x="797420" y="244881"/>
                  </a:lnTo>
                  <a:lnTo>
                    <a:pt x="836688" y="261556"/>
                  </a:lnTo>
                  <a:lnTo>
                    <a:pt x="868375" y="264782"/>
                  </a:lnTo>
                  <a:lnTo>
                    <a:pt x="881659" y="264287"/>
                  </a:lnTo>
                  <a:lnTo>
                    <a:pt x="925626" y="252425"/>
                  </a:lnTo>
                  <a:lnTo>
                    <a:pt x="949820" y="233756"/>
                  </a:lnTo>
                  <a:lnTo>
                    <a:pt x="930503" y="213664"/>
                  </a:lnTo>
                  <a:lnTo>
                    <a:pt x="914565" y="197091"/>
                  </a:lnTo>
                  <a:lnTo>
                    <a:pt x="907973" y="202730"/>
                  </a:lnTo>
                  <a:lnTo>
                    <a:pt x="901344" y="206895"/>
                  </a:lnTo>
                  <a:lnTo>
                    <a:pt x="887945" y="212305"/>
                  </a:lnTo>
                  <a:lnTo>
                    <a:pt x="879894" y="213664"/>
                  </a:lnTo>
                  <a:lnTo>
                    <a:pt x="870496" y="213664"/>
                  </a:lnTo>
                  <a:lnTo>
                    <a:pt x="831532" y="199326"/>
                  </a:lnTo>
                  <a:lnTo>
                    <a:pt x="823125" y="182994"/>
                  </a:lnTo>
                  <a:lnTo>
                    <a:pt x="962507" y="182994"/>
                  </a:lnTo>
                  <a:lnTo>
                    <a:pt x="962977" y="177584"/>
                  </a:lnTo>
                  <a:lnTo>
                    <a:pt x="963447" y="171462"/>
                  </a:lnTo>
                  <a:lnTo>
                    <a:pt x="963536" y="165709"/>
                  </a:lnTo>
                  <a:close/>
                </a:path>
                <a:path w="1159510" h="264795">
                  <a:moveTo>
                    <a:pt x="1158887" y="202031"/>
                  </a:moveTo>
                  <a:lnTo>
                    <a:pt x="1143546" y="162941"/>
                  </a:lnTo>
                  <a:lnTo>
                    <a:pt x="1106525" y="147383"/>
                  </a:lnTo>
                  <a:lnTo>
                    <a:pt x="1061758" y="140500"/>
                  </a:lnTo>
                  <a:lnTo>
                    <a:pt x="1056411" y="138976"/>
                  </a:lnTo>
                  <a:lnTo>
                    <a:pt x="1048410" y="134975"/>
                  </a:lnTo>
                  <a:lnTo>
                    <a:pt x="1046416" y="132105"/>
                  </a:lnTo>
                  <a:lnTo>
                    <a:pt x="1046416" y="124587"/>
                  </a:lnTo>
                  <a:lnTo>
                    <a:pt x="1048702" y="121412"/>
                  </a:lnTo>
                  <a:lnTo>
                    <a:pt x="1057871" y="116243"/>
                  </a:lnTo>
                  <a:lnTo>
                    <a:pt x="1065809" y="114935"/>
                  </a:lnTo>
                  <a:lnTo>
                    <a:pt x="1083525" y="115112"/>
                  </a:lnTo>
                  <a:lnTo>
                    <a:pt x="1125042" y="125310"/>
                  </a:lnTo>
                  <a:lnTo>
                    <a:pt x="1132090" y="129044"/>
                  </a:lnTo>
                  <a:lnTo>
                    <a:pt x="1152182" y="83553"/>
                  </a:lnTo>
                  <a:lnTo>
                    <a:pt x="1107186" y="69621"/>
                  </a:lnTo>
                  <a:lnTo>
                    <a:pt x="1076731" y="67348"/>
                  </a:lnTo>
                  <a:lnTo>
                    <a:pt x="1062329" y="67856"/>
                  </a:lnTo>
                  <a:lnTo>
                    <a:pt x="1016190" y="80137"/>
                  </a:lnTo>
                  <a:lnTo>
                    <a:pt x="986358" y="113474"/>
                  </a:lnTo>
                  <a:lnTo>
                    <a:pt x="983665" y="130797"/>
                  </a:lnTo>
                  <a:lnTo>
                    <a:pt x="984046" y="138557"/>
                  </a:lnTo>
                  <a:lnTo>
                    <a:pt x="1012393" y="178460"/>
                  </a:lnTo>
                  <a:lnTo>
                    <a:pt x="1080795" y="192392"/>
                  </a:lnTo>
                  <a:lnTo>
                    <a:pt x="1086192" y="193738"/>
                  </a:lnTo>
                  <a:lnTo>
                    <a:pt x="1094422" y="197269"/>
                  </a:lnTo>
                  <a:lnTo>
                    <a:pt x="1096479" y="200025"/>
                  </a:lnTo>
                  <a:lnTo>
                    <a:pt x="1096479" y="207784"/>
                  </a:lnTo>
                  <a:lnTo>
                    <a:pt x="1094295" y="210959"/>
                  </a:lnTo>
                  <a:lnTo>
                    <a:pt x="1085608" y="215658"/>
                  </a:lnTo>
                  <a:lnTo>
                    <a:pt x="1077798" y="216839"/>
                  </a:lnTo>
                  <a:lnTo>
                    <a:pt x="1066520" y="216839"/>
                  </a:lnTo>
                  <a:lnTo>
                    <a:pt x="1022553" y="209486"/>
                  </a:lnTo>
                  <a:lnTo>
                    <a:pt x="999871" y="199199"/>
                  </a:lnTo>
                  <a:lnTo>
                    <a:pt x="979779" y="245033"/>
                  </a:lnTo>
                  <a:lnTo>
                    <a:pt x="1016977" y="259143"/>
                  </a:lnTo>
                  <a:lnTo>
                    <a:pt x="1064399" y="264782"/>
                  </a:lnTo>
                  <a:lnTo>
                    <a:pt x="1079284" y="264248"/>
                  </a:lnTo>
                  <a:lnTo>
                    <a:pt x="1126248" y="251739"/>
                  </a:lnTo>
                  <a:lnTo>
                    <a:pt x="1156195" y="218770"/>
                  </a:lnTo>
                  <a:lnTo>
                    <a:pt x="1158214" y="210616"/>
                  </a:lnTo>
                  <a:lnTo>
                    <a:pt x="1158887" y="202031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4" name="object 204"/>
          <p:cNvPicPr/>
          <p:nvPr/>
        </p:nvPicPr>
        <p:blipFill>
          <a:blip r:embed="rId86" cstate="print"/>
          <a:stretch>
            <a:fillRect/>
          </a:stretch>
        </p:blipFill>
        <p:spPr>
          <a:xfrm>
            <a:off x="4525555" y="5446979"/>
            <a:ext cx="1897684" cy="233864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87" cstate="print"/>
          <a:stretch>
            <a:fillRect/>
          </a:stretch>
        </p:blipFill>
        <p:spPr>
          <a:xfrm>
            <a:off x="1457934" y="5446979"/>
            <a:ext cx="1924874" cy="233864"/>
          </a:xfrm>
          <a:prstGeom prst="rect">
            <a:avLst/>
          </a:prstGeom>
        </p:spPr>
      </p:pic>
      <p:sp>
        <p:nvSpPr>
          <p:cNvPr id="206" name="object 206"/>
          <p:cNvSpPr/>
          <p:nvPr/>
        </p:nvSpPr>
        <p:spPr>
          <a:xfrm>
            <a:off x="3970315" y="5077584"/>
            <a:ext cx="24765" cy="588010"/>
          </a:xfrm>
          <a:custGeom>
            <a:avLst/>
            <a:gdLst/>
            <a:ahLst/>
            <a:cxnLst/>
            <a:rect l="l" t="t" r="r" b="b"/>
            <a:pathLst>
              <a:path w="24764" h="588010">
                <a:moveTo>
                  <a:pt x="19138" y="0"/>
                </a:moveTo>
                <a:lnTo>
                  <a:pt x="5524" y="0"/>
                </a:lnTo>
                <a:lnTo>
                  <a:pt x="0" y="5511"/>
                </a:lnTo>
                <a:lnTo>
                  <a:pt x="0" y="582472"/>
                </a:lnTo>
                <a:lnTo>
                  <a:pt x="5524" y="587997"/>
                </a:lnTo>
                <a:lnTo>
                  <a:pt x="12331" y="587997"/>
                </a:lnTo>
                <a:lnTo>
                  <a:pt x="19138" y="587997"/>
                </a:lnTo>
                <a:lnTo>
                  <a:pt x="24663" y="582472"/>
                </a:lnTo>
                <a:lnTo>
                  <a:pt x="24663" y="5511"/>
                </a:lnTo>
                <a:lnTo>
                  <a:pt x="19138" y="0"/>
                </a:lnTo>
                <a:close/>
              </a:path>
            </a:pathLst>
          </a:custGeom>
          <a:solidFill>
            <a:srgbClr val="676A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CuadroTexto 207">
            <a:extLst>
              <a:ext uri="{FF2B5EF4-FFF2-40B4-BE49-F238E27FC236}">
                <a16:creationId xmlns:a16="http://schemas.microsoft.com/office/drawing/2014/main" xmlns="" id="{32BEB94D-B690-475D-6A24-D59C9EBDC1A5}"/>
              </a:ext>
            </a:extLst>
          </p:cNvPr>
          <p:cNvSpPr txBox="1"/>
          <p:nvPr/>
        </p:nvSpPr>
        <p:spPr>
          <a:xfrm>
            <a:off x="1037274" y="1600200"/>
            <a:ext cx="5697852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PRESUPUESTO DE EGRESOS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209" name="Paralelogramo 208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xmlns="" id="{503668BC-3A10-9785-4189-1AA24B9265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r="1"/>
          <a:stretch>
            <a:fillRect/>
          </a:stretch>
        </p:blipFill>
        <p:spPr>
          <a:xfrm>
            <a:off x="1848462" y="0"/>
            <a:ext cx="4075476" cy="100584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32026" y="2545333"/>
            <a:ext cx="7740970" cy="3114918"/>
            <a:chOff x="32026" y="2545333"/>
            <a:chExt cx="7740970" cy="3114918"/>
          </a:xfrm>
        </p:grpSpPr>
        <p:sp>
          <p:nvSpPr>
            <p:cNvPr id="4" name="object 4"/>
            <p:cNvSpPr/>
            <p:nvPr/>
          </p:nvSpPr>
          <p:spPr>
            <a:xfrm>
              <a:off x="226656" y="3379313"/>
              <a:ext cx="7546340" cy="2019935"/>
            </a:xfrm>
            <a:custGeom>
              <a:avLst/>
              <a:gdLst/>
              <a:ahLst/>
              <a:cxnLst/>
              <a:rect l="l" t="t" r="r" b="b"/>
              <a:pathLst>
                <a:path w="7546340" h="2019935">
                  <a:moveTo>
                    <a:pt x="7545743" y="0"/>
                  </a:moveTo>
                  <a:lnTo>
                    <a:pt x="0" y="0"/>
                  </a:lnTo>
                  <a:lnTo>
                    <a:pt x="806602" y="2019744"/>
                  </a:lnTo>
                  <a:lnTo>
                    <a:pt x="7545743" y="2019744"/>
                  </a:lnTo>
                  <a:lnTo>
                    <a:pt x="7545743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029" y="2737096"/>
              <a:ext cx="1167765" cy="2922905"/>
            </a:xfrm>
            <a:custGeom>
              <a:avLst/>
              <a:gdLst/>
              <a:ahLst/>
              <a:cxnLst/>
              <a:rect l="l" t="t" r="r" b="b"/>
              <a:pathLst>
                <a:path w="1167765" h="2922904">
                  <a:moveTo>
                    <a:pt x="0" y="0"/>
                  </a:moveTo>
                  <a:lnTo>
                    <a:pt x="0" y="133797"/>
                  </a:lnTo>
                  <a:lnTo>
                    <a:pt x="1113756" y="2922683"/>
                  </a:lnTo>
                  <a:lnTo>
                    <a:pt x="1167198" y="2922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026" y="2842756"/>
              <a:ext cx="1125220" cy="2817495"/>
            </a:xfrm>
            <a:custGeom>
              <a:avLst/>
              <a:gdLst/>
              <a:ahLst/>
              <a:cxnLst/>
              <a:rect l="l" t="t" r="r" b="b"/>
              <a:pathLst>
                <a:path w="1125220" h="2817495">
                  <a:moveTo>
                    <a:pt x="0" y="0"/>
                  </a:moveTo>
                  <a:lnTo>
                    <a:pt x="0" y="133807"/>
                  </a:lnTo>
                  <a:lnTo>
                    <a:pt x="1071562" y="2817025"/>
                  </a:lnTo>
                  <a:lnTo>
                    <a:pt x="1125004" y="2817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9901" y="2765379"/>
              <a:ext cx="1164890" cy="3432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34269" y="2545333"/>
              <a:ext cx="1271530" cy="60498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5973" y="2719108"/>
              <a:ext cx="6985" cy="431165"/>
            </a:xfrm>
            <a:custGeom>
              <a:avLst/>
              <a:gdLst/>
              <a:ahLst/>
              <a:cxnLst/>
              <a:rect l="l" t="t" r="r" b="b"/>
              <a:pathLst>
                <a:path w="6985" h="431164">
                  <a:moveTo>
                    <a:pt x="6807" y="0"/>
                  </a:moveTo>
                  <a:lnTo>
                    <a:pt x="0" y="0"/>
                  </a:lnTo>
                  <a:lnTo>
                    <a:pt x="0" y="430809"/>
                  </a:lnTo>
                  <a:lnTo>
                    <a:pt x="6807" y="430809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34549" y="3883238"/>
              <a:ext cx="177952" cy="21258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512718" y="3883735"/>
              <a:ext cx="151130" cy="212090"/>
            </a:xfrm>
            <a:custGeom>
              <a:avLst/>
              <a:gdLst/>
              <a:ahLst/>
              <a:cxnLst/>
              <a:rect l="l" t="t" r="r" b="b"/>
              <a:pathLst>
                <a:path w="151129" h="212089">
                  <a:moveTo>
                    <a:pt x="150622" y="179070"/>
                  </a:moveTo>
                  <a:lnTo>
                    <a:pt x="39471" y="179070"/>
                  </a:lnTo>
                  <a:lnTo>
                    <a:pt x="39471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0" y="212090"/>
                  </a:lnTo>
                  <a:lnTo>
                    <a:pt x="150622" y="212090"/>
                  </a:lnTo>
                  <a:lnTo>
                    <a:pt x="150622" y="17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5612" y="3883238"/>
              <a:ext cx="230504" cy="21258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3883" y="3883239"/>
              <a:ext cx="188899" cy="21258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495165" y="3883659"/>
              <a:ext cx="160020" cy="212090"/>
            </a:xfrm>
            <a:custGeom>
              <a:avLst/>
              <a:gdLst/>
              <a:ahLst/>
              <a:cxnLst/>
              <a:rect l="l" t="t" r="r" b="b"/>
              <a:pathLst>
                <a:path w="160020" h="212089">
                  <a:moveTo>
                    <a:pt x="159435" y="179070"/>
                  </a:moveTo>
                  <a:lnTo>
                    <a:pt x="39484" y="179070"/>
                  </a:lnTo>
                  <a:lnTo>
                    <a:pt x="39484" y="120650"/>
                  </a:lnTo>
                  <a:lnTo>
                    <a:pt x="36436" y="120650"/>
                  </a:lnTo>
                  <a:lnTo>
                    <a:pt x="36436" y="120459"/>
                  </a:lnTo>
                  <a:lnTo>
                    <a:pt x="39484" y="120459"/>
                  </a:lnTo>
                  <a:lnTo>
                    <a:pt x="142125" y="120459"/>
                  </a:lnTo>
                  <a:lnTo>
                    <a:pt x="142125" y="87960"/>
                  </a:lnTo>
                  <a:lnTo>
                    <a:pt x="39484" y="87960"/>
                  </a:lnTo>
                  <a:lnTo>
                    <a:pt x="36436" y="87960"/>
                  </a:lnTo>
                  <a:lnTo>
                    <a:pt x="36436" y="87630"/>
                  </a:lnTo>
                  <a:lnTo>
                    <a:pt x="39484" y="87630"/>
                  </a:lnTo>
                  <a:lnTo>
                    <a:pt x="39484" y="33020"/>
                  </a:lnTo>
                  <a:lnTo>
                    <a:pt x="155181" y="33020"/>
                  </a:lnTo>
                  <a:lnTo>
                    <a:pt x="155181" y="0"/>
                  </a:lnTo>
                  <a:lnTo>
                    <a:pt x="0" y="0"/>
                  </a:lnTo>
                  <a:lnTo>
                    <a:pt x="0" y="33020"/>
                  </a:lnTo>
                  <a:lnTo>
                    <a:pt x="0" y="87630"/>
                  </a:lnTo>
                  <a:lnTo>
                    <a:pt x="0" y="120650"/>
                  </a:lnTo>
                  <a:lnTo>
                    <a:pt x="0" y="179070"/>
                  </a:lnTo>
                  <a:lnTo>
                    <a:pt x="0" y="212090"/>
                  </a:lnTo>
                  <a:lnTo>
                    <a:pt x="159435" y="212090"/>
                  </a:lnTo>
                  <a:lnTo>
                    <a:pt x="159435" y="17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41461" y="3880194"/>
              <a:ext cx="169760" cy="21866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980762" y="3883735"/>
              <a:ext cx="180975" cy="212090"/>
            </a:xfrm>
            <a:custGeom>
              <a:avLst/>
              <a:gdLst/>
              <a:ahLst/>
              <a:cxnLst/>
              <a:rect l="l" t="t" r="r" b="b"/>
              <a:pathLst>
                <a:path w="180975" h="212089">
                  <a:moveTo>
                    <a:pt x="180390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70459" y="33020"/>
                  </a:lnTo>
                  <a:lnTo>
                    <a:pt x="70459" y="212090"/>
                  </a:lnTo>
                  <a:lnTo>
                    <a:pt x="109931" y="212090"/>
                  </a:lnTo>
                  <a:lnTo>
                    <a:pt x="109931" y="33020"/>
                  </a:lnTo>
                  <a:lnTo>
                    <a:pt x="180390" y="33020"/>
                  </a:lnTo>
                  <a:lnTo>
                    <a:pt x="1803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10978" y="3883238"/>
              <a:ext cx="230504" cy="21258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491276" y="3883735"/>
              <a:ext cx="180975" cy="212090"/>
            </a:xfrm>
            <a:custGeom>
              <a:avLst/>
              <a:gdLst/>
              <a:ahLst/>
              <a:cxnLst/>
              <a:rect l="l" t="t" r="r" b="b"/>
              <a:pathLst>
                <a:path w="180975" h="212089">
                  <a:moveTo>
                    <a:pt x="180390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70459" y="33020"/>
                  </a:lnTo>
                  <a:lnTo>
                    <a:pt x="70459" y="212090"/>
                  </a:lnTo>
                  <a:lnTo>
                    <a:pt x="109931" y="212090"/>
                  </a:lnTo>
                  <a:lnTo>
                    <a:pt x="109931" y="33020"/>
                  </a:lnTo>
                  <a:lnTo>
                    <a:pt x="180390" y="33020"/>
                  </a:lnTo>
                  <a:lnTo>
                    <a:pt x="1803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1489" y="3883238"/>
              <a:ext cx="230504" cy="21258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001791" y="3883735"/>
              <a:ext cx="180975" cy="212090"/>
            </a:xfrm>
            <a:custGeom>
              <a:avLst/>
              <a:gdLst/>
              <a:ahLst/>
              <a:cxnLst/>
              <a:rect l="l" t="t" r="r" b="b"/>
              <a:pathLst>
                <a:path w="180975" h="212089">
                  <a:moveTo>
                    <a:pt x="180390" y="0"/>
                  </a:moveTo>
                  <a:lnTo>
                    <a:pt x="0" y="0"/>
                  </a:lnTo>
                  <a:lnTo>
                    <a:pt x="0" y="33020"/>
                  </a:lnTo>
                  <a:lnTo>
                    <a:pt x="70459" y="33020"/>
                  </a:lnTo>
                  <a:lnTo>
                    <a:pt x="70459" y="212090"/>
                  </a:lnTo>
                  <a:lnTo>
                    <a:pt x="109931" y="212090"/>
                  </a:lnTo>
                  <a:lnTo>
                    <a:pt x="109931" y="33020"/>
                  </a:lnTo>
                  <a:lnTo>
                    <a:pt x="180390" y="33020"/>
                  </a:lnTo>
                  <a:lnTo>
                    <a:pt x="1803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31995" y="3883238"/>
              <a:ext cx="230504" cy="21258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550266" y="3883735"/>
              <a:ext cx="151130" cy="212090"/>
            </a:xfrm>
            <a:custGeom>
              <a:avLst/>
              <a:gdLst/>
              <a:ahLst/>
              <a:cxnLst/>
              <a:rect l="l" t="t" r="r" b="b"/>
              <a:pathLst>
                <a:path w="151129" h="212089">
                  <a:moveTo>
                    <a:pt x="150622" y="179070"/>
                  </a:moveTo>
                  <a:lnTo>
                    <a:pt x="39471" y="179070"/>
                  </a:lnTo>
                  <a:lnTo>
                    <a:pt x="39471" y="0"/>
                  </a:lnTo>
                  <a:lnTo>
                    <a:pt x="0" y="0"/>
                  </a:lnTo>
                  <a:lnTo>
                    <a:pt x="0" y="179070"/>
                  </a:lnTo>
                  <a:lnTo>
                    <a:pt x="0" y="212090"/>
                  </a:lnTo>
                  <a:lnTo>
                    <a:pt x="150622" y="212090"/>
                  </a:lnTo>
                  <a:lnTo>
                    <a:pt x="150622" y="17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7479" y="3883240"/>
              <a:ext cx="208927" cy="21258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268662" y="3883659"/>
              <a:ext cx="4140200" cy="837565"/>
            </a:xfrm>
            <a:custGeom>
              <a:avLst/>
              <a:gdLst/>
              <a:ahLst/>
              <a:cxnLst/>
              <a:rect l="l" t="t" r="r" b="b"/>
              <a:pathLst>
                <a:path w="4140200" h="837564">
                  <a:moveTo>
                    <a:pt x="414578" y="628129"/>
                  </a:moveTo>
                  <a:lnTo>
                    <a:pt x="407466" y="570420"/>
                  </a:lnTo>
                  <a:lnTo>
                    <a:pt x="386156" y="521335"/>
                  </a:lnTo>
                  <a:lnTo>
                    <a:pt x="383616" y="517893"/>
                  </a:lnTo>
                  <a:lnTo>
                    <a:pt x="370560" y="500189"/>
                  </a:lnTo>
                  <a:lnTo>
                    <a:pt x="352196" y="481571"/>
                  </a:lnTo>
                  <a:lnTo>
                    <a:pt x="331076" y="465455"/>
                  </a:lnTo>
                  <a:lnTo>
                    <a:pt x="307200" y="451853"/>
                  </a:lnTo>
                  <a:lnTo>
                    <a:pt x="299732" y="448792"/>
                  </a:lnTo>
                  <a:lnTo>
                    <a:pt x="299732" y="628129"/>
                  </a:lnTo>
                  <a:lnTo>
                    <a:pt x="298831" y="644766"/>
                  </a:lnTo>
                  <a:lnTo>
                    <a:pt x="285394" y="687565"/>
                  </a:lnTo>
                  <a:lnTo>
                    <a:pt x="257543" y="718248"/>
                  </a:lnTo>
                  <a:lnTo>
                    <a:pt x="217690" y="735152"/>
                  </a:lnTo>
                  <a:lnTo>
                    <a:pt x="185470" y="738390"/>
                  </a:lnTo>
                  <a:lnTo>
                    <a:pt x="113690" y="738390"/>
                  </a:lnTo>
                  <a:lnTo>
                    <a:pt x="113690" y="517893"/>
                  </a:lnTo>
                  <a:lnTo>
                    <a:pt x="185470" y="517893"/>
                  </a:lnTo>
                  <a:lnTo>
                    <a:pt x="232143" y="525157"/>
                  </a:lnTo>
                  <a:lnTo>
                    <a:pt x="268224" y="546671"/>
                  </a:lnTo>
                  <a:lnTo>
                    <a:pt x="291655" y="581406"/>
                  </a:lnTo>
                  <a:lnTo>
                    <a:pt x="299732" y="628129"/>
                  </a:lnTo>
                  <a:lnTo>
                    <a:pt x="299732" y="448792"/>
                  </a:lnTo>
                  <a:lnTo>
                    <a:pt x="280924" y="441058"/>
                  </a:lnTo>
                  <a:lnTo>
                    <a:pt x="252653" y="433336"/>
                  </a:lnTo>
                  <a:lnTo>
                    <a:pt x="222364" y="428701"/>
                  </a:lnTo>
                  <a:lnTo>
                    <a:pt x="190068" y="427151"/>
                  </a:lnTo>
                  <a:lnTo>
                    <a:pt x="0" y="427151"/>
                  </a:lnTo>
                  <a:lnTo>
                    <a:pt x="0" y="829119"/>
                  </a:lnTo>
                  <a:lnTo>
                    <a:pt x="190068" y="829119"/>
                  </a:lnTo>
                  <a:lnTo>
                    <a:pt x="252653" y="822947"/>
                  </a:lnTo>
                  <a:lnTo>
                    <a:pt x="307200" y="804418"/>
                  </a:lnTo>
                  <a:lnTo>
                    <a:pt x="352196" y="774636"/>
                  </a:lnTo>
                  <a:lnTo>
                    <a:pt x="383413" y="738390"/>
                  </a:lnTo>
                  <a:lnTo>
                    <a:pt x="386156" y="734656"/>
                  </a:lnTo>
                  <a:lnTo>
                    <a:pt x="398589" y="711098"/>
                  </a:lnTo>
                  <a:lnTo>
                    <a:pt x="407466" y="685482"/>
                  </a:lnTo>
                  <a:lnTo>
                    <a:pt x="412800" y="657834"/>
                  </a:lnTo>
                  <a:lnTo>
                    <a:pt x="414578" y="628129"/>
                  </a:lnTo>
                  <a:close/>
                </a:path>
                <a:path w="4140200" h="837564">
                  <a:moveTo>
                    <a:pt x="797013" y="741680"/>
                  </a:moveTo>
                  <a:lnTo>
                    <a:pt x="586854" y="741680"/>
                  </a:lnTo>
                  <a:lnTo>
                    <a:pt x="586854" y="668020"/>
                  </a:lnTo>
                  <a:lnTo>
                    <a:pt x="578802" y="668020"/>
                  </a:lnTo>
                  <a:lnTo>
                    <a:pt x="578802" y="667753"/>
                  </a:lnTo>
                  <a:lnTo>
                    <a:pt x="586854" y="667753"/>
                  </a:lnTo>
                  <a:lnTo>
                    <a:pt x="765429" y="667753"/>
                  </a:lnTo>
                  <a:lnTo>
                    <a:pt x="765429" y="582777"/>
                  </a:lnTo>
                  <a:lnTo>
                    <a:pt x="586854" y="582777"/>
                  </a:lnTo>
                  <a:lnTo>
                    <a:pt x="586854" y="515620"/>
                  </a:lnTo>
                  <a:lnTo>
                    <a:pt x="789546" y="515620"/>
                  </a:lnTo>
                  <a:lnTo>
                    <a:pt x="789546" y="426720"/>
                  </a:lnTo>
                  <a:lnTo>
                    <a:pt x="474306" y="426720"/>
                  </a:lnTo>
                  <a:lnTo>
                    <a:pt x="474306" y="515620"/>
                  </a:lnTo>
                  <a:lnTo>
                    <a:pt x="474306" y="582930"/>
                  </a:lnTo>
                  <a:lnTo>
                    <a:pt x="474306" y="668020"/>
                  </a:lnTo>
                  <a:lnTo>
                    <a:pt x="474306" y="741680"/>
                  </a:lnTo>
                  <a:lnTo>
                    <a:pt x="474306" y="829310"/>
                  </a:lnTo>
                  <a:lnTo>
                    <a:pt x="797013" y="829310"/>
                  </a:lnTo>
                  <a:lnTo>
                    <a:pt x="797013" y="741680"/>
                  </a:lnTo>
                  <a:close/>
                </a:path>
                <a:path w="4140200" h="837564">
                  <a:moveTo>
                    <a:pt x="1179436" y="707377"/>
                  </a:moveTo>
                  <a:lnTo>
                    <a:pt x="1172489" y="665988"/>
                  </a:lnTo>
                  <a:lnTo>
                    <a:pt x="1144206" y="627926"/>
                  </a:lnTo>
                  <a:lnTo>
                    <a:pt x="1102080" y="604481"/>
                  </a:lnTo>
                  <a:lnTo>
                    <a:pt x="1053541" y="590118"/>
                  </a:lnTo>
                  <a:lnTo>
                    <a:pt x="996543" y="577316"/>
                  </a:lnTo>
                  <a:lnTo>
                    <a:pt x="986853" y="574700"/>
                  </a:lnTo>
                  <a:lnTo>
                    <a:pt x="951471" y="552538"/>
                  </a:lnTo>
                  <a:lnTo>
                    <a:pt x="951471" y="536841"/>
                  </a:lnTo>
                  <a:lnTo>
                    <a:pt x="986205" y="510298"/>
                  </a:lnTo>
                  <a:lnTo>
                    <a:pt x="1016355" y="507542"/>
                  </a:lnTo>
                  <a:lnTo>
                    <a:pt x="1029677" y="508038"/>
                  </a:lnTo>
                  <a:lnTo>
                    <a:pt x="1070914" y="515289"/>
                  </a:lnTo>
                  <a:lnTo>
                    <a:pt x="1113434" y="531291"/>
                  </a:lnTo>
                  <a:lnTo>
                    <a:pt x="1127747" y="538556"/>
                  </a:lnTo>
                  <a:lnTo>
                    <a:pt x="1162786" y="454152"/>
                  </a:lnTo>
                  <a:lnTo>
                    <a:pt x="1113320" y="432993"/>
                  </a:lnTo>
                  <a:lnTo>
                    <a:pt x="1075550" y="424129"/>
                  </a:lnTo>
                  <a:lnTo>
                    <a:pt x="1036650" y="419671"/>
                  </a:lnTo>
                  <a:lnTo>
                    <a:pt x="1016939" y="419112"/>
                  </a:lnTo>
                  <a:lnTo>
                    <a:pt x="988580" y="420230"/>
                  </a:lnTo>
                  <a:lnTo>
                    <a:pt x="939190" y="429133"/>
                  </a:lnTo>
                  <a:lnTo>
                    <a:pt x="899591" y="446544"/>
                  </a:lnTo>
                  <a:lnTo>
                    <a:pt x="858735" y="483997"/>
                  </a:lnTo>
                  <a:lnTo>
                    <a:pt x="840168" y="531812"/>
                  </a:lnTo>
                  <a:lnTo>
                    <a:pt x="838923" y="549465"/>
                  </a:lnTo>
                  <a:lnTo>
                    <a:pt x="839711" y="564845"/>
                  </a:lnTo>
                  <a:lnTo>
                    <a:pt x="851547" y="602576"/>
                  </a:lnTo>
                  <a:lnTo>
                    <a:pt x="884288" y="636460"/>
                  </a:lnTo>
                  <a:lnTo>
                    <a:pt x="928789" y="657415"/>
                  </a:lnTo>
                  <a:lnTo>
                    <a:pt x="989533" y="673214"/>
                  </a:lnTo>
                  <a:lnTo>
                    <a:pt x="1022096" y="680961"/>
                  </a:lnTo>
                  <a:lnTo>
                    <a:pt x="1063244" y="699528"/>
                  </a:lnTo>
                  <a:lnTo>
                    <a:pt x="1067460" y="706793"/>
                  </a:lnTo>
                  <a:lnTo>
                    <a:pt x="1067460" y="722503"/>
                  </a:lnTo>
                  <a:lnTo>
                    <a:pt x="1032141" y="746302"/>
                  </a:lnTo>
                  <a:lnTo>
                    <a:pt x="1002004" y="748715"/>
                  </a:lnTo>
                  <a:lnTo>
                    <a:pt x="984465" y="748017"/>
                  </a:lnTo>
                  <a:lnTo>
                    <a:pt x="931659" y="737514"/>
                  </a:lnTo>
                  <a:lnTo>
                    <a:pt x="883373" y="717334"/>
                  </a:lnTo>
                  <a:lnTo>
                    <a:pt x="869365" y="709091"/>
                  </a:lnTo>
                  <a:lnTo>
                    <a:pt x="832027" y="792937"/>
                  </a:lnTo>
                  <a:lnTo>
                    <a:pt x="884631" y="818184"/>
                  </a:lnTo>
                  <a:lnTo>
                    <a:pt x="929449" y="830211"/>
                  </a:lnTo>
                  <a:lnTo>
                    <a:pt x="976972" y="836383"/>
                  </a:lnTo>
                  <a:lnTo>
                    <a:pt x="1001433" y="837145"/>
                  </a:lnTo>
                  <a:lnTo>
                    <a:pt x="1030008" y="836041"/>
                  </a:lnTo>
                  <a:lnTo>
                    <a:pt x="1079538" y="827138"/>
                  </a:lnTo>
                  <a:lnTo>
                    <a:pt x="1118920" y="809726"/>
                  </a:lnTo>
                  <a:lnTo>
                    <a:pt x="1159624" y="771969"/>
                  </a:lnTo>
                  <a:lnTo>
                    <a:pt x="1178204" y="724560"/>
                  </a:lnTo>
                  <a:lnTo>
                    <a:pt x="1179436" y="707377"/>
                  </a:lnTo>
                  <a:close/>
                </a:path>
                <a:path w="4140200" h="837564">
                  <a:moveTo>
                    <a:pt x="1650860" y="829106"/>
                  </a:moveTo>
                  <a:lnTo>
                    <a:pt x="1616278" y="751014"/>
                  </a:lnTo>
                  <a:lnTo>
                    <a:pt x="1579143" y="667181"/>
                  </a:lnTo>
                  <a:lnTo>
                    <a:pt x="1497520" y="482854"/>
                  </a:lnTo>
                  <a:lnTo>
                    <a:pt x="1472857" y="427151"/>
                  </a:lnTo>
                  <a:lnTo>
                    <a:pt x="1467586" y="427151"/>
                  </a:lnTo>
                  <a:lnTo>
                    <a:pt x="1467586" y="667181"/>
                  </a:lnTo>
                  <a:lnTo>
                    <a:pt x="1364424" y="667181"/>
                  </a:lnTo>
                  <a:lnTo>
                    <a:pt x="1416011" y="538670"/>
                  </a:lnTo>
                  <a:lnTo>
                    <a:pt x="1467586" y="667181"/>
                  </a:lnTo>
                  <a:lnTo>
                    <a:pt x="1467586" y="427151"/>
                  </a:lnTo>
                  <a:lnTo>
                    <a:pt x="1360881" y="427151"/>
                  </a:lnTo>
                  <a:lnTo>
                    <a:pt x="1183449" y="829106"/>
                  </a:lnTo>
                  <a:lnTo>
                    <a:pt x="1299438" y="829106"/>
                  </a:lnTo>
                  <a:lnTo>
                    <a:pt x="1330782" y="751014"/>
                  </a:lnTo>
                  <a:lnTo>
                    <a:pt x="1501228" y="751014"/>
                  </a:lnTo>
                  <a:lnTo>
                    <a:pt x="1532585" y="829106"/>
                  </a:lnTo>
                  <a:lnTo>
                    <a:pt x="1650860" y="829106"/>
                  </a:lnTo>
                  <a:close/>
                </a:path>
                <a:path w="4140200" h="837564">
                  <a:moveTo>
                    <a:pt x="2053386" y="829106"/>
                  </a:moveTo>
                  <a:lnTo>
                    <a:pt x="1980095" y="722299"/>
                  </a:lnTo>
                  <a:lnTo>
                    <a:pt x="1966429" y="702398"/>
                  </a:lnTo>
                  <a:lnTo>
                    <a:pt x="1980615" y="695071"/>
                  </a:lnTo>
                  <a:lnTo>
                    <a:pt x="1997176" y="683412"/>
                  </a:lnTo>
                  <a:lnTo>
                    <a:pt x="1997925" y="682688"/>
                  </a:lnTo>
                  <a:lnTo>
                    <a:pt x="2011476" y="669810"/>
                  </a:lnTo>
                  <a:lnTo>
                    <a:pt x="2033066" y="636981"/>
                  </a:lnTo>
                  <a:lnTo>
                    <a:pt x="2043988" y="597789"/>
                  </a:lnTo>
                  <a:lnTo>
                    <a:pt x="2045347" y="575881"/>
                  </a:lnTo>
                  <a:lnTo>
                    <a:pt x="2042388" y="543242"/>
                  </a:lnTo>
                  <a:lnTo>
                    <a:pt x="2033511" y="514223"/>
                  </a:lnTo>
                  <a:lnTo>
                    <a:pt x="2018703" y="488835"/>
                  </a:lnTo>
                  <a:lnTo>
                    <a:pt x="1997976" y="467055"/>
                  </a:lnTo>
                  <a:lnTo>
                    <a:pt x="1994103" y="464477"/>
                  </a:lnTo>
                  <a:lnTo>
                    <a:pt x="1971763" y="449605"/>
                  </a:lnTo>
                  <a:lnTo>
                    <a:pt x="1940483" y="437134"/>
                  </a:lnTo>
                  <a:lnTo>
                    <a:pt x="1930501" y="435089"/>
                  </a:lnTo>
                  <a:lnTo>
                    <a:pt x="1930501" y="575881"/>
                  </a:lnTo>
                  <a:lnTo>
                    <a:pt x="1929409" y="588911"/>
                  </a:lnTo>
                  <a:lnTo>
                    <a:pt x="1903095" y="625729"/>
                  </a:lnTo>
                  <a:lnTo>
                    <a:pt x="1859876" y="634453"/>
                  </a:lnTo>
                  <a:lnTo>
                    <a:pt x="1796707" y="634453"/>
                  </a:lnTo>
                  <a:lnTo>
                    <a:pt x="1796707" y="516724"/>
                  </a:lnTo>
                  <a:lnTo>
                    <a:pt x="1859876" y="516724"/>
                  </a:lnTo>
                  <a:lnTo>
                    <a:pt x="1903095" y="525462"/>
                  </a:lnTo>
                  <a:lnTo>
                    <a:pt x="1929409" y="562610"/>
                  </a:lnTo>
                  <a:lnTo>
                    <a:pt x="1930501" y="575881"/>
                  </a:lnTo>
                  <a:lnTo>
                    <a:pt x="1930501" y="435089"/>
                  </a:lnTo>
                  <a:lnTo>
                    <a:pt x="1904149" y="429653"/>
                  </a:lnTo>
                  <a:lnTo>
                    <a:pt x="1862747" y="427151"/>
                  </a:lnTo>
                  <a:lnTo>
                    <a:pt x="1683016" y="427151"/>
                  </a:lnTo>
                  <a:lnTo>
                    <a:pt x="1683016" y="829106"/>
                  </a:lnTo>
                  <a:lnTo>
                    <a:pt x="1796707" y="829106"/>
                  </a:lnTo>
                  <a:lnTo>
                    <a:pt x="1796707" y="722299"/>
                  </a:lnTo>
                  <a:lnTo>
                    <a:pt x="1858759" y="722299"/>
                  </a:lnTo>
                  <a:lnTo>
                    <a:pt x="1931657" y="829106"/>
                  </a:lnTo>
                  <a:lnTo>
                    <a:pt x="2053386" y="829106"/>
                  </a:lnTo>
                  <a:close/>
                </a:path>
                <a:path w="4140200" h="837564">
                  <a:moveTo>
                    <a:pt x="2478303" y="829106"/>
                  </a:moveTo>
                  <a:lnTo>
                    <a:pt x="2405011" y="722299"/>
                  </a:lnTo>
                  <a:lnTo>
                    <a:pt x="2391346" y="702398"/>
                  </a:lnTo>
                  <a:lnTo>
                    <a:pt x="2405532" y="695071"/>
                  </a:lnTo>
                  <a:lnTo>
                    <a:pt x="2422093" y="683412"/>
                  </a:lnTo>
                  <a:lnTo>
                    <a:pt x="2422842" y="682688"/>
                  </a:lnTo>
                  <a:lnTo>
                    <a:pt x="2436393" y="669810"/>
                  </a:lnTo>
                  <a:lnTo>
                    <a:pt x="2457983" y="636981"/>
                  </a:lnTo>
                  <a:lnTo>
                    <a:pt x="2468905" y="597789"/>
                  </a:lnTo>
                  <a:lnTo>
                    <a:pt x="2470264" y="575881"/>
                  </a:lnTo>
                  <a:lnTo>
                    <a:pt x="2467305" y="543242"/>
                  </a:lnTo>
                  <a:lnTo>
                    <a:pt x="2458428" y="514223"/>
                  </a:lnTo>
                  <a:lnTo>
                    <a:pt x="2443619" y="488835"/>
                  </a:lnTo>
                  <a:lnTo>
                    <a:pt x="2422893" y="467055"/>
                  </a:lnTo>
                  <a:lnTo>
                    <a:pt x="2419019" y="464477"/>
                  </a:lnTo>
                  <a:lnTo>
                    <a:pt x="2396680" y="449605"/>
                  </a:lnTo>
                  <a:lnTo>
                    <a:pt x="2365400" y="437134"/>
                  </a:lnTo>
                  <a:lnTo>
                    <a:pt x="2355418" y="435089"/>
                  </a:lnTo>
                  <a:lnTo>
                    <a:pt x="2355418" y="575881"/>
                  </a:lnTo>
                  <a:lnTo>
                    <a:pt x="2354326" y="588911"/>
                  </a:lnTo>
                  <a:lnTo>
                    <a:pt x="2328011" y="625729"/>
                  </a:lnTo>
                  <a:lnTo>
                    <a:pt x="2284793" y="634453"/>
                  </a:lnTo>
                  <a:lnTo>
                    <a:pt x="2221623" y="634453"/>
                  </a:lnTo>
                  <a:lnTo>
                    <a:pt x="2221623" y="516724"/>
                  </a:lnTo>
                  <a:lnTo>
                    <a:pt x="2284793" y="516724"/>
                  </a:lnTo>
                  <a:lnTo>
                    <a:pt x="2328011" y="525462"/>
                  </a:lnTo>
                  <a:lnTo>
                    <a:pt x="2354326" y="562610"/>
                  </a:lnTo>
                  <a:lnTo>
                    <a:pt x="2355418" y="575881"/>
                  </a:lnTo>
                  <a:lnTo>
                    <a:pt x="2355418" y="435089"/>
                  </a:lnTo>
                  <a:lnTo>
                    <a:pt x="2329065" y="429653"/>
                  </a:lnTo>
                  <a:lnTo>
                    <a:pt x="2287663" y="427151"/>
                  </a:lnTo>
                  <a:lnTo>
                    <a:pt x="2107933" y="427151"/>
                  </a:lnTo>
                  <a:lnTo>
                    <a:pt x="2107933" y="829106"/>
                  </a:lnTo>
                  <a:lnTo>
                    <a:pt x="2221623" y="829106"/>
                  </a:lnTo>
                  <a:lnTo>
                    <a:pt x="2221623" y="722299"/>
                  </a:lnTo>
                  <a:lnTo>
                    <a:pt x="2283676" y="722299"/>
                  </a:lnTo>
                  <a:lnTo>
                    <a:pt x="2356574" y="829106"/>
                  </a:lnTo>
                  <a:lnTo>
                    <a:pt x="2478303" y="829106"/>
                  </a:lnTo>
                  <a:close/>
                </a:path>
                <a:path w="4140200" h="837564">
                  <a:moveTo>
                    <a:pt x="2958922" y="628129"/>
                  </a:moveTo>
                  <a:lnTo>
                    <a:pt x="2954680" y="584644"/>
                  </a:lnTo>
                  <a:lnTo>
                    <a:pt x="2941980" y="544868"/>
                  </a:lnTo>
                  <a:lnTo>
                    <a:pt x="2921800" y="509346"/>
                  </a:lnTo>
                  <a:lnTo>
                    <a:pt x="2895181" y="478548"/>
                  </a:lnTo>
                  <a:lnTo>
                    <a:pt x="2862669" y="453364"/>
                  </a:lnTo>
                  <a:lnTo>
                    <a:pt x="2844076" y="443039"/>
                  </a:lnTo>
                  <a:lnTo>
                    <a:pt x="2844076" y="628129"/>
                  </a:lnTo>
                  <a:lnTo>
                    <a:pt x="2843555" y="640765"/>
                  </a:lnTo>
                  <a:lnTo>
                    <a:pt x="2831198" y="685469"/>
                  </a:lnTo>
                  <a:lnTo>
                    <a:pt x="2805138" y="718845"/>
                  </a:lnTo>
                  <a:lnTo>
                    <a:pt x="2768219" y="738466"/>
                  </a:lnTo>
                  <a:lnTo>
                    <a:pt x="2735554" y="742975"/>
                  </a:lnTo>
                  <a:lnTo>
                    <a:pt x="2724264" y="742480"/>
                  </a:lnTo>
                  <a:lnTo>
                    <a:pt x="2683179" y="730478"/>
                  </a:lnTo>
                  <a:lnTo>
                    <a:pt x="2651379" y="703694"/>
                  </a:lnTo>
                  <a:lnTo>
                    <a:pt x="2631706" y="664311"/>
                  </a:lnTo>
                  <a:lnTo>
                    <a:pt x="2627020" y="628129"/>
                  </a:lnTo>
                  <a:lnTo>
                    <a:pt x="2627541" y="615276"/>
                  </a:lnTo>
                  <a:lnTo>
                    <a:pt x="2639898" y="570649"/>
                  </a:lnTo>
                  <a:lnTo>
                    <a:pt x="2665958" y="537425"/>
                  </a:lnTo>
                  <a:lnTo>
                    <a:pt x="2702864" y="517817"/>
                  </a:lnTo>
                  <a:lnTo>
                    <a:pt x="2735554" y="513283"/>
                  </a:lnTo>
                  <a:lnTo>
                    <a:pt x="2746832" y="513791"/>
                  </a:lnTo>
                  <a:lnTo>
                    <a:pt x="2787904" y="525805"/>
                  </a:lnTo>
                  <a:lnTo>
                    <a:pt x="2819704" y="552564"/>
                  </a:lnTo>
                  <a:lnTo>
                    <a:pt x="2839389" y="591591"/>
                  </a:lnTo>
                  <a:lnTo>
                    <a:pt x="2844076" y="628129"/>
                  </a:lnTo>
                  <a:lnTo>
                    <a:pt x="2844076" y="443039"/>
                  </a:lnTo>
                  <a:lnTo>
                    <a:pt x="2804071" y="427837"/>
                  </a:lnTo>
                  <a:lnTo>
                    <a:pt x="2759430" y="420090"/>
                  </a:lnTo>
                  <a:lnTo>
                    <a:pt x="2735554" y="419112"/>
                  </a:lnTo>
                  <a:lnTo>
                    <a:pt x="2711894" y="420090"/>
                  </a:lnTo>
                  <a:lnTo>
                    <a:pt x="2667393" y="427837"/>
                  </a:lnTo>
                  <a:lnTo>
                    <a:pt x="2626817" y="443179"/>
                  </a:lnTo>
                  <a:lnTo>
                    <a:pt x="2591358" y="465150"/>
                  </a:lnTo>
                  <a:lnTo>
                    <a:pt x="2561399" y="493356"/>
                  </a:lnTo>
                  <a:lnTo>
                    <a:pt x="2538006" y="526516"/>
                  </a:lnTo>
                  <a:lnTo>
                    <a:pt x="2521547" y="564286"/>
                  </a:lnTo>
                  <a:lnTo>
                    <a:pt x="2513215" y="605917"/>
                  </a:lnTo>
                  <a:lnTo>
                    <a:pt x="2512174" y="628129"/>
                  </a:lnTo>
                  <a:lnTo>
                    <a:pt x="2513215" y="650367"/>
                  </a:lnTo>
                  <a:lnTo>
                    <a:pt x="2521547" y="691984"/>
                  </a:lnTo>
                  <a:lnTo>
                    <a:pt x="2538006" y="729754"/>
                  </a:lnTo>
                  <a:lnTo>
                    <a:pt x="2561399" y="762914"/>
                  </a:lnTo>
                  <a:lnTo>
                    <a:pt x="2591358" y="791121"/>
                  </a:lnTo>
                  <a:lnTo>
                    <a:pt x="2626855" y="813104"/>
                  </a:lnTo>
                  <a:lnTo>
                    <a:pt x="2667393" y="828421"/>
                  </a:lnTo>
                  <a:lnTo>
                    <a:pt x="2711894" y="836180"/>
                  </a:lnTo>
                  <a:lnTo>
                    <a:pt x="2735554" y="837145"/>
                  </a:lnTo>
                  <a:lnTo>
                    <a:pt x="2759430" y="836180"/>
                  </a:lnTo>
                  <a:lnTo>
                    <a:pt x="2804071" y="828421"/>
                  </a:lnTo>
                  <a:lnTo>
                    <a:pt x="2844406" y="813104"/>
                  </a:lnTo>
                  <a:lnTo>
                    <a:pt x="2879585" y="791286"/>
                  </a:lnTo>
                  <a:lnTo>
                    <a:pt x="2909303" y="763308"/>
                  </a:lnTo>
                  <a:lnTo>
                    <a:pt x="2932696" y="730148"/>
                  </a:lnTo>
                  <a:lnTo>
                    <a:pt x="2949384" y="692137"/>
                  </a:lnTo>
                  <a:lnTo>
                    <a:pt x="2957855" y="650367"/>
                  </a:lnTo>
                  <a:lnTo>
                    <a:pt x="2958922" y="628129"/>
                  </a:lnTo>
                  <a:close/>
                </a:path>
                <a:path w="4140200" h="837564">
                  <a:moveTo>
                    <a:pt x="3324123" y="738936"/>
                  </a:moveTo>
                  <a:lnTo>
                    <a:pt x="3132328" y="738936"/>
                  </a:lnTo>
                  <a:lnTo>
                    <a:pt x="3132328" y="427786"/>
                  </a:lnTo>
                  <a:lnTo>
                    <a:pt x="3018637" y="427786"/>
                  </a:lnTo>
                  <a:lnTo>
                    <a:pt x="3018637" y="738936"/>
                  </a:lnTo>
                  <a:lnTo>
                    <a:pt x="3018637" y="829106"/>
                  </a:lnTo>
                  <a:lnTo>
                    <a:pt x="3324123" y="829106"/>
                  </a:lnTo>
                  <a:lnTo>
                    <a:pt x="3324123" y="738936"/>
                  </a:lnTo>
                  <a:close/>
                </a:path>
                <a:path w="4140200" h="837564">
                  <a:moveTo>
                    <a:pt x="3674389" y="738936"/>
                  </a:moveTo>
                  <a:lnTo>
                    <a:pt x="3482594" y="738936"/>
                  </a:lnTo>
                  <a:lnTo>
                    <a:pt x="3482594" y="427786"/>
                  </a:lnTo>
                  <a:lnTo>
                    <a:pt x="3368903" y="427786"/>
                  </a:lnTo>
                  <a:lnTo>
                    <a:pt x="3368903" y="738936"/>
                  </a:lnTo>
                  <a:lnTo>
                    <a:pt x="3368903" y="829106"/>
                  </a:lnTo>
                  <a:lnTo>
                    <a:pt x="3674389" y="829106"/>
                  </a:lnTo>
                  <a:lnTo>
                    <a:pt x="3674389" y="738936"/>
                  </a:lnTo>
                  <a:close/>
                </a:path>
                <a:path w="4140200" h="837564">
                  <a:moveTo>
                    <a:pt x="4138930" y="628129"/>
                  </a:moveTo>
                  <a:lnTo>
                    <a:pt x="4134688" y="584644"/>
                  </a:lnTo>
                  <a:lnTo>
                    <a:pt x="4121988" y="544868"/>
                  </a:lnTo>
                  <a:lnTo>
                    <a:pt x="4101808" y="509346"/>
                  </a:lnTo>
                  <a:lnTo>
                    <a:pt x="4075188" y="478548"/>
                  </a:lnTo>
                  <a:lnTo>
                    <a:pt x="4042676" y="453364"/>
                  </a:lnTo>
                  <a:lnTo>
                    <a:pt x="4024084" y="443039"/>
                  </a:lnTo>
                  <a:lnTo>
                    <a:pt x="4024084" y="628129"/>
                  </a:lnTo>
                  <a:lnTo>
                    <a:pt x="4023563" y="640765"/>
                  </a:lnTo>
                  <a:lnTo>
                    <a:pt x="4011206" y="685469"/>
                  </a:lnTo>
                  <a:lnTo>
                    <a:pt x="3985145" y="718845"/>
                  </a:lnTo>
                  <a:lnTo>
                    <a:pt x="3948226" y="738466"/>
                  </a:lnTo>
                  <a:lnTo>
                    <a:pt x="3915562" y="742975"/>
                  </a:lnTo>
                  <a:lnTo>
                    <a:pt x="3904272" y="742480"/>
                  </a:lnTo>
                  <a:lnTo>
                    <a:pt x="3863187" y="730478"/>
                  </a:lnTo>
                  <a:lnTo>
                    <a:pt x="3831386" y="703694"/>
                  </a:lnTo>
                  <a:lnTo>
                    <a:pt x="3811714" y="664311"/>
                  </a:lnTo>
                  <a:lnTo>
                    <a:pt x="3807028" y="628129"/>
                  </a:lnTo>
                  <a:lnTo>
                    <a:pt x="3807549" y="615276"/>
                  </a:lnTo>
                  <a:lnTo>
                    <a:pt x="3819906" y="570649"/>
                  </a:lnTo>
                  <a:lnTo>
                    <a:pt x="3845966" y="537425"/>
                  </a:lnTo>
                  <a:lnTo>
                    <a:pt x="3882885" y="517817"/>
                  </a:lnTo>
                  <a:lnTo>
                    <a:pt x="3915562" y="513283"/>
                  </a:lnTo>
                  <a:lnTo>
                    <a:pt x="3926840" y="513791"/>
                  </a:lnTo>
                  <a:lnTo>
                    <a:pt x="3967924" y="525805"/>
                  </a:lnTo>
                  <a:lnTo>
                    <a:pt x="3999712" y="552564"/>
                  </a:lnTo>
                  <a:lnTo>
                    <a:pt x="4019397" y="591591"/>
                  </a:lnTo>
                  <a:lnTo>
                    <a:pt x="4024084" y="628129"/>
                  </a:lnTo>
                  <a:lnTo>
                    <a:pt x="4024084" y="443039"/>
                  </a:lnTo>
                  <a:lnTo>
                    <a:pt x="3984079" y="427837"/>
                  </a:lnTo>
                  <a:lnTo>
                    <a:pt x="3939438" y="420090"/>
                  </a:lnTo>
                  <a:lnTo>
                    <a:pt x="3915562" y="419112"/>
                  </a:lnTo>
                  <a:lnTo>
                    <a:pt x="3891915" y="420090"/>
                  </a:lnTo>
                  <a:lnTo>
                    <a:pt x="3847401" y="427837"/>
                  </a:lnTo>
                  <a:lnTo>
                    <a:pt x="3806825" y="443179"/>
                  </a:lnTo>
                  <a:lnTo>
                    <a:pt x="3771366" y="465150"/>
                  </a:lnTo>
                  <a:lnTo>
                    <a:pt x="3741407" y="493356"/>
                  </a:lnTo>
                  <a:lnTo>
                    <a:pt x="3718014" y="526516"/>
                  </a:lnTo>
                  <a:lnTo>
                    <a:pt x="3701554" y="564286"/>
                  </a:lnTo>
                  <a:lnTo>
                    <a:pt x="3693223" y="605917"/>
                  </a:lnTo>
                  <a:lnTo>
                    <a:pt x="3692182" y="628129"/>
                  </a:lnTo>
                  <a:lnTo>
                    <a:pt x="3693223" y="650367"/>
                  </a:lnTo>
                  <a:lnTo>
                    <a:pt x="3701554" y="691984"/>
                  </a:lnTo>
                  <a:lnTo>
                    <a:pt x="3718014" y="729754"/>
                  </a:lnTo>
                  <a:lnTo>
                    <a:pt x="3741407" y="762914"/>
                  </a:lnTo>
                  <a:lnTo>
                    <a:pt x="3771366" y="791121"/>
                  </a:lnTo>
                  <a:lnTo>
                    <a:pt x="3806863" y="813104"/>
                  </a:lnTo>
                  <a:lnTo>
                    <a:pt x="3847401" y="828421"/>
                  </a:lnTo>
                  <a:lnTo>
                    <a:pt x="3891915" y="836180"/>
                  </a:lnTo>
                  <a:lnTo>
                    <a:pt x="3915562" y="837145"/>
                  </a:lnTo>
                  <a:lnTo>
                    <a:pt x="3939438" y="836180"/>
                  </a:lnTo>
                  <a:lnTo>
                    <a:pt x="3984079" y="828421"/>
                  </a:lnTo>
                  <a:lnTo>
                    <a:pt x="4024426" y="813104"/>
                  </a:lnTo>
                  <a:lnTo>
                    <a:pt x="4059593" y="791286"/>
                  </a:lnTo>
                  <a:lnTo>
                    <a:pt x="4089311" y="763308"/>
                  </a:lnTo>
                  <a:lnTo>
                    <a:pt x="4112704" y="730148"/>
                  </a:lnTo>
                  <a:lnTo>
                    <a:pt x="4129392" y="692137"/>
                  </a:lnTo>
                  <a:lnTo>
                    <a:pt x="4137876" y="650367"/>
                  </a:lnTo>
                  <a:lnTo>
                    <a:pt x="4138930" y="628129"/>
                  </a:lnTo>
                  <a:close/>
                </a:path>
                <a:path w="4140200" h="837564">
                  <a:moveTo>
                    <a:pt x="4139831" y="179070"/>
                  </a:moveTo>
                  <a:lnTo>
                    <a:pt x="4019867" y="179070"/>
                  </a:lnTo>
                  <a:lnTo>
                    <a:pt x="4019867" y="120650"/>
                  </a:lnTo>
                  <a:lnTo>
                    <a:pt x="4016832" y="120650"/>
                  </a:lnTo>
                  <a:lnTo>
                    <a:pt x="4016832" y="120459"/>
                  </a:lnTo>
                  <a:lnTo>
                    <a:pt x="4019867" y="120459"/>
                  </a:lnTo>
                  <a:lnTo>
                    <a:pt x="4122521" y="120459"/>
                  </a:lnTo>
                  <a:lnTo>
                    <a:pt x="4122521" y="87960"/>
                  </a:lnTo>
                  <a:lnTo>
                    <a:pt x="4019867" y="87960"/>
                  </a:lnTo>
                  <a:lnTo>
                    <a:pt x="4016832" y="87960"/>
                  </a:lnTo>
                  <a:lnTo>
                    <a:pt x="4016832" y="87630"/>
                  </a:lnTo>
                  <a:lnTo>
                    <a:pt x="4019867" y="87630"/>
                  </a:lnTo>
                  <a:lnTo>
                    <a:pt x="4019867" y="33020"/>
                  </a:lnTo>
                  <a:lnTo>
                    <a:pt x="4135577" y="33020"/>
                  </a:lnTo>
                  <a:lnTo>
                    <a:pt x="4135577" y="0"/>
                  </a:lnTo>
                  <a:lnTo>
                    <a:pt x="3980396" y="0"/>
                  </a:lnTo>
                  <a:lnTo>
                    <a:pt x="3980396" y="33020"/>
                  </a:lnTo>
                  <a:lnTo>
                    <a:pt x="3980396" y="87630"/>
                  </a:lnTo>
                  <a:lnTo>
                    <a:pt x="3980396" y="120650"/>
                  </a:lnTo>
                  <a:lnTo>
                    <a:pt x="3980396" y="179070"/>
                  </a:lnTo>
                  <a:lnTo>
                    <a:pt x="3980396" y="212090"/>
                  </a:lnTo>
                  <a:lnTo>
                    <a:pt x="4139831" y="212090"/>
                  </a:lnTo>
                  <a:lnTo>
                    <a:pt x="4139831" y="1790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97254" y="3810888"/>
              <a:ext cx="1814195" cy="1069340"/>
            </a:xfrm>
            <a:custGeom>
              <a:avLst/>
              <a:gdLst/>
              <a:ahLst/>
              <a:cxnLst/>
              <a:rect l="l" t="t" r="r" b="b"/>
              <a:pathLst>
                <a:path w="1814195" h="1069339">
                  <a:moveTo>
                    <a:pt x="906246" y="534657"/>
                  </a:moveTo>
                  <a:lnTo>
                    <a:pt x="904722" y="483069"/>
                  </a:lnTo>
                  <a:lnTo>
                    <a:pt x="899718" y="426783"/>
                  </a:lnTo>
                  <a:lnTo>
                    <a:pt x="891552" y="377126"/>
                  </a:lnTo>
                  <a:lnTo>
                    <a:pt x="880122" y="330327"/>
                  </a:lnTo>
                  <a:lnTo>
                    <a:pt x="865441" y="286385"/>
                  </a:lnTo>
                  <a:lnTo>
                    <a:pt x="847496" y="245300"/>
                  </a:lnTo>
                  <a:lnTo>
                    <a:pt x="822248" y="199936"/>
                  </a:lnTo>
                  <a:lnTo>
                    <a:pt x="793546" y="159042"/>
                  </a:lnTo>
                  <a:lnTo>
                    <a:pt x="761377" y="122618"/>
                  </a:lnTo>
                  <a:lnTo>
                    <a:pt x="725754" y="90665"/>
                  </a:lnTo>
                  <a:lnTo>
                    <a:pt x="686663" y="63169"/>
                  </a:lnTo>
                  <a:lnTo>
                    <a:pt x="644677" y="40436"/>
                  </a:lnTo>
                  <a:lnTo>
                    <a:pt x="613943" y="28155"/>
                  </a:lnTo>
                  <a:lnTo>
                    <a:pt x="613943" y="534657"/>
                  </a:lnTo>
                  <a:lnTo>
                    <a:pt x="612660" y="585647"/>
                  </a:lnTo>
                  <a:lnTo>
                    <a:pt x="608799" y="631418"/>
                  </a:lnTo>
                  <a:lnTo>
                    <a:pt x="602373" y="671944"/>
                  </a:lnTo>
                  <a:lnTo>
                    <a:pt x="582129" y="737666"/>
                  </a:lnTo>
                  <a:lnTo>
                    <a:pt x="553859" y="785050"/>
                  </a:lnTo>
                  <a:lnTo>
                    <a:pt x="518147" y="814832"/>
                  </a:lnTo>
                  <a:lnTo>
                    <a:pt x="476656" y="829513"/>
                  </a:lnTo>
                  <a:lnTo>
                    <a:pt x="453847" y="831354"/>
                  </a:lnTo>
                  <a:lnTo>
                    <a:pt x="431025" y="829513"/>
                  </a:lnTo>
                  <a:lnTo>
                    <a:pt x="389534" y="814832"/>
                  </a:lnTo>
                  <a:lnTo>
                    <a:pt x="353783" y="785050"/>
                  </a:lnTo>
                  <a:lnTo>
                    <a:pt x="325132" y="737666"/>
                  </a:lnTo>
                  <a:lnTo>
                    <a:pt x="304253" y="671944"/>
                  </a:lnTo>
                  <a:lnTo>
                    <a:pt x="297599" y="631418"/>
                  </a:lnTo>
                  <a:lnTo>
                    <a:pt x="293611" y="585647"/>
                  </a:lnTo>
                  <a:lnTo>
                    <a:pt x="292277" y="534657"/>
                  </a:lnTo>
                  <a:lnTo>
                    <a:pt x="293611" y="483069"/>
                  </a:lnTo>
                  <a:lnTo>
                    <a:pt x="297599" y="436981"/>
                  </a:lnTo>
                  <a:lnTo>
                    <a:pt x="304253" y="396405"/>
                  </a:lnTo>
                  <a:lnTo>
                    <a:pt x="325132" y="331228"/>
                  </a:lnTo>
                  <a:lnTo>
                    <a:pt x="353783" y="284226"/>
                  </a:lnTo>
                  <a:lnTo>
                    <a:pt x="389534" y="254469"/>
                  </a:lnTo>
                  <a:lnTo>
                    <a:pt x="431025" y="239788"/>
                  </a:lnTo>
                  <a:lnTo>
                    <a:pt x="453847" y="237947"/>
                  </a:lnTo>
                  <a:lnTo>
                    <a:pt x="476656" y="239788"/>
                  </a:lnTo>
                  <a:lnTo>
                    <a:pt x="518147" y="254469"/>
                  </a:lnTo>
                  <a:lnTo>
                    <a:pt x="553859" y="284226"/>
                  </a:lnTo>
                  <a:lnTo>
                    <a:pt x="582129" y="331228"/>
                  </a:lnTo>
                  <a:lnTo>
                    <a:pt x="602373" y="396405"/>
                  </a:lnTo>
                  <a:lnTo>
                    <a:pt x="608799" y="436981"/>
                  </a:lnTo>
                  <a:lnTo>
                    <a:pt x="612660" y="483069"/>
                  </a:lnTo>
                  <a:lnTo>
                    <a:pt x="613943" y="534657"/>
                  </a:lnTo>
                  <a:lnTo>
                    <a:pt x="613943" y="28155"/>
                  </a:lnTo>
                  <a:lnTo>
                    <a:pt x="600405" y="22745"/>
                  </a:lnTo>
                  <a:lnTo>
                    <a:pt x="553834" y="10109"/>
                  </a:lnTo>
                  <a:lnTo>
                    <a:pt x="504990" y="2527"/>
                  </a:lnTo>
                  <a:lnTo>
                    <a:pt x="453847" y="0"/>
                  </a:lnTo>
                  <a:lnTo>
                    <a:pt x="402183" y="2527"/>
                  </a:lnTo>
                  <a:lnTo>
                    <a:pt x="352920" y="10109"/>
                  </a:lnTo>
                  <a:lnTo>
                    <a:pt x="306057" y="22745"/>
                  </a:lnTo>
                  <a:lnTo>
                    <a:pt x="261620" y="40436"/>
                  </a:lnTo>
                  <a:lnTo>
                    <a:pt x="219583" y="63169"/>
                  </a:lnTo>
                  <a:lnTo>
                    <a:pt x="180467" y="90665"/>
                  </a:lnTo>
                  <a:lnTo>
                    <a:pt x="144830" y="122618"/>
                  </a:lnTo>
                  <a:lnTo>
                    <a:pt x="112661" y="159042"/>
                  </a:lnTo>
                  <a:lnTo>
                    <a:pt x="83972" y="199936"/>
                  </a:lnTo>
                  <a:lnTo>
                    <a:pt x="58750" y="245300"/>
                  </a:lnTo>
                  <a:lnTo>
                    <a:pt x="40792" y="286385"/>
                  </a:lnTo>
                  <a:lnTo>
                    <a:pt x="26098" y="330327"/>
                  </a:lnTo>
                  <a:lnTo>
                    <a:pt x="14681" y="377126"/>
                  </a:lnTo>
                  <a:lnTo>
                    <a:pt x="6527" y="426783"/>
                  </a:lnTo>
                  <a:lnTo>
                    <a:pt x="1625" y="479285"/>
                  </a:lnTo>
                  <a:lnTo>
                    <a:pt x="0" y="534657"/>
                  </a:lnTo>
                  <a:lnTo>
                    <a:pt x="1625" y="590029"/>
                  </a:lnTo>
                  <a:lnTo>
                    <a:pt x="6527" y="642531"/>
                  </a:lnTo>
                  <a:lnTo>
                    <a:pt x="14681" y="692188"/>
                  </a:lnTo>
                  <a:lnTo>
                    <a:pt x="26098" y="738974"/>
                  </a:lnTo>
                  <a:lnTo>
                    <a:pt x="40792" y="782916"/>
                  </a:lnTo>
                  <a:lnTo>
                    <a:pt x="58750" y="824014"/>
                  </a:lnTo>
                  <a:lnTo>
                    <a:pt x="83972" y="869365"/>
                  </a:lnTo>
                  <a:lnTo>
                    <a:pt x="112661" y="910259"/>
                  </a:lnTo>
                  <a:lnTo>
                    <a:pt x="144830" y="946683"/>
                  </a:lnTo>
                  <a:lnTo>
                    <a:pt x="180467" y="978649"/>
                  </a:lnTo>
                  <a:lnTo>
                    <a:pt x="219583" y="1006144"/>
                  </a:lnTo>
                  <a:lnTo>
                    <a:pt x="261620" y="1028877"/>
                  </a:lnTo>
                  <a:lnTo>
                    <a:pt x="306057" y="1046556"/>
                  </a:lnTo>
                  <a:lnTo>
                    <a:pt x="352920" y="1059180"/>
                  </a:lnTo>
                  <a:lnTo>
                    <a:pt x="402183" y="1066761"/>
                  </a:lnTo>
                  <a:lnTo>
                    <a:pt x="453847" y="1069289"/>
                  </a:lnTo>
                  <a:lnTo>
                    <a:pt x="504990" y="1066761"/>
                  </a:lnTo>
                  <a:lnTo>
                    <a:pt x="553834" y="1059180"/>
                  </a:lnTo>
                  <a:lnTo>
                    <a:pt x="600405" y="1046556"/>
                  </a:lnTo>
                  <a:lnTo>
                    <a:pt x="644677" y="1028877"/>
                  </a:lnTo>
                  <a:lnTo>
                    <a:pt x="686663" y="1006144"/>
                  </a:lnTo>
                  <a:lnTo>
                    <a:pt x="725754" y="978649"/>
                  </a:lnTo>
                  <a:lnTo>
                    <a:pt x="761377" y="946683"/>
                  </a:lnTo>
                  <a:lnTo>
                    <a:pt x="793546" y="910259"/>
                  </a:lnTo>
                  <a:lnTo>
                    <a:pt x="822248" y="869365"/>
                  </a:lnTo>
                  <a:lnTo>
                    <a:pt x="843407" y="831354"/>
                  </a:lnTo>
                  <a:lnTo>
                    <a:pt x="865441" y="782916"/>
                  </a:lnTo>
                  <a:lnTo>
                    <a:pt x="880122" y="738974"/>
                  </a:lnTo>
                  <a:lnTo>
                    <a:pt x="891552" y="692188"/>
                  </a:lnTo>
                  <a:lnTo>
                    <a:pt x="899718" y="642531"/>
                  </a:lnTo>
                  <a:lnTo>
                    <a:pt x="904608" y="590029"/>
                  </a:lnTo>
                  <a:lnTo>
                    <a:pt x="906246" y="534657"/>
                  </a:lnTo>
                  <a:close/>
                </a:path>
                <a:path w="1814195" h="1069339">
                  <a:moveTo>
                    <a:pt x="1813953" y="718235"/>
                  </a:moveTo>
                  <a:lnTo>
                    <a:pt x="1811286" y="673862"/>
                  </a:lnTo>
                  <a:lnTo>
                    <a:pt x="1803311" y="631774"/>
                  </a:lnTo>
                  <a:lnTo>
                    <a:pt x="1790001" y="591985"/>
                  </a:lnTo>
                  <a:lnTo>
                    <a:pt x="1771370" y="554482"/>
                  </a:lnTo>
                  <a:lnTo>
                    <a:pt x="1749031" y="522897"/>
                  </a:lnTo>
                  <a:lnTo>
                    <a:pt x="1716278" y="489115"/>
                  </a:lnTo>
                  <a:lnTo>
                    <a:pt x="1679384" y="461949"/>
                  </a:lnTo>
                  <a:lnTo>
                    <a:pt x="1636229" y="438442"/>
                  </a:lnTo>
                  <a:lnTo>
                    <a:pt x="1596809" y="422846"/>
                  </a:lnTo>
                  <a:lnTo>
                    <a:pt x="1552575" y="410718"/>
                  </a:lnTo>
                  <a:lnTo>
                    <a:pt x="1503514" y="402043"/>
                  </a:lnTo>
                  <a:lnTo>
                    <a:pt x="1449628" y="396849"/>
                  </a:lnTo>
                  <a:lnTo>
                    <a:pt x="1390942" y="395109"/>
                  </a:lnTo>
                  <a:lnTo>
                    <a:pt x="1322285" y="395109"/>
                  </a:lnTo>
                  <a:lnTo>
                    <a:pt x="1334770" y="245287"/>
                  </a:lnTo>
                  <a:lnTo>
                    <a:pt x="1749336" y="245287"/>
                  </a:lnTo>
                  <a:lnTo>
                    <a:pt x="1749336" y="117513"/>
                  </a:lnTo>
                  <a:lnTo>
                    <a:pt x="1749336" y="20561"/>
                  </a:lnTo>
                  <a:lnTo>
                    <a:pt x="1094244" y="20561"/>
                  </a:lnTo>
                  <a:lnTo>
                    <a:pt x="1042835" y="621309"/>
                  </a:lnTo>
                  <a:lnTo>
                    <a:pt x="1321904" y="621309"/>
                  </a:lnTo>
                  <a:lnTo>
                    <a:pt x="1359268" y="622096"/>
                  </a:lnTo>
                  <a:lnTo>
                    <a:pt x="1420228" y="628345"/>
                  </a:lnTo>
                  <a:lnTo>
                    <a:pt x="1463560" y="640765"/>
                  </a:lnTo>
                  <a:lnTo>
                    <a:pt x="1504035" y="670521"/>
                  </a:lnTo>
                  <a:lnTo>
                    <a:pt x="1520571" y="710590"/>
                  </a:lnTo>
                  <a:lnTo>
                    <a:pt x="1521675" y="725601"/>
                  </a:lnTo>
                  <a:lnTo>
                    <a:pt x="1518920" y="749096"/>
                  </a:lnTo>
                  <a:lnTo>
                    <a:pt x="1518831" y="749884"/>
                  </a:lnTo>
                  <a:lnTo>
                    <a:pt x="1496047" y="789889"/>
                  </a:lnTo>
                  <a:lnTo>
                    <a:pt x="1451622" y="818172"/>
                  </a:lnTo>
                  <a:lnTo>
                    <a:pt x="1392135" y="832485"/>
                  </a:lnTo>
                  <a:lnTo>
                    <a:pt x="1357160" y="834275"/>
                  </a:lnTo>
                  <a:lnTo>
                    <a:pt x="1320380" y="832904"/>
                  </a:lnTo>
                  <a:lnTo>
                    <a:pt x="1246581" y="821893"/>
                  </a:lnTo>
                  <a:lnTo>
                    <a:pt x="1209548" y="812253"/>
                  </a:lnTo>
                  <a:lnTo>
                    <a:pt x="1173137" y="800049"/>
                  </a:lnTo>
                  <a:lnTo>
                    <a:pt x="1104480" y="768464"/>
                  </a:lnTo>
                  <a:lnTo>
                    <a:pt x="1072210" y="749096"/>
                  </a:lnTo>
                  <a:lnTo>
                    <a:pt x="967917" y="967955"/>
                  </a:lnTo>
                  <a:lnTo>
                    <a:pt x="1008672" y="990803"/>
                  </a:lnTo>
                  <a:lnTo>
                    <a:pt x="1053109" y="1010907"/>
                  </a:lnTo>
                  <a:lnTo>
                    <a:pt x="1101217" y="1028255"/>
                  </a:lnTo>
                  <a:lnTo>
                    <a:pt x="1152994" y="1042860"/>
                  </a:lnTo>
                  <a:lnTo>
                    <a:pt x="1206512" y="1054430"/>
                  </a:lnTo>
                  <a:lnTo>
                    <a:pt x="1259840" y="1062685"/>
                  </a:lnTo>
                  <a:lnTo>
                    <a:pt x="1313002" y="1067638"/>
                  </a:lnTo>
                  <a:lnTo>
                    <a:pt x="1365973" y="1069289"/>
                  </a:lnTo>
                  <a:lnTo>
                    <a:pt x="1425956" y="1067295"/>
                  </a:lnTo>
                  <a:lnTo>
                    <a:pt x="1481353" y="1061300"/>
                  </a:lnTo>
                  <a:lnTo>
                    <a:pt x="1532178" y="1051306"/>
                  </a:lnTo>
                  <a:lnTo>
                    <a:pt x="1578419" y="1037323"/>
                  </a:lnTo>
                  <a:lnTo>
                    <a:pt x="1620075" y="1019352"/>
                  </a:lnTo>
                  <a:lnTo>
                    <a:pt x="1666113" y="992505"/>
                  </a:lnTo>
                  <a:lnTo>
                    <a:pt x="1705813" y="961898"/>
                  </a:lnTo>
                  <a:lnTo>
                    <a:pt x="1739188" y="927519"/>
                  </a:lnTo>
                  <a:lnTo>
                    <a:pt x="1766227" y="889368"/>
                  </a:lnTo>
                  <a:lnTo>
                    <a:pt x="1787105" y="848664"/>
                  </a:lnTo>
                  <a:lnTo>
                    <a:pt x="1792198" y="834275"/>
                  </a:lnTo>
                  <a:lnTo>
                    <a:pt x="1802015" y="806564"/>
                  </a:lnTo>
                  <a:lnTo>
                    <a:pt x="1810969" y="763092"/>
                  </a:lnTo>
                  <a:lnTo>
                    <a:pt x="1813953" y="718235"/>
                  </a:lnTo>
                  <a:close/>
                </a:path>
              </a:pathLst>
            </a:custGeom>
            <a:solidFill>
              <a:srgbClr val="DCC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3772077" y="9090673"/>
            <a:ext cx="358775" cy="272415"/>
          </a:xfrm>
          <a:custGeom>
            <a:avLst/>
            <a:gdLst/>
            <a:ahLst/>
            <a:cxnLst/>
            <a:rect l="l" t="t" r="r" b="b"/>
            <a:pathLst>
              <a:path w="358775" h="272415">
                <a:moveTo>
                  <a:pt x="219837" y="183261"/>
                </a:moveTo>
                <a:lnTo>
                  <a:pt x="205371" y="137871"/>
                </a:lnTo>
                <a:lnTo>
                  <a:pt x="192151" y="124587"/>
                </a:lnTo>
                <a:lnTo>
                  <a:pt x="179743" y="116166"/>
                </a:lnTo>
                <a:lnTo>
                  <a:pt x="162356" y="109207"/>
                </a:lnTo>
                <a:lnTo>
                  <a:pt x="151231" y="106934"/>
                </a:lnTo>
                <a:lnTo>
                  <a:pt x="154279" y="103632"/>
                </a:lnTo>
                <a:lnTo>
                  <a:pt x="196265" y="58293"/>
                </a:lnTo>
                <a:lnTo>
                  <a:pt x="206502" y="47244"/>
                </a:lnTo>
                <a:lnTo>
                  <a:pt x="206502" y="32385"/>
                </a:lnTo>
                <a:lnTo>
                  <a:pt x="206502" y="0"/>
                </a:lnTo>
                <a:lnTo>
                  <a:pt x="13716" y="0"/>
                </a:lnTo>
                <a:lnTo>
                  <a:pt x="13716" y="58293"/>
                </a:lnTo>
                <a:lnTo>
                  <a:pt x="118872" y="58293"/>
                </a:lnTo>
                <a:lnTo>
                  <a:pt x="71247" y="109728"/>
                </a:lnTo>
                <a:lnTo>
                  <a:pt x="71247" y="157353"/>
                </a:lnTo>
                <a:lnTo>
                  <a:pt x="102870" y="157353"/>
                </a:lnTo>
                <a:lnTo>
                  <a:pt x="112966" y="157797"/>
                </a:lnTo>
                <a:lnTo>
                  <a:pt x="143637" y="175399"/>
                </a:lnTo>
                <a:lnTo>
                  <a:pt x="143637" y="192151"/>
                </a:lnTo>
                <a:lnTo>
                  <a:pt x="109982" y="210718"/>
                </a:lnTo>
                <a:lnTo>
                  <a:pt x="108623" y="210718"/>
                </a:lnTo>
                <a:lnTo>
                  <a:pt x="101346" y="211074"/>
                </a:lnTo>
                <a:lnTo>
                  <a:pt x="63423" y="205460"/>
                </a:lnTo>
                <a:lnTo>
                  <a:pt x="27432" y="188976"/>
                </a:lnTo>
                <a:lnTo>
                  <a:pt x="0" y="245745"/>
                </a:lnTo>
                <a:lnTo>
                  <a:pt x="34823" y="261391"/>
                </a:lnTo>
                <a:lnTo>
                  <a:pt x="75869" y="270319"/>
                </a:lnTo>
                <a:lnTo>
                  <a:pt x="103632" y="272034"/>
                </a:lnTo>
                <a:lnTo>
                  <a:pt x="122897" y="271233"/>
                </a:lnTo>
                <a:lnTo>
                  <a:pt x="169545" y="259270"/>
                </a:lnTo>
                <a:lnTo>
                  <a:pt x="200444" y="235940"/>
                </a:lnTo>
                <a:lnTo>
                  <a:pt x="214680" y="211074"/>
                </a:lnTo>
                <a:lnTo>
                  <a:pt x="216738" y="205460"/>
                </a:lnTo>
                <a:lnTo>
                  <a:pt x="219062" y="194525"/>
                </a:lnTo>
                <a:lnTo>
                  <a:pt x="219837" y="183261"/>
                </a:lnTo>
                <a:close/>
              </a:path>
              <a:path w="358775" h="272415">
                <a:moveTo>
                  <a:pt x="358521" y="0"/>
                </a:moveTo>
                <a:lnTo>
                  <a:pt x="233553" y="0"/>
                </a:lnTo>
                <a:lnTo>
                  <a:pt x="233553" y="58293"/>
                </a:lnTo>
                <a:lnTo>
                  <a:pt x="283083" y="58293"/>
                </a:lnTo>
                <a:lnTo>
                  <a:pt x="283083" y="266700"/>
                </a:lnTo>
                <a:lnTo>
                  <a:pt x="358521" y="266700"/>
                </a:lnTo>
                <a:lnTo>
                  <a:pt x="358521" y="58293"/>
                </a:lnTo>
                <a:lnTo>
                  <a:pt x="358521" y="27051"/>
                </a:lnTo>
                <a:lnTo>
                  <a:pt x="358521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agen 301">
            <a:extLst>
              <a:ext uri="{FF2B5EF4-FFF2-40B4-BE49-F238E27FC236}">
                <a16:creationId xmlns:a16="http://schemas.microsoft.com/office/drawing/2014/main" xmlns="" id="{1E4D60A5-DD14-DD03-2973-95ED7972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550682" y="2991992"/>
            <a:ext cx="133985" cy="132715"/>
          </a:xfrm>
          <a:custGeom>
            <a:avLst/>
            <a:gdLst/>
            <a:ahLst/>
            <a:cxnLst/>
            <a:rect l="l" t="t" r="r" b="b"/>
            <a:pathLst>
              <a:path w="133985" h="132714">
                <a:moveTo>
                  <a:pt x="89433" y="111785"/>
                </a:moveTo>
                <a:lnTo>
                  <a:pt x="20967" y="111785"/>
                </a:lnTo>
                <a:lnTo>
                  <a:pt x="20967" y="78765"/>
                </a:lnTo>
                <a:lnTo>
                  <a:pt x="80543" y="78765"/>
                </a:lnTo>
                <a:lnTo>
                  <a:pt x="80543" y="59715"/>
                </a:lnTo>
                <a:lnTo>
                  <a:pt x="20967" y="59715"/>
                </a:lnTo>
                <a:lnTo>
                  <a:pt x="20967" y="27965"/>
                </a:lnTo>
                <a:lnTo>
                  <a:pt x="87299" y="27965"/>
                </a:lnTo>
                <a:lnTo>
                  <a:pt x="87299" y="7645"/>
                </a:lnTo>
                <a:lnTo>
                  <a:pt x="0" y="7645"/>
                </a:lnTo>
                <a:lnTo>
                  <a:pt x="0" y="27965"/>
                </a:lnTo>
                <a:lnTo>
                  <a:pt x="0" y="59715"/>
                </a:lnTo>
                <a:lnTo>
                  <a:pt x="0" y="78765"/>
                </a:lnTo>
                <a:lnTo>
                  <a:pt x="0" y="111785"/>
                </a:lnTo>
                <a:lnTo>
                  <a:pt x="0" y="132105"/>
                </a:lnTo>
                <a:lnTo>
                  <a:pt x="89433" y="132105"/>
                </a:lnTo>
                <a:lnTo>
                  <a:pt x="89433" y="111785"/>
                </a:lnTo>
                <a:close/>
              </a:path>
              <a:path w="133985" h="132714">
                <a:moveTo>
                  <a:pt x="133362" y="0"/>
                </a:moveTo>
                <a:lnTo>
                  <a:pt x="113436" y="0"/>
                </a:lnTo>
                <a:lnTo>
                  <a:pt x="113436" y="131940"/>
                </a:lnTo>
                <a:lnTo>
                  <a:pt x="133362" y="131940"/>
                </a:lnTo>
                <a:lnTo>
                  <a:pt x="133362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19541" y="2991992"/>
            <a:ext cx="359410" cy="133350"/>
            <a:chOff x="1819541" y="2991992"/>
            <a:chExt cx="359410" cy="1333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9541" y="2999625"/>
              <a:ext cx="96888" cy="12430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938299" y="29919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80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9914" y="3027909"/>
              <a:ext cx="83731" cy="974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91386" y="3027912"/>
              <a:ext cx="87122" cy="96012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312937" y="2991992"/>
            <a:ext cx="579755" cy="133350"/>
            <a:chOff x="2312937" y="2991992"/>
            <a:chExt cx="579755" cy="13335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12937" y="2999625"/>
              <a:ext cx="354342" cy="1257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86655" y="2999625"/>
              <a:ext cx="158239" cy="12571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872638" y="29919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80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019156" y="2991994"/>
            <a:ext cx="213995" cy="133350"/>
            <a:chOff x="3019156" y="2991994"/>
            <a:chExt cx="213995" cy="13335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19156" y="2991994"/>
              <a:ext cx="96723" cy="1333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38641" y="3027908"/>
              <a:ext cx="94056" cy="97434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361261" y="2991992"/>
            <a:ext cx="887094" cy="133350"/>
            <a:chOff x="3361261" y="2991992"/>
            <a:chExt cx="887094" cy="13335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61261" y="2999626"/>
              <a:ext cx="412667" cy="12571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801668" y="3027908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19">
                  <a:moveTo>
                    <a:pt x="50495" y="0"/>
                  </a:moveTo>
                  <a:lnTo>
                    <a:pt x="19913" y="20434"/>
                  </a:lnTo>
                  <a:lnTo>
                    <a:pt x="19913" y="1409"/>
                  </a:lnTo>
                  <a:lnTo>
                    <a:pt x="0" y="1409"/>
                  </a:lnTo>
                  <a:lnTo>
                    <a:pt x="0" y="96024"/>
                  </a:lnTo>
                  <a:lnTo>
                    <a:pt x="19913" y="96024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72250" y="3027904"/>
              <a:ext cx="162152" cy="9743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056989" y="2991992"/>
              <a:ext cx="69215" cy="132080"/>
            </a:xfrm>
            <a:custGeom>
              <a:avLst/>
              <a:gdLst/>
              <a:ahLst/>
              <a:cxnLst/>
              <a:rect l="l" t="t" r="r" b="b"/>
              <a:pathLst>
                <a:path w="69214" h="132080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  <a:path w="69214" h="132080">
                  <a:moveTo>
                    <a:pt x="68630" y="0"/>
                  </a:moveTo>
                  <a:lnTo>
                    <a:pt x="48717" y="0"/>
                  </a:lnTo>
                  <a:lnTo>
                    <a:pt x="48717" y="131940"/>
                  </a:lnTo>
                  <a:lnTo>
                    <a:pt x="68630" y="131940"/>
                  </a:lnTo>
                  <a:lnTo>
                    <a:pt x="6863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48192" y="3027904"/>
              <a:ext cx="99568" cy="97434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4368679" y="2989323"/>
            <a:ext cx="477520" cy="158750"/>
            <a:chOff x="4368679" y="2989323"/>
            <a:chExt cx="477520" cy="158750"/>
          </a:xfrm>
        </p:grpSpPr>
        <p:sp>
          <p:nvSpPr>
            <p:cNvPr id="22" name="object 22"/>
            <p:cNvSpPr/>
            <p:nvPr/>
          </p:nvSpPr>
          <p:spPr>
            <a:xfrm>
              <a:off x="4368679" y="2989323"/>
              <a:ext cx="44450" cy="158750"/>
            </a:xfrm>
            <a:custGeom>
              <a:avLst/>
              <a:gdLst/>
              <a:ahLst/>
              <a:cxnLst/>
              <a:rect l="l" t="t" r="r" b="b"/>
              <a:pathLst>
                <a:path w="44450" h="158750">
                  <a:moveTo>
                    <a:pt x="44259" y="0"/>
                  </a:moveTo>
                  <a:lnTo>
                    <a:pt x="23101" y="0"/>
                  </a:lnTo>
                  <a:lnTo>
                    <a:pt x="18841" y="6691"/>
                  </a:lnTo>
                  <a:lnTo>
                    <a:pt x="4039" y="45684"/>
                  </a:lnTo>
                  <a:lnTo>
                    <a:pt x="0" y="79120"/>
                  </a:lnTo>
                  <a:lnTo>
                    <a:pt x="448" y="90251"/>
                  </a:lnTo>
                  <a:lnTo>
                    <a:pt x="10883" y="134305"/>
                  </a:lnTo>
                  <a:lnTo>
                    <a:pt x="23101" y="158241"/>
                  </a:lnTo>
                  <a:lnTo>
                    <a:pt x="44259" y="158241"/>
                  </a:lnTo>
                  <a:lnTo>
                    <a:pt x="39306" y="150557"/>
                  </a:lnTo>
                  <a:lnTo>
                    <a:pt x="34753" y="141906"/>
                  </a:lnTo>
                  <a:lnTo>
                    <a:pt x="21504" y="99993"/>
                  </a:lnTo>
                  <a:lnTo>
                    <a:pt x="19723" y="79120"/>
                  </a:lnTo>
                  <a:lnTo>
                    <a:pt x="20168" y="68793"/>
                  </a:lnTo>
                  <a:lnTo>
                    <a:pt x="30600" y="25960"/>
                  </a:lnTo>
                  <a:lnTo>
                    <a:pt x="39306" y="7691"/>
                  </a:lnTo>
                  <a:lnTo>
                    <a:pt x="44259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36064" y="2999625"/>
              <a:ext cx="96888" cy="12430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557674" y="2999638"/>
              <a:ext cx="89535" cy="124460"/>
            </a:xfrm>
            <a:custGeom>
              <a:avLst/>
              <a:gdLst/>
              <a:ahLst/>
              <a:cxnLst/>
              <a:rect l="l" t="t" r="r" b="b"/>
              <a:pathLst>
                <a:path w="89535" h="124460">
                  <a:moveTo>
                    <a:pt x="89433" y="104140"/>
                  </a:moveTo>
                  <a:lnTo>
                    <a:pt x="20967" y="104140"/>
                  </a:lnTo>
                  <a:lnTo>
                    <a:pt x="20967" y="71120"/>
                  </a:lnTo>
                  <a:lnTo>
                    <a:pt x="80543" y="71120"/>
                  </a:lnTo>
                  <a:lnTo>
                    <a:pt x="80543" y="52070"/>
                  </a:lnTo>
                  <a:lnTo>
                    <a:pt x="20967" y="52070"/>
                  </a:lnTo>
                  <a:lnTo>
                    <a:pt x="20967" y="20320"/>
                  </a:lnTo>
                  <a:lnTo>
                    <a:pt x="87299" y="20320"/>
                  </a:lnTo>
                  <a:lnTo>
                    <a:pt x="87299" y="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0" y="52070"/>
                  </a:lnTo>
                  <a:lnTo>
                    <a:pt x="0" y="71120"/>
                  </a:lnTo>
                  <a:lnTo>
                    <a:pt x="0" y="104140"/>
                  </a:lnTo>
                  <a:lnTo>
                    <a:pt x="0" y="124460"/>
                  </a:lnTo>
                  <a:lnTo>
                    <a:pt x="89433" y="124460"/>
                  </a:lnTo>
                  <a:lnTo>
                    <a:pt x="89433" y="10414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73963" y="2989324"/>
              <a:ext cx="171926" cy="158241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4967512" y="2996612"/>
            <a:ext cx="948055" cy="128905"/>
            <a:chOff x="4967512" y="2996612"/>
            <a:chExt cx="948055" cy="128905"/>
          </a:xfrm>
        </p:grpSpPr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67512" y="2996612"/>
              <a:ext cx="86410" cy="1273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73832" y="2996615"/>
              <a:ext cx="101346" cy="12872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94561" y="2996612"/>
              <a:ext cx="190596" cy="12731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404891" y="2996615"/>
              <a:ext cx="163830" cy="127635"/>
            </a:xfrm>
            <a:custGeom>
              <a:avLst/>
              <a:gdLst/>
              <a:ahLst/>
              <a:cxnLst/>
              <a:rect l="l" t="t" r="r" b="b"/>
              <a:pathLst>
                <a:path w="163829" h="127635">
                  <a:moveTo>
                    <a:pt x="59029" y="64897"/>
                  </a:moveTo>
                  <a:lnTo>
                    <a:pt x="0" y="64897"/>
                  </a:lnTo>
                  <a:lnTo>
                    <a:pt x="0" y="83566"/>
                  </a:lnTo>
                  <a:lnTo>
                    <a:pt x="59029" y="83566"/>
                  </a:lnTo>
                  <a:lnTo>
                    <a:pt x="59029" y="64897"/>
                  </a:lnTo>
                  <a:close/>
                </a:path>
                <a:path w="163829" h="127635">
                  <a:moveTo>
                    <a:pt x="163753" y="107226"/>
                  </a:moveTo>
                  <a:lnTo>
                    <a:pt x="107391" y="107226"/>
                  </a:lnTo>
                  <a:lnTo>
                    <a:pt x="136550" y="77533"/>
                  </a:lnTo>
                  <a:lnTo>
                    <a:pt x="142684" y="70993"/>
                  </a:lnTo>
                  <a:lnTo>
                    <a:pt x="159842" y="43205"/>
                  </a:lnTo>
                  <a:lnTo>
                    <a:pt x="159842" y="36804"/>
                  </a:lnTo>
                  <a:lnTo>
                    <a:pt x="135407" y="2463"/>
                  </a:lnTo>
                  <a:lnTo>
                    <a:pt x="120815" y="0"/>
                  </a:lnTo>
                  <a:lnTo>
                    <a:pt x="113385" y="393"/>
                  </a:lnTo>
                  <a:lnTo>
                    <a:pt x="77343" y="24726"/>
                  </a:lnTo>
                  <a:lnTo>
                    <a:pt x="94234" y="34493"/>
                  </a:lnTo>
                  <a:lnTo>
                    <a:pt x="99606" y="27647"/>
                  </a:lnTo>
                  <a:lnTo>
                    <a:pt x="105651" y="22758"/>
                  </a:lnTo>
                  <a:lnTo>
                    <a:pt x="112331" y="19824"/>
                  </a:lnTo>
                  <a:lnTo>
                    <a:pt x="119659" y="18846"/>
                  </a:lnTo>
                  <a:lnTo>
                    <a:pt x="125463" y="18846"/>
                  </a:lnTo>
                  <a:lnTo>
                    <a:pt x="130263" y="20599"/>
                  </a:lnTo>
                  <a:lnTo>
                    <a:pt x="137858" y="27597"/>
                  </a:lnTo>
                  <a:lnTo>
                    <a:pt x="139750" y="31826"/>
                  </a:lnTo>
                  <a:lnTo>
                    <a:pt x="139750" y="41783"/>
                  </a:lnTo>
                  <a:lnTo>
                    <a:pt x="78752" y="109524"/>
                  </a:lnTo>
                  <a:lnTo>
                    <a:pt x="78752" y="127317"/>
                  </a:lnTo>
                  <a:lnTo>
                    <a:pt x="163753" y="127317"/>
                  </a:lnTo>
                  <a:lnTo>
                    <a:pt x="163753" y="107226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588555" y="2996615"/>
              <a:ext cx="204470" cy="12889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813644" y="2996615"/>
              <a:ext cx="101346" cy="128727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6037689" y="3027908"/>
            <a:ext cx="203200" cy="97790"/>
            <a:chOff x="6037689" y="3027908"/>
            <a:chExt cx="203200" cy="97790"/>
          </a:xfrm>
        </p:grpSpPr>
        <p:pic>
          <p:nvPicPr>
            <p:cNvPr id="34" name="object 3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37689" y="3027908"/>
              <a:ext cx="94056" cy="9743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53613" y="3027912"/>
              <a:ext cx="87121" cy="96012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538946" y="3233287"/>
            <a:ext cx="1159510" cy="133350"/>
            <a:chOff x="1538946" y="3233287"/>
            <a:chExt cx="1159510" cy="133350"/>
          </a:xfrm>
        </p:grpSpPr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38946" y="3233287"/>
              <a:ext cx="1117240" cy="1333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678049" y="32332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2766484" y="3233287"/>
            <a:ext cx="2334895" cy="167005"/>
            <a:chOff x="2766484" y="3233287"/>
            <a:chExt cx="2334895" cy="167005"/>
          </a:xfrm>
        </p:grpSpPr>
        <p:pic>
          <p:nvPicPr>
            <p:cNvPr id="40" name="object 4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66484" y="3233287"/>
              <a:ext cx="1963023" cy="16641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752276" y="32332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794949" y="3269206"/>
              <a:ext cx="306334" cy="97436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5168887" y="3233292"/>
            <a:ext cx="125730" cy="133350"/>
            <a:chOff x="5168887" y="3233292"/>
            <a:chExt cx="125730" cy="133350"/>
          </a:xfrm>
        </p:grpSpPr>
        <p:sp>
          <p:nvSpPr>
            <p:cNvPr id="44" name="object 44"/>
            <p:cNvSpPr/>
            <p:nvPr/>
          </p:nvSpPr>
          <p:spPr>
            <a:xfrm>
              <a:off x="5168887" y="32332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10502" y="3269209"/>
              <a:ext cx="83731" cy="97434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361698" y="3230270"/>
            <a:ext cx="879019" cy="173009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1541802" y="3474592"/>
            <a:ext cx="255904" cy="133350"/>
            <a:chOff x="1541802" y="3474592"/>
            <a:chExt cx="255904" cy="133350"/>
          </a:xfrm>
        </p:grpSpPr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41802" y="3474594"/>
              <a:ext cx="96723" cy="13335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61287" y="3510508"/>
              <a:ext cx="94056" cy="9743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777212" y="34745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1923058" y="3471570"/>
            <a:ext cx="795020" cy="173355"/>
            <a:chOff x="1923058" y="3471570"/>
            <a:chExt cx="795020" cy="173355"/>
          </a:xfrm>
        </p:grpSpPr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23058" y="3510505"/>
              <a:ext cx="93357" cy="13407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038987" y="3510504"/>
              <a:ext cx="99568" cy="9743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61133" y="3474587"/>
              <a:ext cx="96723" cy="13335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2278138" y="3471570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62"/>
                  </a:lnTo>
                  <a:lnTo>
                    <a:pt x="22402" y="134962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10" y="1244"/>
                  </a:lnTo>
                  <a:lnTo>
                    <a:pt x="1244" y="6223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210" y="24002"/>
                  </a:lnTo>
                  <a:lnTo>
                    <a:pt x="9182" y="25247"/>
                  </a:lnTo>
                  <a:lnTo>
                    <a:pt x="16052" y="25247"/>
                  </a:lnTo>
                  <a:lnTo>
                    <a:pt x="19011" y="24002"/>
                  </a:lnTo>
                  <a:lnTo>
                    <a:pt x="24002" y="19024"/>
                  </a:lnTo>
                  <a:lnTo>
                    <a:pt x="25234" y="16065"/>
                  </a:lnTo>
                  <a:lnTo>
                    <a:pt x="25234" y="9182"/>
                  </a:lnTo>
                  <a:lnTo>
                    <a:pt x="24002" y="6223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323298" y="3510508"/>
              <a:ext cx="94056" cy="97434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2439221" y="3510508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34"/>
                  </a:lnTo>
                  <a:lnTo>
                    <a:pt x="19913" y="1409"/>
                  </a:lnTo>
                  <a:lnTo>
                    <a:pt x="0" y="1409"/>
                  </a:lnTo>
                  <a:lnTo>
                    <a:pt x="0" y="96024"/>
                  </a:lnTo>
                  <a:lnTo>
                    <a:pt x="19913" y="96024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09804" y="3510512"/>
              <a:ext cx="87122" cy="9601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18437" y="3510504"/>
              <a:ext cx="99568" cy="97434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2837536" y="3474594"/>
            <a:ext cx="213995" cy="133350"/>
            <a:chOff x="2837536" y="3474594"/>
            <a:chExt cx="213995" cy="133350"/>
          </a:xfrm>
        </p:grpSpPr>
        <p:pic>
          <p:nvPicPr>
            <p:cNvPr id="61" name="object 6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37536" y="3474594"/>
              <a:ext cx="96723" cy="13335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957021" y="3510508"/>
              <a:ext cx="94056" cy="97434"/>
            </a:xfrm>
            <a:prstGeom prst="rect">
              <a:avLst/>
            </a:prstGeom>
          </p:spPr>
        </p:pic>
      </p:grpSp>
      <p:grpSp>
        <p:nvGrpSpPr>
          <p:cNvPr id="63" name="object 63"/>
          <p:cNvGrpSpPr/>
          <p:nvPr/>
        </p:nvGrpSpPr>
        <p:grpSpPr>
          <a:xfrm>
            <a:off x="3175952" y="3474592"/>
            <a:ext cx="125730" cy="133350"/>
            <a:chOff x="3175952" y="3474592"/>
            <a:chExt cx="125730" cy="133350"/>
          </a:xfrm>
        </p:grpSpPr>
        <p:sp>
          <p:nvSpPr>
            <p:cNvPr id="64" name="object 64"/>
            <p:cNvSpPr/>
            <p:nvPr/>
          </p:nvSpPr>
          <p:spPr>
            <a:xfrm>
              <a:off x="3175952" y="34745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17557" y="3510509"/>
              <a:ext cx="83731" cy="97434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3425991" y="3471570"/>
            <a:ext cx="667385" cy="136525"/>
            <a:chOff x="3425991" y="3471570"/>
            <a:chExt cx="667385" cy="136525"/>
          </a:xfrm>
        </p:grpSpPr>
        <p:pic>
          <p:nvPicPr>
            <p:cNvPr id="67" name="object 6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425991" y="3510508"/>
              <a:ext cx="94056" cy="97434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41915" y="3510512"/>
              <a:ext cx="87121" cy="9601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648233" y="3471570"/>
              <a:ext cx="104362" cy="13637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72524" y="3474594"/>
              <a:ext cx="96723" cy="133350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890942" y="3510509"/>
              <a:ext cx="83731" cy="9743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996374" y="3474594"/>
              <a:ext cx="96723" cy="133350"/>
            </a:xfrm>
            <a:prstGeom prst="rect">
              <a:avLst/>
            </a:prstGeom>
          </p:spPr>
        </p:pic>
      </p:grpSp>
      <p:grpSp>
        <p:nvGrpSpPr>
          <p:cNvPr id="73" name="object 73"/>
          <p:cNvGrpSpPr/>
          <p:nvPr/>
        </p:nvGrpSpPr>
        <p:grpSpPr>
          <a:xfrm>
            <a:off x="4224896" y="3510503"/>
            <a:ext cx="370205" cy="130810"/>
            <a:chOff x="4224896" y="3510503"/>
            <a:chExt cx="370205" cy="130810"/>
          </a:xfrm>
        </p:grpSpPr>
        <p:pic>
          <p:nvPicPr>
            <p:cNvPr id="74" name="object 7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24896" y="3510503"/>
              <a:ext cx="196113" cy="130505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448749" y="3510508"/>
              <a:ext cx="146314" cy="97435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4719754" y="3474592"/>
            <a:ext cx="135890" cy="133350"/>
            <a:chOff x="4719754" y="3474592"/>
            <a:chExt cx="135890" cy="133350"/>
          </a:xfrm>
        </p:grpSpPr>
        <p:pic>
          <p:nvPicPr>
            <p:cNvPr id="77" name="object 7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719754" y="3510508"/>
              <a:ext cx="94056" cy="97434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835677" y="34745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4981164" y="3471570"/>
            <a:ext cx="1059815" cy="136525"/>
            <a:chOff x="4981164" y="3471570"/>
            <a:chExt cx="1059815" cy="136525"/>
          </a:xfrm>
        </p:grpSpPr>
        <p:pic>
          <p:nvPicPr>
            <p:cNvPr id="80" name="object 8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981164" y="3510505"/>
              <a:ext cx="88023" cy="97434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089800" y="3471570"/>
              <a:ext cx="305629" cy="13637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421391" y="3510512"/>
              <a:ext cx="152552" cy="96012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599201" y="3471570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62"/>
                  </a:lnTo>
                  <a:lnTo>
                    <a:pt x="22402" y="134962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69" y="0"/>
                  </a:lnTo>
                  <a:lnTo>
                    <a:pt x="6210" y="1244"/>
                  </a:lnTo>
                  <a:lnTo>
                    <a:pt x="1231" y="6223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31" y="19024"/>
                  </a:lnTo>
                  <a:lnTo>
                    <a:pt x="6210" y="24002"/>
                  </a:lnTo>
                  <a:lnTo>
                    <a:pt x="9169" y="25247"/>
                  </a:lnTo>
                  <a:lnTo>
                    <a:pt x="16052" y="25247"/>
                  </a:lnTo>
                  <a:lnTo>
                    <a:pt x="19011" y="24002"/>
                  </a:lnTo>
                  <a:lnTo>
                    <a:pt x="23990" y="19024"/>
                  </a:lnTo>
                  <a:lnTo>
                    <a:pt x="25234" y="16065"/>
                  </a:lnTo>
                  <a:lnTo>
                    <a:pt x="25234" y="9182"/>
                  </a:lnTo>
                  <a:lnTo>
                    <a:pt x="23990" y="6223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44361" y="3510508"/>
              <a:ext cx="94056" cy="9743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60285" y="3510512"/>
              <a:ext cx="87121" cy="9601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866603" y="3482225"/>
              <a:ext cx="174250" cy="125717"/>
            </a:xfrm>
            <a:prstGeom prst="rect">
              <a:avLst/>
            </a:prstGeom>
          </p:spPr>
        </p:pic>
      </p:grpSp>
      <p:pic>
        <p:nvPicPr>
          <p:cNvPr id="87" name="object 87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6153637" y="3511922"/>
            <a:ext cx="99212" cy="132283"/>
          </a:xfrm>
          <a:prstGeom prst="rect">
            <a:avLst/>
          </a:prstGeom>
        </p:spPr>
      </p:pic>
      <p:grpSp>
        <p:nvGrpSpPr>
          <p:cNvPr id="88" name="object 88"/>
          <p:cNvGrpSpPr/>
          <p:nvPr/>
        </p:nvGrpSpPr>
        <p:grpSpPr>
          <a:xfrm>
            <a:off x="1541802" y="3715892"/>
            <a:ext cx="876300" cy="133350"/>
            <a:chOff x="1541802" y="3715892"/>
            <a:chExt cx="876300" cy="133350"/>
          </a:xfrm>
        </p:grpSpPr>
        <p:pic>
          <p:nvPicPr>
            <p:cNvPr id="89" name="object 8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41802" y="3715894"/>
              <a:ext cx="96723" cy="133350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61287" y="3751808"/>
              <a:ext cx="282515" cy="97435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971541" y="3751808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34"/>
                  </a:lnTo>
                  <a:lnTo>
                    <a:pt x="19913" y="1409"/>
                  </a:lnTo>
                  <a:lnTo>
                    <a:pt x="0" y="1409"/>
                  </a:lnTo>
                  <a:lnTo>
                    <a:pt x="0" y="96024"/>
                  </a:lnTo>
                  <a:lnTo>
                    <a:pt x="19913" y="96024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42123" y="3751804"/>
              <a:ext cx="162152" cy="97434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2226856" y="3715892"/>
              <a:ext cx="69215" cy="132080"/>
            </a:xfrm>
            <a:custGeom>
              <a:avLst/>
              <a:gdLst/>
              <a:ahLst/>
              <a:cxnLst/>
              <a:rect l="l" t="t" r="r" b="b"/>
              <a:pathLst>
                <a:path w="69214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  <a:path w="69214" h="132079">
                  <a:moveTo>
                    <a:pt x="68630" y="0"/>
                  </a:moveTo>
                  <a:lnTo>
                    <a:pt x="48717" y="0"/>
                  </a:lnTo>
                  <a:lnTo>
                    <a:pt x="48717" y="131940"/>
                  </a:lnTo>
                  <a:lnTo>
                    <a:pt x="68630" y="131940"/>
                  </a:lnTo>
                  <a:lnTo>
                    <a:pt x="6863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18065" y="3751804"/>
              <a:ext cx="99568" cy="97434"/>
            </a:xfrm>
            <a:prstGeom prst="rect">
              <a:avLst/>
            </a:prstGeom>
          </p:spPr>
        </p:pic>
      </p:grpSp>
      <p:grpSp>
        <p:nvGrpSpPr>
          <p:cNvPr id="95" name="object 95"/>
          <p:cNvGrpSpPr/>
          <p:nvPr/>
        </p:nvGrpSpPr>
        <p:grpSpPr>
          <a:xfrm>
            <a:off x="2499784" y="3715894"/>
            <a:ext cx="690880" cy="133350"/>
            <a:chOff x="2499784" y="3715894"/>
            <a:chExt cx="690880" cy="133350"/>
          </a:xfrm>
        </p:grpSpPr>
        <p:pic>
          <p:nvPicPr>
            <p:cNvPr id="96" name="object 9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99784" y="3715894"/>
              <a:ext cx="96723" cy="133350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624236" y="3753224"/>
              <a:ext cx="87122" cy="9601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740164" y="3751808"/>
              <a:ext cx="146315" cy="9743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14220" y="3751812"/>
              <a:ext cx="87122" cy="9601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020538" y="3723525"/>
              <a:ext cx="169631" cy="125717"/>
            </a:xfrm>
            <a:prstGeom prst="rect">
              <a:avLst/>
            </a:prstGeom>
          </p:spPr>
        </p:pic>
      </p:grpSp>
      <p:pic>
        <p:nvPicPr>
          <p:cNvPr id="101" name="object 101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3271618" y="3751808"/>
            <a:ext cx="293907" cy="97434"/>
          </a:xfrm>
          <a:prstGeom prst="rect">
            <a:avLst/>
          </a:prstGeom>
        </p:spPr>
      </p:pic>
      <p:grpSp>
        <p:nvGrpSpPr>
          <p:cNvPr id="102" name="object 102"/>
          <p:cNvGrpSpPr/>
          <p:nvPr/>
        </p:nvGrpSpPr>
        <p:grpSpPr>
          <a:xfrm>
            <a:off x="3652998" y="3715894"/>
            <a:ext cx="723900" cy="167005"/>
            <a:chOff x="3652998" y="3715894"/>
            <a:chExt cx="723900" cy="167005"/>
          </a:xfrm>
        </p:grpSpPr>
        <p:pic>
          <p:nvPicPr>
            <p:cNvPr id="103" name="object 10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652998" y="3751803"/>
              <a:ext cx="207505" cy="130505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3882370" y="3751808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34"/>
                  </a:lnTo>
                  <a:lnTo>
                    <a:pt x="19913" y="1409"/>
                  </a:lnTo>
                  <a:lnTo>
                    <a:pt x="0" y="1409"/>
                  </a:lnTo>
                  <a:lnTo>
                    <a:pt x="0" y="96024"/>
                  </a:lnTo>
                  <a:lnTo>
                    <a:pt x="19913" y="96024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952953" y="3715894"/>
              <a:ext cx="255324" cy="13335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30853" y="3751804"/>
              <a:ext cx="99568" cy="97434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4350330" y="3822753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16827" y="0"/>
                  </a:moveTo>
                  <a:lnTo>
                    <a:pt x="9486" y="0"/>
                  </a:lnTo>
                  <a:lnTo>
                    <a:pt x="6375" y="1270"/>
                  </a:lnTo>
                  <a:lnTo>
                    <a:pt x="1282" y="6375"/>
                  </a:lnTo>
                  <a:lnTo>
                    <a:pt x="0" y="9486"/>
                  </a:lnTo>
                  <a:lnTo>
                    <a:pt x="0" y="16840"/>
                  </a:lnTo>
                  <a:lnTo>
                    <a:pt x="1282" y="19964"/>
                  </a:lnTo>
                  <a:lnTo>
                    <a:pt x="3822" y="22580"/>
                  </a:lnTo>
                  <a:lnTo>
                    <a:pt x="6375" y="25184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84"/>
                  </a:lnTo>
                  <a:lnTo>
                    <a:pt x="25196" y="19964"/>
                  </a:lnTo>
                  <a:lnTo>
                    <a:pt x="26492" y="16840"/>
                  </a:lnTo>
                  <a:lnTo>
                    <a:pt x="26492" y="9486"/>
                  </a:lnTo>
                  <a:lnTo>
                    <a:pt x="25196" y="6375"/>
                  </a:lnTo>
                  <a:lnTo>
                    <a:pt x="19977" y="1270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8" name="object 108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4471256" y="3723525"/>
            <a:ext cx="365734" cy="125717"/>
          </a:xfrm>
          <a:prstGeom prst="rect">
            <a:avLst/>
          </a:prstGeom>
        </p:spPr>
      </p:pic>
      <p:grpSp>
        <p:nvGrpSpPr>
          <p:cNvPr id="109" name="object 109"/>
          <p:cNvGrpSpPr/>
          <p:nvPr/>
        </p:nvGrpSpPr>
        <p:grpSpPr>
          <a:xfrm>
            <a:off x="4924462" y="3715892"/>
            <a:ext cx="360045" cy="167005"/>
            <a:chOff x="4924462" y="3715892"/>
            <a:chExt cx="360045" cy="167005"/>
          </a:xfrm>
        </p:grpSpPr>
        <p:pic>
          <p:nvPicPr>
            <p:cNvPr id="110" name="object 11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924462" y="3751803"/>
              <a:ext cx="96723" cy="130505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5043944" y="37158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85561" y="3751809"/>
              <a:ext cx="83731" cy="97434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197032" y="3751812"/>
              <a:ext cx="87121" cy="96012"/>
            </a:xfrm>
            <a:prstGeom prst="rect">
              <a:avLst/>
            </a:prstGeom>
          </p:spPr>
        </p:pic>
      </p:grpSp>
      <p:grpSp>
        <p:nvGrpSpPr>
          <p:cNvPr id="114" name="object 114"/>
          <p:cNvGrpSpPr/>
          <p:nvPr/>
        </p:nvGrpSpPr>
        <p:grpSpPr>
          <a:xfrm>
            <a:off x="5371472" y="3712870"/>
            <a:ext cx="554990" cy="136525"/>
            <a:chOff x="5371472" y="3712870"/>
            <a:chExt cx="554990" cy="136525"/>
          </a:xfrm>
        </p:grpSpPr>
        <p:pic>
          <p:nvPicPr>
            <p:cNvPr id="115" name="object 11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71472" y="3715894"/>
              <a:ext cx="96723" cy="13335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490956" y="3712870"/>
              <a:ext cx="206606" cy="136372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23525" y="3751812"/>
              <a:ext cx="87121" cy="96012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832342" y="3751808"/>
              <a:ext cx="94056" cy="97434"/>
            </a:xfrm>
            <a:prstGeom prst="rect">
              <a:avLst/>
            </a:prstGeom>
          </p:spPr>
        </p:pic>
      </p:grpSp>
      <p:grpSp>
        <p:nvGrpSpPr>
          <p:cNvPr id="119" name="object 119"/>
          <p:cNvGrpSpPr/>
          <p:nvPr/>
        </p:nvGrpSpPr>
        <p:grpSpPr>
          <a:xfrm>
            <a:off x="6013881" y="3715892"/>
            <a:ext cx="232410" cy="133350"/>
            <a:chOff x="6013881" y="3715892"/>
            <a:chExt cx="232410" cy="133350"/>
          </a:xfrm>
        </p:grpSpPr>
        <p:sp>
          <p:nvSpPr>
            <p:cNvPr id="120" name="object 120"/>
            <p:cNvSpPr/>
            <p:nvPr/>
          </p:nvSpPr>
          <p:spPr>
            <a:xfrm>
              <a:off x="6013881" y="37158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056367" y="3751804"/>
              <a:ext cx="189539" cy="97438"/>
            </a:xfrm>
            <a:prstGeom prst="rect">
              <a:avLst/>
            </a:prstGeom>
          </p:spPr>
        </p:pic>
      </p:grpSp>
      <p:grpSp>
        <p:nvGrpSpPr>
          <p:cNvPr id="122" name="object 122"/>
          <p:cNvGrpSpPr/>
          <p:nvPr/>
        </p:nvGrpSpPr>
        <p:grpSpPr>
          <a:xfrm>
            <a:off x="1541616" y="3954169"/>
            <a:ext cx="852805" cy="172720"/>
            <a:chOff x="1541616" y="3954169"/>
            <a:chExt cx="852805" cy="172720"/>
          </a:xfrm>
        </p:grpSpPr>
        <p:pic>
          <p:nvPicPr>
            <p:cNvPr id="123" name="object 12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41616" y="3993104"/>
              <a:ext cx="99568" cy="97434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663762" y="3954169"/>
              <a:ext cx="141890" cy="172631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1825917" y="3954170"/>
              <a:ext cx="568325" cy="153670"/>
            </a:xfrm>
            <a:custGeom>
              <a:avLst/>
              <a:gdLst/>
              <a:ahLst/>
              <a:cxnLst/>
              <a:rect l="l" t="t" r="r" b="b"/>
              <a:pathLst>
                <a:path w="568325" h="153670">
                  <a:moveTo>
                    <a:pt x="94056" y="82664"/>
                  </a:moveTo>
                  <a:lnTo>
                    <a:pt x="74142" y="46012"/>
                  </a:lnTo>
                  <a:lnTo>
                    <a:pt x="74142" y="72783"/>
                  </a:lnTo>
                  <a:lnTo>
                    <a:pt x="74142" y="80721"/>
                  </a:lnTo>
                  <a:lnTo>
                    <a:pt x="19900" y="80721"/>
                  </a:lnTo>
                  <a:lnTo>
                    <a:pt x="19977" y="72999"/>
                  </a:lnTo>
                  <a:lnTo>
                    <a:pt x="22809" y="67119"/>
                  </a:lnTo>
                  <a:lnTo>
                    <a:pt x="34429" y="58229"/>
                  </a:lnTo>
                  <a:lnTo>
                    <a:pt x="40970" y="56007"/>
                  </a:lnTo>
                  <a:lnTo>
                    <a:pt x="55562" y="56007"/>
                  </a:lnTo>
                  <a:lnTo>
                    <a:pt x="61937" y="58229"/>
                  </a:lnTo>
                  <a:lnTo>
                    <a:pt x="61785" y="58229"/>
                  </a:lnTo>
                  <a:lnTo>
                    <a:pt x="71640" y="66675"/>
                  </a:lnTo>
                  <a:lnTo>
                    <a:pt x="74142" y="72783"/>
                  </a:lnTo>
                  <a:lnTo>
                    <a:pt x="74142" y="46012"/>
                  </a:lnTo>
                  <a:lnTo>
                    <a:pt x="73418" y="45491"/>
                  </a:lnTo>
                  <a:lnTo>
                    <a:pt x="65582" y="41859"/>
                  </a:lnTo>
                  <a:lnTo>
                    <a:pt x="57391" y="39763"/>
                  </a:lnTo>
                  <a:lnTo>
                    <a:pt x="58229" y="39763"/>
                  </a:lnTo>
                  <a:lnTo>
                    <a:pt x="47726" y="38938"/>
                  </a:lnTo>
                  <a:lnTo>
                    <a:pt x="38404" y="39763"/>
                  </a:lnTo>
                  <a:lnTo>
                    <a:pt x="29718" y="42240"/>
                  </a:lnTo>
                  <a:lnTo>
                    <a:pt x="889" y="76987"/>
                  </a:lnTo>
                  <a:lnTo>
                    <a:pt x="0" y="87566"/>
                  </a:lnTo>
                  <a:lnTo>
                    <a:pt x="876" y="98158"/>
                  </a:lnTo>
                  <a:lnTo>
                    <a:pt x="29400" y="133070"/>
                  </a:lnTo>
                  <a:lnTo>
                    <a:pt x="47815" y="136372"/>
                  </a:lnTo>
                  <a:lnTo>
                    <a:pt x="59512" y="135394"/>
                  </a:lnTo>
                  <a:lnTo>
                    <a:pt x="70040" y="132422"/>
                  </a:lnTo>
                  <a:lnTo>
                    <a:pt x="79425" y="127482"/>
                  </a:lnTo>
                  <a:lnTo>
                    <a:pt x="87642" y="120548"/>
                  </a:lnTo>
                  <a:lnTo>
                    <a:pt x="86512" y="119303"/>
                  </a:lnTo>
                  <a:lnTo>
                    <a:pt x="76263" y="108102"/>
                  </a:lnTo>
                  <a:lnTo>
                    <a:pt x="71107" y="113004"/>
                  </a:lnTo>
                  <a:lnTo>
                    <a:pt x="64884" y="116509"/>
                  </a:lnTo>
                  <a:lnTo>
                    <a:pt x="57607" y="118605"/>
                  </a:lnTo>
                  <a:lnTo>
                    <a:pt x="49250" y="119303"/>
                  </a:lnTo>
                  <a:lnTo>
                    <a:pt x="41783" y="119303"/>
                  </a:lnTo>
                  <a:lnTo>
                    <a:pt x="35128" y="117195"/>
                  </a:lnTo>
                  <a:lnTo>
                    <a:pt x="23520" y="108788"/>
                  </a:lnTo>
                  <a:lnTo>
                    <a:pt x="20383" y="103238"/>
                  </a:lnTo>
                  <a:lnTo>
                    <a:pt x="20027" y="98158"/>
                  </a:lnTo>
                  <a:lnTo>
                    <a:pt x="19900" y="96354"/>
                  </a:lnTo>
                  <a:lnTo>
                    <a:pt x="94056" y="96354"/>
                  </a:lnTo>
                  <a:lnTo>
                    <a:pt x="94056" y="82664"/>
                  </a:lnTo>
                  <a:close/>
                </a:path>
                <a:path w="568325" h="153670">
                  <a:moveTo>
                    <a:pt x="173723" y="126949"/>
                  </a:moveTo>
                  <a:lnTo>
                    <a:pt x="165531" y="112903"/>
                  </a:lnTo>
                  <a:lnTo>
                    <a:pt x="161632" y="117043"/>
                  </a:lnTo>
                  <a:lnTo>
                    <a:pt x="157530" y="119126"/>
                  </a:lnTo>
                  <a:lnTo>
                    <a:pt x="149009" y="119126"/>
                  </a:lnTo>
                  <a:lnTo>
                    <a:pt x="145681" y="117792"/>
                  </a:lnTo>
                  <a:lnTo>
                    <a:pt x="140944" y="112458"/>
                  </a:lnTo>
                  <a:lnTo>
                    <a:pt x="139763" y="108877"/>
                  </a:lnTo>
                  <a:lnTo>
                    <a:pt x="139763" y="56362"/>
                  </a:lnTo>
                  <a:lnTo>
                    <a:pt x="164655" y="56362"/>
                  </a:lnTo>
                  <a:lnTo>
                    <a:pt x="164655" y="40347"/>
                  </a:lnTo>
                  <a:lnTo>
                    <a:pt x="139763" y="40347"/>
                  </a:lnTo>
                  <a:lnTo>
                    <a:pt x="139763" y="10655"/>
                  </a:lnTo>
                  <a:lnTo>
                    <a:pt x="119849" y="10655"/>
                  </a:lnTo>
                  <a:lnTo>
                    <a:pt x="119849" y="40347"/>
                  </a:lnTo>
                  <a:lnTo>
                    <a:pt x="107924" y="40347"/>
                  </a:lnTo>
                  <a:lnTo>
                    <a:pt x="107924" y="56362"/>
                  </a:lnTo>
                  <a:lnTo>
                    <a:pt x="119849" y="56362"/>
                  </a:lnTo>
                  <a:lnTo>
                    <a:pt x="119849" y="113792"/>
                  </a:lnTo>
                  <a:lnTo>
                    <a:pt x="122834" y="121716"/>
                  </a:lnTo>
                  <a:lnTo>
                    <a:pt x="134797" y="133438"/>
                  </a:lnTo>
                  <a:lnTo>
                    <a:pt x="142036" y="136372"/>
                  </a:lnTo>
                  <a:lnTo>
                    <a:pt x="158991" y="136372"/>
                  </a:lnTo>
                  <a:lnTo>
                    <a:pt x="166725" y="133235"/>
                  </a:lnTo>
                  <a:lnTo>
                    <a:pt x="173723" y="126949"/>
                  </a:lnTo>
                  <a:close/>
                </a:path>
                <a:path w="568325" h="153670">
                  <a:moveTo>
                    <a:pt x="209461" y="40360"/>
                  </a:moveTo>
                  <a:lnTo>
                    <a:pt x="189534" y="40360"/>
                  </a:lnTo>
                  <a:lnTo>
                    <a:pt x="189534" y="134962"/>
                  </a:lnTo>
                  <a:lnTo>
                    <a:pt x="209461" y="134962"/>
                  </a:lnTo>
                  <a:lnTo>
                    <a:pt x="209461" y="40360"/>
                  </a:lnTo>
                  <a:close/>
                </a:path>
                <a:path w="568325" h="153670">
                  <a:moveTo>
                    <a:pt x="212293" y="9182"/>
                  </a:moveTo>
                  <a:lnTo>
                    <a:pt x="211061" y="6223"/>
                  </a:lnTo>
                  <a:lnTo>
                    <a:pt x="206070" y="1244"/>
                  </a:lnTo>
                  <a:lnTo>
                    <a:pt x="203111" y="0"/>
                  </a:lnTo>
                  <a:lnTo>
                    <a:pt x="196240" y="0"/>
                  </a:lnTo>
                  <a:lnTo>
                    <a:pt x="193268" y="1244"/>
                  </a:lnTo>
                  <a:lnTo>
                    <a:pt x="188302" y="6223"/>
                  </a:lnTo>
                  <a:lnTo>
                    <a:pt x="187058" y="9182"/>
                  </a:lnTo>
                  <a:lnTo>
                    <a:pt x="187058" y="16065"/>
                  </a:lnTo>
                  <a:lnTo>
                    <a:pt x="188302" y="19024"/>
                  </a:lnTo>
                  <a:lnTo>
                    <a:pt x="193268" y="24003"/>
                  </a:lnTo>
                  <a:lnTo>
                    <a:pt x="196240" y="25247"/>
                  </a:lnTo>
                  <a:lnTo>
                    <a:pt x="203111" y="25247"/>
                  </a:lnTo>
                  <a:lnTo>
                    <a:pt x="206070" y="24003"/>
                  </a:lnTo>
                  <a:lnTo>
                    <a:pt x="211061" y="19024"/>
                  </a:lnTo>
                  <a:lnTo>
                    <a:pt x="212293" y="16065"/>
                  </a:lnTo>
                  <a:lnTo>
                    <a:pt x="212293" y="9182"/>
                  </a:lnTo>
                  <a:close/>
                </a:path>
                <a:path w="568325" h="153670">
                  <a:moveTo>
                    <a:pt x="324129" y="40360"/>
                  </a:moveTo>
                  <a:lnTo>
                    <a:pt x="303504" y="40360"/>
                  </a:lnTo>
                  <a:lnTo>
                    <a:pt x="274701" y="111848"/>
                  </a:lnTo>
                  <a:lnTo>
                    <a:pt x="245897" y="40360"/>
                  </a:lnTo>
                  <a:lnTo>
                    <a:pt x="225272" y="40360"/>
                  </a:lnTo>
                  <a:lnTo>
                    <a:pt x="263321" y="134962"/>
                  </a:lnTo>
                  <a:lnTo>
                    <a:pt x="286080" y="134962"/>
                  </a:lnTo>
                  <a:lnTo>
                    <a:pt x="324129" y="40360"/>
                  </a:lnTo>
                  <a:close/>
                </a:path>
                <a:path w="568325" h="153670">
                  <a:moveTo>
                    <a:pt x="431698" y="87655"/>
                  </a:moveTo>
                  <a:lnTo>
                    <a:pt x="411784" y="48437"/>
                  </a:lnTo>
                  <a:lnTo>
                    <a:pt x="411784" y="78524"/>
                  </a:lnTo>
                  <a:lnTo>
                    <a:pt x="411784" y="96786"/>
                  </a:lnTo>
                  <a:lnTo>
                    <a:pt x="408965" y="104228"/>
                  </a:lnTo>
                  <a:lnTo>
                    <a:pt x="397713" y="115722"/>
                  </a:lnTo>
                  <a:lnTo>
                    <a:pt x="390563" y="118592"/>
                  </a:lnTo>
                  <a:lnTo>
                    <a:pt x="373265" y="118592"/>
                  </a:lnTo>
                  <a:lnTo>
                    <a:pt x="366115" y="115722"/>
                  </a:lnTo>
                  <a:lnTo>
                    <a:pt x="354863" y="104228"/>
                  </a:lnTo>
                  <a:lnTo>
                    <a:pt x="352044" y="96786"/>
                  </a:lnTo>
                  <a:lnTo>
                    <a:pt x="352044" y="78524"/>
                  </a:lnTo>
                  <a:lnTo>
                    <a:pt x="354863" y="71081"/>
                  </a:lnTo>
                  <a:lnTo>
                    <a:pt x="366115" y="59601"/>
                  </a:lnTo>
                  <a:lnTo>
                    <a:pt x="373265" y="56730"/>
                  </a:lnTo>
                  <a:lnTo>
                    <a:pt x="390563" y="56730"/>
                  </a:lnTo>
                  <a:lnTo>
                    <a:pt x="397713" y="59601"/>
                  </a:lnTo>
                  <a:lnTo>
                    <a:pt x="408965" y="71081"/>
                  </a:lnTo>
                  <a:lnTo>
                    <a:pt x="411784" y="78524"/>
                  </a:lnTo>
                  <a:lnTo>
                    <a:pt x="411784" y="48437"/>
                  </a:lnTo>
                  <a:lnTo>
                    <a:pt x="409917" y="46901"/>
                  </a:lnTo>
                  <a:lnTo>
                    <a:pt x="401472" y="42481"/>
                  </a:lnTo>
                  <a:lnTo>
                    <a:pt x="392137" y="39827"/>
                  </a:lnTo>
                  <a:lnTo>
                    <a:pt x="381914" y="38938"/>
                  </a:lnTo>
                  <a:lnTo>
                    <a:pt x="371690" y="39827"/>
                  </a:lnTo>
                  <a:lnTo>
                    <a:pt x="335686" y="68795"/>
                  </a:lnTo>
                  <a:lnTo>
                    <a:pt x="332130" y="87655"/>
                  </a:lnTo>
                  <a:lnTo>
                    <a:pt x="332955" y="96786"/>
                  </a:lnTo>
                  <a:lnTo>
                    <a:pt x="362356" y="132842"/>
                  </a:lnTo>
                  <a:lnTo>
                    <a:pt x="381914" y="136372"/>
                  </a:lnTo>
                  <a:lnTo>
                    <a:pt x="392137" y="135496"/>
                  </a:lnTo>
                  <a:lnTo>
                    <a:pt x="401472" y="132842"/>
                  </a:lnTo>
                  <a:lnTo>
                    <a:pt x="409917" y="128422"/>
                  </a:lnTo>
                  <a:lnTo>
                    <a:pt x="417474" y="122237"/>
                  </a:lnTo>
                  <a:lnTo>
                    <a:pt x="420509" y="118592"/>
                  </a:lnTo>
                  <a:lnTo>
                    <a:pt x="423684" y="114782"/>
                  </a:lnTo>
                  <a:lnTo>
                    <a:pt x="428129" y="106527"/>
                  </a:lnTo>
                  <a:lnTo>
                    <a:pt x="430809" y="97485"/>
                  </a:lnTo>
                  <a:lnTo>
                    <a:pt x="431698" y="87655"/>
                  </a:lnTo>
                  <a:close/>
                </a:path>
                <a:path w="568325" h="153670">
                  <a:moveTo>
                    <a:pt x="521665" y="97675"/>
                  </a:moveTo>
                  <a:lnTo>
                    <a:pt x="480377" y="74790"/>
                  </a:lnTo>
                  <a:lnTo>
                    <a:pt x="477393" y="73787"/>
                  </a:lnTo>
                  <a:lnTo>
                    <a:pt x="472173" y="71297"/>
                  </a:lnTo>
                  <a:lnTo>
                    <a:pt x="470623" y="69049"/>
                  </a:lnTo>
                  <a:lnTo>
                    <a:pt x="470623" y="62522"/>
                  </a:lnTo>
                  <a:lnTo>
                    <a:pt x="472122" y="59944"/>
                  </a:lnTo>
                  <a:lnTo>
                    <a:pt x="478028" y="56515"/>
                  </a:lnTo>
                  <a:lnTo>
                    <a:pt x="481888" y="55651"/>
                  </a:lnTo>
                  <a:lnTo>
                    <a:pt x="486625" y="55651"/>
                  </a:lnTo>
                  <a:lnTo>
                    <a:pt x="493268" y="56134"/>
                  </a:lnTo>
                  <a:lnTo>
                    <a:pt x="499656" y="57569"/>
                  </a:lnTo>
                  <a:lnTo>
                    <a:pt x="505802" y="59969"/>
                  </a:lnTo>
                  <a:lnTo>
                    <a:pt x="511708" y="63296"/>
                  </a:lnTo>
                  <a:lnTo>
                    <a:pt x="519176" y="48539"/>
                  </a:lnTo>
                  <a:lnTo>
                    <a:pt x="511771" y="44348"/>
                  </a:lnTo>
                  <a:lnTo>
                    <a:pt x="504151" y="41338"/>
                  </a:lnTo>
                  <a:lnTo>
                    <a:pt x="496303" y="39547"/>
                  </a:lnTo>
                  <a:lnTo>
                    <a:pt x="488226" y="38938"/>
                  </a:lnTo>
                  <a:lnTo>
                    <a:pt x="480441" y="39433"/>
                  </a:lnTo>
                  <a:lnTo>
                    <a:pt x="451434" y="59156"/>
                  </a:lnTo>
                  <a:lnTo>
                    <a:pt x="451434" y="67919"/>
                  </a:lnTo>
                  <a:lnTo>
                    <a:pt x="480949" y="94589"/>
                  </a:lnTo>
                  <a:lnTo>
                    <a:pt x="495642" y="99085"/>
                  </a:lnTo>
                  <a:lnTo>
                    <a:pt x="501916" y="103352"/>
                  </a:lnTo>
                  <a:lnTo>
                    <a:pt x="501916" y="111302"/>
                  </a:lnTo>
                  <a:lnTo>
                    <a:pt x="500621" y="113944"/>
                  </a:lnTo>
                  <a:lnTo>
                    <a:pt x="495414" y="118084"/>
                  </a:lnTo>
                  <a:lnTo>
                    <a:pt x="491845" y="119126"/>
                  </a:lnTo>
                  <a:lnTo>
                    <a:pt x="487349" y="119126"/>
                  </a:lnTo>
                  <a:lnTo>
                    <a:pt x="479539" y="118351"/>
                  </a:lnTo>
                  <a:lnTo>
                    <a:pt x="471614" y="116014"/>
                  </a:lnTo>
                  <a:lnTo>
                    <a:pt x="463537" y="112128"/>
                  </a:lnTo>
                  <a:lnTo>
                    <a:pt x="455333" y="106680"/>
                  </a:lnTo>
                  <a:lnTo>
                    <a:pt x="445731" y="122161"/>
                  </a:lnTo>
                  <a:lnTo>
                    <a:pt x="451434" y="126644"/>
                  </a:lnTo>
                  <a:lnTo>
                    <a:pt x="457974" y="130149"/>
                  </a:lnTo>
                  <a:lnTo>
                    <a:pt x="472782" y="135128"/>
                  </a:lnTo>
                  <a:lnTo>
                    <a:pt x="479933" y="136372"/>
                  </a:lnTo>
                  <a:lnTo>
                    <a:pt x="486816" y="136372"/>
                  </a:lnTo>
                  <a:lnTo>
                    <a:pt x="521665" y="115684"/>
                  </a:lnTo>
                  <a:lnTo>
                    <a:pt x="521665" y="106680"/>
                  </a:lnTo>
                  <a:lnTo>
                    <a:pt x="521665" y="97675"/>
                  </a:lnTo>
                  <a:close/>
                </a:path>
                <a:path w="568325" h="153670">
                  <a:moveTo>
                    <a:pt x="568071" y="119481"/>
                  </a:moveTo>
                  <a:lnTo>
                    <a:pt x="566737" y="116433"/>
                  </a:lnTo>
                  <a:lnTo>
                    <a:pt x="561416" y="111353"/>
                  </a:lnTo>
                  <a:lnTo>
                    <a:pt x="558292" y="110058"/>
                  </a:lnTo>
                  <a:lnTo>
                    <a:pt x="551180" y="110058"/>
                  </a:lnTo>
                  <a:lnTo>
                    <a:pt x="548106" y="111353"/>
                  </a:lnTo>
                  <a:lnTo>
                    <a:pt x="542886" y="116433"/>
                  </a:lnTo>
                  <a:lnTo>
                    <a:pt x="541578" y="119608"/>
                  </a:lnTo>
                  <a:lnTo>
                    <a:pt x="541578" y="123405"/>
                  </a:lnTo>
                  <a:lnTo>
                    <a:pt x="541578" y="128968"/>
                  </a:lnTo>
                  <a:lnTo>
                    <a:pt x="544004" y="132880"/>
                  </a:lnTo>
                  <a:lnTo>
                    <a:pt x="548868" y="135140"/>
                  </a:lnTo>
                  <a:lnTo>
                    <a:pt x="542302" y="153631"/>
                  </a:lnTo>
                  <a:lnTo>
                    <a:pt x="552602" y="153631"/>
                  </a:lnTo>
                  <a:lnTo>
                    <a:pt x="563270" y="136029"/>
                  </a:lnTo>
                  <a:lnTo>
                    <a:pt x="566470" y="130924"/>
                  </a:lnTo>
                  <a:lnTo>
                    <a:pt x="568071" y="126606"/>
                  </a:lnTo>
                  <a:lnTo>
                    <a:pt x="568071" y="119481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6" name="object 126"/>
          <p:cNvGrpSpPr/>
          <p:nvPr/>
        </p:nvGrpSpPr>
        <p:grpSpPr>
          <a:xfrm>
            <a:off x="2562424" y="3954170"/>
            <a:ext cx="729615" cy="169545"/>
            <a:chOff x="2562424" y="3954170"/>
            <a:chExt cx="729615" cy="169545"/>
          </a:xfrm>
        </p:grpSpPr>
        <p:pic>
          <p:nvPicPr>
            <p:cNvPr id="127" name="object 12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562424" y="3993103"/>
              <a:ext cx="212830" cy="130505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2797835" y="39571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846553" y="3954170"/>
              <a:ext cx="145782" cy="136372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012069" y="3993105"/>
              <a:ext cx="184556" cy="97438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215822" y="3993108"/>
              <a:ext cx="75933" cy="97434"/>
            </a:xfrm>
            <a:prstGeom prst="rect">
              <a:avLst/>
            </a:prstGeom>
          </p:spPr>
        </p:pic>
      </p:grpSp>
      <p:pic>
        <p:nvPicPr>
          <p:cNvPr id="132" name="object 132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443848" y="3994522"/>
            <a:ext cx="99212" cy="132283"/>
          </a:xfrm>
          <a:prstGeom prst="rect">
            <a:avLst/>
          </a:prstGeom>
        </p:spPr>
      </p:pic>
      <p:pic>
        <p:nvPicPr>
          <p:cNvPr id="133" name="object 133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3701008" y="3993103"/>
            <a:ext cx="946608" cy="134076"/>
          </a:xfrm>
          <a:prstGeom prst="rect">
            <a:avLst/>
          </a:prstGeom>
        </p:spPr>
      </p:pic>
      <p:grpSp>
        <p:nvGrpSpPr>
          <p:cNvPr id="134" name="object 134"/>
          <p:cNvGrpSpPr/>
          <p:nvPr/>
        </p:nvGrpSpPr>
        <p:grpSpPr>
          <a:xfrm>
            <a:off x="4806471" y="3993108"/>
            <a:ext cx="328930" cy="130810"/>
            <a:chOff x="4806471" y="3993108"/>
            <a:chExt cx="328930" cy="130810"/>
          </a:xfrm>
        </p:grpSpPr>
        <p:pic>
          <p:nvPicPr>
            <p:cNvPr id="135" name="object 13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806471" y="3993113"/>
              <a:ext cx="96723" cy="130492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930923" y="3994524"/>
              <a:ext cx="87121" cy="96012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040813" y="3993108"/>
              <a:ext cx="94056" cy="97434"/>
            </a:xfrm>
            <a:prstGeom prst="rect">
              <a:avLst/>
            </a:prstGeom>
          </p:spPr>
        </p:pic>
      </p:grpSp>
      <p:grpSp>
        <p:nvGrpSpPr>
          <p:cNvPr id="138" name="object 138"/>
          <p:cNvGrpSpPr/>
          <p:nvPr/>
        </p:nvGrpSpPr>
        <p:grpSpPr>
          <a:xfrm>
            <a:off x="5293171" y="3954170"/>
            <a:ext cx="652780" cy="173355"/>
            <a:chOff x="5293171" y="3954170"/>
            <a:chExt cx="652780" cy="173355"/>
          </a:xfrm>
        </p:grpSpPr>
        <p:pic>
          <p:nvPicPr>
            <p:cNvPr id="139" name="object 13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293171" y="3993105"/>
              <a:ext cx="93357" cy="134073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414254" y="3994524"/>
              <a:ext cx="87121" cy="96012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527700" y="3954170"/>
              <a:ext cx="127825" cy="136373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683265" y="3956660"/>
              <a:ext cx="147214" cy="133883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858213" y="3993112"/>
              <a:ext cx="87121" cy="96012"/>
            </a:xfrm>
            <a:prstGeom prst="rect">
              <a:avLst/>
            </a:prstGeom>
          </p:spPr>
        </p:pic>
      </p:grpSp>
      <p:grpSp>
        <p:nvGrpSpPr>
          <p:cNvPr id="144" name="object 144"/>
          <p:cNvGrpSpPr/>
          <p:nvPr/>
        </p:nvGrpSpPr>
        <p:grpSpPr>
          <a:xfrm>
            <a:off x="6115380" y="3957192"/>
            <a:ext cx="125730" cy="133350"/>
            <a:chOff x="6115380" y="3957192"/>
            <a:chExt cx="125730" cy="133350"/>
          </a:xfrm>
        </p:grpSpPr>
        <p:sp>
          <p:nvSpPr>
            <p:cNvPr id="145" name="object 145"/>
            <p:cNvSpPr/>
            <p:nvPr/>
          </p:nvSpPr>
          <p:spPr>
            <a:xfrm>
              <a:off x="6115380" y="39571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6" name="object 1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156986" y="3993109"/>
              <a:ext cx="83731" cy="97434"/>
            </a:xfrm>
            <a:prstGeom prst="rect">
              <a:avLst/>
            </a:prstGeom>
          </p:spPr>
        </p:pic>
      </p:grpSp>
      <p:pic>
        <p:nvPicPr>
          <p:cNvPr id="147" name="object 147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1540736" y="4195470"/>
            <a:ext cx="1316045" cy="136373"/>
          </a:xfrm>
          <a:prstGeom prst="rect">
            <a:avLst/>
          </a:prstGeom>
        </p:spPr>
      </p:pic>
      <p:grpSp>
        <p:nvGrpSpPr>
          <p:cNvPr id="148" name="object 148"/>
          <p:cNvGrpSpPr/>
          <p:nvPr/>
        </p:nvGrpSpPr>
        <p:grpSpPr>
          <a:xfrm>
            <a:off x="3093331" y="4195470"/>
            <a:ext cx="629920" cy="169545"/>
            <a:chOff x="3093331" y="4195470"/>
            <a:chExt cx="629920" cy="169545"/>
          </a:xfrm>
        </p:grpSpPr>
        <p:pic>
          <p:nvPicPr>
            <p:cNvPr id="149" name="object 14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093331" y="4234403"/>
              <a:ext cx="96723" cy="130505"/>
            </a:xfrm>
            <a:prstGeom prst="rect">
              <a:avLst/>
            </a:prstGeom>
          </p:spPr>
        </p:pic>
        <p:pic>
          <p:nvPicPr>
            <p:cNvPr id="150" name="object 15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211742" y="4197601"/>
              <a:ext cx="87134" cy="134238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327673" y="4198487"/>
              <a:ext cx="96723" cy="133350"/>
            </a:xfrm>
            <a:prstGeom prst="rect">
              <a:avLst/>
            </a:prstGeom>
          </p:spPr>
        </p:pic>
        <p:sp>
          <p:nvSpPr>
            <p:cNvPr id="152" name="object 152"/>
            <p:cNvSpPr/>
            <p:nvPr/>
          </p:nvSpPr>
          <p:spPr>
            <a:xfrm>
              <a:off x="3447161" y="4195469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4" h="135254">
                  <a:moveTo>
                    <a:pt x="19913" y="3022"/>
                  </a:moveTo>
                  <a:lnTo>
                    <a:pt x="0" y="3022"/>
                  </a:lnTo>
                  <a:lnTo>
                    <a:pt x="0" y="134962"/>
                  </a:lnTo>
                  <a:lnTo>
                    <a:pt x="19913" y="134962"/>
                  </a:lnTo>
                  <a:lnTo>
                    <a:pt x="19913" y="3022"/>
                  </a:lnTo>
                  <a:close/>
                </a:path>
                <a:path w="71754" h="135254">
                  <a:moveTo>
                    <a:pt x="68630" y="40360"/>
                  </a:moveTo>
                  <a:lnTo>
                    <a:pt x="48717" y="40360"/>
                  </a:lnTo>
                  <a:lnTo>
                    <a:pt x="48717" y="134962"/>
                  </a:lnTo>
                  <a:lnTo>
                    <a:pt x="68630" y="134962"/>
                  </a:lnTo>
                  <a:lnTo>
                    <a:pt x="68630" y="40360"/>
                  </a:lnTo>
                  <a:close/>
                </a:path>
                <a:path w="71754" h="135254">
                  <a:moveTo>
                    <a:pt x="71475" y="9182"/>
                  </a:moveTo>
                  <a:lnTo>
                    <a:pt x="70231" y="6223"/>
                  </a:lnTo>
                  <a:lnTo>
                    <a:pt x="65239" y="1244"/>
                  </a:lnTo>
                  <a:lnTo>
                    <a:pt x="62280" y="0"/>
                  </a:lnTo>
                  <a:lnTo>
                    <a:pt x="55410" y="0"/>
                  </a:lnTo>
                  <a:lnTo>
                    <a:pt x="52451" y="1244"/>
                  </a:lnTo>
                  <a:lnTo>
                    <a:pt x="47472" y="6223"/>
                  </a:lnTo>
                  <a:lnTo>
                    <a:pt x="46228" y="9182"/>
                  </a:lnTo>
                  <a:lnTo>
                    <a:pt x="46228" y="16065"/>
                  </a:lnTo>
                  <a:lnTo>
                    <a:pt x="47472" y="19024"/>
                  </a:lnTo>
                  <a:lnTo>
                    <a:pt x="52451" y="24003"/>
                  </a:lnTo>
                  <a:lnTo>
                    <a:pt x="55410" y="25247"/>
                  </a:lnTo>
                  <a:lnTo>
                    <a:pt x="62280" y="25247"/>
                  </a:lnTo>
                  <a:lnTo>
                    <a:pt x="65239" y="24003"/>
                  </a:lnTo>
                  <a:lnTo>
                    <a:pt x="70231" y="19024"/>
                  </a:lnTo>
                  <a:lnTo>
                    <a:pt x="71475" y="16065"/>
                  </a:lnTo>
                  <a:lnTo>
                    <a:pt x="71475" y="9182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3" name="object 15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538362" y="4234405"/>
              <a:ext cx="184556" cy="97438"/>
            </a:xfrm>
            <a:prstGeom prst="rect">
              <a:avLst/>
            </a:prstGeom>
          </p:spPr>
        </p:pic>
      </p:grpSp>
      <p:grpSp>
        <p:nvGrpSpPr>
          <p:cNvPr id="154" name="object 154"/>
          <p:cNvGrpSpPr/>
          <p:nvPr/>
        </p:nvGrpSpPr>
        <p:grpSpPr>
          <a:xfrm>
            <a:off x="3953437" y="4234408"/>
            <a:ext cx="203200" cy="97790"/>
            <a:chOff x="3953437" y="4234408"/>
            <a:chExt cx="203200" cy="97790"/>
          </a:xfrm>
        </p:grpSpPr>
        <p:pic>
          <p:nvPicPr>
            <p:cNvPr id="155" name="object 1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53437" y="4234408"/>
              <a:ext cx="94056" cy="97434"/>
            </a:xfrm>
            <a:prstGeom prst="rect">
              <a:avLst/>
            </a:prstGeom>
          </p:spPr>
        </p:pic>
        <p:pic>
          <p:nvPicPr>
            <p:cNvPr id="156" name="object 15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069362" y="4234412"/>
              <a:ext cx="87121" cy="96012"/>
            </a:xfrm>
            <a:prstGeom prst="rect">
              <a:avLst/>
            </a:prstGeom>
          </p:spPr>
        </p:pic>
      </p:grpSp>
      <p:grpSp>
        <p:nvGrpSpPr>
          <p:cNvPr id="157" name="object 157"/>
          <p:cNvGrpSpPr/>
          <p:nvPr/>
        </p:nvGrpSpPr>
        <p:grpSpPr>
          <a:xfrm>
            <a:off x="4385926" y="4197960"/>
            <a:ext cx="464184" cy="133985"/>
            <a:chOff x="4385926" y="4197960"/>
            <a:chExt cx="464184" cy="133985"/>
          </a:xfrm>
        </p:grpSpPr>
        <p:pic>
          <p:nvPicPr>
            <p:cNvPr id="158" name="object 15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385926" y="4197960"/>
              <a:ext cx="83743" cy="133883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497402" y="4234408"/>
              <a:ext cx="257093" cy="97435"/>
            </a:xfrm>
            <a:prstGeom prst="rect">
              <a:avLst/>
            </a:prstGeom>
          </p:spPr>
        </p:pic>
        <p:pic>
          <p:nvPicPr>
            <p:cNvPr id="160" name="object 16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773693" y="4234408"/>
              <a:ext cx="75933" cy="97434"/>
            </a:xfrm>
            <a:prstGeom prst="rect">
              <a:avLst/>
            </a:prstGeom>
          </p:spPr>
        </p:pic>
      </p:grpSp>
      <p:grpSp>
        <p:nvGrpSpPr>
          <p:cNvPr id="161" name="object 161"/>
          <p:cNvGrpSpPr/>
          <p:nvPr/>
        </p:nvGrpSpPr>
        <p:grpSpPr>
          <a:xfrm>
            <a:off x="5074801" y="4198492"/>
            <a:ext cx="450850" cy="133350"/>
            <a:chOff x="5074801" y="4198492"/>
            <a:chExt cx="450850" cy="133350"/>
          </a:xfrm>
        </p:grpSpPr>
        <p:pic>
          <p:nvPicPr>
            <p:cNvPr id="162" name="object 16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074801" y="4234406"/>
              <a:ext cx="88023" cy="97434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5183441" y="41984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225050" y="4234408"/>
              <a:ext cx="300121" cy="97435"/>
            </a:xfrm>
            <a:prstGeom prst="rect">
              <a:avLst/>
            </a:prstGeom>
          </p:spPr>
        </p:pic>
      </p:grpSp>
      <p:grpSp>
        <p:nvGrpSpPr>
          <p:cNvPr id="165" name="object 165"/>
          <p:cNvGrpSpPr/>
          <p:nvPr/>
        </p:nvGrpSpPr>
        <p:grpSpPr>
          <a:xfrm>
            <a:off x="5749626" y="4234404"/>
            <a:ext cx="496570" cy="97790"/>
            <a:chOff x="5749626" y="4234404"/>
            <a:chExt cx="496570" cy="97790"/>
          </a:xfrm>
        </p:grpSpPr>
        <p:pic>
          <p:nvPicPr>
            <p:cNvPr id="166" name="object 16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749626" y="4234404"/>
              <a:ext cx="200032" cy="97435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972241" y="4234412"/>
              <a:ext cx="152552" cy="96012"/>
            </a:xfrm>
            <a:prstGeom prst="rect">
              <a:avLst/>
            </a:prstGeom>
          </p:spPr>
        </p:pic>
        <p:pic>
          <p:nvPicPr>
            <p:cNvPr id="168" name="object 16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146308" y="4234404"/>
              <a:ext cx="99568" cy="97434"/>
            </a:xfrm>
            <a:prstGeom prst="rect">
              <a:avLst/>
            </a:prstGeom>
          </p:spPr>
        </p:pic>
      </p:grpSp>
      <p:grpSp>
        <p:nvGrpSpPr>
          <p:cNvPr id="169" name="object 169"/>
          <p:cNvGrpSpPr/>
          <p:nvPr/>
        </p:nvGrpSpPr>
        <p:grpSpPr>
          <a:xfrm>
            <a:off x="1541802" y="4440149"/>
            <a:ext cx="920750" cy="150495"/>
            <a:chOff x="1541802" y="4440149"/>
            <a:chExt cx="920750" cy="150495"/>
          </a:xfrm>
        </p:grpSpPr>
        <p:pic>
          <p:nvPicPr>
            <p:cNvPr id="170" name="object 17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541802" y="4475704"/>
              <a:ext cx="309725" cy="97438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74098" y="4475712"/>
              <a:ext cx="87122" cy="96012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82743" y="4475704"/>
              <a:ext cx="99568" cy="97434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104880" y="4475712"/>
              <a:ext cx="152552" cy="96012"/>
            </a:xfrm>
            <a:prstGeom prst="rect">
              <a:avLst/>
            </a:prstGeom>
          </p:spPr>
        </p:pic>
        <p:pic>
          <p:nvPicPr>
            <p:cNvPr id="174" name="object 17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285185" y="4440149"/>
              <a:ext cx="125341" cy="132994"/>
            </a:xfrm>
            <a:prstGeom prst="rect">
              <a:avLst/>
            </a:prstGeom>
          </p:spPr>
        </p:pic>
        <p:sp>
          <p:nvSpPr>
            <p:cNvPr id="175" name="object 175"/>
            <p:cNvSpPr/>
            <p:nvPr/>
          </p:nvSpPr>
          <p:spPr>
            <a:xfrm>
              <a:off x="2435584" y="4546821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69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95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47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82"/>
                  </a:lnTo>
                  <a:lnTo>
                    <a:pt x="723" y="43573"/>
                  </a:lnTo>
                  <a:lnTo>
                    <a:pt x="11023" y="43573"/>
                  </a:lnTo>
                  <a:lnTo>
                    <a:pt x="21691" y="25971"/>
                  </a:lnTo>
                  <a:lnTo>
                    <a:pt x="24892" y="20866"/>
                  </a:lnTo>
                  <a:lnTo>
                    <a:pt x="26492" y="16548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95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6" name="object 176"/>
          <p:cNvGrpSpPr/>
          <p:nvPr/>
        </p:nvGrpSpPr>
        <p:grpSpPr>
          <a:xfrm>
            <a:off x="2778886" y="4436770"/>
            <a:ext cx="962660" cy="153670"/>
            <a:chOff x="2778886" y="4436770"/>
            <a:chExt cx="962660" cy="153670"/>
          </a:xfrm>
        </p:grpSpPr>
        <p:pic>
          <p:nvPicPr>
            <p:cNvPr id="177" name="object 177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778886" y="4439794"/>
              <a:ext cx="206607" cy="133350"/>
            </a:xfrm>
            <a:prstGeom prst="rect">
              <a:avLst/>
            </a:prstGeom>
          </p:spPr>
        </p:pic>
        <p:pic>
          <p:nvPicPr>
            <p:cNvPr id="178" name="object 17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013223" y="4477124"/>
              <a:ext cx="87122" cy="96012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122933" y="4475705"/>
              <a:ext cx="184543" cy="97438"/>
            </a:xfrm>
            <a:prstGeom prst="rect">
              <a:avLst/>
            </a:prstGeom>
          </p:spPr>
        </p:pic>
        <p:pic>
          <p:nvPicPr>
            <p:cNvPr id="180" name="object 18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328986" y="4436770"/>
              <a:ext cx="131395" cy="136370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480107" y="4439260"/>
              <a:ext cx="99580" cy="133883"/>
            </a:xfrm>
            <a:prstGeom prst="rect">
              <a:avLst/>
            </a:prstGeom>
          </p:spPr>
        </p:pic>
        <p:pic>
          <p:nvPicPr>
            <p:cNvPr id="182" name="object 18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602264" y="4475712"/>
              <a:ext cx="87121" cy="96012"/>
            </a:xfrm>
            <a:prstGeom prst="rect">
              <a:avLst/>
            </a:prstGeom>
          </p:spPr>
        </p:pic>
        <p:sp>
          <p:nvSpPr>
            <p:cNvPr id="183" name="object 183"/>
            <p:cNvSpPr/>
            <p:nvPr/>
          </p:nvSpPr>
          <p:spPr>
            <a:xfrm>
              <a:off x="3714452" y="4546820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95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47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82"/>
                  </a:lnTo>
                  <a:lnTo>
                    <a:pt x="723" y="43573"/>
                  </a:lnTo>
                  <a:lnTo>
                    <a:pt x="11023" y="43573"/>
                  </a:lnTo>
                  <a:lnTo>
                    <a:pt x="21691" y="25971"/>
                  </a:lnTo>
                  <a:lnTo>
                    <a:pt x="24892" y="20866"/>
                  </a:lnTo>
                  <a:lnTo>
                    <a:pt x="26492" y="16548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95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4" name="object 184"/>
          <p:cNvGrpSpPr/>
          <p:nvPr/>
        </p:nvGrpSpPr>
        <p:grpSpPr>
          <a:xfrm>
            <a:off x="4055249" y="4439792"/>
            <a:ext cx="509905" cy="151130"/>
            <a:chOff x="4055249" y="4439792"/>
            <a:chExt cx="509905" cy="151130"/>
          </a:xfrm>
        </p:grpSpPr>
        <p:pic>
          <p:nvPicPr>
            <p:cNvPr id="185" name="object 18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055249" y="4475708"/>
              <a:ext cx="175135" cy="97435"/>
            </a:xfrm>
            <a:prstGeom prst="rect">
              <a:avLst/>
            </a:prstGeom>
          </p:spPr>
        </p:pic>
        <p:sp>
          <p:nvSpPr>
            <p:cNvPr id="186" name="object 186"/>
            <p:cNvSpPr/>
            <p:nvPr/>
          </p:nvSpPr>
          <p:spPr>
            <a:xfrm>
              <a:off x="4258132" y="44397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" name="object 18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305771" y="4477124"/>
              <a:ext cx="87121" cy="96012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15660" y="4439794"/>
              <a:ext cx="96723" cy="133350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4538513" y="4546820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95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47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82"/>
                  </a:lnTo>
                  <a:lnTo>
                    <a:pt x="723" y="43573"/>
                  </a:lnTo>
                  <a:lnTo>
                    <a:pt x="11023" y="43573"/>
                  </a:lnTo>
                  <a:lnTo>
                    <a:pt x="21691" y="25971"/>
                  </a:lnTo>
                  <a:lnTo>
                    <a:pt x="24892" y="20866"/>
                  </a:lnTo>
                  <a:lnTo>
                    <a:pt x="26492" y="16548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95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0" name="object 190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4885372" y="4436770"/>
            <a:ext cx="1356926" cy="153624"/>
          </a:xfrm>
          <a:prstGeom prst="rect">
            <a:avLst/>
          </a:prstGeom>
        </p:spPr>
      </p:pic>
      <p:grpSp>
        <p:nvGrpSpPr>
          <p:cNvPr id="191" name="object 191"/>
          <p:cNvGrpSpPr/>
          <p:nvPr/>
        </p:nvGrpSpPr>
        <p:grpSpPr>
          <a:xfrm>
            <a:off x="1539298" y="4678070"/>
            <a:ext cx="873760" cy="173355"/>
            <a:chOff x="1539298" y="4678070"/>
            <a:chExt cx="873760" cy="173355"/>
          </a:xfrm>
        </p:grpSpPr>
        <p:pic>
          <p:nvPicPr>
            <p:cNvPr id="192" name="object 192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539298" y="4717005"/>
              <a:ext cx="295882" cy="134073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862905" y="4718424"/>
              <a:ext cx="87122" cy="96012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978833" y="4678070"/>
              <a:ext cx="93336" cy="134962"/>
            </a:xfrm>
            <a:prstGeom prst="rect">
              <a:avLst/>
            </a:prstGeom>
          </p:spPr>
        </p:pic>
        <p:pic>
          <p:nvPicPr>
            <p:cNvPr id="195" name="object 19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092093" y="4681094"/>
              <a:ext cx="96723" cy="133350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2210512" y="4717009"/>
              <a:ext cx="83731" cy="97434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315944" y="4681094"/>
              <a:ext cx="96723" cy="133350"/>
            </a:xfrm>
            <a:prstGeom prst="rect">
              <a:avLst/>
            </a:prstGeom>
          </p:spPr>
        </p:pic>
      </p:grpSp>
      <p:pic>
        <p:nvPicPr>
          <p:cNvPr id="198" name="object 198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477383" y="4718422"/>
            <a:ext cx="99212" cy="132283"/>
          </a:xfrm>
          <a:prstGeom prst="rect">
            <a:avLst/>
          </a:prstGeom>
        </p:spPr>
      </p:pic>
      <p:grpSp>
        <p:nvGrpSpPr>
          <p:cNvPr id="199" name="object 199"/>
          <p:cNvGrpSpPr/>
          <p:nvPr/>
        </p:nvGrpSpPr>
        <p:grpSpPr>
          <a:xfrm>
            <a:off x="2640959" y="4678070"/>
            <a:ext cx="551815" cy="136525"/>
            <a:chOff x="2640959" y="4678070"/>
            <a:chExt cx="551815" cy="136525"/>
          </a:xfrm>
        </p:grpSpPr>
        <p:pic>
          <p:nvPicPr>
            <p:cNvPr id="200" name="object 200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2640959" y="4717012"/>
              <a:ext cx="152552" cy="96012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815212" y="4681094"/>
              <a:ext cx="206607" cy="133350"/>
            </a:xfrm>
            <a:prstGeom prst="rect">
              <a:avLst/>
            </a:prstGeom>
          </p:spPr>
        </p:pic>
        <p:sp>
          <p:nvSpPr>
            <p:cNvPr id="202" name="object 202"/>
            <p:cNvSpPr/>
            <p:nvPr/>
          </p:nvSpPr>
          <p:spPr>
            <a:xfrm>
              <a:off x="3048139" y="4678070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390" y="40360"/>
                  </a:moveTo>
                  <a:lnTo>
                    <a:pt x="2476" y="40360"/>
                  </a:lnTo>
                  <a:lnTo>
                    <a:pt x="2476" y="134962"/>
                  </a:lnTo>
                  <a:lnTo>
                    <a:pt x="22390" y="134962"/>
                  </a:lnTo>
                  <a:lnTo>
                    <a:pt x="22390" y="40360"/>
                  </a:lnTo>
                  <a:close/>
                </a:path>
                <a:path w="25400" h="135254">
                  <a:moveTo>
                    <a:pt x="16040" y="0"/>
                  </a:moveTo>
                  <a:lnTo>
                    <a:pt x="9169" y="0"/>
                  </a:lnTo>
                  <a:lnTo>
                    <a:pt x="6210" y="1244"/>
                  </a:lnTo>
                  <a:lnTo>
                    <a:pt x="1231" y="6223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31" y="19024"/>
                  </a:lnTo>
                  <a:lnTo>
                    <a:pt x="6210" y="24003"/>
                  </a:lnTo>
                  <a:lnTo>
                    <a:pt x="9169" y="25247"/>
                  </a:lnTo>
                  <a:lnTo>
                    <a:pt x="16040" y="25247"/>
                  </a:lnTo>
                  <a:lnTo>
                    <a:pt x="19011" y="24003"/>
                  </a:lnTo>
                  <a:lnTo>
                    <a:pt x="23990" y="19024"/>
                  </a:lnTo>
                  <a:lnTo>
                    <a:pt x="25234" y="16065"/>
                  </a:lnTo>
                  <a:lnTo>
                    <a:pt x="25234" y="9182"/>
                  </a:lnTo>
                  <a:lnTo>
                    <a:pt x="23990" y="6223"/>
                  </a:lnTo>
                  <a:lnTo>
                    <a:pt x="19011" y="1244"/>
                  </a:lnTo>
                  <a:lnTo>
                    <a:pt x="1604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3" name="object 20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93112" y="4717004"/>
              <a:ext cx="99568" cy="97434"/>
            </a:xfrm>
            <a:prstGeom prst="rect">
              <a:avLst/>
            </a:prstGeom>
          </p:spPr>
        </p:pic>
      </p:grpSp>
      <p:grpSp>
        <p:nvGrpSpPr>
          <p:cNvPr id="204" name="object 204"/>
          <p:cNvGrpSpPr/>
          <p:nvPr/>
        </p:nvGrpSpPr>
        <p:grpSpPr>
          <a:xfrm>
            <a:off x="3256872" y="4678070"/>
            <a:ext cx="891540" cy="136525"/>
            <a:chOff x="3256872" y="4678070"/>
            <a:chExt cx="891540" cy="136525"/>
          </a:xfrm>
        </p:grpSpPr>
        <p:pic>
          <p:nvPicPr>
            <p:cNvPr id="205" name="object 20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256872" y="4717009"/>
              <a:ext cx="83731" cy="97434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368344" y="4717012"/>
              <a:ext cx="152552" cy="96012"/>
            </a:xfrm>
            <a:prstGeom prst="rect">
              <a:avLst/>
            </a:prstGeom>
          </p:spPr>
        </p:pic>
        <p:pic>
          <p:nvPicPr>
            <p:cNvPr id="207" name="object 20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548633" y="4681087"/>
              <a:ext cx="96723" cy="133350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3665638" y="4678070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390" y="40360"/>
                  </a:moveTo>
                  <a:lnTo>
                    <a:pt x="2476" y="40360"/>
                  </a:lnTo>
                  <a:lnTo>
                    <a:pt x="2476" y="134962"/>
                  </a:lnTo>
                  <a:lnTo>
                    <a:pt x="22390" y="134962"/>
                  </a:lnTo>
                  <a:lnTo>
                    <a:pt x="22390" y="40360"/>
                  </a:lnTo>
                  <a:close/>
                </a:path>
                <a:path w="25400" h="135254">
                  <a:moveTo>
                    <a:pt x="16040" y="0"/>
                  </a:moveTo>
                  <a:lnTo>
                    <a:pt x="9169" y="0"/>
                  </a:lnTo>
                  <a:lnTo>
                    <a:pt x="6210" y="1244"/>
                  </a:lnTo>
                  <a:lnTo>
                    <a:pt x="1231" y="6223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31" y="19024"/>
                  </a:lnTo>
                  <a:lnTo>
                    <a:pt x="6210" y="24003"/>
                  </a:lnTo>
                  <a:lnTo>
                    <a:pt x="9169" y="25247"/>
                  </a:lnTo>
                  <a:lnTo>
                    <a:pt x="16040" y="25247"/>
                  </a:lnTo>
                  <a:lnTo>
                    <a:pt x="19011" y="24003"/>
                  </a:lnTo>
                  <a:lnTo>
                    <a:pt x="23990" y="19024"/>
                  </a:lnTo>
                  <a:lnTo>
                    <a:pt x="25234" y="16065"/>
                  </a:lnTo>
                  <a:lnTo>
                    <a:pt x="25234" y="9182"/>
                  </a:lnTo>
                  <a:lnTo>
                    <a:pt x="23990" y="6223"/>
                  </a:lnTo>
                  <a:lnTo>
                    <a:pt x="19011" y="1244"/>
                  </a:lnTo>
                  <a:lnTo>
                    <a:pt x="16040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10798" y="4717008"/>
              <a:ext cx="94056" cy="97434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826723" y="4717012"/>
              <a:ext cx="87121" cy="96012"/>
            </a:xfrm>
            <a:prstGeom prst="rect">
              <a:avLst/>
            </a:prstGeom>
          </p:spPr>
        </p:pic>
        <p:pic>
          <p:nvPicPr>
            <p:cNvPr id="211" name="object 21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3933041" y="4688725"/>
              <a:ext cx="169631" cy="125717"/>
            </a:xfrm>
            <a:prstGeom prst="rect">
              <a:avLst/>
            </a:prstGeom>
          </p:spPr>
        </p:pic>
        <p:sp>
          <p:nvSpPr>
            <p:cNvPr id="212" name="object 212"/>
            <p:cNvSpPr/>
            <p:nvPr/>
          </p:nvSpPr>
          <p:spPr>
            <a:xfrm>
              <a:off x="4121866" y="4787953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16827" y="0"/>
                  </a:moveTo>
                  <a:lnTo>
                    <a:pt x="9486" y="0"/>
                  </a:lnTo>
                  <a:lnTo>
                    <a:pt x="6375" y="1270"/>
                  </a:lnTo>
                  <a:lnTo>
                    <a:pt x="1282" y="6375"/>
                  </a:lnTo>
                  <a:lnTo>
                    <a:pt x="0" y="9486"/>
                  </a:lnTo>
                  <a:lnTo>
                    <a:pt x="0" y="16840"/>
                  </a:lnTo>
                  <a:lnTo>
                    <a:pt x="1282" y="19964"/>
                  </a:lnTo>
                  <a:lnTo>
                    <a:pt x="3822" y="22580"/>
                  </a:lnTo>
                  <a:lnTo>
                    <a:pt x="6375" y="25184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84"/>
                  </a:lnTo>
                  <a:lnTo>
                    <a:pt x="25196" y="19964"/>
                  </a:lnTo>
                  <a:lnTo>
                    <a:pt x="26492" y="16840"/>
                  </a:lnTo>
                  <a:lnTo>
                    <a:pt x="26492" y="9486"/>
                  </a:lnTo>
                  <a:lnTo>
                    <a:pt x="25196" y="6375"/>
                  </a:lnTo>
                  <a:lnTo>
                    <a:pt x="19977" y="1270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3" name="object 213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7505" y="58011"/>
            <a:ext cx="1066984" cy="9964396"/>
          </a:xfrm>
          <a:prstGeom prst="rect">
            <a:avLst/>
          </a:prstGeom>
        </p:spPr>
      </p:pic>
      <p:pic>
        <p:nvPicPr>
          <p:cNvPr id="214" name="object 214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3969161" y="746151"/>
            <a:ext cx="937529" cy="276266"/>
          </a:xfrm>
          <a:prstGeom prst="rect">
            <a:avLst/>
          </a:prstGeom>
        </p:spPr>
      </p:pic>
      <p:pic>
        <p:nvPicPr>
          <p:cNvPr id="215" name="object 215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2709117" y="569055"/>
            <a:ext cx="1023349" cy="486896"/>
          </a:xfrm>
          <a:prstGeom prst="rect">
            <a:avLst/>
          </a:prstGeom>
        </p:spPr>
      </p:pic>
      <p:sp>
        <p:nvSpPr>
          <p:cNvPr id="216" name="object 216"/>
          <p:cNvSpPr/>
          <p:nvPr/>
        </p:nvSpPr>
        <p:spPr>
          <a:xfrm>
            <a:off x="3853332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7" name="object 217"/>
          <p:cNvGrpSpPr/>
          <p:nvPr/>
        </p:nvGrpSpPr>
        <p:grpSpPr>
          <a:xfrm>
            <a:off x="2462946" y="9226762"/>
            <a:ext cx="1129665" cy="107314"/>
            <a:chOff x="2462946" y="9226762"/>
            <a:chExt cx="1129665" cy="107314"/>
          </a:xfrm>
        </p:grpSpPr>
        <p:pic>
          <p:nvPicPr>
            <p:cNvPr id="218" name="object 21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462946" y="9227967"/>
              <a:ext cx="84289" cy="104444"/>
            </a:xfrm>
            <a:prstGeom prst="rect">
              <a:avLst/>
            </a:prstGeom>
          </p:spPr>
        </p:pic>
        <p:pic>
          <p:nvPicPr>
            <p:cNvPr id="219" name="object 21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569179" y="9227975"/>
              <a:ext cx="86093" cy="104432"/>
            </a:xfrm>
            <a:prstGeom prst="rect">
              <a:avLst/>
            </a:prstGeom>
          </p:spPr>
        </p:pic>
        <p:pic>
          <p:nvPicPr>
            <p:cNvPr id="220" name="object 22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677633" y="9226762"/>
              <a:ext cx="170848" cy="106832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869359" y="9227967"/>
              <a:ext cx="88328" cy="105625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988303" y="9227967"/>
              <a:ext cx="84289" cy="104444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3093925" y="9227967"/>
              <a:ext cx="88328" cy="105625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3212853" y="9226762"/>
              <a:ext cx="379724" cy="106834"/>
            </a:xfrm>
            <a:prstGeom prst="rect">
              <a:avLst/>
            </a:prstGeom>
          </p:spPr>
        </p:pic>
      </p:grpSp>
      <p:grpSp>
        <p:nvGrpSpPr>
          <p:cNvPr id="225" name="object 225"/>
          <p:cNvGrpSpPr/>
          <p:nvPr/>
        </p:nvGrpSpPr>
        <p:grpSpPr>
          <a:xfrm>
            <a:off x="3641053" y="9194225"/>
            <a:ext cx="1684020" cy="146050"/>
            <a:chOff x="3641053" y="9194225"/>
            <a:chExt cx="1684020" cy="146050"/>
          </a:xfrm>
        </p:grpSpPr>
        <p:sp>
          <p:nvSpPr>
            <p:cNvPr id="226" name="object 226"/>
            <p:cNvSpPr/>
            <p:nvPr/>
          </p:nvSpPr>
          <p:spPr>
            <a:xfrm>
              <a:off x="3641053" y="9216444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227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3764597" y="9194225"/>
              <a:ext cx="1559876" cy="145533"/>
            </a:xfrm>
            <a:prstGeom prst="rect">
              <a:avLst/>
            </a:prstGeom>
          </p:spPr>
        </p:pic>
      </p:grpSp>
      <p:pic>
        <p:nvPicPr>
          <p:cNvPr id="228" name="object 228"/>
          <p:cNvPicPr/>
          <p:nvPr/>
        </p:nvPicPr>
        <p:blipFill>
          <a:blip r:embed="rId99" cstate="print"/>
          <a:stretch>
            <a:fillRect/>
          </a:stretch>
        </p:blipFill>
        <p:spPr>
          <a:xfrm>
            <a:off x="1732255" y="9577984"/>
            <a:ext cx="1367029" cy="96012"/>
          </a:xfrm>
          <a:prstGeom prst="rect">
            <a:avLst/>
          </a:prstGeom>
        </p:spPr>
      </p:pic>
      <p:grpSp>
        <p:nvGrpSpPr>
          <p:cNvPr id="229" name="object 229"/>
          <p:cNvGrpSpPr/>
          <p:nvPr/>
        </p:nvGrpSpPr>
        <p:grpSpPr>
          <a:xfrm>
            <a:off x="3492437" y="9577984"/>
            <a:ext cx="888365" cy="86995"/>
            <a:chOff x="3492437" y="9577984"/>
            <a:chExt cx="888365" cy="86995"/>
          </a:xfrm>
        </p:grpSpPr>
        <p:pic>
          <p:nvPicPr>
            <p:cNvPr id="230" name="object 230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3492437" y="9577984"/>
              <a:ext cx="629574" cy="86715"/>
            </a:xfrm>
            <a:prstGeom prst="rect">
              <a:avLst/>
            </a:prstGeom>
          </p:spPr>
        </p:pic>
        <p:sp>
          <p:nvSpPr>
            <p:cNvPr id="231" name="object 231"/>
            <p:cNvSpPr/>
            <p:nvPr/>
          </p:nvSpPr>
          <p:spPr>
            <a:xfrm>
              <a:off x="4138307" y="9587217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75"/>
                  </a:moveTo>
                  <a:lnTo>
                    <a:pt x="0" y="68275"/>
                  </a:lnTo>
                  <a:lnTo>
                    <a:pt x="0" y="75272"/>
                  </a:lnTo>
                  <a:lnTo>
                    <a:pt x="46024" y="75272"/>
                  </a:lnTo>
                  <a:lnTo>
                    <a:pt x="46024" y="68275"/>
                  </a:lnTo>
                  <a:close/>
                </a:path>
                <a:path w="242570" h="75565">
                  <a:moveTo>
                    <a:pt x="110274" y="3848"/>
                  </a:moveTo>
                  <a:lnTo>
                    <a:pt x="55587" y="3848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287"/>
                  </a:lnTo>
                  <a:lnTo>
                    <a:pt x="88912" y="68287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48"/>
                  </a:lnTo>
                  <a:close/>
                </a:path>
                <a:path w="242570" h="75565">
                  <a:moveTo>
                    <a:pt x="165963" y="32372"/>
                  </a:moveTo>
                  <a:lnTo>
                    <a:pt x="164401" y="28155"/>
                  </a:lnTo>
                  <a:lnTo>
                    <a:pt x="164007" y="27089"/>
                  </a:lnTo>
                  <a:lnTo>
                    <a:pt x="156222" y="20294"/>
                  </a:lnTo>
                  <a:lnTo>
                    <a:pt x="150710" y="18580"/>
                  </a:lnTo>
                  <a:lnTo>
                    <a:pt x="139661" y="18580"/>
                  </a:lnTo>
                  <a:lnTo>
                    <a:pt x="135877" y="19100"/>
                  </a:lnTo>
                  <a:lnTo>
                    <a:pt x="128574" y="21107"/>
                  </a:lnTo>
                  <a:lnTo>
                    <a:pt x="125425" y="22618"/>
                  </a:lnTo>
                  <a:lnTo>
                    <a:pt x="122783" y="24650"/>
                  </a:lnTo>
                  <a:lnTo>
                    <a:pt x="127190" y="32842"/>
                  </a:lnTo>
                  <a:lnTo>
                    <a:pt x="127304" y="33045"/>
                  </a:lnTo>
                  <a:lnTo>
                    <a:pt x="129146" y="31508"/>
                  </a:lnTo>
                  <a:lnTo>
                    <a:pt x="131394" y="30314"/>
                  </a:lnTo>
                  <a:lnTo>
                    <a:pt x="136740" y="28575"/>
                  </a:lnTo>
                  <a:lnTo>
                    <a:pt x="139458" y="28155"/>
                  </a:lnTo>
                  <a:lnTo>
                    <a:pt x="146329" y="28155"/>
                  </a:lnTo>
                  <a:lnTo>
                    <a:pt x="149390" y="29095"/>
                  </a:lnTo>
                  <a:lnTo>
                    <a:pt x="153441" y="32842"/>
                  </a:lnTo>
                  <a:lnTo>
                    <a:pt x="154457" y="35471"/>
                  </a:lnTo>
                  <a:lnTo>
                    <a:pt x="154457" y="39560"/>
                  </a:lnTo>
                  <a:lnTo>
                    <a:pt x="154457" y="47205"/>
                  </a:lnTo>
                  <a:lnTo>
                    <a:pt x="154457" y="52908"/>
                  </a:lnTo>
                  <a:lnTo>
                    <a:pt x="153466" y="55435"/>
                  </a:lnTo>
                  <a:lnTo>
                    <a:pt x="151866" y="57353"/>
                  </a:lnTo>
                  <a:lnTo>
                    <a:pt x="148018" y="59563"/>
                  </a:lnTo>
                  <a:lnTo>
                    <a:pt x="147281" y="59956"/>
                  </a:lnTo>
                  <a:lnTo>
                    <a:pt x="144843" y="60579"/>
                  </a:lnTo>
                  <a:lnTo>
                    <a:pt x="139077" y="60579"/>
                  </a:lnTo>
                  <a:lnTo>
                    <a:pt x="136791" y="59956"/>
                  </a:lnTo>
                  <a:lnTo>
                    <a:pt x="133464" y="57492"/>
                  </a:lnTo>
                  <a:lnTo>
                    <a:pt x="132638" y="55841"/>
                  </a:lnTo>
                  <a:lnTo>
                    <a:pt x="132638" y="51917"/>
                  </a:lnTo>
                  <a:lnTo>
                    <a:pt x="133311" y="50355"/>
                  </a:lnTo>
                  <a:lnTo>
                    <a:pt x="136017" y="47853"/>
                  </a:lnTo>
                  <a:lnTo>
                    <a:pt x="138645" y="47205"/>
                  </a:lnTo>
                  <a:lnTo>
                    <a:pt x="154457" y="47205"/>
                  </a:lnTo>
                  <a:lnTo>
                    <a:pt x="154457" y="39560"/>
                  </a:lnTo>
                  <a:lnTo>
                    <a:pt x="136791" y="39560"/>
                  </a:lnTo>
                  <a:lnTo>
                    <a:pt x="132791" y="40208"/>
                  </a:lnTo>
                  <a:lnTo>
                    <a:pt x="126784" y="42786"/>
                  </a:lnTo>
                  <a:lnTo>
                    <a:pt x="124625" y="44551"/>
                  </a:lnTo>
                  <a:lnTo>
                    <a:pt x="121983" y="48971"/>
                  </a:lnTo>
                  <a:lnTo>
                    <a:pt x="121323" y="51447"/>
                  </a:lnTo>
                  <a:lnTo>
                    <a:pt x="121424" y="57353"/>
                  </a:lnTo>
                  <a:lnTo>
                    <a:pt x="135953" y="68935"/>
                  </a:lnTo>
                  <a:lnTo>
                    <a:pt x="143992" y="68935"/>
                  </a:lnTo>
                  <a:lnTo>
                    <a:pt x="147599" y="68135"/>
                  </a:lnTo>
                  <a:lnTo>
                    <a:pt x="150456" y="66548"/>
                  </a:lnTo>
                  <a:lnTo>
                    <a:pt x="153301" y="64935"/>
                  </a:lnTo>
                  <a:lnTo>
                    <a:pt x="155105" y="62915"/>
                  </a:lnTo>
                  <a:lnTo>
                    <a:pt x="155105" y="68313"/>
                  </a:lnTo>
                  <a:lnTo>
                    <a:pt x="165963" y="68313"/>
                  </a:lnTo>
                  <a:lnTo>
                    <a:pt x="165963" y="47205"/>
                  </a:lnTo>
                  <a:lnTo>
                    <a:pt x="165963" y="39560"/>
                  </a:lnTo>
                  <a:lnTo>
                    <a:pt x="165963" y="32372"/>
                  </a:lnTo>
                  <a:close/>
                </a:path>
                <a:path w="242570" h="75565">
                  <a:moveTo>
                    <a:pt x="242087" y="38620"/>
                  </a:moveTo>
                  <a:lnTo>
                    <a:pt x="230416" y="21958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29806" y="49403"/>
                  </a:lnTo>
                  <a:lnTo>
                    <a:pt x="229768" y="49580"/>
                  </a:lnTo>
                  <a:lnTo>
                    <a:pt x="227266" y="54114"/>
                  </a:lnTo>
                  <a:lnTo>
                    <a:pt x="227190" y="54241"/>
                  </a:lnTo>
                  <a:lnTo>
                    <a:pt x="225450" y="56007"/>
                  </a:lnTo>
                  <a:lnTo>
                    <a:pt x="221094" y="58458"/>
                  </a:lnTo>
                  <a:lnTo>
                    <a:pt x="218617" y="59080"/>
                  </a:lnTo>
                  <a:lnTo>
                    <a:pt x="213093" y="59080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19" y="33210"/>
                  </a:lnTo>
                  <a:lnTo>
                    <a:pt x="206184" y="31394"/>
                  </a:lnTo>
                  <a:lnTo>
                    <a:pt x="208407" y="30187"/>
                  </a:lnTo>
                  <a:lnTo>
                    <a:pt x="210616" y="28943"/>
                  </a:lnTo>
                  <a:lnTo>
                    <a:pt x="213093" y="28346"/>
                  </a:lnTo>
                  <a:lnTo>
                    <a:pt x="218617" y="28346"/>
                  </a:lnTo>
                  <a:lnTo>
                    <a:pt x="221094" y="28943"/>
                  </a:lnTo>
                  <a:lnTo>
                    <a:pt x="223266" y="30187"/>
                  </a:lnTo>
                  <a:lnTo>
                    <a:pt x="225450" y="31394"/>
                  </a:lnTo>
                  <a:lnTo>
                    <a:pt x="227215" y="33210"/>
                  </a:lnTo>
                  <a:lnTo>
                    <a:pt x="229768" y="37769"/>
                  </a:lnTo>
                  <a:lnTo>
                    <a:pt x="230416" y="40525"/>
                  </a:lnTo>
                  <a:lnTo>
                    <a:pt x="230416" y="21958"/>
                  </a:lnTo>
                  <a:lnTo>
                    <a:pt x="226275" y="19621"/>
                  </a:lnTo>
                  <a:lnTo>
                    <a:pt x="221996" y="18580"/>
                  </a:lnTo>
                  <a:lnTo>
                    <a:pt x="213156" y="18580"/>
                  </a:lnTo>
                  <a:lnTo>
                    <a:pt x="209016" y="19621"/>
                  </a:lnTo>
                  <a:lnTo>
                    <a:pt x="209296" y="19621"/>
                  </a:lnTo>
                  <a:lnTo>
                    <a:pt x="202946" y="23114"/>
                  </a:lnTo>
                  <a:lnTo>
                    <a:pt x="201396" y="24739"/>
                  </a:lnTo>
                  <a:lnTo>
                    <a:pt x="201396" y="0"/>
                  </a:lnTo>
                  <a:lnTo>
                    <a:pt x="200748" y="0"/>
                  </a:lnTo>
                  <a:lnTo>
                    <a:pt x="200748" y="53225"/>
                  </a:lnTo>
                  <a:lnTo>
                    <a:pt x="200634" y="48806"/>
                  </a:lnTo>
                  <a:lnTo>
                    <a:pt x="200571" y="46850"/>
                  </a:lnTo>
                  <a:lnTo>
                    <a:pt x="200482" y="43624"/>
                  </a:lnTo>
                  <a:lnTo>
                    <a:pt x="200698" y="40525"/>
                  </a:lnTo>
                  <a:lnTo>
                    <a:pt x="200748" y="53225"/>
                  </a:lnTo>
                  <a:lnTo>
                    <a:pt x="200748" y="0"/>
                  </a:lnTo>
                  <a:lnTo>
                    <a:pt x="189903" y="0"/>
                  </a:lnTo>
                  <a:lnTo>
                    <a:pt x="189903" y="68287"/>
                  </a:lnTo>
                  <a:lnTo>
                    <a:pt x="200850" y="68287"/>
                  </a:lnTo>
                  <a:lnTo>
                    <a:pt x="200850" y="62268"/>
                  </a:lnTo>
                  <a:lnTo>
                    <a:pt x="202755" y="64338"/>
                  </a:lnTo>
                  <a:lnTo>
                    <a:pt x="209257" y="68008"/>
                  </a:lnTo>
                  <a:lnTo>
                    <a:pt x="212966" y="68922"/>
                  </a:lnTo>
                  <a:lnTo>
                    <a:pt x="221996" y="68922"/>
                  </a:lnTo>
                  <a:lnTo>
                    <a:pt x="242087" y="48806"/>
                  </a:lnTo>
                  <a:lnTo>
                    <a:pt x="242087" y="3862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2" name="object 232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4774762" y="9577984"/>
            <a:ext cx="1520475" cy="86715"/>
          </a:xfrm>
          <a:prstGeom prst="rect">
            <a:avLst/>
          </a:prstGeom>
        </p:spPr>
      </p:pic>
      <p:pic>
        <p:nvPicPr>
          <p:cNvPr id="233" name="object 233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1549882" y="9563388"/>
            <a:ext cx="94208" cy="152946"/>
          </a:xfrm>
          <a:prstGeom prst="rect">
            <a:avLst/>
          </a:prstGeom>
        </p:spPr>
      </p:pic>
      <p:pic>
        <p:nvPicPr>
          <p:cNvPr id="234" name="object 234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3270392" y="9565962"/>
            <a:ext cx="121838" cy="124675"/>
          </a:xfrm>
          <a:prstGeom prst="rect">
            <a:avLst/>
          </a:prstGeom>
        </p:spPr>
      </p:pic>
      <p:pic>
        <p:nvPicPr>
          <p:cNvPr id="235" name="object 235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4556910" y="9560579"/>
            <a:ext cx="72542" cy="135445"/>
          </a:xfrm>
          <a:prstGeom prst="rect">
            <a:avLst/>
          </a:prstGeom>
        </p:spPr>
      </p:pic>
      <p:sp>
        <p:nvSpPr>
          <p:cNvPr id="236" name="object 236"/>
          <p:cNvSpPr/>
          <p:nvPr/>
        </p:nvSpPr>
        <p:spPr>
          <a:xfrm>
            <a:off x="1616142" y="9278887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390935" y="9278887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9" name="object 259"/>
          <p:cNvGrpSpPr/>
          <p:nvPr/>
        </p:nvGrpSpPr>
        <p:grpSpPr>
          <a:xfrm>
            <a:off x="1488335" y="2621027"/>
            <a:ext cx="493395" cy="200025"/>
            <a:chOff x="1488335" y="2621027"/>
            <a:chExt cx="493395" cy="200025"/>
          </a:xfrm>
        </p:grpSpPr>
        <p:pic>
          <p:nvPicPr>
            <p:cNvPr id="260" name="object 260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1488335" y="2621027"/>
              <a:ext cx="313880" cy="199781"/>
            </a:xfrm>
            <a:prstGeom prst="rect">
              <a:avLst/>
            </a:prstGeom>
          </p:spPr>
        </p:pic>
        <p:pic>
          <p:nvPicPr>
            <p:cNvPr id="261" name="object 261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841535" y="2623309"/>
              <a:ext cx="140131" cy="162305"/>
            </a:xfrm>
            <a:prstGeom prst="rect">
              <a:avLst/>
            </a:prstGeom>
          </p:spPr>
        </p:pic>
      </p:grpSp>
      <p:pic>
        <p:nvPicPr>
          <p:cNvPr id="262" name="object 262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2040411" y="2578953"/>
            <a:ext cx="120015" cy="204368"/>
          </a:xfrm>
          <a:prstGeom prst="rect">
            <a:avLst/>
          </a:prstGeom>
        </p:spPr>
      </p:pic>
      <p:grpSp>
        <p:nvGrpSpPr>
          <p:cNvPr id="263" name="object 263"/>
          <p:cNvGrpSpPr/>
          <p:nvPr/>
        </p:nvGrpSpPr>
        <p:grpSpPr>
          <a:xfrm>
            <a:off x="2290952" y="2621023"/>
            <a:ext cx="424180" cy="165100"/>
            <a:chOff x="2290952" y="2621023"/>
            <a:chExt cx="424180" cy="165100"/>
          </a:xfrm>
        </p:grpSpPr>
        <p:sp>
          <p:nvSpPr>
            <p:cNvPr id="264" name="object 264"/>
            <p:cNvSpPr/>
            <p:nvPr/>
          </p:nvSpPr>
          <p:spPr>
            <a:xfrm>
              <a:off x="2290953" y="2623819"/>
              <a:ext cx="120014" cy="160020"/>
            </a:xfrm>
            <a:custGeom>
              <a:avLst/>
              <a:gdLst/>
              <a:ahLst/>
              <a:cxnLst/>
              <a:rect l="l" t="t" r="r" b="b"/>
              <a:pathLst>
                <a:path w="120014" h="160019">
                  <a:moveTo>
                    <a:pt x="120002" y="134620"/>
                  </a:moveTo>
                  <a:lnTo>
                    <a:pt x="29718" y="134620"/>
                  </a:lnTo>
                  <a:lnTo>
                    <a:pt x="29718" y="90474"/>
                  </a:lnTo>
                  <a:lnTo>
                    <a:pt x="106984" y="90474"/>
                  </a:lnTo>
                  <a:lnTo>
                    <a:pt x="106984" y="66014"/>
                  </a:lnTo>
                  <a:lnTo>
                    <a:pt x="29718" y="66014"/>
                  </a:lnTo>
                  <a:lnTo>
                    <a:pt x="29718" y="24130"/>
                  </a:lnTo>
                  <a:lnTo>
                    <a:pt x="116801" y="24130"/>
                  </a:lnTo>
                  <a:lnTo>
                    <a:pt x="116801" y="0"/>
                  </a:lnTo>
                  <a:lnTo>
                    <a:pt x="0" y="0"/>
                  </a:lnTo>
                  <a:lnTo>
                    <a:pt x="0" y="24130"/>
                  </a:lnTo>
                  <a:lnTo>
                    <a:pt x="0" y="66040"/>
                  </a:lnTo>
                  <a:lnTo>
                    <a:pt x="0" y="90170"/>
                  </a:lnTo>
                  <a:lnTo>
                    <a:pt x="0" y="134620"/>
                  </a:lnTo>
                  <a:lnTo>
                    <a:pt x="0" y="160020"/>
                  </a:lnTo>
                  <a:lnTo>
                    <a:pt x="120002" y="160020"/>
                  </a:lnTo>
                  <a:lnTo>
                    <a:pt x="120002" y="13462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5" name="object 265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447767" y="2621023"/>
              <a:ext cx="127800" cy="164592"/>
            </a:xfrm>
            <a:prstGeom prst="rect">
              <a:avLst/>
            </a:prstGeom>
          </p:spPr>
        </p:pic>
        <p:pic>
          <p:nvPicPr>
            <p:cNvPr id="266" name="object 26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597047" y="2621028"/>
              <a:ext cx="117957" cy="163893"/>
            </a:xfrm>
            <a:prstGeom prst="rect">
              <a:avLst/>
            </a:prstGeom>
          </p:spPr>
        </p:pic>
      </p:grpSp>
      <p:grpSp>
        <p:nvGrpSpPr>
          <p:cNvPr id="267" name="object 267"/>
          <p:cNvGrpSpPr/>
          <p:nvPr/>
        </p:nvGrpSpPr>
        <p:grpSpPr>
          <a:xfrm>
            <a:off x="7238331" y="9537341"/>
            <a:ext cx="264160" cy="264160"/>
            <a:chOff x="7238331" y="9537341"/>
            <a:chExt cx="264160" cy="264160"/>
          </a:xfrm>
        </p:grpSpPr>
        <p:pic>
          <p:nvPicPr>
            <p:cNvPr id="268" name="object 268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7275995" y="9601208"/>
              <a:ext cx="209556" cy="137918"/>
            </a:xfrm>
            <a:prstGeom prst="rect">
              <a:avLst/>
            </a:prstGeom>
          </p:spPr>
        </p:pic>
        <p:sp>
          <p:nvSpPr>
            <p:cNvPr id="269" name="object 269"/>
            <p:cNvSpPr/>
            <p:nvPr/>
          </p:nvSpPr>
          <p:spPr>
            <a:xfrm>
              <a:off x="7244681" y="9543691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70" name="object 270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2879848" y="5361534"/>
            <a:ext cx="111988" cy="139611"/>
          </a:xfrm>
          <a:prstGeom prst="rect">
            <a:avLst/>
          </a:prstGeom>
        </p:spPr>
      </p:pic>
      <p:pic>
        <p:nvPicPr>
          <p:cNvPr id="271" name="object 271"/>
          <p:cNvPicPr/>
          <p:nvPr/>
        </p:nvPicPr>
        <p:blipFill>
          <a:blip r:embed="rId112" cstate="print"/>
          <a:stretch>
            <a:fillRect/>
          </a:stretch>
        </p:blipFill>
        <p:spPr>
          <a:xfrm>
            <a:off x="2656526" y="7785370"/>
            <a:ext cx="126479" cy="79667"/>
          </a:xfrm>
          <a:prstGeom prst="rect">
            <a:avLst/>
          </a:prstGeom>
        </p:spPr>
      </p:pic>
      <p:pic>
        <p:nvPicPr>
          <p:cNvPr id="272" name="object 272"/>
          <p:cNvPicPr/>
          <p:nvPr/>
        </p:nvPicPr>
        <p:blipFill>
          <a:blip r:embed="rId113" cstate="print"/>
          <a:stretch>
            <a:fillRect/>
          </a:stretch>
        </p:blipFill>
        <p:spPr>
          <a:xfrm>
            <a:off x="5228662" y="6230712"/>
            <a:ext cx="178676" cy="81267"/>
          </a:xfrm>
          <a:prstGeom prst="rect">
            <a:avLst/>
          </a:prstGeom>
        </p:spPr>
      </p:pic>
      <p:pic>
        <p:nvPicPr>
          <p:cNvPr id="273" name="object 273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3923163" y="8573978"/>
            <a:ext cx="179679" cy="110413"/>
          </a:xfrm>
          <a:prstGeom prst="rect">
            <a:avLst/>
          </a:prstGeom>
        </p:spPr>
      </p:pic>
      <p:pic>
        <p:nvPicPr>
          <p:cNvPr id="274" name="object 274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5242401" y="7975534"/>
            <a:ext cx="180111" cy="111175"/>
          </a:xfrm>
          <a:prstGeom prst="rect">
            <a:avLst/>
          </a:prstGeom>
        </p:spPr>
      </p:pic>
      <p:grpSp>
        <p:nvGrpSpPr>
          <p:cNvPr id="275" name="object 275"/>
          <p:cNvGrpSpPr/>
          <p:nvPr/>
        </p:nvGrpSpPr>
        <p:grpSpPr>
          <a:xfrm>
            <a:off x="2335507" y="5086344"/>
            <a:ext cx="3498850" cy="3740785"/>
            <a:chOff x="2335507" y="5086344"/>
            <a:chExt cx="3498850" cy="3740785"/>
          </a:xfrm>
        </p:grpSpPr>
        <p:pic>
          <p:nvPicPr>
            <p:cNvPr id="276" name="object 276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4652116" y="6574434"/>
              <a:ext cx="1182129" cy="1111547"/>
            </a:xfrm>
            <a:prstGeom prst="rect">
              <a:avLst/>
            </a:prstGeom>
          </p:spPr>
        </p:pic>
        <p:sp>
          <p:nvSpPr>
            <p:cNvPr id="277" name="object 277"/>
            <p:cNvSpPr/>
            <p:nvPr/>
          </p:nvSpPr>
          <p:spPr>
            <a:xfrm>
              <a:off x="2981495" y="6909170"/>
              <a:ext cx="1943735" cy="1122680"/>
            </a:xfrm>
            <a:custGeom>
              <a:avLst/>
              <a:gdLst/>
              <a:ahLst/>
              <a:cxnLst/>
              <a:rect l="l" t="t" r="r" b="b"/>
              <a:pathLst>
                <a:path w="1943735" h="1122679">
                  <a:moveTo>
                    <a:pt x="300634" y="0"/>
                  </a:moveTo>
                  <a:lnTo>
                    <a:pt x="0" y="173570"/>
                  </a:lnTo>
                  <a:lnTo>
                    <a:pt x="1642859" y="1122133"/>
                  </a:lnTo>
                  <a:lnTo>
                    <a:pt x="1943493" y="948563"/>
                  </a:lnTo>
                  <a:lnTo>
                    <a:pt x="300634" y="0"/>
                  </a:lnTo>
                  <a:close/>
                </a:path>
              </a:pathLst>
            </a:custGeom>
            <a:solidFill>
              <a:srgbClr val="A6C3C9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2977442" y="6297698"/>
              <a:ext cx="556895" cy="850900"/>
            </a:xfrm>
            <a:custGeom>
              <a:avLst/>
              <a:gdLst/>
              <a:ahLst/>
              <a:cxnLst/>
              <a:rect l="l" t="t" r="r" b="b"/>
              <a:pathLst>
                <a:path w="556895" h="850900">
                  <a:moveTo>
                    <a:pt x="244919" y="0"/>
                  </a:moveTo>
                  <a:lnTo>
                    <a:pt x="0" y="141490"/>
                  </a:lnTo>
                  <a:lnTo>
                    <a:pt x="0" y="670750"/>
                  </a:lnTo>
                  <a:lnTo>
                    <a:pt x="311708" y="850874"/>
                  </a:lnTo>
                  <a:lnTo>
                    <a:pt x="556628" y="709345"/>
                  </a:lnTo>
                  <a:lnTo>
                    <a:pt x="556628" y="180085"/>
                  </a:lnTo>
                  <a:lnTo>
                    <a:pt x="2449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2968205" y="6289268"/>
              <a:ext cx="575310" cy="867410"/>
            </a:xfrm>
            <a:custGeom>
              <a:avLst/>
              <a:gdLst/>
              <a:ahLst/>
              <a:cxnLst/>
              <a:rect l="l" t="t" r="r" b="b"/>
              <a:pathLst>
                <a:path w="575310" h="867409">
                  <a:moveTo>
                    <a:pt x="319316" y="92163"/>
                  </a:moveTo>
                  <a:lnTo>
                    <a:pt x="318643" y="89687"/>
                  </a:lnTo>
                  <a:lnTo>
                    <a:pt x="268947" y="61010"/>
                  </a:lnTo>
                  <a:lnTo>
                    <a:pt x="266471" y="61671"/>
                  </a:lnTo>
                  <a:lnTo>
                    <a:pt x="264248" y="65544"/>
                  </a:lnTo>
                  <a:lnTo>
                    <a:pt x="264909" y="68008"/>
                  </a:lnTo>
                  <a:lnTo>
                    <a:pt x="313309" y="95935"/>
                  </a:lnTo>
                  <a:lnTo>
                    <a:pt x="314007" y="96113"/>
                  </a:lnTo>
                  <a:lnTo>
                    <a:pt x="316090" y="96113"/>
                  </a:lnTo>
                  <a:lnTo>
                    <a:pt x="317449" y="95389"/>
                  </a:lnTo>
                  <a:lnTo>
                    <a:pt x="319316" y="92163"/>
                  </a:lnTo>
                  <a:close/>
                </a:path>
                <a:path w="575310" h="867409">
                  <a:moveTo>
                    <a:pt x="575081" y="188353"/>
                  </a:moveTo>
                  <a:lnTo>
                    <a:pt x="573938" y="186372"/>
                  </a:lnTo>
                  <a:lnTo>
                    <a:pt x="573938" y="185635"/>
                  </a:lnTo>
                  <a:lnTo>
                    <a:pt x="572401" y="182968"/>
                  </a:lnTo>
                  <a:lnTo>
                    <a:pt x="571779" y="182626"/>
                  </a:lnTo>
                  <a:lnTo>
                    <a:pt x="570636" y="180606"/>
                  </a:lnTo>
                  <a:lnTo>
                    <a:pt x="566318" y="179463"/>
                  </a:lnTo>
                  <a:lnTo>
                    <a:pt x="557784" y="174536"/>
                  </a:lnTo>
                  <a:lnTo>
                    <a:pt x="557784" y="202514"/>
                  </a:lnTo>
                  <a:lnTo>
                    <a:pt x="557784" y="713130"/>
                  </a:lnTo>
                  <a:lnTo>
                    <a:pt x="527875" y="730415"/>
                  </a:lnTo>
                  <a:lnTo>
                    <a:pt x="527900" y="219735"/>
                  </a:lnTo>
                  <a:lnTo>
                    <a:pt x="557784" y="202514"/>
                  </a:lnTo>
                  <a:lnTo>
                    <a:pt x="557784" y="174536"/>
                  </a:lnTo>
                  <a:lnTo>
                    <a:pt x="549681" y="169862"/>
                  </a:lnTo>
                  <a:lnTo>
                    <a:pt x="549681" y="188518"/>
                  </a:lnTo>
                  <a:lnTo>
                    <a:pt x="519811" y="205752"/>
                  </a:lnTo>
                  <a:lnTo>
                    <a:pt x="519811" y="224409"/>
                  </a:lnTo>
                  <a:lnTo>
                    <a:pt x="519798" y="735088"/>
                  </a:lnTo>
                  <a:lnTo>
                    <a:pt x="329006" y="845312"/>
                  </a:lnTo>
                  <a:lnTo>
                    <a:pt x="328993" y="334454"/>
                  </a:lnTo>
                  <a:lnTo>
                    <a:pt x="519811" y="224409"/>
                  </a:lnTo>
                  <a:lnTo>
                    <a:pt x="519811" y="205752"/>
                  </a:lnTo>
                  <a:lnTo>
                    <a:pt x="347865" y="106540"/>
                  </a:lnTo>
                  <a:lnTo>
                    <a:pt x="345401" y="107213"/>
                  </a:lnTo>
                  <a:lnTo>
                    <a:pt x="343166" y="111074"/>
                  </a:lnTo>
                  <a:lnTo>
                    <a:pt x="343827" y="113550"/>
                  </a:lnTo>
                  <a:lnTo>
                    <a:pt x="511695" y="210426"/>
                  </a:lnTo>
                  <a:lnTo>
                    <a:pt x="320903" y="320459"/>
                  </a:lnTo>
                  <a:lnTo>
                    <a:pt x="312851" y="315823"/>
                  </a:lnTo>
                  <a:lnTo>
                    <a:pt x="312851" y="845312"/>
                  </a:lnTo>
                  <a:lnTo>
                    <a:pt x="17310" y="674522"/>
                  </a:lnTo>
                  <a:lnTo>
                    <a:pt x="17310" y="163931"/>
                  </a:lnTo>
                  <a:lnTo>
                    <a:pt x="312839" y="334454"/>
                  </a:lnTo>
                  <a:lnTo>
                    <a:pt x="312851" y="845312"/>
                  </a:lnTo>
                  <a:lnTo>
                    <a:pt x="312851" y="315823"/>
                  </a:lnTo>
                  <a:lnTo>
                    <a:pt x="25387" y="149936"/>
                  </a:lnTo>
                  <a:lnTo>
                    <a:pt x="254152" y="17780"/>
                  </a:lnTo>
                  <a:lnTo>
                    <a:pt x="549681" y="188518"/>
                  </a:lnTo>
                  <a:lnTo>
                    <a:pt x="549681" y="169862"/>
                  </a:lnTo>
                  <a:lnTo>
                    <a:pt x="286461" y="17780"/>
                  </a:lnTo>
                  <a:lnTo>
                    <a:pt x="255689" y="0"/>
                  </a:lnTo>
                  <a:lnTo>
                    <a:pt x="252603" y="0"/>
                  </a:lnTo>
                  <a:lnTo>
                    <a:pt x="8750" y="140868"/>
                  </a:lnTo>
                  <a:lnTo>
                    <a:pt x="4457" y="142024"/>
                  </a:lnTo>
                  <a:lnTo>
                    <a:pt x="3314" y="144018"/>
                  </a:lnTo>
                  <a:lnTo>
                    <a:pt x="2679" y="144373"/>
                  </a:lnTo>
                  <a:lnTo>
                    <a:pt x="1143" y="147040"/>
                  </a:lnTo>
                  <a:lnTo>
                    <a:pt x="1143" y="147777"/>
                  </a:lnTo>
                  <a:lnTo>
                    <a:pt x="0" y="149758"/>
                  </a:lnTo>
                  <a:lnTo>
                    <a:pt x="1143" y="154038"/>
                  </a:lnTo>
                  <a:lnTo>
                    <a:pt x="1143" y="682078"/>
                  </a:lnTo>
                  <a:lnTo>
                    <a:pt x="2679" y="684745"/>
                  </a:lnTo>
                  <a:lnTo>
                    <a:pt x="313334" y="864260"/>
                  </a:lnTo>
                  <a:lnTo>
                    <a:pt x="316484" y="867397"/>
                  </a:lnTo>
                  <a:lnTo>
                    <a:pt x="319544" y="867397"/>
                  </a:lnTo>
                  <a:lnTo>
                    <a:pt x="320941" y="867397"/>
                  </a:lnTo>
                  <a:lnTo>
                    <a:pt x="322338" y="867397"/>
                  </a:lnTo>
                  <a:lnTo>
                    <a:pt x="325399" y="867397"/>
                  </a:lnTo>
                  <a:lnTo>
                    <a:pt x="328549" y="864247"/>
                  </a:lnTo>
                  <a:lnTo>
                    <a:pt x="353250" y="849972"/>
                  </a:lnTo>
                  <a:lnTo>
                    <a:pt x="572401" y="723341"/>
                  </a:lnTo>
                  <a:lnTo>
                    <a:pt x="573938" y="720674"/>
                  </a:lnTo>
                  <a:lnTo>
                    <a:pt x="573938" y="192633"/>
                  </a:lnTo>
                  <a:lnTo>
                    <a:pt x="575081" y="188353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3435087" y="6209206"/>
              <a:ext cx="556895" cy="1203325"/>
            </a:xfrm>
            <a:custGeom>
              <a:avLst/>
              <a:gdLst/>
              <a:ahLst/>
              <a:cxnLst/>
              <a:rect l="l" t="t" r="r" b="b"/>
              <a:pathLst>
                <a:path w="556895" h="1203325">
                  <a:moveTo>
                    <a:pt x="244944" y="0"/>
                  </a:moveTo>
                  <a:lnTo>
                    <a:pt x="0" y="141338"/>
                  </a:lnTo>
                  <a:lnTo>
                    <a:pt x="63" y="1023302"/>
                  </a:lnTo>
                  <a:lnTo>
                    <a:pt x="311861" y="1203299"/>
                  </a:lnTo>
                  <a:lnTo>
                    <a:pt x="556717" y="1061859"/>
                  </a:lnTo>
                  <a:lnTo>
                    <a:pt x="556679" y="179984"/>
                  </a:lnTo>
                  <a:lnTo>
                    <a:pt x="244944" y="0"/>
                  </a:lnTo>
                  <a:close/>
                </a:path>
              </a:pathLst>
            </a:custGeom>
            <a:solidFill>
              <a:srgbClr val="A6C3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3426993" y="6200762"/>
              <a:ext cx="574040" cy="1219835"/>
            </a:xfrm>
            <a:custGeom>
              <a:avLst/>
              <a:gdLst/>
              <a:ahLst/>
              <a:cxnLst/>
              <a:rect l="l" t="t" r="r" b="b"/>
              <a:pathLst>
                <a:path w="574039" h="1219834">
                  <a:moveTo>
                    <a:pt x="318211" y="92075"/>
                  </a:moveTo>
                  <a:lnTo>
                    <a:pt x="317538" y="89598"/>
                  </a:lnTo>
                  <a:lnTo>
                    <a:pt x="267843" y="60921"/>
                  </a:lnTo>
                  <a:lnTo>
                    <a:pt x="265366" y="61582"/>
                  </a:lnTo>
                  <a:lnTo>
                    <a:pt x="263144" y="65455"/>
                  </a:lnTo>
                  <a:lnTo>
                    <a:pt x="263804" y="67919"/>
                  </a:lnTo>
                  <a:lnTo>
                    <a:pt x="312204" y="95846"/>
                  </a:lnTo>
                  <a:lnTo>
                    <a:pt x="312902" y="96024"/>
                  </a:lnTo>
                  <a:lnTo>
                    <a:pt x="314985" y="96024"/>
                  </a:lnTo>
                  <a:lnTo>
                    <a:pt x="316344" y="95300"/>
                  </a:lnTo>
                  <a:lnTo>
                    <a:pt x="318211" y="92075"/>
                  </a:lnTo>
                  <a:close/>
                </a:path>
                <a:path w="574039" h="1219834">
                  <a:moveTo>
                    <a:pt x="573989" y="188252"/>
                  </a:moveTo>
                  <a:lnTo>
                    <a:pt x="572833" y="186258"/>
                  </a:lnTo>
                  <a:lnTo>
                    <a:pt x="572833" y="185547"/>
                  </a:lnTo>
                  <a:lnTo>
                    <a:pt x="571296" y="182880"/>
                  </a:lnTo>
                  <a:lnTo>
                    <a:pt x="570674" y="182524"/>
                  </a:lnTo>
                  <a:lnTo>
                    <a:pt x="569518" y="180517"/>
                  </a:lnTo>
                  <a:lnTo>
                    <a:pt x="565200" y="179374"/>
                  </a:lnTo>
                  <a:lnTo>
                    <a:pt x="556717" y="174485"/>
                  </a:lnTo>
                  <a:lnTo>
                    <a:pt x="556717" y="1065644"/>
                  </a:lnTo>
                  <a:lnTo>
                    <a:pt x="526757" y="1082954"/>
                  </a:lnTo>
                  <a:lnTo>
                    <a:pt x="526796" y="219684"/>
                  </a:lnTo>
                  <a:lnTo>
                    <a:pt x="556679" y="202438"/>
                  </a:lnTo>
                  <a:lnTo>
                    <a:pt x="556717" y="1065644"/>
                  </a:lnTo>
                  <a:lnTo>
                    <a:pt x="556717" y="174485"/>
                  </a:lnTo>
                  <a:lnTo>
                    <a:pt x="548576" y="169786"/>
                  </a:lnTo>
                  <a:lnTo>
                    <a:pt x="548576" y="188442"/>
                  </a:lnTo>
                  <a:lnTo>
                    <a:pt x="518718" y="205689"/>
                  </a:lnTo>
                  <a:lnTo>
                    <a:pt x="518706" y="224358"/>
                  </a:lnTo>
                  <a:lnTo>
                    <a:pt x="518680" y="1087615"/>
                  </a:lnTo>
                  <a:lnTo>
                    <a:pt x="328028" y="1197749"/>
                  </a:lnTo>
                  <a:lnTo>
                    <a:pt x="327952" y="334530"/>
                  </a:lnTo>
                  <a:lnTo>
                    <a:pt x="518706" y="224358"/>
                  </a:lnTo>
                  <a:lnTo>
                    <a:pt x="518706" y="205689"/>
                  </a:lnTo>
                  <a:lnTo>
                    <a:pt x="346760" y="106451"/>
                  </a:lnTo>
                  <a:lnTo>
                    <a:pt x="344297" y="107124"/>
                  </a:lnTo>
                  <a:lnTo>
                    <a:pt x="342061" y="110985"/>
                  </a:lnTo>
                  <a:lnTo>
                    <a:pt x="342722" y="113461"/>
                  </a:lnTo>
                  <a:lnTo>
                    <a:pt x="510628" y="210350"/>
                  </a:lnTo>
                  <a:lnTo>
                    <a:pt x="319874" y="320535"/>
                  </a:lnTo>
                  <a:lnTo>
                    <a:pt x="311848" y="315899"/>
                  </a:lnTo>
                  <a:lnTo>
                    <a:pt x="311848" y="1197749"/>
                  </a:lnTo>
                  <a:lnTo>
                    <a:pt x="16230" y="1027087"/>
                  </a:lnTo>
                  <a:lnTo>
                    <a:pt x="16167" y="163804"/>
                  </a:lnTo>
                  <a:lnTo>
                    <a:pt x="311797" y="334530"/>
                  </a:lnTo>
                  <a:lnTo>
                    <a:pt x="311848" y="1197749"/>
                  </a:lnTo>
                  <a:lnTo>
                    <a:pt x="311848" y="315899"/>
                  </a:lnTo>
                  <a:lnTo>
                    <a:pt x="48501" y="163791"/>
                  </a:lnTo>
                  <a:lnTo>
                    <a:pt x="24257" y="149796"/>
                  </a:lnTo>
                  <a:lnTo>
                    <a:pt x="253022" y="17767"/>
                  </a:lnTo>
                  <a:lnTo>
                    <a:pt x="548576" y="188442"/>
                  </a:lnTo>
                  <a:lnTo>
                    <a:pt x="548576" y="169786"/>
                  </a:lnTo>
                  <a:lnTo>
                    <a:pt x="285343" y="17767"/>
                  </a:lnTo>
                  <a:lnTo>
                    <a:pt x="254571" y="0"/>
                  </a:lnTo>
                  <a:lnTo>
                    <a:pt x="251485" y="0"/>
                  </a:lnTo>
                  <a:lnTo>
                    <a:pt x="6553" y="141338"/>
                  </a:lnTo>
                  <a:lnTo>
                    <a:pt x="1536" y="144233"/>
                  </a:lnTo>
                  <a:lnTo>
                    <a:pt x="0" y="146900"/>
                  </a:lnTo>
                  <a:lnTo>
                    <a:pt x="63" y="1034643"/>
                  </a:lnTo>
                  <a:lnTo>
                    <a:pt x="1600" y="1037310"/>
                  </a:lnTo>
                  <a:lnTo>
                    <a:pt x="317157" y="1219466"/>
                  </a:lnTo>
                  <a:lnTo>
                    <a:pt x="318554" y="1219822"/>
                  </a:lnTo>
                  <a:lnTo>
                    <a:pt x="321335" y="1219822"/>
                  </a:lnTo>
                  <a:lnTo>
                    <a:pt x="322732" y="1219466"/>
                  </a:lnTo>
                  <a:lnTo>
                    <a:pt x="326491" y="1217295"/>
                  </a:lnTo>
                  <a:lnTo>
                    <a:pt x="352259" y="1202410"/>
                  </a:lnTo>
                  <a:lnTo>
                    <a:pt x="571334" y="1075867"/>
                  </a:lnTo>
                  <a:lnTo>
                    <a:pt x="572884" y="1073200"/>
                  </a:lnTo>
                  <a:lnTo>
                    <a:pt x="572833" y="192582"/>
                  </a:lnTo>
                  <a:lnTo>
                    <a:pt x="573989" y="188252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3892859" y="6649331"/>
              <a:ext cx="556895" cy="1027430"/>
            </a:xfrm>
            <a:custGeom>
              <a:avLst/>
              <a:gdLst/>
              <a:ahLst/>
              <a:cxnLst/>
              <a:rect l="l" t="t" r="r" b="b"/>
              <a:pathLst>
                <a:path w="556895" h="1027429">
                  <a:moveTo>
                    <a:pt x="244881" y="0"/>
                  </a:moveTo>
                  <a:lnTo>
                    <a:pt x="0" y="141338"/>
                  </a:lnTo>
                  <a:lnTo>
                    <a:pt x="0" y="847064"/>
                  </a:lnTo>
                  <a:lnTo>
                    <a:pt x="311683" y="1026922"/>
                  </a:lnTo>
                  <a:lnTo>
                    <a:pt x="556628" y="885621"/>
                  </a:lnTo>
                  <a:lnTo>
                    <a:pt x="556628" y="180035"/>
                  </a:lnTo>
                  <a:lnTo>
                    <a:pt x="244881" y="0"/>
                  </a:lnTo>
                  <a:close/>
                </a:path>
              </a:pathLst>
            </a:custGeom>
            <a:solidFill>
              <a:srgbClr val="DCC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3883621" y="6640893"/>
              <a:ext cx="575310" cy="1043940"/>
            </a:xfrm>
            <a:custGeom>
              <a:avLst/>
              <a:gdLst/>
              <a:ahLst/>
              <a:cxnLst/>
              <a:rect l="l" t="t" r="r" b="b"/>
              <a:pathLst>
                <a:path w="575310" h="1043940">
                  <a:moveTo>
                    <a:pt x="319316" y="92113"/>
                  </a:moveTo>
                  <a:lnTo>
                    <a:pt x="318643" y="89636"/>
                  </a:lnTo>
                  <a:lnTo>
                    <a:pt x="268947" y="60960"/>
                  </a:lnTo>
                  <a:lnTo>
                    <a:pt x="266484" y="61620"/>
                  </a:lnTo>
                  <a:lnTo>
                    <a:pt x="264248" y="65493"/>
                  </a:lnTo>
                  <a:lnTo>
                    <a:pt x="264909" y="67957"/>
                  </a:lnTo>
                  <a:lnTo>
                    <a:pt x="313309" y="95885"/>
                  </a:lnTo>
                  <a:lnTo>
                    <a:pt x="314007" y="96062"/>
                  </a:lnTo>
                  <a:lnTo>
                    <a:pt x="316090" y="96062"/>
                  </a:lnTo>
                  <a:lnTo>
                    <a:pt x="317449" y="95338"/>
                  </a:lnTo>
                  <a:lnTo>
                    <a:pt x="319316" y="92113"/>
                  </a:lnTo>
                  <a:close/>
                </a:path>
                <a:path w="575310" h="1043940">
                  <a:moveTo>
                    <a:pt x="575094" y="188302"/>
                  </a:moveTo>
                  <a:lnTo>
                    <a:pt x="573938" y="186309"/>
                  </a:lnTo>
                  <a:lnTo>
                    <a:pt x="573938" y="185585"/>
                  </a:lnTo>
                  <a:lnTo>
                    <a:pt x="572401" y="182918"/>
                  </a:lnTo>
                  <a:lnTo>
                    <a:pt x="571779" y="182562"/>
                  </a:lnTo>
                  <a:lnTo>
                    <a:pt x="570636" y="180568"/>
                  </a:lnTo>
                  <a:lnTo>
                    <a:pt x="566305" y="179412"/>
                  </a:lnTo>
                  <a:lnTo>
                    <a:pt x="557771" y="174485"/>
                  </a:lnTo>
                  <a:lnTo>
                    <a:pt x="557771" y="202488"/>
                  </a:lnTo>
                  <a:lnTo>
                    <a:pt x="557771" y="889406"/>
                  </a:lnTo>
                  <a:lnTo>
                    <a:pt x="527875" y="906653"/>
                  </a:lnTo>
                  <a:lnTo>
                    <a:pt x="527900" y="219722"/>
                  </a:lnTo>
                  <a:lnTo>
                    <a:pt x="557771" y="202488"/>
                  </a:lnTo>
                  <a:lnTo>
                    <a:pt x="557771" y="174485"/>
                  </a:lnTo>
                  <a:lnTo>
                    <a:pt x="549681" y="169811"/>
                  </a:lnTo>
                  <a:lnTo>
                    <a:pt x="549681" y="188480"/>
                  </a:lnTo>
                  <a:lnTo>
                    <a:pt x="519823" y="205727"/>
                  </a:lnTo>
                  <a:lnTo>
                    <a:pt x="519823" y="224383"/>
                  </a:lnTo>
                  <a:lnTo>
                    <a:pt x="519785" y="911326"/>
                  </a:lnTo>
                  <a:lnTo>
                    <a:pt x="328993" y="1021384"/>
                  </a:lnTo>
                  <a:lnTo>
                    <a:pt x="329107" y="334454"/>
                  </a:lnTo>
                  <a:lnTo>
                    <a:pt x="519823" y="224383"/>
                  </a:lnTo>
                  <a:lnTo>
                    <a:pt x="519823" y="205727"/>
                  </a:lnTo>
                  <a:lnTo>
                    <a:pt x="347865" y="106489"/>
                  </a:lnTo>
                  <a:lnTo>
                    <a:pt x="345401" y="107162"/>
                  </a:lnTo>
                  <a:lnTo>
                    <a:pt x="343166" y="111023"/>
                  </a:lnTo>
                  <a:lnTo>
                    <a:pt x="343827" y="113499"/>
                  </a:lnTo>
                  <a:lnTo>
                    <a:pt x="511733" y="210388"/>
                  </a:lnTo>
                  <a:lnTo>
                    <a:pt x="321030" y="320446"/>
                  </a:lnTo>
                  <a:lnTo>
                    <a:pt x="312953" y="315785"/>
                  </a:lnTo>
                  <a:lnTo>
                    <a:pt x="312953" y="334441"/>
                  </a:lnTo>
                  <a:lnTo>
                    <a:pt x="312839" y="1021384"/>
                  </a:lnTo>
                  <a:lnTo>
                    <a:pt x="17310" y="850849"/>
                  </a:lnTo>
                  <a:lnTo>
                    <a:pt x="17310" y="163779"/>
                  </a:lnTo>
                  <a:lnTo>
                    <a:pt x="312953" y="334441"/>
                  </a:lnTo>
                  <a:lnTo>
                    <a:pt x="312953" y="315785"/>
                  </a:lnTo>
                  <a:lnTo>
                    <a:pt x="25387" y="149783"/>
                  </a:lnTo>
                  <a:lnTo>
                    <a:pt x="254114" y="17767"/>
                  </a:lnTo>
                  <a:lnTo>
                    <a:pt x="549681" y="188480"/>
                  </a:lnTo>
                  <a:lnTo>
                    <a:pt x="549681" y="169811"/>
                  </a:lnTo>
                  <a:lnTo>
                    <a:pt x="286423" y="17767"/>
                  </a:lnTo>
                  <a:lnTo>
                    <a:pt x="255651" y="0"/>
                  </a:lnTo>
                  <a:lnTo>
                    <a:pt x="252564" y="0"/>
                  </a:lnTo>
                  <a:lnTo>
                    <a:pt x="8788" y="140716"/>
                  </a:lnTo>
                  <a:lnTo>
                    <a:pt x="4457" y="141871"/>
                  </a:lnTo>
                  <a:lnTo>
                    <a:pt x="3289" y="143891"/>
                  </a:lnTo>
                  <a:lnTo>
                    <a:pt x="2692" y="144233"/>
                  </a:lnTo>
                  <a:lnTo>
                    <a:pt x="1143" y="146900"/>
                  </a:lnTo>
                  <a:lnTo>
                    <a:pt x="1143" y="147624"/>
                  </a:lnTo>
                  <a:lnTo>
                    <a:pt x="0" y="149606"/>
                  </a:lnTo>
                  <a:lnTo>
                    <a:pt x="1143" y="153885"/>
                  </a:lnTo>
                  <a:lnTo>
                    <a:pt x="1143" y="858405"/>
                  </a:lnTo>
                  <a:lnTo>
                    <a:pt x="2692" y="861072"/>
                  </a:lnTo>
                  <a:lnTo>
                    <a:pt x="313334" y="1040333"/>
                  </a:lnTo>
                  <a:lnTo>
                    <a:pt x="316445" y="1043444"/>
                  </a:lnTo>
                  <a:lnTo>
                    <a:pt x="319519" y="1043444"/>
                  </a:lnTo>
                  <a:lnTo>
                    <a:pt x="320916" y="1043444"/>
                  </a:lnTo>
                  <a:lnTo>
                    <a:pt x="322313" y="1043444"/>
                  </a:lnTo>
                  <a:lnTo>
                    <a:pt x="325374" y="1043444"/>
                  </a:lnTo>
                  <a:lnTo>
                    <a:pt x="328498" y="1040320"/>
                  </a:lnTo>
                  <a:lnTo>
                    <a:pt x="353263" y="1026033"/>
                  </a:lnTo>
                  <a:lnTo>
                    <a:pt x="572401" y="899629"/>
                  </a:lnTo>
                  <a:lnTo>
                    <a:pt x="573938" y="896962"/>
                  </a:lnTo>
                  <a:lnTo>
                    <a:pt x="573938" y="192633"/>
                  </a:lnTo>
                  <a:lnTo>
                    <a:pt x="575094" y="188302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4350544" y="6384850"/>
              <a:ext cx="556895" cy="1556385"/>
            </a:xfrm>
            <a:custGeom>
              <a:avLst/>
              <a:gdLst/>
              <a:ahLst/>
              <a:cxnLst/>
              <a:rect l="l" t="t" r="r" b="b"/>
              <a:pathLst>
                <a:path w="556895" h="1556384">
                  <a:moveTo>
                    <a:pt x="244944" y="0"/>
                  </a:moveTo>
                  <a:lnTo>
                    <a:pt x="0" y="141439"/>
                  </a:lnTo>
                  <a:lnTo>
                    <a:pt x="25" y="1375841"/>
                  </a:lnTo>
                  <a:lnTo>
                    <a:pt x="311708" y="1555965"/>
                  </a:lnTo>
                  <a:lnTo>
                    <a:pt x="556653" y="1414437"/>
                  </a:lnTo>
                  <a:lnTo>
                    <a:pt x="556717" y="179895"/>
                  </a:lnTo>
                  <a:lnTo>
                    <a:pt x="2449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4342447" y="6376415"/>
              <a:ext cx="574040" cy="1572895"/>
            </a:xfrm>
            <a:custGeom>
              <a:avLst/>
              <a:gdLst/>
              <a:ahLst/>
              <a:cxnLst/>
              <a:rect l="l" t="t" r="r" b="b"/>
              <a:pathLst>
                <a:path w="574039" h="1572895">
                  <a:moveTo>
                    <a:pt x="318262" y="91986"/>
                  </a:moveTo>
                  <a:lnTo>
                    <a:pt x="317588" y="89509"/>
                  </a:lnTo>
                  <a:lnTo>
                    <a:pt x="267893" y="60833"/>
                  </a:lnTo>
                  <a:lnTo>
                    <a:pt x="265430" y="61493"/>
                  </a:lnTo>
                  <a:lnTo>
                    <a:pt x="263194" y="65366"/>
                  </a:lnTo>
                  <a:lnTo>
                    <a:pt x="263855" y="67830"/>
                  </a:lnTo>
                  <a:lnTo>
                    <a:pt x="312254" y="95758"/>
                  </a:lnTo>
                  <a:lnTo>
                    <a:pt x="312953" y="95935"/>
                  </a:lnTo>
                  <a:lnTo>
                    <a:pt x="315036" y="95935"/>
                  </a:lnTo>
                  <a:lnTo>
                    <a:pt x="316395" y="95211"/>
                  </a:lnTo>
                  <a:lnTo>
                    <a:pt x="318262" y="91986"/>
                  </a:lnTo>
                  <a:close/>
                </a:path>
                <a:path w="574039" h="1572895">
                  <a:moveTo>
                    <a:pt x="574040" y="188175"/>
                  </a:moveTo>
                  <a:lnTo>
                    <a:pt x="572884" y="186194"/>
                  </a:lnTo>
                  <a:lnTo>
                    <a:pt x="572897" y="185445"/>
                  </a:lnTo>
                  <a:lnTo>
                    <a:pt x="571347" y="182778"/>
                  </a:lnTo>
                  <a:lnTo>
                    <a:pt x="570712" y="182422"/>
                  </a:lnTo>
                  <a:lnTo>
                    <a:pt x="569582" y="180441"/>
                  </a:lnTo>
                  <a:lnTo>
                    <a:pt x="565277" y="179285"/>
                  </a:lnTo>
                  <a:lnTo>
                    <a:pt x="556717" y="174358"/>
                  </a:lnTo>
                  <a:lnTo>
                    <a:pt x="556717" y="202349"/>
                  </a:lnTo>
                  <a:lnTo>
                    <a:pt x="556653" y="1418221"/>
                  </a:lnTo>
                  <a:lnTo>
                    <a:pt x="526783" y="1435481"/>
                  </a:lnTo>
                  <a:lnTo>
                    <a:pt x="526846" y="219595"/>
                  </a:lnTo>
                  <a:lnTo>
                    <a:pt x="556717" y="202349"/>
                  </a:lnTo>
                  <a:lnTo>
                    <a:pt x="556717" y="174358"/>
                  </a:lnTo>
                  <a:lnTo>
                    <a:pt x="548640" y="169697"/>
                  </a:lnTo>
                  <a:lnTo>
                    <a:pt x="548640" y="188341"/>
                  </a:lnTo>
                  <a:lnTo>
                    <a:pt x="518769" y="205600"/>
                  </a:lnTo>
                  <a:lnTo>
                    <a:pt x="518769" y="224256"/>
                  </a:lnTo>
                  <a:lnTo>
                    <a:pt x="518706" y="1440154"/>
                  </a:lnTo>
                  <a:lnTo>
                    <a:pt x="327875" y="1550403"/>
                  </a:lnTo>
                  <a:lnTo>
                    <a:pt x="327952" y="334416"/>
                  </a:lnTo>
                  <a:lnTo>
                    <a:pt x="518769" y="224256"/>
                  </a:lnTo>
                  <a:lnTo>
                    <a:pt x="518769" y="205600"/>
                  </a:lnTo>
                  <a:lnTo>
                    <a:pt x="346811" y="106362"/>
                  </a:lnTo>
                  <a:lnTo>
                    <a:pt x="344347" y="107035"/>
                  </a:lnTo>
                  <a:lnTo>
                    <a:pt x="342112" y="110896"/>
                  </a:lnTo>
                  <a:lnTo>
                    <a:pt x="342773" y="113372"/>
                  </a:lnTo>
                  <a:lnTo>
                    <a:pt x="510679" y="210261"/>
                  </a:lnTo>
                  <a:lnTo>
                    <a:pt x="319887" y="320408"/>
                  </a:lnTo>
                  <a:lnTo>
                    <a:pt x="311810" y="315760"/>
                  </a:lnTo>
                  <a:lnTo>
                    <a:pt x="311810" y="334391"/>
                  </a:lnTo>
                  <a:lnTo>
                    <a:pt x="311721" y="1550403"/>
                  </a:lnTo>
                  <a:lnTo>
                    <a:pt x="16192" y="1379613"/>
                  </a:lnTo>
                  <a:lnTo>
                    <a:pt x="16167" y="163880"/>
                  </a:lnTo>
                  <a:lnTo>
                    <a:pt x="311810" y="334391"/>
                  </a:lnTo>
                  <a:lnTo>
                    <a:pt x="311810" y="315760"/>
                  </a:lnTo>
                  <a:lnTo>
                    <a:pt x="48526" y="163868"/>
                  </a:lnTo>
                  <a:lnTo>
                    <a:pt x="24257" y="149872"/>
                  </a:lnTo>
                  <a:lnTo>
                    <a:pt x="253034" y="17767"/>
                  </a:lnTo>
                  <a:lnTo>
                    <a:pt x="548640" y="188341"/>
                  </a:lnTo>
                  <a:lnTo>
                    <a:pt x="548640" y="169697"/>
                  </a:lnTo>
                  <a:lnTo>
                    <a:pt x="285369" y="17767"/>
                  </a:lnTo>
                  <a:lnTo>
                    <a:pt x="254571" y="0"/>
                  </a:lnTo>
                  <a:lnTo>
                    <a:pt x="251498" y="0"/>
                  </a:lnTo>
                  <a:lnTo>
                    <a:pt x="6540" y="141439"/>
                  </a:lnTo>
                  <a:lnTo>
                    <a:pt x="1549" y="144322"/>
                  </a:lnTo>
                  <a:lnTo>
                    <a:pt x="0" y="146989"/>
                  </a:lnTo>
                  <a:lnTo>
                    <a:pt x="25" y="1387170"/>
                  </a:lnTo>
                  <a:lnTo>
                    <a:pt x="1562" y="1389837"/>
                  </a:lnTo>
                  <a:lnTo>
                    <a:pt x="317004" y="1572120"/>
                  </a:lnTo>
                  <a:lnTo>
                    <a:pt x="318401" y="1572488"/>
                  </a:lnTo>
                  <a:lnTo>
                    <a:pt x="321195" y="1572488"/>
                  </a:lnTo>
                  <a:lnTo>
                    <a:pt x="322592" y="1572120"/>
                  </a:lnTo>
                  <a:lnTo>
                    <a:pt x="324789" y="1570850"/>
                  </a:lnTo>
                  <a:lnTo>
                    <a:pt x="326339" y="1569961"/>
                  </a:lnTo>
                  <a:lnTo>
                    <a:pt x="352120" y="1555064"/>
                  </a:lnTo>
                  <a:lnTo>
                    <a:pt x="571284" y="1428432"/>
                  </a:lnTo>
                  <a:lnTo>
                    <a:pt x="572820" y="1425765"/>
                  </a:lnTo>
                  <a:lnTo>
                    <a:pt x="572884" y="192455"/>
                  </a:lnTo>
                  <a:lnTo>
                    <a:pt x="574040" y="188175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2664238" y="5509226"/>
              <a:ext cx="2411095" cy="1022985"/>
            </a:xfrm>
            <a:custGeom>
              <a:avLst/>
              <a:gdLst/>
              <a:ahLst/>
              <a:cxnLst/>
              <a:rect l="l" t="t" r="r" b="b"/>
              <a:pathLst>
                <a:path w="2411095" h="1022984">
                  <a:moveTo>
                    <a:pt x="925499" y="0"/>
                  </a:moveTo>
                  <a:lnTo>
                    <a:pt x="240525" y="393560"/>
                  </a:lnTo>
                  <a:lnTo>
                    <a:pt x="240842" y="394068"/>
                  </a:lnTo>
                  <a:lnTo>
                    <a:pt x="0" y="532422"/>
                  </a:lnTo>
                  <a:lnTo>
                    <a:pt x="141719" y="777506"/>
                  </a:lnTo>
                  <a:lnTo>
                    <a:pt x="728103" y="440613"/>
                  </a:lnTo>
                  <a:lnTo>
                    <a:pt x="1254302" y="1022769"/>
                  </a:lnTo>
                  <a:lnTo>
                    <a:pt x="1939277" y="629107"/>
                  </a:lnTo>
                  <a:lnTo>
                    <a:pt x="2042744" y="808012"/>
                  </a:lnTo>
                  <a:lnTo>
                    <a:pt x="2283256" y="669150"/>
                  </a:lnTo>
                  <a:lnTo>
                    <a:pt x="2410815" y="194221"/>
                  </a:lnTo>
                  <a:lnTo>
                    <a:pt x="1934667" y="66306"/>
                  </a:lnTo>
                  <a:lnTo>
                    <a:pt x="1694154" y="205168"/>
                  </a:lnTo>
                  <a:lnTo>
                    <a:pt x="1797304" y="383527"/>
                  </a:lnTo>
                  <a:lnTo>
                    <a:pt x="1451737" y="582142"/>
                  </a:lnTo>
                  <a:lnTo>
                    <a:pt x="9254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2655874" y="5500331"/>
              <a:ext cx="2428240" cy="1040130"/>
            </a:xfrm>
            <a:custGeom>
              <a:avLst/>
              <a:gdLst/>
              <a:ahLst/>
              <a:cxnLst/>
              <a:rect l="l" t="t" r="r" b="b"/>
              <a:pathLst>
                <a:path w="2428240" h="1040129">
                  <a:moveTo>
                    <a:pt x="1072756" y="233768"/>
                  </a:moveTo>
                  <a:lnTo>
                    <a:pt x="999744" y="152933"/>
                  </a:lnTo>
                  <a:lnTo>
                    <a:pt x="997051" y="152933"/>
                  </a:lnTo>
                  <a:lnTo>
                    <a:pt x="993876" y="155790"/>
                  </a:lnTo>
                  <a:lnTo>
                    <a:pt x="993749" y="158356"/>
                  </a:lnTo>
                  <a:lnTo>
                    <a:pt x="1066152" y="238518"/>
                  </a:lnTo>
                  <a:lnTo>
                    <a:pt x="1066304" y="238518"/>
                  </a:lnTo>
                  <a:lnTo>
                    <a:pt x="1067155" y="238861"/>
                  </a:lnTo>
                  <a:lnTo>
                    <a:pt x="1069225" y="238861"/>
                  </a:lnTo>
                  <a:lnTo>
                    <a:pt x="1070190" y="238518"/>
                  </a:lnTo>
                  <a:lnTo>
                    <a:pt x="1072629" y="236321"/>
                  </a:lnTo>
                  <a:lnTo>
                    <a:pt x="1072756" y="233768"/>
                  </a:lnTo>
                  <a:close/>
                </a:path>
                <a:path w="2428240" h="1040129">
                  <a:moveTo>
                    <a:pt x="1418729" y="616483"/>
                  </a:moveTo>
                  <a:lnTo>
                    <a:pt x="1135430" y="303085"/>
                  </a:lnTo>
                  <a:lnTo>
                    <a:pt x="1132878" y="302958"/>
                  </a:lnTo>
                  <a:lnTo>
                    <a:pt x="1129576" y="305955"/>
                  </a:lnTo>
                  <a:lnTo>
                    <a:pt x="1129449" y="308508"/>
                  </a:lnTo>
                  <a:lnTo>
                    <a:pt x="1412113" y="621233"/>
                  </a:lnTo>
                  <a:lnTo>
                    <a:pt x="1412265" y="621233"/>
                  </a:lnTo>
                  <a:lnTo>
                    <a:pt x="1413129" y="621588"/>
                  </a:lnTo>
                  <a:lnTo>
                    <a:pt x="1415199" y="621588"/>
                  </a:lnTo>
                  <a:lnTo>
                    <a:pt x="1416164" y="621233"/>
                  </a:lnTo>
                  <a:lnTo>
                    <a:pt x="1418590" y="619048"/>
                  </a:lnTo>
                  <a:lnTo>
                    <a:pt x="1418729" y="616483"/>
                  </a:lnTo>
                  <a:close/>
                </a:path>
                <a:path w="2428240" h="1040129">
                  <a:moveTo>
                    <a:pt x="2068385" y="142100"/>
                  </a:moveTo>
                  <a:lnTo>
                    <a:pt x="2067102" y="139890"/>
                  </a:lnTo>
                  <a:lnTo>
                    <a:pt x="1990509" y="119303"/>
                  </a:lnTo>
                  <a:lnTo>
                    <a:pt x="1988273" y="120586"/>
                  </a:lnTo>
                  <a:lnTo>
                    <a:pt x="1987118" y="124904"/>
                  </a:lnTo>
                  <a:lnTo>
                    <a:pt x="1988400" y="127114"/>
                  </a:lnTo>
                  <a:lnTo>
                    <a:pt x="2063381" y="147256"/>
                  </a:lnTo>
                  <a:lnTo>
                    <a:pt x="2065680" y="147256"/>
                  </a:lnTo>
                  <a:lnTo>
                    <a:pt x="2067318" y="146062"/>
                  </a:lnTo>
                  <a:lnTo>
                    <a:pt x="2068385" y="142100"/>
                  </a:lnTo>
                  <a:close/>
                </a:path>
                <a:path w="2428240" h="1040129">
                  <a:moveTo>
                    <a:pt x="2428138" y="200914"/>
                  </a:moveTo>
                  <a:lnTo>
                    <a:pt x="2425573" y="196481"/>
                  </a:lnTo>
                  <a:lnTo>
                    <a:pt x="2409266" y="192112"/>
                  </a:lnTo>
                  <a:lnTo>
                    <a:pt x="2409266" y="208838"/>
                  </a:lnTo>
                  <a:lnTo>
                    <a:pt x="2284679" y="672731"/>
                  </a:lnTo>
                  <a:lnTo>
                    <a:pt x="2257539" y="688403"/>
                  </a:lnTo>
                  <a:lnTo>
                    <a:pt x="2381669" y="226275"/>
                  </a:lnTo>
                  <a:lnTo>
                    <a:pt x="2380386" y="224053"/>
                  </a:lnTo>
                  <a:lnTo>
                    <a:pt x="2116607" y="153187"/>
                  </a:lnTo>
                  <a:lnTo>
                    <a:pt x="2114397" y="154470"/>
                  </a:lnTo>
                  <a:lnTo>
                    <a:pt x="2113242" y="158775"/>
                  </a:lnTo>
                  <a:lnTo>
                    <a:pt x="2114524" y="160997"/>
                  </a:lnTo>
                  <a:lnTo>
                    <a:pt x="2372233" y="230238"/>
                  </a:lnTo>
                  <a:lnTo>
                    <a:pt x="2247633" y="694118"/>
                  </a:lnTo>
                  <a:lnTo>
                    <a:pt x="2054047" y="805878"/>
                  </a:lnTo>
                  <a:lnTo>
                    <a:pt x="1963343" y="649033"/>
                  </a:lnTo>
                  <a:lnTo>
                    <a:pt x="1952396" y="630110"/>
                  </a:lnTo>
                  <a:lnTo>
                    <a:pt x="1947468" y="628789"/>
                  </a:lnTo>
                  <a:lnTo>
                    <a:pt x="1264272" y="1021410"/>
                  </a:lnTo>
                  <a:lnTo>
                    <a:pt x="756627" y="459778"/>
                  </a:lnTo>
                  <a:lnTo>
                    <a:pt x="740879" y="442353"/>
                  </a:lnTo>
                  <a:lnTo>
                    <a:pt x="738682" y="441439"/>
                  </a:lnTo>
                  <a:lnTo>
                    <a:pt x="735088" y="441439"/>
                  </a:lnTo>
                  <a:lnTo>
                    <a:pt x="733691" y="441794"/>
                  </a:lnTo>
                  <a:lnTo>
                    <a:pt x="153035" y="775385"/>
                  </a:lnTo>
                  <a:lnTo>
                    <a:pt x="19405" y="544296"/>
                  </a:lnTo>
                  <a:lnTo>
                    <a:pt x="254127" y="409448"/>
                  </a:lnTo>
                  <a:lnTo>
                    <a:pt x="254927" y="408762"/>
                  </a:lnTo>
                  <a:lnTo>
                    <a:pt x="255549" y="407949"/>
                  </a:lnTo>
                  <a:lnTo>
                    <a:pt x="932230" y="19164"/>
                  </a:lnTo>
                  <a:lnTo>
                    <a:pt x="1456651" y="599300"/>
                  </a:lnTo>
                  <a:lnTo>
                    <a:pt x="1460817" y="599948"/>
                  </a:lnTo>
                  <a:lnTo>
                    <a:pt x="1494142" y="580796"/>
                  </a:lnTo>
                  <a:lnTo>
                    <a:pt x="1811540" y="398373"/>
                  </a:lnTo>
                  <a:lnTo>
                    <a:pt x="1812848" y="396671"/>
                  </a:lnTo>
                  <a:lnTo>
                    <a:pt x="1813064" y="395986"/>
                  </a:lnTo>
                  <a:lnTo>
                    <a:pt x="1814017" y="392455"/>
                  </a:lnTo>
                  <a:lnTo>
                    <a:pt x="1813725" y="390245"/>
                  </a:lnTo>
                  <a:lnTo>
                    <a:pt x="1713547" y="217030"/>
                  </a:lnTo>
                  <a:lnTo>
                    <a:pt x="1944166" y="83883"/>
                  </a:lnTo>
                  <a:lnTo>
                    <a:pt x="2409266" y="208838"/>
                  </a:lnTo>
                  <a:lnTo>
                    <a:pt x="2409266" y="192112"/>
                  </a:lnTo>
                  <a:lnTo>
                    <a:pt x="2006447" y="83883"/>
                  </a:lnTo>
                  <a:lnTo>
                    <a:pt x="1943049" y="66852"/>
                  </a:lnTo>
                  <a:lnTo>
                    <a:pt x="1940839" y="67144"/>
                  </a:lnTo>
                  <a:lnTo>
                    <a:pt x="1696605" y="208140"/>
                  </a:lnTo>
                  <a:lnTo>
                    <a:pt x="1695246" y="209905"/>
                  </a:lnTo>
                  <a:lnTo>
                    <a:pt x="1694141" y="214058"/>
                  </a:lnTo>
                  <a:lnTo>
                    <a:pt x="1694434" y="216255"/>
                  </a:lnTo>
                  <a:lnTo>
                    <a:pt x="1794598" y="389458"/>
                  </a:lnTo>
                  <a:lnTo>
                    <a:pt x="1461719" y="580796"/>
                  </a:lnTo>
                  <a:lnTo>
                    <a:pt x="954036" y="19164"/>
                  </a:lnTo>
                  <a:lnTo>
                    <a:pt x="937310" y="660"/>
                  </a:lnTo>
                  <a:lnTo>
                    <a:pt x="933132" y="0"/>
                  </a:lnTo>
                  <a:lnTo>
                    <a:pt x="243941" y="395986"/>
                  </a:lnTo>
                  <a:lnTo>
                    <a:pt x="243141" y="396671"/>
                  </a:lnTo>
                  <a:lnTo>
                    <a:pt x="242506" y="397484"/>
                  </a:lnTo>
                  <a:lnTo>
                    <a:pt x="2476" y="535393"/>
                  </a:lnTo>
                  <a:lnTo>
                    <a:pt x="1104" y="537159"/>
                  </a:lnTo>
                  <a:lnTo>
                    <a:pt x="0" y="541299"/>
                  </a:lnTo>
                  <a:lnTo>
                    <a:pt x="292" y="543509"/>
                  </a:lnTo>
                  <a:lnTo>
                    <a:pt x="145300" y="794308"/>
                  </a:lnTo>
                  <a:lnTo>
                    <a:pt x="150228" y="795642"/>
                  </a:lnTo>
                  <a:lnTo>
                    <a:pt x="185483" y="775385"/>
                  </a:lnTo>
                  <a:lnTo>
                    <a:pt x="734834" y="459778"/>
                  </a:lnTo>
                  <a:lnTo>
                    <a:pt x="1258227" y="1038834"/>
                  </a:lnTo>
                  <a:lnTo>
                    <a:pt x="1260424" y="1039749"/>
                  </a:lnTo>
                  <a:lnTo>
                    <a:pt x="1264031" y="1039749"/>
                  </a:lnTo>
                  <a:lnTo>
                    <a:pt x="1265415" y="1039406"/>
                  </a:lnTo>
                  <a:lnTo>
                    <a:pt x="1296733" y="1021410"/>
                  </a:lnTo>
                  <a:lnTo>
                    <a:pt x="1944674" y="649033"/>
                  </a:lnTo>
                  <a:lnTo>
                    <a:pt x="2046338" y="824826"/>
                  </a:lnTo>
                  <a:lnTo>
                    <a:pt x="2051278" y="826147"/>
                  </a:lnTo>
                  <a:lnTo>
                    <a:pt x="2086381" y="805878"/>
                  </a:lnTo>
                  <a:lnTo>
                    <a:pt x="2297506" y="683983"/>
                  </a:lnTo>
                  <a:lnTo>
                    <a:pt x="2298865" y="682218"/>
                  </a:lnTo>
                  <a:lnTo>
                    <a:pt x="2428138" y="200914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2664237" y="5648041"/>
              <a:ext cx="2170430" cy="884555"/>
            </a:xfrm>
            <a:custGeom>
              <a:avLst/>
              <a:gdLst/>
              <a:ahLst/>
              <a:cxnLst/>
              <a:rect l="l" t="t" r="r" b="b"/>
              <a:pathLst>
                <a:path w="2170429" h="884554">
                  <a:moveTo>
                    <a:pt x="685025" y="0"/>
                  </a:moveTo>
                  <a:lnTo>
                    <a:pt x="0" y="393611"/>
                  </a:lnTo>
                  <a:lnTo>
                    <a:pt x="141719" y="638695"/>
                  </a:lnTo>
                  <a:lnTo>
                    <a:pt x="728103" y="301802"/>
                  </a:lnTo>
                  <a:lnTo>
                    <a:pt x="1254302" y="883958"/>
                  </a:lnTo>
                  <a:lnTo>
                    <a:pt x="1939277" y="490296"/>
                  </a:lnTo>
                  <a:lnTo>
                    <a:pt x="2042744" y="669201"/>
                  </a:lnTo>
                  <a:lnTo>
                    <a:pt x="2170303" y="194271"/>
                  </a:lnTo>
                  <a:lnTo>
                    <a:pt x="1694154" y="66357"/>
                  </a:lnTo>
                  <a:lnTo>
                    <a:pt x="1797570" y="245173"/>
                  </a:lnTo>
                  <a:lnTo>
                    <a:pt x="1211224" y="582193"/>
                  </a:lnTo>
                  <a:lnTo>
                    <a:pt x="685025" y="0"/>
                  </a:lnTo>
                  <a:close/>
                </a:path>
              </a:pathLst>
            </a:custGeom>
            <a:solidFill>
              <a:srgbClr val="DCC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2655874" y="5639142"/>
              <a:ext cx="2428875" cy="901065"/>
            </a:xfrm>
            <a:custGeom>
              <a:avLst/>
              <a:gdLst/>
              <a:ahLst/>
              <a:cxnLst/>
              <a:rect l="l" t="t" r="r" b="b"/>
              <a:pathLst>
                <a:path w="2428875" h="901065">
                  <a:moveTo>
                    <a:pt x="2428405" y="64147"/>
                  </a:moveTo>
                  <a:lnTo>
                    <a:pt x="2423947" y="56413"/>
                  </a:lnTo>
                  <a:lnTo>
                    <a:pt x="2418994" y="55092"/>
                  </a:lnTo>
                  <a:lnTo>
                    <a:pt x="2177516" y="194513"/>
                  </a:lnTo>
                  <a:lnTo>
                    <a:pt x="2168753" y="192163"/>
                  </a:lnTo>
                  <a:lnTo>
                    <a:pt x="2168753" y="208889"/>
                  </a:lnTo>
                  <a:lnTo>
                    <a:pt x="2048446" y="656818"/>
                  </a:lnTo>
                  <a:lnTo>
                    <a:pt x="2048344" y="657199"/>
                  </a:lnTo>
                  <a:lnTo>
                    <a:pt x="1963343" y="510222"/>
                  </a:lnTo>
                  <a:lnTo>
                    <a:pt x="1952396" y="491299"/>
                  </a:lnTo>
                  <a:lnTo>
                    <a:pt x="1947468" y="489978"/>
                  </a:lnTo>
                  <a:lnTo>
                    <a:pt x="1264272" y="882599"/>
                  </a:lnTo>
                  <a:lnTo>
                    <a:pt x="756627" y="320967"/>
                  </a:lnTo>
                  <a:lnTo>
                    <a:pt x="740879" y="303542"/>
                  </a:lnTo>
                  <a:lnTo>
                    <a:pt x="738682" y="302628"/>
                  </a:lnTo>
                  <a:lnTo>
                    <a:pt x="735088" y="302628"/>
                  </a:lnTo>
                  <a:lnTo>
                    <a:pt x="733691" y="302983"/>
                  </a:lnTo>
                  <a:lnTo>
                    <a:pt x="153035" y="636574"/>
                  </a:lnTo>
                  <a:lnTo>
                    <a:pt x="19405" y="405485"/>
                  </a:lnTo>
                  <a:lnTo>
                    <a:pt x="691756" y="19164"/>
                  </a:lnTo>
                  <a:lnTo>
                    <a:pt x="1216126" y="599351"/>
                  </a:lnTo>
                  <a:lnTo>
                    <a:pt x="1220304" y="599998"/>
                  </a:lnTo>
                  <a:lnTo>
                    <a:pt x="1253629" y="580847"/>
                  </a:lnTo>
                  <a:lnTo>
                    <a:pt x="1811820" y="260007"/>
                  </a:lnTo>
                  <a:lnTo>
                    <a:pt x="1813179" y="258241"/>
                  </a:lnTo>
                  <a:lnTo>
                    <a:pt x="1814283" y="254101"/>
                  </a:lnTo>
                  <a:lnTo>
                    <a:pt x="1814004" y="251891"/>
                  </a:lnTo>
                  <a:lnTo>
                    <a:pt x="1719287" y="88138"/>
                  </a:lnTo>
                  <a:lnTo>
                    <a:pt x="2168753" y="208889"/>
                  </a:lnTo>
                  <a:lnTo>
                    <a:pt x="2168753" y="192163"/>
                  </a:lnTo>
                  <a:lnTo>
                    <a:pt x="1781581" y="88138"/>
                  </a:lnTo>
                  <a:lnTo>
                    <a:pt x="1701444" y="66611"/>
                  </a:lnTo>
                  <a:lnTo>
                    <a:pt x="1698091" y="67741"/>
                  </a:lnTo>
                  <a:lnTo>
                    <a:pt x="1694103" y="72936"/>
                  </a:lnTo>
                  <a:lnTo>
                    <a:pt x="1693875" y="76479"/>
                  </a:lnTo>
                  <a:lnTo>
                    <a:pt x="1794878" y="251104"/>
                  </a:lnTo>
                  <a:lnTo>
                    <a:pt x="1221193" y="580847"/>
                  </a:lnTo>
                  <a:lnTo>
                    <a:pt x="713562" y="19164"/>
                  </a:lnTo>
                  <a:lnTo>
                    <a:pt x="696836" y="660"/>
                  </a:lnTo>
                  <a:lnTo>
                    <a:pt x="692658" y="0"/>
                  </a:lnTo>
                  <a:lnTo>
                    <a:pt x="2476" y="396582"/>
                  </a:lnTo>
                  <a:lnTo>
                    <a:pt x="1104" y="398348"/>
                  </a:lnTo>
                  <a:lnTo>
                    <a:pt x="0" y="402488"/>
                  </a:lnTo>
                  <a:lnTo>
                    <a:pt x="292" y="404698"/>
                  </a:lnTo>
                  <a:lnTo>
                    <a:pt x="145300" y="655497"/>
                  </a:lnTo>
                  <a:lnTo>
                    <a:pt x="150228" y="656818"/>
                  </a:lnTo>
                  <a:lnTo>
                    <a:pt x="185470" y="636574"/>
                  </a:lnTo>
                  <a:lnTo>
                    <a:pt x="734834" y="320967"/>
                  </a:lnTo>
                  <a:lnTo>
                    <a:pt x="1258227" y="900023"/>
                  </a:lnTo>
                  <a:lnTo>
                    <a:pt x="1260424" y="900938"/>
                  </a:lnTo>
                  <a:lnTo>
                    <a:pt x="1264031" y="900938"/>
                  </a:lnTo>
                  <a:lnTo>
                    <a:pt x="1265415" y="900595"/>
                  </a:lnTo>
                  <a:lnTo>
                    <a:pt x="1296733" y="882599"/>
                  </a:lnTo>
                  <a:lnTo>
                    <a:pt x="1944674" y="510222"/>
                  </a:lnTo>
                  <a:lnTo>
                    <a:pt x="2045741" y="684987"/>
                  </a:lnTo>
                  <a:lnTo>
                    <a:pt x="2048929" y="686549"/>
                  </a:lnTo>
                  <a:lnTo>
                    <a:pt x="2055393" y="685698"/>
                  </a:lnTo>
                  <a:lnTo>
                    <a:pt x="2058060" y="683361"/>
                  </a:lnTo>
                  <a:lnTo>
                    <a:pt x="2065083" y="657199"/>
                  </a:lnTo>
                  <a:lnTo>
                    <a:pt x="2185581" y="208508"/>
                  </a:lnTo>
                  <a:lnTo>
                    <a:pt x="2427084" y="69088"/>
                  </a:lnTo>
                  <a:lnTo>
                    <a:pt x="2428405" y="64147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0" name="object 29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335507" y="6622892"/>
              <a:ext cx="790884" cy="912410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2505553" y="6785972"/>
              <a:ext cx="1619172" cy="2040542"/>
            </a:xfrm>
            <a:prstGeom prst="rect">
              <a:avLst/>
            </a:prstGeom>
          </p:spPr>
        </p:pic>
        <p:sp>
          <p:nvSpPr>
            <p:cNvPr id="292" name="object 292"/>
            <p:cNvSpPr/>
            <p:nvPr/>
          </p:nvSpPr>
          <p:spPr>
            <a:xfrm>
              <a:off x="3749959" y="5094424"/>
              <a:ext cx="477520" cy="532765"/>
            </a:xfrm>
            <a:custGeom>
              <a:avLst/>
              <a:gdLst/>
              <a:ahLst/>
              <a:cxnLst/>
              <a:rect l="l" t="t" r="r" b="b"/>
              <a:pathLst>
                <a:path w="477520" h="532764">
                  <a:moveTo>
                    <a:pt x="105197" y="0"/>
                  </a:moveTo>
                  <a:lnTo>
                    <a:pt x="99246" y="336"/>
                  </a:lnTo>
                  <a:lnTo>
                    <a:pt x="94056" y="2303"/>
                  </a:lnTo>
                  <a:lnTo>
                    <a:pt x="3860" y="54487"/>
                  </a:lnTo>
                  <a:lnTo>
                    <a:pt x="0" y="62196"/>
                  </a:lnTo>
                  <a:lnTo>
                    <a:pt x="12" y="280979"/>
                  </a:lnTo>
                  <a:lnTo>
                    <a:pt x="21302" y="330264"/>
                  </a:lnTo>
                  <a:lnTo>
                    <a:pt x="128231" y="395152"/>
                  </a:lnTo>
                  <a:lnTo>
                    <a:pt x="196494" y="494949"/>
                  </a:lnTo>
                  <a:lnTo>
                    <a:pt x="264744" y="473956"/>
                  </a:lnTo>
                  <a:lnTo>
                    <a:pt x="358114" y="527880"/>
                  </a:lnTo>
                  <a:lnTo>
                    <a:pt x="365091" y="531096"/>
                  </a:lnTo>
                  <a:lnTo>
                    <a:pt x="371587" y="532534"/>
                  </a:lnTo>
                  <a:lnTo>
                    <a:pt x="377472" y="532277"/>
                  </a:lnTo>
                  <a:lnTo>
                    <a:pt x="382778" y="530344"/>
                  </a:lnTo>
                  <a:lnTo>
                    <a:pt x="473100" y="478159"/>
                  </a:lnTo>
                  <a:lnTo>
                    <a:pt x="476973" y="470412"/>
                  </a:lnTo>
                  <a:lnTo>
                    <a:pt x="476973" y="251591"/>
                  </a:lnTo>
                  <a:lnTo>
                    <a:pt x="455687" y="202301"/>
                  </a:lnTo>
                  <a:lnTo>
                    <a:pt x="118859" y="4678"/>
                  </a:lnTo>
                  <a:lnTo>
                    <a:pt x="111781" y="1418"/>
                  </a:lnTo>
                  <a:lnTo>
                    <a:pt x="1051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3741877" y="5086349"/>
              <a:ext cx="493395" cy="549275"/>
            </a:xfrm>
            <a:custGeom>
              <a:avLst/>
              <a:gdLst/>
              <a:ahLst/>
              <a:cxnLst/>
              <a:rect l="l" t="t" r="r" b="b"/>
              <a:pathLst>
                <a:path w="493395" h="549275">
                  <a:moveTo>
                    <a:pt x="188125" y="93992"/>
                  </a:moveTo>
                  <a:lnTo>
                    <a:pt x="187452" y="91516"/>
                  </a:lnTo>
                  <a:lnTo>
                    <a:pt x="132549" y="59817"/>
                  </a:lnTo>
                  <a:lnTo>
                    <a:pt x="130073" y="60477"/>
                  </a:lnTo>
                  <a:lnTo>
                    <a:pt x="127850" y="64338"/>
                  </a:lnTo>
                  <a:lnTo>
                    <a:pt x="128511" y="66814"/>
                  </a:lnTo>
                  <a:lnTo>
                    <a:pt x="182118" y="97764"/>
                  </a:lnTo>
                  <a:lnTo>
                    <a:pt x="182816" y="97942"/>
                  </a:lnTo>
                  <a:lnTo>
                    <a:pt x="184899" y="97942"/>
                  </a:lnTo>
                  <a:lnTo>
                    <a:pt x="186258" y="97218"/>
                  </a:lnTo>
                  <a:lnTo>
                    <a:pt x="188125" y="93992"/>
                  </a:lnTo>
                  <a:close/>
                </a:path>
                <a:path w="493395" h="549275">
                  <a:moveTo>
                    <a:pt x="493128" y="259664"/>
                  </a:moveTo>
                  <a:lnTo>
                    <a:pt x="490118" y="240334"/>
                  </a:lnTo>
                  <a:lnTo>
                    <a:pt x="481863" y="221335"/>
                  </a:lnTo>
                  <a:lnTo>
                    <a:pt x="476961" y="214731"/>
                  </a:lnTo>
                  <a:lnTo>
                    <a:pt x="476961" y="259664"/>
                  </a:lnTo>
                  <a:lnTo>
                    <a:pt x="476961" y="475005"/>
                  </a:lnTo>
                  <a:lnTo>
                    <a:pt x="474738" y="480618"/>
                  </a:lnTo>
                  <a:lnTo>
                    <a:pt x="446608" y="496862"/>
                  </a:lnTo>
                  <a:lnTo>
                    <a:pt x="447090" y="491693"/>
                  </a:lnTo>
                  <a:lnTo>
                    <a:pt x="447090" y="283908"/>
                  </a:lnTo>
                  <a:lnTo>
                    <a:pt x="424548" y="231762"/>
                  </a:lnTo>
                  <a:lnTo>
                    <a:pt x="258419" y="132499"/>
                  </a:lnTo>
                  <a:lnTo>
                    <a:pt x="255943" y="133146"/>
                  </a:lnTo>
                  <a:lnTo>
                    <a:pt x="253707" y="137020"/>
                  </a:lnTo>
                  <a:lnTo>
                    <a:pt x="254381" y="139496"/>
                  </a:lnTo>
                  <a:lnTo>
                    <a:pt x="406171" y="227126"/>
                  </a:lnTo>
                  <a:lnTo>
                    <a:pt x="418934" y="237490"/>
                  </a:lnTo>
                  <a:lnTo>
                    <a:pt x="429374" y="251625"/>
                  </a:lnTo>
                  <a:lnTo>
                    <a:pt x="436422" y="267716"/>
                  </a:lnTo>
                  <a:lnTo>
                    <a:pt x="439013" y="283908"/>
                  </a:lnTo>
                  <a:lnTo>
                    <a:pt x="439026" y="500849"/>
                  </a:lnTo>
                  <a:lnTo>
                    <a:pt x="438797" y="501370"/>
                  </a:lnTo>
                  <a:lnTo>
                    <a:pt x="386715" y="531444"/>
                  </a:lnTo>
                  <a:lnTo>
                    <a:pt x="382816" y="533641"/>
                  </a:lnTo>
                  <a:lnTo>
                    <a:pt x="376796" y="532739"/>
                  </a:lnTo>
                  <a:lnTo>
                    <a:pt x="304139" y="490791"/>
                  </a:lnTo>
                  <a:lnTo>
                    <a:pt x="275615" y="474319"/>
                  </a:lnTo>
                  <a:lnTo>
                    <a:pt x="274662" y="474065"/>
                  </a:lnTo>
                  <a:lnTo>
                    <a:pt x="271221" y="474065"/>
                  </a:lnTo>
                  <a:lnTo>
                    <a:pt x="207886" y="493560"/>
                  </a:lnTo>
                  <a:lnTo>
                    <a:pt x="142303" y="397675"/>
                  </a:lnTo>
                  <a:lnTo>
                    <a:pt x="141401" y="396836"/>
                  </a:lnTo>
                  <a:lnTo>
                    <a:pt x="46977" y="342328"/>
                  </a:lnTo>
                  <a:lnTo>
                    <a:pt x="35115" y="332638"/>
                  </a:lnTo>
                  <a:lnTo>
                    <a:pt x="25311" y="319290"/>
                  </a:lnTo>
                  <a:lnTo>
                    <a:pt x="18630" y="304139"/>
                  </a:lnTo>
                  <a:lnTo>
                    <a:pt x="16179" y="289052"/>
                  </a:lnTo>
                  <a:lnTo>
                    <a:pt x="16167" y="73761"/>
                  </a:lnTo>
                  <a:lnTo>
                    <a:pt x="18376" y="68148"/>
                  </a:lnTo>
                  <a:lnTo>
                    <a:pt x="25463" y="63982"/>
                  </a:lnTo>
                  <a:lnTo>
                    <a:pt x="108724" y="15913"/>
                  </a:lnTo>
                  <a:lnTo>
                    <a:pt x="110185" y="15049"/>
                  </a:lnTo>
                  <a:lnTo>
                    <a:pt x="446151" y="206375"/>
                  </a:lnTo>
                  <a:lnTo>
                    <a:pt x="474497" y="244589"/>
                  </a:lnTo>
                  <a:lnTo>
                    <a:pt x="476961" y="259664"/>
                  </a:lnTo>
                  <a:lnTo>
                    <a:pt x="476961" y="214731"/>
                  </a:lnTo>
                  <a:lnTo>
                    <a:pt x="147078" y="15049"/>
                  </a:lnTo>
                  <a:lnTo>
                    <a:pt x="113919" y="0"/>
                  </a:lnTo>
                  <a:lnTo>
                    <a:pt x="106019" y="406"/>
                  </a:lnTo>
                  <a:lnTo>
                    <a:pt x="98158" y="3251"/>
                  </a:lnTo>
                  <a:lnTo>
                    <a:pt x="98323" y="3251"/>
                  </a:lnTo>
                  <a:lnTo>
                    <a:pt x="13804" y="52031"/>
                  </a:lnTo>
                  <a:lnTo>
                    <a:pt x="0" y="81254"/>
                  </a:lnTo>
                  <a:lnTo>
                    <a:pt x="12" y="289052"/>
                  </a:lnTo>
                  <a:lnTo>
                    <a:pt x="11264" y="327380"/>
                  </a:lnTo>
                  <a:lnTo>
                    <a:pt x="38887" y="356323"/>
                  </a:lnTo>
                  <a:lnTo>
                    <a:pt x="130670" y="409308"/>
                  </a:lnTo>
                  <a:lnTo>
                    <a:pt x="199898" y="510514"/>
                  </a:lnTo>
                  <a:lnTo>
                    <a:pt x="203568" y="511797"/>
                  </a:lnTo>
                  <a:lnTo>
                    <a:pt x="262839" y="493560"/>
                  </a:lnTo>
                  <a:lnTo>
                    <a:pt x="271830" y="490791"/>
                  </a:lnTo>
                  <a:lnTo>
                    <a:pt x="368922" y="546862"/>
                  </a:lnTo>
                  <a:lnTo>
                    <a:pt x="375589" y="548817"/>
                  </a:lnTo>
                  <a:lnTo>
                    <a:pt x="386181" y="548817"/>
                  </a:lnTo>
                  <a:lnTo>
                    <a:pt x="390347" y="547814"/>
                  </a:lnTo>
                  <a:lnTo>
                    <a:pt x="394119" y="545807"/>
                  </a:lnTo>
                  <a:lnTo>
                    <a:pt x="415290" y="533641"/>
                  </a:lnTo>
                  <a:lnTo>
                    <a:pt x="478548" y="497103"/>
                  </a:lnTo>
                  <a:lnTo>
                    <a:pt x="479158" y="496773"/>
                  </a:lnTo>
                  <a:lnTo>
                    <a:pt x="493128" y="467448"/>
                  </a:lnTo>
                  <a:lnTo>
                    <a:pt x="493128" y="259664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3749960" y="5142918"/>
              <a:ext cx="393065" cy="484505"/>
            </a:xfrm>
            <a:custGeom>
              <a:avLst/>
              <a:gdLst/>
              <a:ahLst/>
              <a:cxnLst/>
              <a:rect l="l" t="t" r="r" b="b"/>
              <a:pathLst>
                <a:path w="393064" h="484504">
                  <a:moveTo>
                    <a:pt x="21293" y="0"/>
                  </a:moveTo>
                  <a:lnTo>
                    <a:pt x="10215" y="2207"/>
                  </a:lnTo>
                  <a:lnTo>
                    <a:pt x="2744" y="10652"/>
                  </a:lnTo>
                  <a:lnTo>
                    <a:pt x="0" y="24692"/>
                  </a:lnTo>
                  <a:lnTo>
                    <a:pt x="12" y="232489"/>
                  </a:lnTo>
                  <a:lnTo>
                    <a:pt x="21302" y="281763"/>
                  </a:lnTo>
                  <a:lnTo>
                    <a:pt x="128231" y="346662"/>
                  </a:lnTo>
                  <a:lnTo>
                    <a:pt x="196494" y="446459"/>
                  </a:lnTo>
                  <a:lnTo>
                    <a:pt x="264744" y="425466"/>
                  </a:lnTo>
                  <a:lnTo>
                    <a:pt x="358114" y="479390"/>
                  </a:lnTo>
                  <a:lnTo>
                    <a:pt x="371686" y="484069"/>
                  </a:lnTo>
                  <a:lnTo>
                    <a:pt x="382771" y="481865"/>
                  </a:lnTo>
                  <a:lnTo>
                    <a:pt x="390247" y="473420"/>
                  </a:lnTo>
                  <a:lnTo>
                    <a:pt x="392988" y="459375"/>
                  </a:lnTo>
                  <a:lnTo>
                    <a:pt x="392988" y="251590"/>
                  </a:lnTo>
                  <a:lnTo>
                    <a:pt x="371689" y="202300"/>
                  </a:lnTo>
                  <a:lnTo>
                    <a:pt x="34861" y="4677"/>
                  </a:lnTo>
                  <a:lnTo>
                    <a:pt x="21293" y="0"/>
                  </a:lnTo>
                  <a:close/>
                </a:path>
              </a:pathLst>
            </a:custGeom>
            <a:solidFill>
              <a:srgbClr val="A6C3C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3741877" y="5134800"/>
              <a:ext cx="409575" cy="501015"/>
            </a:xfrm>
            <a:custGeom>
              <a:avLst/>
              <a:gdLst/>
              <a:ahLst/>
              <a:cxnLst/>
              <a:rect l="l" t="t" r="r" b="b"/>
              <a:pathLst>
                <a:path w="409575" h="501014">
                  <a:moveTo>
                    <a:pt x="236004" y="233400"/>
                  </a:moveTo>
                  <a:lnTo>
                    <a:pt x="235331" y="230924"/>
                  </a:lnTo>
                  <a:lnTo>
                    <a:pt x="81724" y="142240"/>
                  </a:lnTo>
                  <a:lnTo>
                    <a:pt x="79248" y="142900"/>
                  </a:lnTo>
                  <a:lnTo>
                    <a:pt x="77025" y="146761"/>
                  </a:lnTo>
                  <a:lnTo>
                    <a:pt x="77685" y="149237"/>
                  </a:lnTo>
                  <a:lnTo>
                    <a:pt x="229997" y="237172"/>
                  </a:lnTo>
                  <a:lnTo>
                    <a:pt x="230695" y="237350"/>
                  </a:lnTo>
                  <a:lnTo>
                    <a:pt x="232778" y="237350"/>
                  </a:lnTo>
                  <a:lnTo>
                    <a:pt x="234137" y="236626"/>
                  </a:lnTo>
                  <a:lnTo>
                    <a:pt x="236004" y="233400"/>
                  </a:lnTo>
                  <a:close/>
                </a:path>
                <a:path w="409575" h="501014">
                  <a:moveTo>
                    <a:pt x="297281" y="333463"/>
                  </a:moveTo>
                  <a:lnTo>
                    <a:pt x="296621" y="330987"/>
                  </a:lnTo>
                  <a:lnTo>
                    <a:pt x="81737" y="206933"/>
                  </a:lnTo>
                  <a:lnTo>
                    <a:pt x="79260" y="207581"/>
                  </a:lnTo>
                  <a:lnTo>
                    <a:pt x="77025" y="211455"/>
                  </a:lnTo>
                  <a:lnTo>
                    <a:pt x="77685" y="213918"/>
                  </a:lnTo>
                  <a:lnTo>
                    <a:pt x="291274" y="337235"/>
                  </a:lnTo>
                  <a:lnTo>
                    <a:pt x="291973" y="337413"/>
                  </a:lnTo>
                  <a:lnTo>
                    <a:pt x="294055" y="337413"/>
                  </a:lnTo>
                  <a:lnTo>
                    <a:pt x="295414" y="336689"/>
                  </a:lnTo>
                  <a:lnTo>
                    <a:pt x="297281" y="333463"/>
                  </a:lnTo>
                  <a:close/>
                </a:path>
                <a:path w="409575" h="501014">
                  <a:moveTo>
                    <a:pt x="332130" y="288899"/>
                  </a:moveTo>
                  <a:lnTo>
                    <a:pt x="331470" y="286423"/>
                  </a:lnTo>
                  <a:lnTo>
                    <a:pt x="271043" y="251536"/>
                  </a:lnTo>
                  <a:lnTo>
                    <a:pt x="268566" y="252196"/>
                  </a:lnTo>
                  <a:lnTo>
                    <a:pt x="266331" y="256070"/>
                  </a:lnTo>
                  <a:lnTo>
                    <a:pt x="266992" y="258533"/>
                  </a:lnTo>
                  <a:lnTo>
                    <a:pt x="326136" y="292671"/>
                  </a:lnTo>
                  <a:lnTo>
                    <a:pt x="326821" y="292849"/>
                  </a:lnTo>
                  <a:lnTo>
                    <a:pt x="328904" y="292849"/>
                  </a:lnTo>
                  <a:lnTo>
                    <a:pt x="330263" y="292125"/>
                  </a:lnTo>
                  <a:lnTo>
                    <a:pt x="332130" y="288899"/>
                  </a:lnTo>
                  <a:close/>
                </a:path>
                <a:path w="409575" h="501014">
                  <a:moveTo>
                    <a:pt x="409155" y="467487"/>
                  </a:moveTo>
                  <a:lnTo>
                    <a:pt x="409143" y="259702"/>
                  </a:lnTo>
                  <a:lnTo>
                    <a:pt x="397878" y="221386"/>
                  </a:lnTo>
                  <a:lnTo>
                    <a:pt x="392988" y="214795"/>
                  </a:lnTo>
                  <a:lnTo>
                    <a:pt x="392988" y="475068"/>
                  </a:lnTo>
                  <a:lnTo>
                    <a:pt x="390753" y="480707"/>
                  </a:lnTo>
                  <a:lnTo>
                    <a:pt x="382930" y="485228"/>
                  </a:lnTo>
                  <a:lnTo>
                    <a:pt x="376872" y="484339"/>
                  </a:lnTo>
                  <a:lnTo>
                    <a:pt x="304139" y="442341"/>
                  </a:lnTo>
                  <a:lnTo>
                    <a:pt x="275615" y="425869"/>
                  </a:lnTo>
                  <a:lnTo>
                    <a:pt x="274662" y="425615"/>
                  </a:lnTo>
                  <a:lnTo>
                    <a:pt x="271221" y="425615"/>
                  </a:lnTo>
                  <a:lnTo>
                    <a:pt x="207886" y="445109"/>
                  </a:lnTo>
                  <a:lnTo>
                    <a:pt x="142303" y="349224"/>
                  </a:lnTo>
                  <a:lnTo>
                    <a:pt x="141401" y="348386"/>
                  </a:lnTo>
                  <a:lnTo>
                    <a:pt x="46977" y="293878"/>
                  </a:lnTo>
                  <a:lnTo>
                    <a:pt x="35115" y="284187"/>
                  </a:lnTo>
                  <a:lnTo>
                    <a:pt x="25311" y="270840"/>
                  </a:lnTo>
                  <a:lnTo>
                    <a:pt x="18630" y="255689"/>
                  </a:lnTo>
                  <a:lnTo>
                    <a:pt x="16179" y="240614"/>
                  </a:lnTo>
                  <a:lnTo>
                    <a:pt x="16167" y="25234"/>
                  </a:lnTo>
                  <a:lnTo>
                    <a:pt x="18313" y="19799"/>
                  </a:lnTo>
                  <a:lnTo>
                    <a:pt x="18402" y="19583"/>
                  </a:lnTo>
                  <a:lnTo>
                    <a:pt x="26225" y="15074"/>
                  </a:lnTo>
                  <a:lnTo>
                    <a:pt x="32270" y="15963"/>
                  </a:lnTo>
                  <a:lnTo>
                    <a:pt x="362165" y="206413"/>
                  </a:lnTo>
                  <a:lnTo>
                    <a:pt x="390512" y="244640"/>
                  </a:lnTo>
                  <a:lnTo>
                    <a:pt x="392988" y="475068"/>
                  </a:lnTo>
                  <a:lnTo>
                    <a:pt x="392988" y="214795"/>
                  </a:lnTo>
                  <a:lnTo>
                    <a:pt x="385533" y="204736"/>
                  </a:lnTo>
                  <a:lnTo>
                    <a:pt x="370255" y="192430"/>
                  </a:lnTo>
                  <a:lnTo>
                    <a:pt x="63055" y="15074"/>
                  </a:lnTo>
                  <a:lnTo>
                    <a:pt x="46977" y="5791"/>
                  </a:lnTo>
                  <a:lnTo>
                    <a:pt x="38125" y="1765"/>
                  </a:lnTo>
                  <a:lnTo>
                    <a:pt x="29578" y="0"/>
                  </a:lnTo>
                  <a:lnTo>
                    <a:pt x="21551" y="520"/>
                  </a:lnTo>
                  <a:lnTo>
                    <a:pt x="0" y="32804"/>
                  </a:lnTo>
                  <a:lnTo>
                    <a:pt x="12" y="240614"/>
                  </a:lnTo>
                  <a:lnTo>
                    <a:pt x="11264" y="278930"/>
                  </a:lnTo>
                  <a:lnTo>
                    <a:pt x="38887" y="307873"/>
                  </a:lnTo>
                  <a:lnTo>
                    <a:pt x="130670" y="360857"/>
                  </a:lnTo>
                  <a:lnTo>
                    <a:pt x="199898" y="462064"/>
                  </a:lnTo>
                  <a:lnTo>
                    <a:pt x="203568" y="463346"/>
                  </a:lnTo>
                  <a:lnTo>
                    <a:pt x="262839" y="445109"/>
                  </a:lnTo>
                  <a:lnTo>
                    <a:pt x="271830" y="442341"/>
                  </a:lnTo>
                  <a:lnTo>
                    <a:pt x="368935" y="498424"/>
                  </a:lnTo>
                  <a:lnTo>
                    <a:pt x="375615" y="500392"/>
                  </a:lnTo>
                  <a:lnTo>
                    <a:pt x="386524" y="500392"/>
                  </a:lnTo>
                  <a:lnTo>
                    <a:pt x="408228" y="477139"/>
                  </a:lnTo>
                  <a:lnTo>
                    <a:pt x="409155" y="467487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4633827" y="8370053"/>
              <a:ext cx="347980" cy="198755"/>
            </a:xfrm>
            <a:custGeom>
              <a:avLst/>
              <a:gdLst/>
              <a:ahLst/>
              <a:cxnLst/>
              <a:rect l="l" t="t" r="r" b="b"/>
              <a:pathLst>
                <a:path w="347979" h="198754">
                  <a:moveTo>
                    <a:pt x="200260" y="32"/>
                  </a:moveTo>
                  <a:lnTo>
                    <a:pt x="147035" y="0"/>
                  </a:lnTo>
                  <a:lnTo>
                    <a:pt x="95856" y="9380"/>
                  </a:lnTo>
                  <a:lnTo>
                    <a:pt x="50769" y="28178"/>
                  </a:lnTo>
                  <a:lnTo>
                    <a:pt x="12651" y="61346"/>
                  </a:lnTo>
                  <a:lnTo>
                    <a:pt x="0" y="99109"/>
                  </a:lnTo>
                  <a:lnTo>
                    <a:pt x="12806" y="136893"/>
                  </a:lnTo>
                  <a:lnTo>
                    <a:pt x="51061" y="170126"/>
                  </a:lnTo>
                  <a:lnTo>
                    <a:pt x="96224" y="188977"/>
                  </a:lnTo>
                  <a:lnTo>
                    <a:pt x="147445" y="198422"/>
                  </a:lnTo>
                  <a:lnTo>
                    <a:pt x="200676" y="198456"/>
                  </a:lnTo>
                  <a:lnTo>
                    <a:pt x="251864" y="189076"/>
                  </a:lnTo>
                  <a:lnTo>
                    <a:pt x="296959" y="170278"/>
                  </a:lnTo>
                  <a:lnTo>
                    <a:pt x="335070" y="137110"/>
                  </a:lnTo>
                  <a:lnTo>
                    <a:pt x="347718" y="99345"/>
                  </a:lnTo>
                  <a:lnTo>
                    <a:pt x="334910" y="61557"/>
                  </a:lnTo>
                  <a:lnTo>
                    <a:pt x="296654" y="28318"/>
                  </a:lnTo>
                  <a:lnTo>
                    <a:pt x="251482" y="9472"/>
                  </a:lnTo>
                  <a:lnTo>
                    <a:pt x="200260" y="32"/>
                  </a:lnTo>
                  <a:close/>
                </a:path>
              </a:pathLst>
            </a:custGeom>
            <a:solidFill>
              <a:srgbClr val="A6C3C9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4633810" y="8208403"/>
              <a:ext cx="347980" cy="295910"/>
            </a:xfrm>
            <a:custGeom>
              <a:avLst/>
              <a:gdLst/>
              <a:ahLst/>
              <a:cxnLst/>
              <a:rect l="l" t="t" r="r" b="b"/>
              <a:pathLst>
                <a:path w="347979" h="295909">
                  <a:moveTo>
                    <a:pt x="347726" y="99225"/>
                  </a:moveTo>
                  <a:lnTo>
                    <a:pt x="334873" y="61506"/>
                  </a:lnTo>
                  <a:lnTo>
                    <a:pt x="296672" y="28321"/>
                  </a:lnTo>
                  <a:lnTo>
                    <a:pt x="251498" y="9474"/>
                  </a:lnTo>
                  <a:lnTo>
                    <a:pt x="200279" y="38"/>
                  </a:lnTo>
                  <a:lnTo>
                    <a:pt x="147053" y="0"/>
                  </a:lnTo>
                  <a:lnTo>
                    <a:pt x="95872" y="9385"/>
                  </a:lnTo>
                  <a:lnTo>
                    <a:pt x="50774" y="28181"/>
                  </a:lnTo>
                  <a:lnTo>
                    <a:pt x="12623" y="61404"/>
                  </a:lnTo>
                  <a:lnTo>
                    <a:pt x="0" y="99225"/>
                  </a:lnTo>
                  <a:lnTo>
                    <a:pt x="25" y="196215"/>
                  </a:lnTo>
                  <a:lnTo>
                    <a:pt x="12865" y="233934"/>
                  </a:lnTo>
                  <a:lnTo>
                    <a:pt x="51066" y="267106"/>
                  </a:lnTo>
                  <a:lnTo>
                    <a:pt x="96227" y="285965"/>
                  </a:lnTo>
                  <a:lnTo>
                    <a:pt x="147447" y="295402"/>
                  </a:lnTo>
                  <a:lnTo>
                    <a:pt x="200685" y="295440"/>
                  </a:lnTo>
                  <a:lnTo>
                    <a:pt x="251866" y="286054"/>
                  </a:lnTo>
                  <a:lnTo>
                    <a:pt x="296964" y="267258"/>
                  </a:lnTo>
                  <a:lnTo>
                    <a:pt x="335114" y="234048"/>
                  </a:lnTo>
                  <a:lnTo>
                    <a:pt x="347726" y="196215"/>
                  </a:lnTo>
                  <a:lnTo>
                    <a:pt x="347726" y="992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4625746" y="8200554"/>
              <a:ext cx="363855" cy="312420"/>
            </a:xfrm>
            <a:custGeom>
              <a:avLst/>
              <a:gdLst/>
              <a:ahLst/>
              <a:cxnLst/>
              <a:rect l="l" t="t" r="r" b="b"/>
              <a:pathLst>
                <a:path w="363854" h="312420">
                  <a:moveTo>
                    <a:pt x="322249" y="217995"/>
                  </a:moveTo>
                  <a:lnTo>
                    <a:pt x="319646" y="214363"/>
                  </a:lnTo>
                  <a:lnTo>
                    <a:pt x="317131" y="213944"/>
                  </a:lnTo>
                  <a:lnTo>
                    <a:pt x="311518" y="217957"/>
                  </a:lnTo>
                  <a:lnTo>
                    <a:pt x="307390" y="220599"/>
                  </a:lnTo>
                  <a:lnTo>
                    <a:pt x="297040" y="226580"/>
                  </a:lnTo>
                  <a:lnTo>
                    <a:pt x="290614" y="229781"/>
                  </a:lnTo>
                  <a:lnTo>
                    <a:pt x="281863" y="233527"/>
                  </a:lnTo>
                  <a:lnTo>
                    <a:pt x="280911" y="235915"/>
                  </a:lnTo>
                  <a:lnTo>
                    <a:pt x="282448" y="239496"/>
                  </a:lnTo>
                  <a:lnTo>
                    <a:pt x="283946" y="240411"/>
                  </a:lnTo>
                  <a:lnTo>
                    <a:pt x="285508" y="240411"/>
                  </a:lnTo>
                  <a:lnTo>
                    <a:pt x="286042" y="240411"/>
                  </a:lnTo>
                  <a:lnTo>
                    <a:pt x="321830" y="220522"/>
                  </a:lnTo>
                  <a:lnTo>
                    <a:pt x="322249" y="217995"/>
                  </a:lnTo>
                  <a:close/>
                </a:path>
                <a:path w="363854" h="312420">
                  <a:moveTo>
                    <a:pt x="363791" y="106540"/>
                  </a:moveTo>
                  <a:lnTo>
                    <a:pt x="360184" y="85191"/>
                  </a:lnTo>
                  <a:lnTo>
                    <a:pt x="349554" y="64617"/>
                  </a:lnTo>
                  <a:lnTo>
                    <a:pt x="347611" y="62509"/>
                  </a:lnTo>
                  <a:lnTo>
                    <a:pt x="347611" y="204673"/>
                  </a:lnTo>
                  <a:lnTo>
                    <a:pt x="344703" y="221703"/>
                  </a:lnTo>
                  <a:lnTo>
                    <a:pt x="321056" y="254101"/>
                  </a:lnTo>
                  <a:lnTo>
                    <a:pt x="257416" y="286258"/>
                  </a:lnTo>
                  <a:lnTo>
                    <a:pt x="207708" y="295351"/>
                  </a:lnTo>
                  <a:lnTo>
                    <a:pt x="156756" y="295351"/>
                  </a:lnTo>
                  <a:lnTo>
                    <a:pt x="107365" y="286258"/>
                  </a:lnTo>
                  <a:lnTo>
                    <a:pt x="107061" y="286258"/>
                  </a:lnTo>
                  <a:lnTo>
                    <a:pt x="63169" y="267957"/>
                  </a:lnTo>
                  <a:lnTo>
                    <a:pt x="28371" y="238366"/>
                  </a:lnTo>
                  <a:lnTo>
                    <a:pt x="16256" y="106540"/>
                  </a:lnTo>
                  <a:lnTo>
                    <a:pt x="19151" y="89611"/>
                  </a:lnTo>
                  <a:lnTo>
                    <a:pt x="19177" y="89433"/>
                  </a:lnTo>
                  <a:lnTo>
                    <a:pt x="42824" y="57035"/>
                  </a:lnTo>
                  <a:lnTo>
                    <a:pt x="106235" y="24968"/>
                  </a:lnTo>
                  <a:lnTo>
                    <a:pt x="105968" y="24968"/>
                  </a:lnTo>
                  <a:lnTo>
                    <a:pt x="155803" y="15862"/>
                  </a:lnTo>
                  <a:lnTo>
                    <a:pt x="207467" y="15862"/>
                  </a:lnTo>
                  <a:lnTo>
                    <a:pt x="257035" y="24968"/>
                  </a:lnTo>
                  <a:lnTo>
                    <a:pt x="300685" y="43167"/>
                  </a:lnTo>
                  <a:lnTo>
                    <a:pt x="335495" y="72796"/>
                  </a:lnTo>
                  <a:lnTo>
                    <a:pt x="344462" y="89433"/>
                  </a:lnTo>
                  <a:lnTo>
                    <a:pt x="344563" y="89611"/>
                  </a:lnTo>
                  <a:lnTo>
                    <a:pt x="347573" y="106540"/>
                  </a:lnTo>
                  <a:lnTo>
                    <a:pt x="347611" y="204673"/>
                  </a:lnTo>
                  <a:lnTo>
                    <a:pt x="347611" y="62509"/>
                  </a:lnTo>
                  <a:lnTo>
                    <a:pt x="332295" y="45783"/>
                  </a:lnTo>
                  <a:lnTo>
                    <a:pt x="308762" y="29171"/>
                  </a:lnTo>
                  <a:lnTo>
                    <a:pt x="276821" y="15862"/>
                  </a:lnTo>
                  <a:lnTo>
                    <a:pt x="262140" y="9740"/>
                  </a:lnTo>
                  <a:lnTo>
                    <a:pt x="209219" y="0"/>
                  </a:lnTo>
                  <a:lnTo>
                    <a:pt x="154038" y="0"/>
                  </a:lnTo>
                  <a:lnTo>
                    <a:pt x="100850" y="9740"/>
                  </a:lnTo>
                  <a:lnTo>
                    <a:pt x="101117" y="9740"/>
                  </a:lnTo>
                  <a:lnTo>
                    <a:pt x="54800" y="29032"/>
                  </a:lnTo>
                  <a:lnTo>
                    <a:pt x="31394" y="45542"/>
                  </a:lnTo>
                  <a:lnTo>
                    <a:pt x="14236" y="64274"/>
                  </a:lnTo>
                  <a:lnTo>
                    <a:pt x="3670" y="84772"/>
                  </a:lnTo>
                  <a:lnTo>
                    <a:pt x="0" y="106540"/>
                  </a:lnTo>
                  <a:lnTo>
                    <a:pt x="0" y="204673"/>
                  </a:lnTo>
                  <a:lnTo>
                    <a:pt x="3759" y="225983"/>
                  </a:lnTo>
                  <a:lnTo>
                    <a:pt x="3822" y="226352"/>
                  </a:lnTo>
                  <a:lnTo>
                    <a:pt x="31737" y="265493"/>
                  </a:lnTo>
                  <a:lnTo>
                    <a:pt x="83629" y="295351"/>
                  </a:lnTo>
                  <a:lnTo>
                    <a:pt x="148031" y="310476"/>
                  </a:lnTo>
                  <a:lnTo>
                    <a:pt x="182333" y="312369"/>
                  </a:lnTo>
                  <a:lnTo>
                    <a:pt x="216598" y="310476"/>
                  </a:lnTo>
                  <a:lnTo>
                    <a:pt x="281000" y="295351"/>
                  </a:lnTo>
                  <a:lnTo>
                    <a:pt x="332613" y="265493"/>
                  </a:lnTo>
                  <a:lnTo>
                    <a:pt x="360349" y="225983"/>
                  </a:lnTo>
                  <a:lnTo>
                    <a:pt x="363778" y="204673"/>
                  </a:lnTo>
                  <a:lnTo>
                    <a:pt x="363791" y="10654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9" name="object 299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4629795" y="8352081"/>
              <a:ext cx="242798" cy="108432"/>
            </a:xfrm>
            <a:prstGeom prst="rect">
              <a:avLst/>
            </a:prstGeom>
          </p:spPr>
        </p:pic>
        <p:sp>
          <p:nvSpPr>
            <p:cNvPr id="300" name="object 300"/>
            <p:cNvSpPr/>
            <p:nvPr/>
          </p:nvSpPr>
          <p:spPr>
            <a:xfrm>
              <a:off x="4633827" y="8208401"/>
              <a:ext cx="347980" cy="198755"/>
            </a:xfrm>
            <a:custGeom>
              <a:avLst/>
              <a:gdLst/>
              <a:ahLst/>
              <a:cxnLst/>
              <a:rect l="l" t="t" r="r" b="b"/>
              <a:pathLst>
                <a:path w="347979" h="198754">
                  <a:moveTo>
                    <a:pt x="200260" y="32"/>
                  </a:moveTo>
                  <a:lnTo>
                    <a:pt x="147035" y="0"/>
                  </a:lnTo>
                  <a:lnTo>
                    <a:pt x="95856" y="9380"/>
                  </a:lnTo>
                  <a:lnTo>
                    <a:pt x="50769" y="28178"/>
                  </a:lnTo>
                  <a:lnTo>
                    <a:pt x="12651" y="61346"/>
                  </a:lnTo>
                  <a:lnTo>
                    <a:pt x="0" y="99109"/>
                  </a:lnTo>
                  <a:lnTo>
                    <a:pt x="12806" y="136893"/>
                  </a:lnTo>
                  <a:lnTo>
                    <a:pt x="51061" y="170126"/>
                  </a:lnTo>
                  <a:lnTo>
                    <a:pt x="96224" y="188977"/>
                  </a:lnTo>
                  <a:lnTo>
                    <a:pt x="147445" y="198422"/>
                  </a:lnTo>
                  <a:lnTo>
                    <a:pt x="200676" y="198456"/>
                  </a:lnTo>
                  <a:lnTo>
                    <a:pt x="251864" y="189076"/>
                  </a:lnTo>
                  <a:lnTo>
                    <a:pt x="296959" y="170278"/>
                  </a:lnTo>
                  <a:lnTo>
                    <a:pt x="335070" y="137110"/>
                  </a:lnTo>
                  <a:lnTo>
                    <a:pt x="347718" y="99345"/>
                  </a:lnTo>
                  <a:lnTo>
                    <a:pt x="334910" y="61557"/>
                  </a:lnTo>
                  <a:lnTo>
                    <a:pt x="296654" y="28318"/>
                  </a:lnTo>
                  <a:lnTo>
                    <a:pt x="251482" y="9472"/>
                  </a:lnTo>
                  <a:lnTo>
                    <a:pt x="200260" y="32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4625746" y="8200553"/>
              <a:ext cx="364490" cy="215900"/>
            </a:xfrm>
            <a:custGeom>
              <a:avLst/>
              <a:gdLst/>
              <a:ahLst/>
              <a:cxnLst/>
              <a:rect l="l" t="t" r="r" b="b"/>
              <a:pathLst>
                <a:path w="364489" h="215900">
                  <a:moveTo>
                    <a:pt x="209225" y="0"/>
                  </a:moveTo>
                  <a:lnTo>
                    <a:pt x="154050" y="0"/>
                  </a:lnTo>
                  <a:lnTo>
                    <a:pt x="100856" y="9733"/>
                  </a:lnTo>
                  <a:lnTo>
                    <a:pt x="101127" y="9733"/>
                  </a:lnTo>
                  <a:lnTo>
                    <a:pt x="54813" y="29029"/>
                  </a:lnTo>
                  <a:lnTo>
                    <a:pt x="31337" y="45604"/>
                  </a:lnTo>
                  <a:lnTo>
                    <a:pt x="14152" y="64414"/>
                  </a:lnTo>
                  <a:lnTo>
                    <a:pt x="3594" y="84982"/>
                  </a:lnTo>
                  <a:lnTo>
                    <a:pt x="0" y="106829"/>
                  </a:lnTo>
                  <a:lnTo>
                    <a:pt x="3607" y="128755"/>
                  </a:lnTo>
                  <a:lnTo>
                    <a:pt x="31502" y="168305"/>
                  </a:lnTo>
                  <a:lnTo>
                    <a:pt x="83600" y="198360"/>
                  </a:lnTo>
                  <a:lnTo>
                    <a:pt x="148141" y="213485"/>
                  </a:lnTo>
                  <a:lnTo>
                    <a:pt x="182346" y="215376"/>
                  </a:lnTo>
                  <a:lnTo>
                    <a:pt x="216612" y="213485"/>
                  </a:lnTo>
                  <a:lnTo>
                    <a:pt x="249842" y="207813"/>
                  </a:lnTo>
                  <a:lnTo>
                    <a:pt x="281007" y="198360"/>
                  </a:lnTo>
                  <a:lnTo>
                    <a:pt x="156732" y="198360"/>
                  </a:lnTo>
                  <a:lnTo>
                    <a:pt x="107387" y="189276"/>
                  </a:lnTo>
                  <a:lnTo>
                    <a:pt x="107079" y="189276"/>
                  </a:lnTo>
                  <a:lnTo>
                    <a:pt x="63182" y="170964"/>
                  </a:lnTo>
                  <a:lnTo>
                    <a:pt x="43040" y="156914"/>
                  </a:lnTo>
                  <a:lnTo>
                    <a:pt x="28297" y="141278"/>
                  </a:lnTo>
                  <a:lnTo>
                    <a:pt x="19243" y="124451"/>
                  </a:lnTo>
                  <a:lnTo>
                    <a:pt x="16253" y="107324"/>
                  </a:lnTo>
                  <a:lnTo>
                    <a:pt x="16167" y="106829"/>
                  </a:lnTo>
                  <a:lnTo>
                    <a:pt x="42875" y="56989"/>
                  </a:lnTo>
                  <a:lnTo>
                    <a:pt x="89003" y="30713"/>
                  </a:lnTo>
                  <a:lnTo>
                    <a:pt x="149407" y="16482"/>
                  </a:lnTo>
                  <a:lnTo>
                    <a:pt x="181546" y="14703"/>
                  </a:lnTo>
                  <a:lnTo>
                    <a:pt x="274072" y="14703"/>
                  </a:lnTo>
                  <a:lnTo>
                    <a:pt x="262149" y="9733"/>
                  </a:lnTo>
                  <a:lnTo>
                    <a:pt x="209225" y="0"/>
                  </a:lnTo>
                  <a:close/>
                </a:path>
                <a:path w="364489" h="215900">
                  <a:moveTo>
                    <a:pt x="274072" y="14703"/>
                  </a:moveTo>
                  <a:lnTo>
                    <a:pt x="181546" y="14703"/>
                  </a:lnTo>
                  <a:lnTo>
                    <a:pt x="213729" y="16482"/>
                  </a:lnTo>
                  <a:lnTo>
                    <a:pt x="244960" y="21819"/>
                  </a:lnTo>
                  <a:lnTo>
                    <a:pt x="300697" y="43164"/>
                  </a:lnTo>
                  <a:lnTo>
                    <a:pt x="335584" y="72863"/>
                  </a:lnTo>
                  <a:lnTo>
                    <a:pt x="347639" y="106829"/>
                  </a:lnTo>
                  <a:lnTo>
                    <a:pt x="347726" y="107324"/>
                  </a:lnTo>
                  <a:lnTo>
                    <a:pt x="321010" y="157165"/>
                  </a:lnTo>
                  <a:lnTo>
                    <a:pt x="257421" y="189276"/>
                  </a:lnTo>
                  <a:lnTo>
                    <a:pt x="207747" y="198360"/>
                  </a:lnTo>
                  <a:lnTo>
                    <a:pt x="281007" y="198360"/>
                  </a:lnTo>
                  <a:lnTo>
                    <a:pt x="332547" y="168550"/>
                  </a:lnTo>
                  <a:lnTo>
                    <a:pt x="360286" y="129171"/>
                  </a:lnTo>
                  <a:lnTo>
                    <a:pt x="363880" y="107324"/>
                  </a:lnTo>
                  <a:lnTo>
                    <a:pt x="360274" y="85397"/>
                  </a:lnTo>
                  <a:lnTo>
                    <a:pt x="349662" y="64741"/>
                  </a:lnTo>
                  <a:lnTo>
                    <a:pt x="332383" y="45838"/>
                  </a:lnTo>
                  <a:lnTo>
                    <a:pt x="308775" y="29169"/>
                  </a:lnTo>
                  <a:lnTo>
                    <a:pt x="274072" y="14703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3" name="CuadroTexto 302">
            <a:extLst>
              <a:ext uri="{FF2B5EF4-FFF2-40B4-BE49-F238E27FC236}">
                <a16:creationId xmlns:a16="http://schemas.microsoft.com/office/drawing/2014/main" xmlns="" id="{A60CAEBE-50A9-3BDC-43BE-7596E5E2EE51}"/>
              </a:ext>
            </a:extLst>
          </p:cNvPr>
          <p:cNvSpPr txBox="1"/>
          <p:nvPr/>
        </p:nvSpPr>
        <p:spPr>
          <a:xfrm>
            <a:off x="1037274" y="1219200"/>
            <a:ext cx="5697852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PLAN ESTATAL DE DESARROLLO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304" name="Paralelogramo 303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Imagen 144">
            <a:extLst>
              <a:ext uri="{FF2B5EF4-FFF2-40B4-BE49-F238E27FC236}">
                <a16:creationId xmlns:a16="http://schemas.microsoft.com/office/drawing/2014/main" xmlns="" id="{C45DB378-0EC5-9CD8-A2D6-C341EDA09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8011"/>
            <a:ext cx="1066981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1653" y="746151"/>
            <a:ext cx="937529" cy="2762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01608" y="569055"/>
            <a:ext cx="1023349" cy="486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45826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2455438" y="9226762"/>
            <a:ext cx="1129665" cy="107314"/>
            <a:chOff x="2455438" y="9226762"/>
            <a:chExt cx="1129665" cy="107314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5438" y="9227967"/>
              <a:ext cx="84289" cy="1044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61669" y="9227975"/>
              <a:ext cx="86093" cy="1044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70125" y="9226762"/>
              <a:ext cx="170848" cy="1068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61850" y="9227967"/>
              <a:ext cx="88328" cy="1056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80795" y="9227967"/>
              <a:ext cx="84289" cy="10444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86417" y="9227967"/>
              <a:ext cx="88328" cy="10562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05345" y="9226762"/>
              <a:ext cx="379724" cy="106834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633544" y="9194225"/>
            <a:ext cx="1684020" cy="146050"/>
            <a:chOff x="3633544" y="9194225"/>
            <a:chExt cx="1684020" cy="146050"/>
          </a:xfrm>
        </p:grpSpPr>
        <p:sp>
          <p:nvSpPr>
            <p:cNvPr id="15" name="object 15"/>
            <p:cNvSpPr/>
            <p:nvPr/>
          </p:nvSpPr>
          <p:spPr>
            <a:xfrm>
              <a:off x="3633544" y="9216444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57091" y="9194225"/>
              <a:ext cx="1559873" cy="145533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24740" y="9577984"/>
            <a:ext cx="1367029" cy="96012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484921" y="9577984"/>
            <a:ext cx="888365" cy="86995"/>
            <a:chOff x="3484921" y="9577984"/>
            <a:chExt cx="888365" cy="86995"/>
          </a:xfrm>
        </p:grpSpPr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84921" y="9577984"/>
              <a:ext cx="629574" cy="8671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4130789" y="9587217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75"/>
                  </a:moveTo>
                  <a:lnTo>
                    <a:pt x="0" y="68275"/>
                  </a:lnTo>
                  <a:lnTo>
                    <a:pt x="0" y="75272"/>
                  </a:lnTo>
                  <a:lnTo>
                    <a:pt x="46024" y="75272"/>
                  </a:lnTo>
                  <a:lnTo>
                    <a:pt x="46024" y="68275"/>
                  </a:lnTo>
                  <a:close/>
                </a:path>
                <a:path w="242570" h="75565">
                  <a:moveTo>
                    <a:pt x="110274" y="3848"/>
                  </a:moveTo>
                  <a:lnTo>
                    <a:pt x="55587" y="3848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287"/>
                  </a:lnTo>
                  <a:lnTo>
                    <a:pt x="88912" y="68287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48"/>
                  </a:lnTo>
                  <a:close/>
                </a:path>
                <a:path w="242570" h="75565">
                  <a:moveTo>
                    <a:pt x="165963" y="32372"/>
                  </a:moveTo>
                  <a:lnTo>
                    <a:pt x="164401" y="28155"/>
                  </a:lnTo>
                  <a:lnTo>
                    <a:pt x="164007" y="27089"/>
                  </a:lnTo>
                  <a:lnTo>
                    <a:pt x="156222" y="20294"/>
                  </a:lnTo>
                  <a:lnTo>
                    <a:pt x="150710" y="18580"/>
                  </a:lnTo>
                  <a:lnTo>
                    <a:pt x="139661" y="18580"/>
                  </a:lnTo>
                  <a:lnTo>
                    <a:pt x="135877" y="19100"/>
                  </a:lnTo>
                  <a:lnTo>
                    <a:pt x="128574" y="21107"/>
                  </a:lnTo>
                  <a:lnTo>
                    <a:pt x="125425" y="22618"/>
                  </a:lnTo>
                  <a:lnTo>
                    <a:pt x="122783" y="24650"/>
                  </a:lnTo>
                  <a:lnTo>
                    <a:pt x="127203" y="32842"/>
                  </a:lnTo>
                  <a:lnTo>
                    <a:pt x="127304" y="33045"/>
                  </a:lnTo>
                  <a:lnTo>
                    <a:pt x="129146" y="31508"/>
                  </a:lnTo>
                  <a:lnTo>
                    <a:pt x="131394" y="30314"/>
                  </a:lnTo>
                  <a:lnTo>
                    <a:pt x="136740" y="28575"/>
                  </a:lnTo>
                  <a:lnTo>
                    <a:pt x="139458" y="28155"/>
                  </a:lnTo>
                  <a:lnTo>
                    <a:pt x="146329" y="28155"/>
                  </a:lnTo>
                  <a:lnTo>
                    <a:pt x="149390" y="29095"/>
                  </a:lnTo>
                  <a:lnTo>
                    <a:pt x="153441" y="32842"/>
                  </a:lnTo>
                  <a:lnTo>
                    <a:pt x="154457" y="35471"/>
                  </a:lnTo>
                  <a:lnTo>
                    <a:pt x="154457" y="39560"/>
                  </a:lnTo>
                  <a:lnTo>
                    <a:pt x="154457" y="47205"/>
                  </a:lnTo>
                  <a:lnTo>
                    <a:pt x="154457" y="52908"/>
                  </a:lnTo>
                  <a:lnTo>
                    <a:pt x="153466" y="55435"/>
                  </a:lnTo>
                  <a:lnTo>
                    <a:pt x="151866" y="57353"/>
                  </a:lnTo>
                  <a:lnTo>
                    <a:pt x="148031" y="59563"/>
                  </a:lnTo>
                  <a:lnTo>
                    <a:pt x="147281" y="59956"/>
                  </a:lnTo>
                  <a:lnTo>
                    <a:pt x="144843" y="60579"/>
                  </a:lnTo>
                  <a:lnTo>
                    <a:pt x="139077" y="60579"/>
                  </a:lnTo>
                  <a:lnTo>
                    <a:pt x="136791" y="59956"/>
                  </a:lnTo>
                  <a:lnTo>
                    <a:pt x="133464" y="57492"/>
                  </a:lnTo>
                  <a:lnTo>
                    <a:pt x="132638" y="55841"/>
                  </a:lnTo>
                  <a:lnTo>
                    <a:pt x="132638" y="51917"/>
                  </a:lnTo>
                  <a:lnTo>
                    <a:pt x="133311" y="50355"/>
                  </a:lnTo>
                  <a:lnTo>
                    <a:pt x="136017" y="47853"/>
                  </a:lnTo>
                  <a:lnTo>
                    <a:pt x="138645" y="47205"/>
                  </a:lnTo>
                  <a:lnTo>
                    <a:pt x="154457" y="47205"/>
                  </a:lnTo>
                  <a:lnTo>
                    <a:pt x="154457" y="39560"/>
                  </a:lnTo>
                  <a:lnTo>
                    <a:pt x="136791" y="39560"/>
                  </a:lnTo>
                  <a:lnTo>
                    <a:pt x="132791" y="40208"/>
                  </a:lnTo>
                  <a:lnTo>
                    <a:pt x="126784" y="42786"/>
                  </a:lnTo>
                  <a:lnTo>
                    <a:pt x="124625" y="44551"/>
                  </a:lnTo>
                  <a:lnTo>
                    <a:pt x="121983" y="48971"/>
                  </a:lnTo>
                  <a:lnTo>
                    <a:pt x="121323" y="51447"/>
                  </a:lnTo>
                  <a:lnTo>
                    <a:pt x="121424" y="57353"/>
                  </a:lnTo>
                  <a:lnTo>
                    <a:pt x="135953" y="68935"/>
                  </a:lnTo>
                  <a:lnTo>
                    <a:pt x="143992" y="68935"/>
                  </a:lnTo>
                  <a:lnTo>
                    <a:pt x="147599" y="68135"/>
                  </a:lnTo>
                  <a:lnTo>
                    <a:pt x="150456" y="66548"/>
                  </a:lnTo>
                  <a:lnTo>
                    <a:pt x="153301" y="64935"/>
                  </a:lnTo>
                  <a:lnTo>
                    <a:pt x="155105" y="62915"/>
                  </a:lnTo>
                  <a:lnTo>
                    <a:pt x="155105" y="68313"/>
                  </a:lnTo>
                  <a:lnTo>
                    <a:pt x="165963" y="68313"/>
                  </a:lnTo>
                  <a:lnTo>
                    <a:pt x="165963" y="47205"/>
                  </a:lnTo>
                  <a:lnTo>
                    <a:pt x="165963" y="39560"/>
                  </a:lnTo>
                  <a:lnTo>
                    <a:pt x="165963" y="32372"/>
                  </a:lnTo>
                  <a:close/>
                </a:path>
                <a:path w="242570" h="75565">
                  <a:moveTo>
                    <a:pt x="242087" y="38620"/>
                  </a:moveTo>
                  <a:lnTo>
                    <a:pt x="230416" y="21958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18617" y="59080"/>
                  </a:lnTo>
                  <a:lnTo>
                    <a:pt x="213093" y="59080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19" y="33210"/>
                  </a:lnTo>
                  <a:lnTo>
                    <a:pt x="206184" y="31394"/>
                  </a:lnTo>
                  <a:lnTo>
                    <a:pt x="208407" y="30187"/>
                  </a:lnTo>
                  <a:lnTo>
                    <a:pt x="210616" y="28943"/>
                  </a:lnTo>
                  <a:lnTo>
                    <a:pt x="213093" y="28346"/>
                  </a:lnTo>
                  <a:lnTo>
                    <a:pt x="218617" y="28346"/>
                  </a:lnTo>
                  <a:lnTo>
                    <a:pt x="221094" y="28943"/>
                  </a:lnTo>
                  <a:lnTo>
                    <a:pt x="223266" y="30187"/>
                  </a:lnTo>
                  <a:lnTo>
                    <a:pt x="225450" y="31394"/>
                  </a:lnTo>
                  <a:lnTo>
                    <a:pt x="227228" y="33210"/>
                  </a:lnTo>
                  <a:lnTo>
                    <a:pt x="229768" y="37769"/>
                  </a:lnTo>
                  <a:lnTo>
                    <a:pt x="230416" y="40525"/>
                  </a:lnTo>
                  <a:lnTo>
                    <a:pt x="230416" y="21958"/>
                  </a:lnTo>
                  <a:lnTo>
                    <a:pt x="226275" y="19621"/>
                  </a:lnTo>
                  <a:lnTo>
                    <a:pt x="221996" y="18580"/>
                  </a:lnTo>
                  <a:lnTo>
                    <a:pt x="213156" y="18580"/>
                  </a:lnTo>
                  <a:lnTo>
                    <a:pt x="209029" y="19621"/>
                  </a:lnTo>
                  <a:lnTo>
                    <a:pt x="209296" y="19621"/>
                  </a:lnTo>
                  <a:lnTo>
                    <a:pt x="202946" y="23114"/>
                  </a:lnTo>
                  <a:lnTo>
                    <a:pt x="201396" y="24739"/>
                  </a:lnTo>
                  <a:lnTo>
                    <a:pt x="201396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71" y="46850"/>
                  </a:lnTo>
                  <a:lnTo>
                    <a:pt x="200482" y="43624"/>
                  </a:lnTo>
                  <a:lnTo>
                    <a:pt x="200698" y="40576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03" y="0"/>
                  </a:lnTo>
                  <a:lnTo>
                    <a:pt x="189903" y="68287"/>
                  </a:lnTo>
                  <a:lnTo>
                    <a:pt x="200850" y="68287"/>
                  </a:lnTo>
                  <a:lnTo>
                    <a:pt x="200850" y="62268"/>
                  </a:lnTo>
                  <a:lnTo>
                    <a:pt x="202755" y="64338"/>
                  </a:lnTo>
                  <a:lnTo>
                    <a:pt x="209257" y="68008"/>
                  </a:lnTo>
                  <a:lnTo>
                    <a:pt x="212966" y="68922"/>
                  </a:lnTo>
                  <a:lnTo>
                    <a:pt x="221996" y="68922"/>
                  </a:lnTo>
                  <a:lnTo>
                    <a:pt x="242087" y="48806"/>
                  </a:lnTo>
                  <a:lnTo>
                    <a:pt x="242087" y="3862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767245" y="9577984"/>
            <a:ext cx="1520475" cy="8671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542374" y="9563388"/>
            <a:ext cx="94208" cy="15294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262884" y="9565962"/>
            <a:ext cx="121838" cy="12467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549402" y="9560579"/>
            <a:ext cx="72542" cy="135445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1608634" y="9278887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383427" y="9278887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8" name="object 48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860722" y="2553792"/>
            <a:ext cx="1307152" cy="165199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245314" y="2566390"/>
            <a:ext cx="317593" cy="15260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647434" y="2582440"/>
            <a:ext cx="1342529" cy="174141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067391" y="2605197"/>
            <a:ext cx="350727" cy="151383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5486994" y="2553797"/>
            <a:ext cx="426317" cy="204622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2222042" y="2811157"/>
            <a:ext cx="3325684" cy="372226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7238644" y="9554665"/>
            <a:ext cx="264160" cy="264160"/>
            <a:chOff x="7238644" y="9554665"/>
            <a:chExt cx="264160" cy="264160"/>
          </a:xfrm>
        </p:grpSpPr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65377" y="9626694"/>
              <a:ext cx="208403" cy="13563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7244994" y="9561015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1213448" y="3661905"/>
            <a:ext cx="1706245" cy="493395"/>
            <a:chOff x="1213448" y="3661905"/>
            <a:chExt cx="1706245" cy="493395"/>
          </a:xfrm>
        </p:grpSpPr>
        <p:sp>
          <p:nvSpPr>
            <p:cNvPr id="58" name="object 58"/>
            <p:cNvSpPr/>
            <p:nvPr/>
          </p:nvSpPr>
          <p:spPr>
            <a:xfrm>
              <a:off x="2898482" y="3664635"/>
              <a:ext cx="18415" cy="120014"/>
            </a:xfrm>
            <a:custGeom>
              <a:avLst/>
              <a:gdLst/>
              <a:ahLst/>
              <a:cxnLst/>
              <a:rect l="l" t="t" r="r" b="b"/>
              <a:pathLst>
                <a:path w="18414" h="120014">
                  <a:moveTo>
                    <a:pt x="18084" y="0"/>
                  </a:moveTo>
                  <a:lnTo>
                    <a:pt x="0" y="0"/>
                  </a:lnTo>
                  <a:lnTo>
                    <a:pt x="0" y="119799"/>
                  </a:lnTo>
                  <a:lnTo>
                    <a:pt x="18084" y="119799"/>
                  </a:lnTo>
                  <a:lnTo>
                    <a:pt x="1808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13448" y="3661905"/>
              <a:ext cx="1705690" cy="492846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4924658" y="3703340"/>
            <a:ext cx="1900555" cy="341630"/>
            <a:chOff x="4924658" y="3703340"/>
            <a:chExt cx="1900555" cy="341630"/>
          </a:xfrm>
        </p:grpSpPr>
        <p:pic>
          <p:nvPicPr>
            <p:cNvPr id="61" name="object 6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625658" y="3703340"/>
              <a:ext cx="1199399" cy="12334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24658" y="3705593"/>
              <a:ext cx="1018087" cy="338857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960993" y="3987145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5290" y="0"/>
                  </a:moveTo>
                  <a:lnTo>
                    <a:pt x="8610" y="0"/>
                  </a:lnTo>
                  <a:lnTo>
                    <a:pt x="5791" y="1155"/>
                  </a:lnTo>
                  <a:lnTo>
                    <a:pt x="1155" y="5778"/>
                  </a:lnTo>
                  <a:lnTo>
                    <a:pt x="0" y="8597"/>
                  </a:lnTo>
                  <a:lnTo>
                    <a:pt x="0" y="15278"/>
                  </a:lnTo>
                  <a:lnTo>
                    <a:pt x="1155" y="18122"/>
                  </a:lnTo>
                  <a:lnTo>
                    <a:pt x="3467" y="20497"/>
                  </a:lnTo>
                  <a:lnTo>
                    <a:pt x="5791" y="22872"/>
                  </a:lnTo>
                  <a:lnTo>
                    <a:pt x="8610" y="24041"/>
                  </a:lnTo>
                  <a:lnTo>
                    <a:pt x="15290" y="24041"/>
                  </a:lnTo>
                  <a:lnTo>
                    <a:pt x="18135" y="22872"/>
                  </a:lnTo>
                  <a:lnTo>
                    <a:pt x="22860" y="18122"/>
                  </a:lnTo>
                  <a:lnTo>
                    <a:pt x="24053" y="15278"/>
                  </a:lnTo>
                  <a:lnTo>
                    <a:pt x="24053" y="8597"/>
                  </a:lnTo>
                  <a:lnTo>
                    <a:pt x="22860" y="5778"/>
                  </a:lnTo>
                  <a:lnTo>
                    <a:pt x="18135" y="1155"/>
                  </a:lnTo>
                  <a:lnTo>
                    <a:pt x="1529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4" name="object 64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733943" y="4272838"/>
            <a:ext cx="1194691" cy="157737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1264312" y="4746518"/>
            <a:ext cx="259079" cy="114300"/>
            <a:chOff x="1264312" y="4746518"/>
            <a:chExt cx="259079" cy="114300"/>
          </a:xfrm>
        </p:grpSpPr>
        <p:pic>
          <p:nvPicPr>
            <p:cNvPr id="66" name="object 6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264312" y="4746518"/>
              <a:ext cx="191799" cy="114137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476782" y="4772167"/>
              <a:ext cx="46355" cy="87630"/>
            </a:xfrm>
            <a:custGeom>
              <a:avLst/>
              <a:gdLst/>
              <a:ahLst/>
              <a:cxnLst/>
              <a:rect l="l" t="t" r="r" b="b"/>
              <a:pathLst>
                <a:path w="46355" h="87629">
                  <a:moveTo>
                    <a:pt x="45846" y="0"/>
                  </a:moveTo>
                  <a:lnTo>
                    <a:pt x="18084" y="18580"/>
                  </a:lnTo>
                  <a:lnTo>
                    <a:pt x="18084" y="1308"/>
                  </a:lnTo>
                  <a:lnTo>
                    <a:pt x="0" y="1308"/>
                  </a:lnTo>
                  <a:lnTo>
                    <a:pt x="0" y="87198"/>
                  </a:lnTo>
                  <a:lnTo>
                    <a:pt x="18084" y="87198"/>
                  </a:lnTo>
                  <a:lnTo>
                    <a:pt x="18084" y="40589"/>
                  </a:lnTo>
                  <a:lnTo>
                    <a:pt x="20345" y="32791"/>
                  </a:lnTo>
                  <a:lnTo>
                    <a:pt x="29387" y="21158"/>
                  </a:lnTo>
                  <a:lnTo>
                    <a:pt x="36106" y="18249"/>
                  </a:lnTo>
                  <a:lnTo>
                    <a:pt x="45046" y="18249"/>
                  </a:lnTo>
                  <a:lnTo>
                    <a:pt x="46012" y="18249"/>
                  </a:lnTo>
                  <a:lnTo>
                    <a:pt x="45846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1579944" y="4739563"/>
            <a:ext cx="123825" cy="121285"/>
            <a:chOff x="1579944" y="4739563"/>
            <a:chExt cx="123825" cy="121285"/>
          </a:xfrm>
        </p:grpSpPr>
        <p:pic>
          <p:nvPicPr>
            <p:cNvPr id="69" name="object 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79944" y="4772177"/>
              <a:ext cx="85407" cy="88480"/>
            </a:xfrm>
            <a:prstGeom prst="rect">
              <a:avLst/>
            </a:prstGeom>
          </p:spPr>
        </p:pic>
        <p:sp>
          <p:nvSpPr>
            <p:cNvPr id="70" name="object 70"/>
            <p:cNvSpPr/>
            <p:nvPr/>
          </p:nvSpPr>
          <p:spPr>
            <a:xfrm>
              <a:off x="1685366" y="4739563"/>
              <a:ext cx="18415" cy="120014"/>
            </a:xfrm>
            <a:custGeom>
              <a:avLst/>
              <a:gdLst/>
              <a:ahLst/>
              <a:cxnLst/>
              <a:rect l="l" t="t" r="r" b="b"/>
              <a:pathLst>
                <a:path w="18414" h="120014">
                  <a:moveTo>
                    <a:pt x="18084" y="0"/>
                  </a:moveTo>
                  <a:lnTo>
                    <a:pt x="0" y="0"/>
                  </a:lnTo>
                  <a:lnTo>
                    <a:pt x="0" y="119799"/>
                  </a:lnTo>
                  <a:lnTo>
                    <a:pt x="18084" y="119799"/>
                  </a:lnTo>
                  <a:lnTo>
                    <a:pt x="1808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1" name="object 71"/>
          <p:cNvGrpSpPr/>
          <p:nvPr/>
        </p:nvGrpSpPr>
        <p:grpSpPr>
          <a:xfrm>
            <a:off x="1774160" y="4736833"/>
            <a:ext cx="332105" cy="123825"/>
            <a:chOff x="1774160" y="4736833"/>
            <a:chExt cx="332105" cy="123825"/>
          </a:xfrm>
        </p:grpSpPr>
        <p:pic>
          <p:nvPicPr>
            <p:cNvPr id="72" name="object 7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74160" y="4736833"/>
              <a:ext cx="232962" cy="123825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027148" y="4772174"/>
              <a:ext cx="79108" cy="87185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1359091" y="4921338"/>
            <a:ext cx="193675" cy="154305"/>
            <a:chOff x="1359091" y="4921338"/>
            <a:chExt cx="193675" cy="154305"/>
          </a:xfrm>
        </p:grpSpPr>
        <p:pic>
          <p:nvPicPr>
            <p:cNvPr id="75" name="object 7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359091" y="4956684"/>
              <a:ext cx="87820" cy="11850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67741" y="4921338"/>
              <a:ext cx="84922" cy="122537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2170507" y="4739567"/>
            <a:ext cx="748656" cy="335620"/>
          </a:xfrm>
          <a:prstGeom prst="rect">
            <a:avLst/>
          </a:prstGeom>
        </p:spPr>
      </p:pic>
      <p:grpSp>
        <p:nvGrpSpPr>
          <p:cNvPr id="78" name="object 78"/>
          <p:cNvGrpSpPr/>
          <p:nvPr/>
        </p:nvGrpSpPr>
        <p:grpSpPr>
          <a:xfrm>
            <a:off x="1576384" y="4956678"/>
            <a:ext cx="411480" cy="88900"/>
            <a:chOff x="1576384" y="4956678"/>
            <a:chExt cx="411480" cy="88900"/>
          </a:xfrm>
        </p:grpSpPr>
        <p:pic>
          <p:nvPicPr>
            <p:cNvPr id="79" name="object 7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734762" y="4956686"/>
              <a:ext cx="85407" cy="88480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576384" y="4956684"/>
              <a:ext cx="138518" cy="87185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840195" y="4956678"/>
              <a:ext cx="147406" cy="88487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2052662" y="4924069"/>
            <a:ext cx="211454" cy="121285"/>
            <a:chOff x="2052662" y="4924069"/>
            <a:chExt cx="211454" cy="121285"/>
          </a:xfrm>
        </p:grpSpPr>
        <p:sp>
          <p:nvSpPr>
            <p:cNvPr id="83" name="object 83"/>
            <p:cNvSpPr/>
            <p:nvPr/>
          </p:nvSpPr>
          <p:spPr>
            <a:xfrm>
              <a:off x="2052662" y="4924069"/>
              <a:ext cx="18415" cy="120014"/>
            </a:xfrm>
            <a:custGeom>
              <a:avLst/>
              <a:gdLst/>
              <a:ahLst/>
              <a:cxnLst/>
              <a:rect l="l" t="t" r="r" b="b"/>
              <a:pathLst>
                <a:path w="18414" h="120014">
                  <a:moveTo>
                    <a:pt x="18084" y="0"/>
                  </a:moveTo>
                  <a:lnTo>
                    <a:pt x="0" y="0"/>
                  </a:lnTo>
                  <a:lnTo>
                    <a:pt x="0" y="119799"/>
                  </a:lnTo>
                  <a:lnTo>
                    <a:pt x="18084" y="119799"/>
                  </a:lnTo>
                  <a:lnTo>
                    <a:pt x="1808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091411" y="4956680"/>
              <a:ext cx="172251" cy="88484"/>
            </a:xfrm>
            <a:prstGeom prst="rect">
              <a:avLst/>
            </a:prstGeom>
          </p:spPr>
        </p:pic>
      </p:grpSp>
      <p:pic>
        <p:nvPicPr>
          <p:cNvPr id="85" name="object 85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1784489" y="5194198"/>
            <a:ext cx="1140293" cy="157735"/>
          </a:xfrm>
          <a:prstGeom prst="rect">
            <a:avLst/>
          </a:prstGeom>
        </p:spPr>
      </p:pic>
      <p:grpSp>
        <p:nvGrpSpPr>
          <p:cNvPr id="86" name="object 86"/>
          <p:cNvGrpSpPr/>
          <p:nvPr/>
        </p:nvGrpSpPr>
        <p:grpSpPr>
          <a:xfrm>
            <a:off x="1656138" y="5811735"/>
            <a:ext cx="1263015" cy="493395"/>
            <a:chOff x="1656138" y="5811735"/>
            <a:chExt cx="1263015" cy="493395"/>
          </a:xfrm>
        </p:grpSpPr>
        <p:sp>
          <p:nvSpPr>
            <p:cNvPr id="87" name="object 87"/>
            <p:cNvSpPr/>
            <p:nvPr/>
          </p:nvSpPr>
          <p:spPr>
            <a:xfrm>
              <a:off x="2240584" y="5814479"/>
              <a:ext cx="18415" cy="120014"/>
            </a:xfrm>
            <a:custGeom>
              <a:avLst/>
              <a:gdLst/>
              <a:ahLst/>
              <a:cxnLst/>
              <a:rect l="l" t="t" r="r" b="b"/>
              <a:pathLst>
                <a:path w="18414" h="120014">
                  <a:moveTo>
                    <a:pt x="18084" y="0"/>
                  </a:moveTo>
                  <a:lnTo>
                    <a:pt x="0" y="0"/>
                  </a:lnTo>
                  <a:lnTo>
                    <a:pt x="0" y="119799"/>
                  </a:lnTo>
                  <a:lnTo>
                    <a:pt x="18084" y="119799"/>
                  </a:lnTo>
                  <a:lnTo>
                    <a:pt x="1808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56138" y="5811735"/>
              <a:ext cx="1262999" cy="492850"/>
            </a:xfrm>
            <a:prstGeom prst="rect">
              <a:avLst/>
            </a:prstGeom>
          </p:spPr>
        </p:pic>
      </p:grpSp>
      <p:pic>
        <p:nvPicPr>
          <p:cNvPr id="89" name="object 89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1524088" y="6412445"/>
            <a:ext cx="1400030" cy="157732"/>
          </a:xfrm>
          <a:prstGeom prst="rect">
            <a:avLst/>
          </a:prstGeom>
        </p:spPr>
      </p:pic>
      <p:sp>
        <p:nvSpPr>
          <p:cNvPr id="90" name="object 90"/>
          <p:cNvSpPr/>
          <p:nvPr/>
        </p:nvSpPr>
        <p:spPr>
          <a:xfrm>
            <a:off x="869734" y="7780032"/>
            <a:ext cx="151130" cy="120014"/>
          </a:xfrm>
          <a:custGeom>
            <a:avLst/>
            <a:gdLst/>
            <a:ahLst/>
            <a:cxnLst/>
            <a:rect l="l" t="t" r="r" b="b"/>
            <a:pathLst>
              <a:path w="151130" h="120015">
                <a:moveTo>
                  <a:pt x="119799" y="119799"/>
                </a:moveTo>
                <a:lnTo>
                  <a:pt x="108496" y="94132"/>
                </a:lnTo>
                <a:lnTo>
                  <a:pt x="100736" y="76530"/>
                </a:lnTo>
                <a:lnTo>
                  <a:pt x="80403" y="30391"/>
                </a:lnTo>
                <a:lnTo>
                  <a:pt x="80403" y="76530"/>
                </a:lnTo>
                <a:lnTo>
                  <a:pt x="39395" y="76530"/>
                </a:lnTo>
                <a:lnTo>
                  <a:pt x="59905" y="30035"/>
                </a:lnTo>
                <a:lnTo>
                  <a:pt x="80403" y="76530"/>
                </a:lnTo>
                <a:lnTo>
                  <a:pt x="80403" y="30391"/>
                </a:lnTo>
                <a:lnTo>
                  <a:pt x="80251" y="30035"/>
                </a:lnTo>
                <a:lnTo>
                  <a:pt x="70078" y="6946"/>
                </a:lnTo>
                <a:lnTo>
                  <a:pt x="49733" y="6946"/>
                </a:lnTo>
                <a:lnTo>
                  <a:pt x="0" y="119799"/>
                </a:lnTo>
                <a:lnTo>
                  <a:pt x="20345" y="119799"/>
                </a:lnTo>
                <a:lnTo>
                  <a:pt x="31648" y="94132"/>
                </a:lnTo>
                <a:lnTo>
                  <a:pt x="88150" y="94132"/>
                </a:lnTo>
                <a:lnTo>
                  <a:pt x="99453" y="119799"/>
                </a:lnTo>
                <a:lnTo>
                  <a:pt x="119799" y="119799"/>
                </a:lnTo>
                <a:close/>
              </a:path>
              <a:path w="151130" h="120015">
                <a:moveTo>
                  <a:pt x="151130" y="0"/>
                </a:moveTo>
                <a:lnTo>
                  <a:pt x="133032" y="0"/>
                </a:lnTo>
                <a:lnTo>
                  <a:pt x="133032" y="119799"/>
                </a:lnTo>
                <a:lnTo>
                  <a:pt x="151130" y="119799"/>
                </a:lnTo>
                <a:lnTo>
                  <a:pt x="15113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1" name="object 91"/>
          <p:cNvGrpSpPr/>
          <p:nvPr/>
        </p:nvGrpSpPr>
        <p:grpSpPr>
          <a:xfrm>
            <a:off x="1094153" y="7780032"/>
            <a:ext cx="550545" cy="121285"/>
            <a:chOff x="1094153" y="7780032"/>
            <a:chExt cx="550545" cy="121285"/>
          </a:xfrm>
        </p:grpSpPr>
        <p:pic>
          <p:nvPicPr>
            <p:cNvPr id="92" name="object 9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94153" y="7786989"/>
              <a:ext cx="186142" cy="114132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01127" y="7812649"/>
              <a:ext cx="85407" cy="8848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406555" y="7780045"/>
              <a:ext cx="87833" cy="121081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515198" y="7780032"/>
              <a:ext cx="18415" cy="120014"/>
            </a:xfrm>
            <a:custGeom>
              <a:avLst/>
              <a:gdLst/>
              <a:ahLst/>
              <a:cxnLst/>
              <a:rect l="l" t="t" r="r" b="b"/>
              <a:pathLst>
                <a:path w="18415" h="120015">
                  <a:moveTo>
                    <a:pt x="18084" y="0"/>
                  </a:moveTo>
                  <a:lnTo>
                    <a:pt x="0" y="0"/>
                  </a:lnTo>
                  <a:lnTo>
                    <a:pt x="0" y="119799"/>
                  </a:lnTo>
                  <a:lnTo>
                    <a:pt x="18084" y="119799"/>
                  </a:lnTo>
                  <a:lnTo>
                    <a:pt x="1808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553955" y="7812646"/>
              <a:ext cx="90411" cy="88480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1610770" y="7780032"/>
            <a:ext cx="1308735" cy="306070"/>
            <a:chOff x="1610770" y="7780032"/>
            <a:chExt cx="1308735" cy="306070"/>
          </a:xfrm>
        </p:grpSpPr>
        <p:sp>
          <p:nvSpPr>
            <p:cNvPr id="98" name="object 98"/>
            <p:cNvSpPr/>
            <p:nvPr/>
          </p:nvSpPr>
          <p:spPr>
            <a:xfrm>
              <a:off x="1709419" y="7780032"/>
              <a:ext cx="18415" cy="120014"/>
            </a:xfrm>
            <a:custGeom>
              <a:avLst/>
              <a:gdLst/>
              <a:ahLst/>
              <a:cxnLst/>
              <a:rect l="l" t="t" r="r" b="b"/>
              <a:pathLst>
                <a:path w="18414" h="120015">
                  <a:moveTo>
                    <a:pt x="18084" y="0"/>
                  </a:moveTo>
                  <a:lnTo>
                    <a:pt x="0" y="0"/>
                  </a:lnTo>
                  <a:lnTo>
                    <a:pt x="0" y="119799"/>
                  </a:lnTo>
                  <a:lnTo>
                    <a:pt x="18084" y="119799"/>
                  </a:lnTo>
                  <a:lnTo>
                    <a:pt x="1808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748176" y="7812642"/>
              <a:ext cx="172251" cy="8848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10770" y="7780032"/>
              <a:ext cx="1308367" cy="305605"/>
            </a:xfrm>
            <a:prstGeom prst="rect">
              <a:avLst/>
            </a:prstGeom>
          </p:spPr>
        </p:pic>
      </p:grpSp>
      <p:pic>
        <p:nvPicPr>
          <p:cNvPr id="101" name="object 101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808873" y="8224443"/>
            <a:ext cx="1118160" cy="157730"/>
          </a:xfrm>
          <a:prstGeom prst="rect">
            <a:avLst/>
          </a:prstGeom>
        </p:spPr>
      </p:pic>
      <p:grpSp>
        <p:nvGrpSpPr>
          <p:cNvPr id="102" name="object 102"/>
          <p:cNvGrpSpPr/>
          <p:nvPr/>
        </p:nvGrpSpPr>
        <p:grpSpPr>
          <a:xfrm>
            <a:off x="1641775" y="6940580"/>
            <a:ext cx="650875" cy="121285"/>
            <a:chOff x="1641775" y="6940580"/>
            <a:chExt cx="650875" cy="121285"/>
          </a:xfrm>
        </p:grpSpPr>
        <p:pic>
          <p:nvPicPr>
            <p:cNvPr id="103" name="object 10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641775" y="6947177"/>
              <a:ext cx="163536" cy="114479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830665" y="6940580"/>
              <a:ext cx="461575" cy="121081"/>
            </a:xfrm>
            <a:prstGeom prst="rect">
              <a:avLst/>
            </a:prstGeom>
          </p:spPr>
        </p:pic>
      </p:grpSp>
      <p:grpSp>
        <p:nvGrpSpPr>
          <p:cNvPr id="105" name="object 105"/>
          <p:cNvGrpSpPr/>
          <p:nvPr/>
        </p:nvGrpSpPr>
        <p:grpSpPr>
          <a:xfrm>
            <a:off x="2351805" y="6973181"/>
            <a:ext cx="184785" cy="88900"/>
            <a:chOff x="2351805" y="6973181"/>
            <a:chExt cx="184785" cy="88900"/>
          </a:xfrm>
        </p:grpSpPr>
        <p:pic>
          <p:nvPicPr>
            <p:cNvPr id="106" name="object 10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351805" y="6973183"/>
              <a:ext cx="85407" cy="88480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457236" y="6973181"/>
              <a:ext cx="79108" cy="87185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2608677" y="6947524"/>
            <a:ext cx="310515" cy="114300"/>
            <a:chOff x="2608677" y="6947524"/>
            <a:chExt cx="310515" cy="114300"/>
          </a:xfrm>
        </p:grpSpPr>
        <p:pic>
          <p:nvPicPr>
            <p:cNvPr id="109" name="object 10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608677" y="6947524"/>
              <a:ext cx="175972" cy="114132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2804020" y="6974801"/>
              <a:ext cx="115570" cy="86995"/>
            </a:xfrm>
            <a:custGeom>
              <a:avLst/>
              <a:gdLst/>
              <a:ahLst/>
              <a:cxnLst/>
              <a:rect l="l" t="t" r="r" b="b"/>
              <a:pathLst>
                <a:path w="115569" h="86995">
                  <a:moveTo>
                    <a:pt x="72974" y="69900"/>
                  </a:moveTo>
                  <a:lnTo>
                    <a:pt x="22110" y="69900"/>
                  </a:lnTo>
                  <a:lnTo>
                    <a:pt x="70396" y="16294"/>
                  </a:lnTo>
                  <a:lnTo>
                    <a:pt x="70396" y="0"/>
                  </a:lnTo>
                  <a:lnTo>
                    <a:pt x="3225" y="0"/>
                  </a:lnTo>
                  <a:lnTo>
                    <a:pt x="3225" y="15494"/>
                  </a:lnTo>
                  <a:lnTo>
                    <a:pt x="46977" y="15494"/>
                  </a:lnTo>
                  <a:lnTo>
                    <a:pt x="0" y="67970"/>
                  </a:lnTo>
                  <a:lnTo>
                    <a:pt x="0" y="85572"/>
                  </a:lnTo>
                  <a:lnTo>
                    <a:pt x="72974" y="85572"/>
                  </a:lnTo>
                  <a:lnTo>
                    <a:pt x="72974" y="69900"/>
                  </a:lnTo>
                  <a:close/>
                </a:path>
                <a:path w="115569" h="86995">
                  <a:moveTo>
                    <a:pt x="115112" y="71412"/>
                  </a:moveTo>
                  <a:lnTo>
                    <a:pt x="113919" y="68592"/>
                  </a:lnTo>
                  <a:lnTo>
                    <a:pt x="109181" y="63969"/>
                  </a:lnTo>
                  <a:lnTo>
                    <a:pt x="106337" y="62814"/>
                  </a:lnTo>
                  <a:lnTo>
                    <a:pt x="99656" y="62814"/>
                  </a:lnTo>
                  <a:lnTo>
                    <a:pt x="96837" y="63969"/>
                  </a:lnTo>
                  <a:lnTo>
                    <a:pt x="92202" y="68592"/>
                  </a:lnTo>
                  <a:lnTo>
                    <a:pt x="91059" y="71412"/>
                  </a:lnTo>
                  <a:lnTo>
                    <a:pt x="91059" y="78092"/>
                  </a:lnTo>
                  <a:lnTo>
                    <a:pt x="92202" y="80937"/>
                  </a:lnTo>
                  <a:lnTo>
                    <a:pt x="94526" y="83312"/>
                  </a:lnTo>
                  <a:lnTo>
                    <a:pt x="96837" y="85686"/>
                  </a:lnTo>
                  <a:lnTo>
                    <a:pt x="99656" y="86855"/>
                  </a:lnTo>
                  <a:lnTo>
                    <a:pt x="106337" y="86855"/>
                  </a:lnTo>
                  <a:lnTo>
                    <a:pt x="109181" y="85686"/>
                  </a:lnTo>
                  <a:lnTo>
                    <a:pt x="113919" y="80937"/>
                  </a:lnTo>
                  <a:lnTo>
                    <a:pt x="115112" y="78092"/>
                  </a:lnTo>
                  <a:lnTo>
                    <a:pt x="115112" y="7141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1" name="object 111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1576806" y="7170001"/>
            <a:ext cx="1282209" cy="157737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4920450" y="4129519"/>
            <a:ext cx="1067810" cy="157735"/>
          </a:xfrm>
          <a:prstGeom prst="rect">
            <a:avLst/>
          </a:prstGeom>
        </p:spPr>
      </p:pic>
      <p:pic>
        <p:nvPicPr>
          <p:cNvPr id="113" name="object 113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4922072" y="4800980"/>
            <a:ext cx="1322423" cy="305601"/>
          </a:xfrm>
          <a:prstGeom prst="rect">
            <a:avLst/>
          </a:prstGeom>
        </p:spPr>
      </p:pic>
      <p:pic>
        <p:nvPicPr>
          <p:cNvPr id="114" name="object 114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4920450" y="5214670"/>
            <a:ext cx="1208896" cy="157739"/>
          </a:xfrm>
          <a:prstGeom prst="rect">
            <a:avLst/>
          </a:prstGeom>
        </p:spPr>
      </p:pic>
      <p:sp>
        <p:nvSpPr>
          <p:cNvPr id="115" name="object 115"/>
          <p:cNvSpPr/>
          <p:nvPr/>
        </p:nvSpPr>
        <p:spPr>
          <a:xfrm>
            <a:off x="6255779" y="5896180"/>
            <a:ext cx="19685" cy="45720"/>
          </a:xfrm>
          <a:custGeom>
            <a:avLst/>
            <a:gdLst/>
            <a:ahLst/>
            <a:cxnLst/>
            <a:rect l="l" t="t" r="r" b="b"/>
            <a:pathLst>
              <a:path w="19685" h="45720">
                <a:moveTo>
                  <a:pt x="0" y="45720"/>
                </a:moveTo>
                <a:lnTo>
                  <a:pt x="19062" y="45720"/>
                </a:lnTo>
                <a:lnTo>
                  <a:pt x="19062" y="0"/>
                </a:lnTo>
                <a:lnTo>
                  <a:pt x="0" y="0"/>
                </a:lnTo>
                <a:lnTo>
                  <a:pt x="0" y="4572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6" name="object 116"/>
          <p:cNvGrpSpPr/>
          <p:nvPr/>
        </p:nvGrpSpPr>
        <p:grpSpPr>
          <a:xfrm>
            <a:off x="4922072" y="5819368"/>
            <a:ext cx="1758950" cy="338455"/>
            <a:chOff x="4922072" y="5819368"/>
            <a:chExt cx="1758950" cy="338455"/>
          </a:xfrm>
        </p:grpSpPr>
        <p:sp>
          <p:nvSpPr>
            <p:cNvPr id="117" name="object 117"/>
            <p:cNvSpPr/>
            <p:nvPr/>
          </p:nvSpPr>
          <p:spPr>
            <a:xfrm>
              <a:off x="6255778" y="5828880"/>
              <a:ext cx="94615" cy="113030"/>
            </a:xfrm>
            <a:custGeom>
              <a:avLst/>
              <a:gdLst/>
              <a:ahLst/>
              <a:cxnLst/>
              <a:rect l="l" t="t" r="r" b="b"/>
              <a:pathLst>
                <a:path w="94614" h="113029">
                  <a:moveTo>
                    <a:pt x="94132" y="0"/>
                  </a:moveTo>
                  <a:lnTo>
                    <a:pt x="75082" y="0"/>
                  </a:lnTo>
                  <a:lnTo>
                    <a:pt x="75082" y="49530"/>
                  </a:lnTo>
                  <a:lnTo>
                    <a:pt x="19062" y="49530"/>
                  </a:lnTo>
                  <a:lnTo>
                    <a:pt x="19062" y="0"/>
                  </a:lnTo>
                  <a:lnTo>
                    <a:pt x="0" y="0"/>
                  </a:lnTo>
                  <a:lnTo>
                    <a:pt x="0" y="49530"/>
                  </a:lnTo>
                  <a:lnTo>
                    <a:pt x="0" y="67310"/>
                  </a:lnTo>
                  <a:lnTo>
                    <a:pt x="75082" y="67310"/>
                  </a:lnTo>
                  <a:lnTo>
                    <a:pt x="75082" y="113030"/>
                  </a:lnTo>
                  <a:lnTo>
                    <a:pt x="94132" y="113030"/>
                  </a:lnTo>
                  <a:lnTo>
                    <a:pt x="94132" y="67310"/>
                  </a:lnTo>
                  <a:lnTo>
                    <a:pt x="94132" y="49530"/>
                  </a:lnTo>
                  <a:lnTo>
                    <a:pt x="94132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372354" y="5854707"/>
              <a:ext cx="76034" cy="8848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922072" y="5819368"/>
              <a:ext cx="1381182" cy="338358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6468086" y="5819368"/>
              <a:ext cx="212784" cy="123822"/>
            </a:xfrm>
            <a:prstGeom prst="rect">
              <a:avLst/>
            </a:prstGeom>
          </p:spPr>
        </p:pic>
      </p:grpSp>
      <p:grpSp>
        <p:nvGrpSpPr>
          <p:cNvPr id="121" name="object 121"/>
          <p:cNvGrpSpPr/>
          <p:nvPr/>
        </p:nvGrpSpPr>
        <p:grpSpPr>
          <a:xfrm>
            <a:off x="6750608" y="5822099"/>
            <a:ext cx="114300" cy="121285"/>
            <a:chOff x="6750608" y="5822099"/>
            <a:chExt cx="114300" cy="121285"/>
          </a:xfrm>
        </p:grpSpPr>
        <p:sp>
          <p:nvSpPr>
            <p:cNvPr id="122" name="object 122"/>
            <p:cNvSpPr/>
            <p:nvPr/>
          </p:nvSpPr>
          <p:spPr>
            <a:xfrm>
              <a:off x="6750608" y="5822099"/>
              <a:ext cx="18415" cy="120014"/>
            </a:xfrm>
            <a:custGeom>
              <a:avLst/>
              <a:gdLst/>
              <a:ahLst/>
              <a:cxnLst/>
              <a:rect l="l" t="t" r="r" b="b"/>
              <a:pathLst>
                <a:path w="18415" h="120014">
                  <a:moveTo>
                    <a:pt x="18084" y="0"/>
                  </a:moveTo>
                  <a:lnTo>
                    <a:pt x="0" y="0"/>
                  </a:lnTo>
                  <a:lnTo>
                    <a:pt x="0" y="119799"/>
                  </a:lnTo>
                  <a:lnTo>
                    <a:pt x="18084" y="119799"/>
                  </a:lnTo>
                  <a:lnTo>
                    <a:pt x="18084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3" name="object 12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6788539" y="5854707"/>
              <a:ext cx="76047" cy="88480"/>
            </a:xfrm>
            <a:prstGeom prst="rect">
              <a:avLst/>
            </a:prstGeom>
          </p:spPr>
        </p:pic>
      </p:grpSp>
      <p:pic>
        <p:nvPicPr>
          <p:cNvPr id="124" name="object 124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4923520" y="6010804"/>
            <a:ext cx="178085" cy="116893"/>
          </a:xfrm>
          <a:prstGeom prst="rect">
            <a:avLst/>
          </a:prstGeom>
        </p:spPr>
      </p:pic>
      <p:sp>
        <p:nvSpPr>
          <p:cNvPr id="125" name="object 125"/>
          <p:cNvSpPr/>
          <p:nvPr/>
        </p:nvSpPr>
        <p:spPr>
          <a:xfrm>
            <a:off x="6321504" y="6103655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5278" y="0"/>
                </a:moveTo>
                <a:lnTo>
                  <a:pt x="8597" y="0"/>
                </a:lnTo>
                <a:lnTo>
                  <a:pt x="5778" y="1155"/>
                </a:lnTo>
                <a:lnTo>
                  <a:pt x="1143" y="5778"/>
                </a:lnTo>
                <a:lnTo>
                  <a:pt x="0" y="8597"/>
                </a:lnTo>
                <a:lnTo>
                  <a:pt x="0" y="15278"/>
                </a:lnTo>
                <a:lnTo>
                  <a:pt x="1143" y="18122"/>
                </a:lnTo>
                <a:lnTo>
                  <a:pt x="3467" y="20497"/>
                </a:lnTo>
                <a:lnTo>
                  <a:pt x="5778" y="22872"/>
                </a:lnTo>
                <a:lnTo>
                  <a:pt x="8597" y="24041"/>
                </a:lnTo>
                <a:lnTo>
                  <a:pt x="15278" y="24041"/>
                </a:lnTo>
                <a:lnTo>
                  <a:pt x="18122" y="22872"/>
                </a:lnTo>
                <a:lnTo>
                  <a:pt x="22860" y="18122"/>
                </a:lnTo>
                <a:lnTo>
                  <a:pt x="24053" y="15278"/>
                </a:lnTo>
                <a:lnTo>
                  <a:pt x="24053" y="8597"/>
                </a:lnTo>
                <a:lnTo>
                  <a:pt x="22860" y="5778"/>
                </a:lnTo>
                <a:lnTo>
                  <a:pt x="18122" y="1155"/>
                </a:lnTo>
                <a:lnTo>
                  <a:pt x="1527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6" name="object 126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4920450" y="6269126"/>
            <a:ext cx="1199548" cy="157731"/>
          </a:xfrm>
          <a:prstGeom prst="rect">
            <a:avLst/>
          </a:prstGeom>
        </p:spPr>
      </p:pic>
      <p:pic>
        <p:nvPicPr>
          <p:cNvPr id="127" name="object 127"/>
          <p:cNvPicPr/>
          <p:nvPr/>
        </p:nvPicPr>
        <p:blipFill>
          <a:blip r:embed="rId66" cstate="print"/>
          <a:stretch>
            <a:fillRect/>
          </a:stretch>
        </p:blipFill>
        <p:spPr>
          <a:xfrm>
            <a:off x="4917071" y="6832866"/>
            <a:ext cx="1885395" cy="492853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4920450" y="7466876"/>
            <a:ext cx="1320614" cy="157737"/>
          </a:xfrm>
          <a:prstGeom prst="rect">
            <a:avLst/>
          </a:prstGeom>
        </p:spPr>
      </p:pic>
      <p:grpSp>
        <p:nvGrpSpPr>
          <p:cNvPr id="129" name="object 129"/>
          <p:cNvGrpSpPr/>
          <p:nvPr/>
        </p:nvGrpSpPr>
        <p:grpSpPr>
          <a:xfrm>
            <a:off x="4932734" y="7936369"/>
            <a:ext cx="1630045" cy="308610"/>
            <a:chOff x="4932734" y="7936369"/>
            <a:chExt cx="1630045" cy="308610"/>
          </a:xfrm>
        </p:grpSpPr>
        <p:pic>
          <p:nvPicPr>
            <p:cNvPr id="130" name="object 13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932734" y="7945877"/>
              <a:ext cx="158541" cy="114317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932735" y="7936369"/>
              <a:ext cx="1629801" cy="308342"/>
            </a:xfrm>
            <a:prstGeom prst="rect">
              <a:avLst/>
            </a:prstGeom>
          </p:spPr>
        </p:pic>
      </p:grpSp>
      <p:pic>
        <p:nvPicPr>
          <p:cNvPr id="132" name="object 132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4920462" y="8334933"/>
            <a:ext cx="1145284" cy="157732"/>
          </a:xfrm>
          <a:prstGeom prst="rect">
            <a:avLst/>
          </a:prstGeom>
        </p:spPr>
      </p:pic>
      <p:sp>
        <p:nvSpPr>
          <p:cNvPr id="133" name="object 133"/>
          <p:cNvSpPr/>
          <p:nvPr/>
        </p:nvSpPr>
        <p:spPr>
          <a:xfrm>
            <a:off x="3882021" y="3539199"/>
            <a:ext cx="0" cy="5272405"/>
          </a:xfrm>
          <a:custGeom>
            <a:avLst/>
            <a:gdLst/>
            <a:ahLst/>
            <a:cxnLst/>
            <a:rect l="l" t="t" r="r" b="b"/>
            <a:pathLst>
              <a:path h="5272405">
                <a:moveTo>
                  <a:pt x="0" y="0"/>
                </a:moveTo>
                <a:lnTo>
                  <a:pt x="0" y="5272201"/>
                </a:lnTo>
              </a:path>
            </a:pathLst>
          </a:custGeom>
          <a:ln w="1270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148469" y="3693464"/>
            <a:ext cx="530860" cy="394970"/>
          </a:xfrm>
          <a:custGeom>
            <a:avLst/>
            <a:gdLst/>
            <a:ahLst/>
            <a:cxnLst/>
            <a:rect l="l" t="t" r="r" b="b"/>
            <a:pathLst>
              <a:path w="530860" h="394970">
                <a:moveTo>
                  <a:pt x="334479" y="197332"/>
                </a:moveTo>
                <a:lnTo>
                  <a:pt x="329057" y="139192"/>
                </a:lnTo>
                <a:lnTo>
                  <a:pt x="312801" y="90538"/>
                </a:lnTo>
                <a:lnTo>
                  <a:pt x="287121" y="51765"/>
                </a:lnTo>
                <a:lnTo>
                  <a:pt x="253453" y="23317"/>
                </a:lnTo>
                <a:lnTo>
                  <a:pt x="226606" y="10553"/>
                </a:lnTo>
                <a:lnTo>
                  <a:pt x="226606" y="197332"/>
                </a:lnTo>
                <a:lnTo>
                  <a:pt x="226136" y="216154"/>
                </a:lnTo>
                <a:lnTo>
                  <a:pt x="219024" y="261035"/>
                </a:lnTo>
                <a:lnTo>
                  <a:pt x="198145" y="295998"/>
                </a:lnTo>
                <a:lnTo>
                  <a:pt x="167513" y="306844"/>
                </a:lnTo>
                <a:lnTo>
                  <a:pt x="159092" y="306171"/>
                </a:lnTo>
                <a:lnTo>
                  <a:pt x="124955" y="281838"/>
                </a:lnTo>
                <a:lnTo>
                  <a:pt x="109855" y="233045"/>
                </a:lnTo>
                <a:lnTo>
                  <a:pt x="107886" y="197332"/>
                </a:lnTo>
                <a:lnTo>
                  <a:pt x="108381" y="178295"/>
                </a:lnTo>
                <a:lnTo>
                  <a:pt x="115747" y="133362"/>
                </a:lnTo>
                <a:lnTo>
                  <a:pt x="136893" y="98666"/>
                </a:lnTo>
                <a:lnTo>
                  <a:pt x="167513" y="87820"/>
                </a:lnTo>
                <a:lnTo>
                  <a:pt x="175933" y="88493"/>
                </a:lnTo>
                <a:lnTo>
                  <a:pt x="209994" y="112763"/>
                </a:lnTo>
                <a:lnTo>
                  <a:pt x="224713" y="161290"/>
                </a:lnTo>
                <a:lnTo>
                  <a:pt x="226606" y="197332"/>
                </a:lnTo>
                <a:lnTo>
                  <a:pt x="226606" y="10553"/>
                </a:lnTo>
                <a:lnTo>
                  <a:pt x="213118" y="5829"/>
                </a:lnTo>
                <a:lnTo>
                  <a:pt x="190982" y="1460"/>
                </a:lnTo>
                <a:lnTo>
                  <a:pt x="167513" y="0"/>
                </a:lnTo>
                <a:lnTo>
                  <a:pt x="143814" y="1460"/>
                </a:lnTo>
                <a:lnTo>
                  <a:pt x="100571" y="13119"/>
                </a:lnTo>
                <a:lnTo>
                  <a:pt x="63207" y="36258"/>
                </a:lnTo>
                <a:lnTo>
                  <a:pt x="33528" y="69862"/>
                </a:lnTo>
                <a:lnTo>
                  <a:pt x="12204" y="113677"/>
                </a:lnTo>
                <a:lnTo>
                  <a:pt x="1358" y="167068"/>
                </a:lnTo>
                <a:lnTo>
                  <a:pt x="0" y="197332"/>
                </a:lnTo>
                <a:lnTo>
                  <a:pt x="1358" y="227596"/>
                </a:lnTo>
                <a:lnTo>
                  <a:pt x="12204" y="280987"/>
                </a:lnTo>
                <a:lnTo>
                  <a:pt x="33528" y="324802"/>
                </a:lnTo>
                <a:lnTo>
                  <a:pt x="63207" y="358406"/>
                </a:lnTo>
                <a:lnTo>
                  <a:pt x="100571" y="381558"/>
                </a:lnTo>
                <a:lnTo>
                  <a:pt x="143814" y="393204"/>
                </a:lnTo>
                <a:lnTo>
                  <a:pt x="167513" y="394665"/>
                </a:lnTo>
                <a:lnTo>
                  <a:pt x="190982" y="393204"/>
                </a:lnTo>
                <a:lnTo>
                  <a:pt x="233946" y="381558"/>
                </a:lnTo>
                <a:lnTo>
                  <a:pt x="271284" y="358406"/>
                </a:lnTo>
                <a:lnTo>
                  <a:pt x="300964" y="324802"/>
                </a:lnTo>
                <a:lnTo>
                  <a:pt x="322287" y="280987"/>
                </a:lnTo>
                <a:lnTo>
                  <a:pt x="333121" y="227596"/>
                </a:lnTo>
                <a:lnTo>
                  <a:pt x="334479" y="197332"/>
                </a:lnTo>
                <a:close/>
              </a:path>
              <a:path w="530860" h="394970">
                <a:moveTo>
                  <a:pt x="530745" y="7581"/>
                </a:moveTo>
                <a:lnTo>
                  <a:pt x="352933" y="7581"/>
                </a:lnTo>
                <a:lnTo>
                  <a:pt x="352933" y="90525"/>
                </a:lnTo>
                <a:lnTo>
                  <a:pt x="423418" y="90525"/>
                </a:lnTo>
                <a:lnTo>
                  <a:pt x="423418" y="387070"/>
                </a:lnTo>
                <a:lnTo>
                  <a:pt x="530745" y="387070"/>
                </a:lnTo>
                <a:lnTo>
                  <a:pt x="530745" y="90525"/>
                </a:lnTo>
                <a:lnTo>
                  <a:pt x="530745" y="46062"/>
                </a:lnTo>
                <a:lnTo>
                  <a:pt x="530745" y="7581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3043301" y="4799088"/>
            <a:ext cx="661670" cy="394970"/>
          </a:xfrm>
          <a:custGeom>
            <a:avLst/>
            <a:gdLst/>
            <a:ahLst/>
            <a:cxnLst/>
            <a:rect l="l" t="t" r="r" b="b"/>
            <a:pathLst>
              <a:path w="661670" h="394970">
                <a:moveTo>
                  <a:pt x="334479" y="197332"/>
                </a:moveTo>
                <a:lnTo>
                  <a:pt x="329057" y="139192"/>
                </a:lnTo>
                <a:lnTo>
                  <a:pt x="312801" y="90538"/>
                </a:lnTo>
                <a:lnTo>
                  <a:pt x="311238" y="87820"/>
                </a:lnTo>
                <a:lnTo>
                  <a:pt x="300964" y="69875"/>
                </a:lnTo>
                <a:lnTo>
                  <a:pt x="271284" y="36258"/>
                </a:lnTo>
                <a:lnTo>
                  <a:pt x="233946" y="13119"/>
                </a:lnTo>
                <a:lnTo>
                  <a:pt x="226606" y="10553"/>
                </a:lnTo>
                <a:lnTo>
                  <a:pt x="226606" y="197332"/>
                </a:lnTo>
                <a:lnTo>
                  <a:pt x="226123" y="216166"/>
                </a:lnTo>
                <a:lnTo>
                  <a:pt x="219024" y="261035"/>
                </a:lnTo>
                <a:lnTo>
                  <a:pt x="198145" y="295998"/>
                </a:lnTo>
                <a:lnTo>
                  <a:pt x="167513" y="306844"/>
                </a:lnTo>
                <a:lnTo>
                  <a:pt x="159092" y="306171"/>
                </a:lnTo>
                <a:lnTo>
                  <a:pt x="124955" y="281838"/>
                </a:lnTo>
                <a:lnTo>
                  <a:pt x="109842" y="233057"/>
                </a:lnTo>
                <a:lnTo>
                  <a:pt x="107886" y="197332"/>
                </a:lnTo>
                <a:lnTo>
                  <a:pt x="108369" y="178295"/>
                </a:lnTo>
                <a:lnTo>
                  <a:pt x="115747" y="133362"/>
                </a:lnTo>
                <a:lnTo>
                  <a:pt x="136893" y="98666"/>
                </a:lnTo>
                <a:lnTo>
                  <a:pt x="167513" y="87820"/>
                </a:lnTo>
                <a:lnTo>
                  <a:pt x="175933" y="88506"/>
                </a:lnTo>
                <a:lnTo>
                  <a:pt x="209994" y="112776"/>
                </a:lnTo>
                <a:lnTo>
                  <a:pt x="224713" y="161290"/>
                </a:lnTo>
                <a:lnTo>
                  <a:pt x="226606" y="197332"/>
                </a:lnTo>
                <a:lnTo>
                  <a:pt x="226606" y="10553"/>
                </a:lnTo>
                <a:lnTo>
                  <a:pt x="213118" y="5829"/>
                </a:lnTo>
                <a:lnTo>
                  <a:pt x="190969" y="1460"/>
                </a:lnTo>
                <a:lnTo>
                  <a:pt x="167513" y="0"/>
                </a:lnTo>
                <a:lnTo>
                  <a:pt x="143814" y="1460"/>
                </a:lnTo>
                <a:lnTo>
                  <a:pt x="100571" y="13119"/>
                </a:lnTo>
                <a:lnTo>
                  <a:pt x="63195" y="36258"/>
                </a:lnTo>
                <a:lnTo>
                  <a:pt x="33528" y="69875"/>
                </a:lnTo>
                <a:lnTo>
                  <a:pt x="12192" y="113677"/>
                </a:lnTo>
                <a:lnTo>
                  <a:pt x="1358" y="167081"/>
                </a:lnTo>
                <a:lnTo>
                  <a:pt x="0" y="197332"/>
                </a:lnTo>
                <a:lnTo>
                  <a:pt x="1358" y="227596"/>
                </a:lnTo>
                <a:lnTo>
                  <a:pt x="12192" y="281000"/>
                </a:lnTo>
                <a:lnTo>
                  <a:pt x="33528" y="324802"/>
                </a:lnTo>
                <a:lnTo>
                  <a:pt x="63195" y="358419"/>
                </a:lnTo>
                <a:lnTo>
                  <a:pt x="100571" y="381558"/>
                </a:lnTo>
                <a:lnTo>
                  <a:pt x="143814" y="393217"/>
                </a:lnTo>
                <a:lnTo>
                  <a:pt x="167513" y="394665"/>
                </a:lnTo>
                <a:lnTo>
                  <a:pt x="190969" y="393217"/>
                </a:lnTo>
                <a:lnTo>
                  <a:pt x="233946" y="381558"/>
                </a:lnTo>
                <a:lnTo>
                  <a:pt x="271284" y="358419"/>
                </a:lnTo>
                <a:lnTo>
                  <a:pt x="300964" y="324802"/>
                </a:lnTo>
                <a:lnTo>
                  <a:pt x="311238" y="306844"/>
                </a:lnTo>
                <a:lnTo>
                  <a:pt x="312788" y="304139"/>
                </a:lnTo>
                <a:lnTo>
                  <a:pt x="322287" y="281000"/>
                </a:lnTo>
                <a:lnTo>
                  <a:pt x="329057" y="255485"/>
                </a:lnTo>
                <a:lnTo>
                  <a:pt x="333121" y="227596"/>
                </a:lnTo>
                <a:lnTo>
                  <a:pt x="334479" y="197332"/>
                </a:lnTo>
                <a:close/>
              </a:path>
              <a:path w="661670" h="394970">
                <a:moveTo>
                  <a:pt x="661403" y="301967"/>
                </a:moveTo>
                <a:lnTo>
                  <a:pt x="514934" y="301967"/>
                </a:lnTo>
                <a:lnTo>
                  <a:pt x="586587" y="235839"/>
                </a:lnTo>
                <a:lnTo>
                  <a:pt x="599313" y="223647"/>
                </a:lnTo>
                <a:lnTo>
                  <a:pt x="627519" y="190563"/>
                </a:lnTo>
                <a:lnTo>
                  <a:pt x="646214" y="152069"/>
                </a:lnTo>
                <a:lnTo>
                  <a:pt x="650684" y="125780"/>
                </a:lnTo>
                <a:lnTo>
                  <a:pt x="650798" y="124675"/>
                </a:lnTo>
                <a:lnTo>
                  <a:pt x="651052" y="117068"/>
                </a:lnTo>
                <a:lnTo>
                  <a:pt x="651065" y="114973"/>
                </a:lnTo>
                <a:lnTo>
                  <a:pt x="649935" y="98437"/>
                </a:lnTo>
                <a:lnTo>
                  <a:pt x="647357" y="86753"/>
                </a:lnTo>
                <a:lnTo>
                  <a:pt x="646430" y="82550"/>
                </a:lnTo>
                <a:lnTo>
                  <a:pt x="622147" y="41948"/>
                </a:lnTo>
                <a:lnTo>
                  <a:pt x="580618" y="14109"/>
                </a:lnTo>
                <a:lnTo>
                  <a:pt x="524916" y="876"/>
                </a:lnTo>
                <a:lnTo>
                  <a:pt x="503643" y="0"/>
                </a:lnTo>
                <a:lnTo>
                  <a:pt x="476694" y="1358"/>
                </a:lnTo>
                <a:lnTo>
                  <a:pt x="428726" y="12204"/>
                </a:lnTo>
                <a:lnTo>
                  <a:pt x="388810" y="33413"/>
                </a:lnTo>
                <a:lnTo>
                  <a:pt x="358178" y="62153"/>
                </a:lnTo>
                <a:lnTo>
                  <a:pt x="346417" y="79159"/>
                </a:lnTo>
                <a:lnTo>
                  <a:pt x="426110" y="123609"/>
                </a:lnTo>
                <a:lnTo>
                  <a:pt x="432206" y="114973"/>
                </a:lnTo>
                <a:lnTo>
                  <a:pt x="439115" y="107492"/>
                </a:lnTo>
                <a:lnTo>
                  <a:pt x="473951" y="89052"/>
                </a:lnTo>
                <a:lnTo>
                  <a:pt x="483362" y="87401"/>
                </a:lnTo>
                <a:lnTo>
                  <a:pt x="482561" y="87401"/>
                </a:lnTo>
                <a:lnTo>
                  <a:pt x="493877" y="86753"/>
                </a:lnTo>
                <a:lnTo>
                  <a:pt x="505307" y="87401"/>
                </a:lnTo>
                <a:lnTo>
                  <a:pt x="515213" y="89319"/>
                </a:lnTo>
                <a:lnTo>
                  <a:pt x="541909" y="117068"/>
                </a:lnTo>
                <a:lnTo>
                  <a:pt x="542671" y="130848"/>
                </a:lnTo>
                <a:lnTo>
                  <a:pt x="541858" y="136347"/>
                </a:lnTo>
                <a:lnTo>
                  <a:pt x="521182" y="173761"/>
                </a:lnTo>
                <a:lnTo>
                  <a:pt x="365937" y="319862"/>
                </a:lnTo>
                <a:lnTo>
                  <a:pt x="365937" y="387083"/>
                </a:lnTo>
                <a:lnTo>
                  <a:pt x="661403" y="387083"/>
                </a:lnTo>
                <a:lnTo>
                  <a:pt x="661403" y="339915"/>
                </a:lnTo>
                <a:lnTo>
                  <a:pt x="661403" y="301967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091800" y="4788852"/>
            <a:ext cx="679450" cy="394970"/>
          </a:xfrm>
          <a:custGeom>
            <a:avLst/>
            <a:gdLst/>
            <a:ahLst/>
            <a:cxnLst/>
            <a:rect l="l" t="t" r="r" b="b"/>
            <a:pathLst>
              <a:path w="679450" h="394970">
                <a:moveTo>
                  <a:pt x="334479" y="197332"/>
                </a:moveTo>
                <a:lnTo>
                  <a:pt x="329069" y="139192"/>
                </a:lnTo>
                <a:lnTo>
                  <a:pt x="312788" y="90538"/>
                </a:lnTo>
                <a:lnTo>
                  <a:pt x="287121" y="51765"/>
                </a:lnTo>
                <a:lnTo>
                  <a:pt x="253441" y="23317"/>
                </a:lnTo>
                <a:lnTo>
                  <a:pt x="226593" y="10553"/>
                </a:lnTo>
                <a:lnTo>
                  <a:pt x="226593" y="197332"/>
                </a:lnTo>
                <a:lnTo>
                  <a:pt x="226123" y="216154"/>
                </a:lnTo>
                <a:lnTo>
                  <a:pt x="219011" y="261035"/>
                </a:lnTo>
                <a:lnTo>
                  <a:pt x="198132" y="295998"/>
                </a:lnTo>
                <a:lnTo>
                  <a:pt x="167513" y="306844"/>
                </a:lnTo>
                <a:lnTo>
                  <a:pt x="159092" y="306171"/>
                </a:lnTo>
                <a:lnTo>
                  <a:pt x="124955" y="281838"/>
                </a:lnTo>
                <a:lnTo>
                  <a:pt x="109855" y="233045"/>
                </a:lnTo>
                <a:lnTo>
                  <a:pt x="107886" y="197332"/>
                </a:lnTo>
                <a:lnTo>
                  <a:pt x="108381" y="178295"/>
                </a:lnTo>
                <a:lnTo>
                  <a:pt x="115735" y="133362"/>
                </a:lnTo>
                <a:lnTo>
                  <a:pt x="136880" y="98666"/>
                </a:lnTo>
                <a:lnTo>
                  <a:pt x="167513" y="87820"/>
                </a:lnTo>
                <a:lnTo>
                  <a:pt x="175933" y="88493"/>
                </a:lnTo>
                <a:lnTo>
                  <a:pt x="209994" y="112763"/>
                </a:lnTo>
                <a:lnTo>
                  <a:pt x="224701" y="161290"/>
                </a:lnTo>
                <a:lnTo>
                  <a:pt x="226593" y="197332"/>
                </a:lnTo>
                <a:lnTo>
                  <a:pt x="226593" y="10553"/>
                </a:lnTo>
                <a:lnTo>
                  <a:pt x="213118" y="5829"/>
                </a:lnTo>
                <a:lnTo>
                  <a:pt x="190969" y="1460"/>
                </a:lnTo>
                <a:lnTo>
                  <a:pt x="167513" y="0"/>
                </a:lnTo>
                <a:lnTo>
                  <a:pt x="143814" y="1460"/>
                </a:lnTo>
                <a:lnTo>
                  <a:pt x="100571" y="13119"/>
                </a:lnTo>
                <a:lnTo>
                  <a:pt x="63207" y="36258"/>
                </a:lnTo>
                <a:lnTo>
                  <a:pt x="33528" y="69862"/>
                </a:lnTo>
                <a:lnTo>
                  <a:pt x="12204" y="113677"/>
                </a:lnTo>
                <a:lnTo>
                  <a:pt x="1358" y="167068"/>
                </a:lnTo>
                <a:lnTo>
                  <a:pt x="0" y="197332"/>
                </a:lnTo>
                <a:lnTo>
                  <a:pt x="1358" y="227596"/>
                </a:lnTo>
                <a:lnTo>
                  <a:pt x="12204" y="280987"/>
                </a:lnTo>
                <a:lnTo>
                  <a:pt x="33528" y="324802"/>
                </a:lnTo>
                <a:lnTo>
                  <a:pt x="63207" y="358406"/>
                </a:lnTo>
                <a:lnTo>
                  <a:pt x="100571" y="381558"/>
                </a:lnTo>
                <a:lnTo>
                  <a:pt x="143814" y="393204"/>
                </a:lnTo>
                <a:lnTo>
                  <a:pt x="167513" y="394665"/>
                </a:lnTo>
                <a:lnTo>
                  <a:pt x="190969" y="393204"/>
                </a:lnTo>
                <a:lnTo>
                  <a:pt x="233934" y="381558"/>
                </a:lnTo>
                <a:lnTo>
                  <a:pt x="271284" y="358406"/>
                </a:lnTo>
                <a:lnTo>
                  <a:pt x="300964" y="324802"/>
                </a:lnTo>
                <a:lnTo>
                  <a:pt x="311238" y="306844"/>
                </a:lnTo>
                <a:lnTo>
                  <a:pt x="312788" y="304139"/>
                </a:lnTo>
                <a:lnTo>
                  <a:pt x="322287" y="280987"/>
                </a:lnTo>
                <a:lnTo>
                  <a:pt x="329069" y="255473"/>
                </a:lnTo>
                <a:lnTo>
                  <a:pt x="333133" y="227596"/>
                </a:lnTo>
                <a:lnTo>
                  <a:pt x="334479" y="197332"/>
                </a:lnTo>
                <a:close/>
              </a:path>
              <a:path w="679450" h="394970">
                <a:moveTo>
                  <a:pt x="679284" y="7581"/>
                </a:moveTo>
                <a:lnTo>
                  <a:pt x="364858" y="7581"/>
                </a:lnTo>
                <a:lnTo>
                  <a:pt x="364858" y="151257"/>
                </a:lnTo>
                <a:lnTo>
                  <a:pt x="456476" y="151257"/>
                </a:lnTo>
                <a:lnTo>
                  <a:pt x="456476" y="92697"/>
                </a:lnTo>
                <a:lnTo>
                  <a:pt x="556437" y="92697"/>
                </a:lnTo>
                <a:lnTo>
                  <a:pt x="428282" y="387070"/>
                </a:lnTo>
                <a:lnTo>
                  <a:pt x="545388" y="387070"/>
                </a:lnTo>
                <a:lnTo>
                  <a:pt x="671601" y="92697"/>
                </a:lnTo>
                <a:lnTo>
                  <a:pt x="679284" y="74803"/>
                </a:lnTo>
                <a:lnTo>
                  <a:pt x="679284" y="47155"/>
                </a:lnTo>
                <a:lnTo>
                  <a:pt x="679284" y="43370"/>
                </a:lnTo>
                <a:lnTo>
                  <a:pt x="679284" y="7581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070655" y="5822822"/>
            <a:ext cx="699770" cy="394970"/>
          </a:xfrm>
          <a:custGeom>
            <a:avLst/>
            <a:gdLst/>
            <a:ahLst/>
            <a:cxnLst/>
            <a:rect l="l" t="t" r="r" b="b"/>
            <a:pathLst>
              <a:path w="699770" h="394970">
                <a:moveTo>
                  <a:pt x="334479" y="197332"/>
                </a:moveTo>
                <a:lnTo>
                  <a:pt x="329057" y="139192"/>
                </a:lnTo>
                <a:lnTo>
                  <a:pt x="312788" y="90538"/>
                </a:lnTo>
                <a:lnTo>
                  <a:pt x="287121" y="51765"/>
                </a:lnTo>
                <a:lnTo>
                  <a:pt x="253441" y="23317"/>
                </a:lnTo>
                <a:lnTo>
                  <a:pt x="226593" y="10553"/>
                </a:lnTo>
                <a:lnTo>
                  <a:pt x="226593" y="197332"/>
                </a:lnTo>
                <a:lnTo>
                  <a:pt x="226123" y="216154"/>
                </a:lnTo>
                <a:lnTo>
                  <a:pt x="219011" y="261035"/>
                </a:lnTo>
                <a:lnTo>
                  <a:pt x="198132" y="295998"/>
                </a:lnTo>
                <a:lnTo>
                  <a:pt x="167513" y="306844"/>
                </a:lnTo>
                <a:lnTo>
                  <a:pt x="159092" y="306171"/>
                </a:lnTo>
                <a:lnTo>
                  <a:pt x="124955" y="281838"/>
                </a:lnTo>
                <a:lnTo>
                  <a:pt x="109855" y="233045"/>
                </a:lnTo>
                <a:lnTo>
                  <a:pt x="107886" y="197332"/>
                </a:lnTo>
                <a:lnTo>
                  <a:pt x="108381" y="178295"/>
                </a:lnTo>
                <a:lnTo>
                  <a:pt x="115735" y="133362"/>
                </a:lnTo>
                <a:lnTo>
                  <a:pt x="136880" y="98666"/>
                </a:lnTo>
                <a:lnTo>
                  <a:pt x="167513" y="87820"/>
                </a:lnTo>
                <a:lnTo>
                  <a:pt x="175933" y="88493"/>
                </a:lnTo>
                <a:lnTo>
                  <a:pt x="209994" y="112763"/>
                </a:lnTo>
                <a:lnTo>
                  <a:pt x="224701" y="161290"/>
                </a:lnTo>
                <a:lnTo>
                  <a:pt x="226593" y="197332"/>
                </a:lnTo>
                <a:lnTo>
                  <a:pt x="226593" y="10553"/>
                </a:lnTo>
                <a:lnTo>
                  <a:pt x="213118" y="5829"/>
                </a:lnTo>
                <a:lnTo>
                  <a:pt x="190969" y="1460"/>
                </a:lnTo>
                <a:lnTo>
                  <a:pt x="167513" y="0"/>
                </a:lnTo>
                <a:lnTo>
                  <a:pt x="143814" y="1460"/>
                </a:lnTo>
                <a:lnTo>
                  <a:pt x="100571" y="13119"/>
                </a:lnTo>
                <a:lnTo>
                  <a:pt x="63207" y="36258"/>
                </a:lnTo>
                <a:lnTo>
                  <a:pt x="33528" y="69862"/>
                </a:lnTo>
                <a:lnTo>
                  <a:pt x="12192" y="113677"/>
                </a:lnTo>
                <a:lnTo>
                  <a:pt x="1358" y="167068"/>
                </a:lnTo>
                <a:lnTo>
                  <a:pt x="0" y="197332"/>
                </a:lnTo>
                <a:lnTo>
                  <a:pt x="1358" y="227596"/>
                </a:lnTo>
                <a:lnTo>
                  <a:pt x="12192" y="280987"/>
                </a:lnTo>
                <a:lnTo>
                  <a:pt x="33528" y="324802"/>
                </a:lnTo>
                <a:lnTo>
                  <a:pt x="63207" y="358406"/>
                </a:lnTo>
                <a:lnTo>
                  <a:pt x="100571" y="381558"/>
                </a:lnTo>
                <a:lnTo>
                  <a:pt x="143814" y="393204"/>
                </a:lnTo>
                <a:lnTo>
                  <a:pt x="167513" y="394665"/>
                </a:lnTo>
                <a:lnTo>
                  <a:pt x="190969" y="393204"/>
                </a:lnTo>
                <a:lnTo>
                  <a:pt x="233934" y="381558"/>
                </a:lnTo>
                <a:lnTo>
                  <a:pt x="271284" y="358406"/>
                </a:lnTo>
                <a:lnTo>
                  <a:pt x="300951" y="324802"/>
                </a:lnTo>
                <a:lnTo>
                  <a:pt x="322287" y="280987"/>
                </a:lnTo>
                <a:lnTo>
                  <a:pt x="333133" y="227596"/>
                </a:lnTo>
                <a:lnTo>
                  <a:pt x="334479" y="197332"/>
                </a:lnTo>
                <a:close/>
              </a:path>
              <a:path w="699770" h="394970">
                <a:moveTo>
                  <a:pt x="699350" y="275399"/>
                </a:moveTo>
                <a:lnTo>
                  <a:pt x="698042" y="258165"/>
                </a:lnTo>
                <a:lnTo>
                  <a:pt x="694118" y="242265"/>
                </a:lnTo>
                <a:lnTo>
                  <a:pt x="687603" y="227672"/>
                </a:lnTo>
                <a:lnTo>
                  <a:pt x="685736" y="224980"/>
                </a:lnTo>
                <a:lnTo>
                  <a:pt x="679399" y="215760"/>
                </a:lnTo>
                <a:lnTo>
                  <a:pt x="678472" y="214414"/>
                </a:lnTo>
                <a:lnTo>
                  <a:pt x="667016" y="202552"/>
                </a:lnTo>
                <a:lnTo>
                  <a:pt x="653529" y="192189"/>
                </a:lnTo>
                <a:lnTo>
                  <a:pt x="644728" y="187147"/>
                </a:lnTo>
                <a:lnTo>
                  <a:pt x="655993" y="178346"/>
                </a:lnTo>
                <a:lnTo>
                  <a:pt x="666546" y="167246"/>
                </a:lnTo>
                <a:lnTo>
                  <a:pt x="669671" y="162636"/>
                </a:lnTo>
                <a:lnTo>
                  <a:pt x="674839" y="155041"/>
                </a:lnTo>
                <a:lnTo>
                  <a:pt x="674954" y="154863"/>
                </a:lnTo>
                <a:lnTo>
                  <a:pt x="680974" y="141287"/>
                </a:lnTo>
                <a:lnTo>
                  <a:pt x="684580" y="126530"/>
                </a:lnTo>
                <a:lnTo>
                  <a:pt x="685787" y="110591"/>
                </a:lnTo>
                <a:lnTo>
                  <a:pt x="684580" y="94119"/>
                </a:lnTo>
                <a:lnTo>
                  <a:pt x="680974" y="78879"/>
                </a:lnTo>
                <a:lnTo>
                  <a:pt x="679462" y="75361"/>
                </a:lnTo>
                <a:lnTo>
                  <a:pt x="674954" y="64846"/>
                </a:lnTo>
                <a:lnTo>
                  <a:pt x="643636" y="30289"/>
                </a:lnTo>
                <a:lnTo>
                  <a:pt x="595782" y="7772"/>
                </a:lnTo>
                <a:lnTo>
                  <a:pt x="591451" y="6794"/>
                </a:lnTo>
                <a:lnTo>
                  <a:pt x="591451" y="272148"/>
                </a:lnTo>
                <a:lnTo>
                  <a:pt x="590486" y="282651"/>
                </a:lnTo>
                <a:lnTo>
                  <a:pt x="557911" y="316191"/>
                </a:lnTo>
                <a:lnTo>
                  <a:pt x="534530" y="319316"/>
                </a:lnTo>
                <a:lnTo>
                  <a:pt x="522185" y="318528"/>
                </a:lnTo>
                <a:lnTo>
                  <a:pt x="486295" y="299999"/>
                </a:lnTo>
                <a:lnTo>
                  <a:pt x="477621" y="272148"/>
                </a:lnTo>
                <a:lnTo>
                  <a:pt x="478586" y="261861"/>
                </a:lnTo>
                <a:lnTo>
                  <a:pt x="511149" y="228168"/>
                </a:lnTo>
                <a:lnTo>
                  <a:pt x="534530" y="224980"/>
                </a:lnTo>
                <a:lnTo>
                  <a:pt x="546874" y="225780"/>
                </a:lnTo>
                <a:lnTo>
                  <a:pt x="582764" y="244652"/>
                </a:lnTo>
                <a:lnTo>
                  <a:pt x="591451" y="272148"/>
                </a:lnTo>
                <a:lnTo>
                  <a:pt x="591451" y="6794"/>
                </a:lnTo>
                <a:lnTo>
                  <a:pt x="580072" y="4216"/>
                </a:lnTo>
                <a:lnTo>
                  <a:pt x="580072" y="115481"/>
                </a:lnTo>
                <a:lnTo>
                  <a:pt x="579285" y="124206"/>
                </a:lnTo>
                <a:lnTo>
                  <a:pt x="553097" y="152400"/>
                </a:lnTo>
                <a:lnTo>
                  <a:pt x="534530" y="155041"/>
                </a:lnTo>
                <a:lnTo>
                  <a:pt x="524979" y="154381"/>
                </a:lnTo>
                <a:lnTo>
                  <a:pt x="492645" y="131940"/>
                </a:lnTo>
                <a:lnTo>
                  <a:pt x="489534" y="115481"/>
                </a:lnTo>
                <a:lnTo>
                  <a:pt x="490308" y="106286"/>
                </a:lnTo>
                <a:lnTo>
                  <a:pt x="516369" y="77927"/>
                </a:lnTo>
                <a:lnTo>
                  <a:pt x="534530" y="75361"/>
                </a:lnTo>
                <a:lnTo>
                  <a:pt x="544106" y="75996"/>
                </a:lnTo>
                <a:lnTo>
                  <a:pt x="576884" y="98247"/>
                </a:lnTo>
                <a:lnTo>
                  <a:pt x="580072" y="115481"/>
                </a:lnTo>
                <a:lnTo>
                  <a:pt x="580072" y="4216"/>
                </a:lnTo>
                <a:lnTo>
                  <a:pt x="576745" y="3454"/>
                </a:lnTo>
                <a:lnTo>
                  <a:pt x="556336" y="863"/>
                </a:lnTo>
                <a:lnTo>
                  <a:pt x="534530" y="0"/>
                </a:lnTo>
                <a:lnTo>
                  <a:pt x="512953" y="863"/>
                </a:lnTo>
                <a:lnTo>
                  <a:pt x="473646" y="7772"/>
                </a:lnTo>
                <a:lnTo>
                  <a:pt x="425500" y="30289"/>
                </a:lnTo>
                <a:lnTo>
                  <a:pt x="394106" y="64846"/>
                </a:lnTo>
                <a:lnTo>
                  <a:pt x="383286" y="110591"/>
                </a:lnTo>
                <a:lnTo>
                  <a:pt x="384505" y="126530"/>
                </a:lnTo>
                <a:lnTo>
                  <a:pt x="402793" y="167246"/>
                </a:lnTo>
                <a:lnTo>
                  <a:pt x="424573" y="187020"/>
                </a:lnTo>
                <a:lnTo>
                  <a:pt x="415531" y="192189"/>
                </a:lnTo>
                <a:lnTo>
                  <a:pt x="381469" y="227672"/>
                </a:lnTo>
                <a:lnTo>
                  <a:pt x="369722" y="275399"/>
                </a:lnTo>
                <a:lnTo>
                  <a:pt x="370954" y="291934"/>
                </a:lnTo>
                <a:lnTo>
                  <a:pt x="371030" y="292963"/>
                </a:lnTo>
                <a:lnTo>
                  <a:pt x="390601" y="338556"/>
                </a:lnTo>
                <a:lnTo>
                  <a:pt x="430898" y="371944"/>
                </a:lnTo>
                <a:lnTo>
                  <a:pt x="467537" y="386435"/>
                </a:lnTo>
                <a:lnTo>
                  <a:pt x="510641" y="393750"/>
                </a:lnTo>
                <a:lnTo>
                  <a:pt x="534530" y="394665"/>
                </a:lnTo>
                <a:lnTo>
                  <a:pt x="558431" y="393750"/>
                </a:lnTo>
                <a:lnTo>
                  <a:pt x="601675" y="386435"/>
                </a:lnTo>
                <a:lnTo>
                  <a:pt x="638543" y="371944"/>
                </a:lnTo>
                <a:lnTo>
                  <a:pt x="678738" y="338556"/>
                </a:lnTo>
                <a:lnTo>
                  <a:pt x="689965" y="319316"/>
                </a:lnTo>
                <a:lnTo>
                  <a:pt x="694194" y="309346"/>
                </a:lnTo>
                <a:lnTo>
                  <a:pt x="698055" y="292963"/>
                </a:lnTo>
                <a:lnTo>
                  <a:pt x="699350" y="275399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081513" y="6836320"/>
            <a:ext cx="687070" cy="394970"/>
          </a:xfrm>
          <a:custGeom>
            <a:avLst/>
            <a:gdLst/>
            <a:ahLst/>
            <a:cxnLst/>
            <a:rect l="l" t="t" r="r" b="b"/>
            <a:pathLst>
              <a:path w="687070" h="394970">
                <a:moveTo>
                  <a:pt x="334479" y="197332"/>
                </a:moveTo>
                <a:lnTo>
                  <a:pt x="329057" y="139179"/>
                </a:lnTo>
                <a:lnTo>
                  <a:pt x="312788" y="90538"/>
                </a:lnTo>
                <a:lnTo>
                  <a:pt x="311226" y="87820"/>
                </a:lnTo>
                <a:lnTo>
                  <a:pt x="300951" y="69862"/>
                </a:lnTo>
                <a:lnTo>
                  <a:pt x="271272" y="36245"/>
                </a:lnTo>
                <a:lnTo>
                  <a:pt x="233934" y="13106"/>
                </a:lnTo>
                <a:lnTo>
                  <a:pt x="226593" y="10553"/>
                </a:lnTo>
                <a:lnTo>
                  <a:pt x="226593" y="197332"/>
                </a:lnTo>
                <a:lnTo>
                  <a:pt x="226110" y="216154"/>
                </a:lnTo>
                <a:lnTo>
                  <a:pt x="219011" y="261035"/>
                </a:lnTo>
                <a:lnTo>
                  <a:pt x="198132" y="295998"/>
                </a:lnTo>
                <a:lnTo>
                  <a:pt x="167513" y="306844"/>
                </a:lnTo>
                <a:lnTo>
                  <a:pt x="159092" y="306158"/>
                </a:lnTo>
                <a:lnTo>
                  <a:pt x="124942" y="281825"/>
                </a:lnTo>
                <a:lnTo>
                  <a:pt x="109842" y="233045"/>
                </a:lnTo>
                <a:lnTo>
                  <a:pt x="107886" y="197332"/>
                </a:lnTo>
                <a:lnTo>
                  <a:pt x="108369" y="178282"/>
                </a:lnTo>
                <a:lnTo>
                  <a:pt x="115735" y="133362"/>
                </a:lnTo>
                <a:lnTo>
                  <a:pt x="136880" y="98666"/>
                </a:lnTo>
                <a:lnTo>
                  <a:pt x="167513" y="87820"/>
                </a:lnTo>
                <a:lnTo>
                  <a:pt x="175920" y="88493"/>
                </a:lnTo>
                <a:lnTo>
                  <a:pt x="209994" y="112763"/>
                </a:lnTo>
                <a:lnTo>
                  <a:pt x="224701" y="161277"/>
                </a:lnTo>
                <a:lnTo>
                  <a:pt x="226593" y="197332"/>
                </a:lnTo>
                <a:lnTo>
                  <a:pt x="226593" y="10553"/>
                </a:lnTo>
                <a:lnTo>
                  <a:pt x="213106" y="5829"/>
                </a:lnTo>
                <a:lnTo>
                  <a:pt x="190969" y="1447"/>
                </a:lnTo>
                <a:lnTo>
                  <a:pt x="167513" y="0"/>
                </a:lnTo>
                <a:lnTo>
                  <a:pt x="143802" y="1447"/>
                </a:lnTo>
                <a:lnTo>
                  <a:pt x="100571" y="13106"/>
                </a:lnTo>
                <a:lnTo>
                  <a:pt x="63195" y="36245"/>
                </a:lnTo>
                <a:lnTo>
                  <a:pt x="33515" y="69862"/>
                </a:lnTo>
                <a:lnTo>
                  <a:pt x="12192" y="113665"/>
                </a:lnTo>
                <a:lnTo>
                  <a:pt x="1346" y="167068"/>
                </a:lnTo>
                <a:lnTo>
                  <a:pt x="0" y="197332"/>
                </a:lnTo>
                <a:lnTo>
                  <a:pt x="1346" y="227584"/>
                </a:lnTo>
                <a:lnTo>
                  <a:pt x="12192" y="280987"/>
                </a:lnTo>
                <a:lnTo>
                  <a:pt x="33515" y="324789"/>
                </a:lnTo>
                <a:lnTo>
                  <a:pt x="63195" y="358406"/>
                </a:lnTo>
                <a:lnTo>
                  <a:pt x="100571" y="381546"/>
                </a:lnTo>
                <a:lnTo>
                  <a:pt x="143802" y="393204"/>
                </a:lnTo>
                <a:lnTo>
                  <a:pt x="167513" y="394665"/>
                </a:lnTo>
                <a:lnTo>
                  <a:pt x="190969" y="393204"/>
                </a:lnTo>
                <a:lnTo>
                  <a:pt x="233934" y="381546"/>
                </a:lnTo>
                <a:lnTo>
                  <a:pt x="271272" y="358406"/>
                </a:lnTo>
                <a:lnTo>
                  <a:pt x="300951" y="324789"/>
                </a:lnTo>
                <a:lnTo>
                  <a:pt x="322275" y="280987"/>
                </a:lnTo>
                <a:lnTo>
                  <a:pt x="333121" y="227584"/>
                </a:lnTo>
                <a:lnTo>
                  <a:pt x="334479" y="197332"/>
                </a:lnTo>
                <a:close/>
              </a:path>
              <a:path w="687070" h="394970">
                <a:moveTo>
                  <a:pt x="686866" y="187020"/>
                </a:moveTo>
                <a:lnTo>
                  <a:pt x="686206" y="172758"/>
                </a:lnTo>
                <a:lnTo>
                  <a:pt x="686117" y="170891"/>
                </a:lnTo>
                <a:lnTo>
                  <a:pt x="686041" y="169138"/>
                </a:lnTo>
                <a:lnTo>
                  <a:pt x="685914" y="166420"/>
                </a:lnTo>
                <a:lnTo>
                  <a:pt x="685888" y="165887"/>
                </a:lnTo>
                <a:lnTo>
                  <a:pt x="685584" y="159385"/>
                </a:lnTo>
                <a:lnTo>
                  <a:pt x="674497" y="105752"/>
                </a:lnTo>
                <a:lnTo>
                  <a:pt x="652843" y="64287"/>
                </a:lnTo>
                <a:lnTo>
                  <a:pt x="622211" y="32981"/>
                </a:lnTo>
                <a:lnTo>
                  <a:pt x="583095" y="11887"/>
                </a:lnTo>
                <a:lnTo>
                  <a:pt x="577824" y="10337"/>
                </a:lnTo>
                <a:lnTo>
                  <a:pt x="577824" y="172389"/>
                </a:lnTo>
                <a:lnTo>
                  <a:pt x="577697" y="171615"/>
                </a:lnTo>
                <a:lnTo>
                  <a:pt x="577773" y="172008"/>
                </a:lnTo>
                <a:lnTo>
                  <a:pt x="577824" y="172389"/>
                </a:lnTo>
                <a:lnTo>
                  <a:pt x="577824" y="10337"/>
                </a:lnTo>
                <a:lnTo>
                  <a:pt x="577672" y="10287"/>
                </a:lnTo>
                <a:lnTo>
                  <a:pt x="577672" y="171475"/>
                </a:lnTo>
                <a:lnTo>
                  <a:pt x="577265" y="168859"/>
                </a:lnTo>
                <a:lnTo>
                  <a:pt x="577596" y="170891"/>
                </a:lnTo>
                <a:lnTo>
                  <a:pt x="577672" y="171475"/>
                </a:lnTo>
                <a:lnTo>
                  <a:pt x="577672" y="10287"/>
                </a:lnTo>
                <a:lnTo>
                  <a:pt x="570852" y="8280"/>
                </a:lnTo>
                <a:lnTo>
                  <a:pt x="570852" y="124142"/>
                </a:lnTo>
                <a:lnTo>
                  <a:pt x="570534" y="129565"/>
                </a:lnTo>
                <a:lnTo>
                  <a:pt x="545909" y="166420"/>
                </a:lnTo>
                <a:lnTo>
                  <a:pt x="518261" y="172389"/>
                </a:lnTo>
                <a:lnTo>
                  <a:pt x="507161" y="171577"/>
                </a:lnTo>
                <a:lnTo>
                  <a:pt x="469811" y="144208"/>
                </a:lnTo>
                <a:lnTo>
                  <a:pt x="466217" y="124688"/>
                </a:lnTo>
                <a:lnTo>
                  <a:pt x="466636" y="117386"/>
                </a:lnTo>
                <a:lnTo>
                  <a:pt x="491147" y="82397"/>
                </a:lnTo>
                <a:lnTo>
                  <a:pt x="503262" y="77990"/>
                </a:lnTo>
                <a:lnTo>
                  <a:pt x="503097" y="77990"/>
                </a:lnTo>
                <a:lnTo>
                  <a:pt x="510273" y="76809"/>
                </a:lnTo>
                <a:lnTo>
                  <a:pt x="517715" y="76428"/>
                </a:lnTo>
                <a:lnTo>
                  <a:pt x="525589" y="76809"/>
                </a:lnTo>
                <a:lnTo>
                  <a:pt x="564349" y="99479"/>
                </a:lnTo>
                <a:lnTo>
                  <a:pt x="569061" y="110439"/>
                </a:lnTo>
                <a:lnTo>
                  <a:pt x="569137" y="110655"/>
                </a:lnTo>
                <a:lnTo>
                  <a:pt x="569226" y="110921"/>
                </a:lnTo>
                <a:lnTo>
                  <a:pt x="570445" y="117386"/>
                </a:lnTo>
                <a:lnTo>
                  <a:pt x="570852" y="124142"/>
                </a:lnTo>
                <a:lnTo>
                  <a:pt x="570852" y="8280"/>
                </a:lnTo>
                <a:lnTo>
                  <a:pt x="560743" y="5283"/>
                </a:lnTo>
                <a:lnTo>
                  <a:pt x="536613" y="1320"/>
                </a:lnTo>
                <a:lnTo>
                  <a:pt x="510667" y="0"/>
                </a:lnTo>
                <a:lnTo>
                  <a:pt x="490537" y="990"/>
                </a:lnTo>
                <a:lnTo>
                  <a:pt x="453136" y="8991"/>
                </a:lnTo>
                <a:lnTo>
                  <a:pt x="405638" y="35229"/>
                </a:lnTo>
                <a:lnTo>
                  <a:pt x="373405" y="76149"/>
                </a:lnTo>
                <a:lnTo>
                  <a:pt x="362127" y="129565"/>
                </a:lnTo>
                <a:lnTo>
                  <a:pt x="363245" y="147129"/>
                </a:lnTo>
                <a:lnTo>
                  <a:pt x="380022" y="192722"/>
                </a:lnTo>
                <a:lnTo>
                  <a:pt x="413410" y="226263"/>
                </a:lnTo>
                <a:lnTo>
                  <a:pt x="458558" y="245643"/>
                </a:lnTo>
                <a:lnTo>
                  <a:pt x="492785" y="249377"/>
                </a:lnTo>
                <a:lnTo>
                  <a:pt x="505955" y="248932"/>
                </a:lnTo>
                <a:lnTo>
                  <a:pt x="551256" y="238404"/>
                </a:lnTo>
                <a:lnTo>
                  <a:pt x="577303" y="222186"/>
                </a:lnTo>
                <a:lnTo>
                  <a:pt x="577024" y="226263"/>
                </a:lnTo>
                <a:lnTo>
                  <a:pt x="576897" y="228104"/>
                </a:lnTo>
                <a:lnTo>
                  <a:pt x="576808" y="229412"/>
                </a:lnTo>
                <a:lnTo>
                  <a:pt x="571931" y="250317"/>
                </a:lnTo>
                <a:lnTo>
                  <a:pt x="563803" y="268173"/>
                </a:lnTo>
                <a:lnTo>
                  <a:pt x="552411" y="282981"/>
                </a:lnTo>
                <a:lnTo>
                  <a:pt x="538276" y="294614"/>
                </a:lnTo>
                <a:lnTo>
                  <a:pt x="521766" y="302983"/>
                </a:lnTo>
                <a:lnTo>
                  <a:pt x="521627" y="302983"/>
                </a:lnTo>
                <a:lnTo>
                  <a:pt x="503313" y="307886"/>
                </a:lnTo>
                <a:lnTo>
                  <a:pt x="482485" y="309549"/>
                </a:lnTo>
                <a:lnTo>
                  <a:pt x="473316" y="309295"/>
                </a:lnTo>
                <a:lnTo>
                  <a:pt x="464248" y="308521"/>
                </a:lnTo>
                <a:lnTo>
                  <a:pt x="420763" y="295275"/>
                </a:lnTo>
                <a:lnTo>
                  <a:pt x="412546" y="290042"/>
                </a:lnTo>
                <a:lnTo>
                  <a:pt x="373519" y="367017"/>
                </a:lnTo>
                <a:lnTo>
                  <a:pt x="409803" y="383324"/>
                </a:lnTo>
                <a:lnTo>
                  <a:pt x="453745" y="392836"/>
                </a:lnTo>
                <a:lnTo>
                  <a:pt x="484657" y="394665"/>
                </a:lnTo>
                <a:lnTo>
                  <a:pt x="513816" y="393141"/>
                </a:lnTo>
                <a:lnTo>
                  <a:pt x="566521" y="380936"/>
                </a:lnTo>
                <a:lnTo>
                  <a:pt x="611505" y="356692"/>
                </a:lnTo>
                <a:lnTo>
                  <a:pt x="647014" y="321322"/>
                </a:lnTo>
                <a:lnTo>
                  <a:pt x="654621" y="309549"/>
                </a:lnTo>
                <a:lnTo>
                  <a:pt x="661060" y="299593"/>
                </a:lnTo>
                <a:lnTo>
                  <a:pt x="672363" y="275107"/>
                </a:lnTo>
                <a:lnTo>
                  <a:pt x="680351" y="248437"/>
                </a:lnTo>
                <a:lnTo>
                  <a:pt x="680427" y="248221"/>
                </a:lnTo>
                <a:lnTo>
                  <a:pt x="685253" y="218859"/>
                </a:lnTo>
                <a:lnTo>
                  <a:pt x="686816" y="188112"/>
                </a:lnTo>
                <a:lnTo>
                  <a:pt x="686866" y="18702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198601" y="7929039"/>
            <a:ext cx="178435" cy="379730"/>
          </a:xfrm>
          <a:custGeom>
            <a:avLst/>
            <a:gdLst/>
            <a:ahLst/>
            <a:cxnLst/>
            <a:rect l="l" t="t" r="r" b="b"/>
            <a:pathLst>
              <a:path w="178435" h="379729">
                <a:moveTo>
                  <a:pt x="70472" y="38481"/>
                </a:moveTo>
                <a:lnTo>
                  <a:pt x="70472" y="379488"/>
                </a:lnTo>
                <a:lnTo>
                  <a:pt x="177812" y="379488"/>
                </a:lnTo>
                <a:lnTo>
                  <a:pt x="177812" y="82943"/>
                </a:lnTo>
                <a:lnTo>
                  <a:pt x="116547" y="82943"/>
                </a:lnTo>
                <a:lnTo>
                  <a:pt x="70472" y="38481"/>
                </a:lnTo>
                <a:close/>
              </a:path>
              <a:path w="178435" h="379729">
                <a:moveTo>
                  <a:pt x="177812" y="0"/>
                </a:moveTo>
                <a:lnTo>
                  <a:pt x="0" y="0"/>
                </a:lnTo>
                <a:lnTo>
                  <a:pt x="0" y="82943"/>
                </a:lnTo>
                <a:lnTo>
                  <a:pt x="70472" y="82943"/>
                </a:lnTo>
                <a:lnTo>
                  <a:pt x="70472" y="38481"/>
                </a:lnTo>
                <a:lnTo>
                  <a:pt x="177812" y="38481"/>
                </a:lnTo>
                <a:lnTo>
                  <a:pt x="177812" y="0"/>
                </a:lnTo>
                <a:close/>
              </a:path>
              <a:path w="178435" h="379729">
                <a:moveTo>
                  <a:pt x="177812" y="38481"/>
                </a:moveTo>
                <a:lnTo>
                  <a:pt x="70472" y="38481"/>
                </a:lnTo>
                <a:lnTo>
                  <a:pt x="116547" y="82943"/>
                </a:lnTo>
                <a:lnTo>
                  <a:pt x="177812" y="82943"/>
                </a:lnTo>
                <a:lnTo>
                  <a:pt x="177812" y="38481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433881" y="7921453"/>
            <a:ext cx="334645" cy="394970"/>
          </a:xfrm>
          <a:custGeom>
            <a:avLst/>
            <a:gdLst/>
            <a:ahLst/>
            <a:cxnLst/>
            <a:rect l="l" t="t" r="r" b="b"/>
            <a:pathLst>
              <a:path w="334645" h="394970">
                <a:moveTo>
                  <a:pt x="167512" y="0"/>
                </a:moveTo>
                <a:lnTo>
                  <a:pt x="121499" y="5829"/>
                </a:lnTo>
                <a:lnTo>
                  <a:pt x="81038" y="23317"/>
                </a:lnTo>
                <a:lnTo>
                  <a:pt x="47364" y="51769"/>
                </a:lnTo>
                <a:lnTo>
                  <a:pt x="21691" y="90538"/>
                </a:lnTo>
                <a:lnTo>
                  <a:pt x="5421" y="139187"/>
                </a:lnTo>
                <a:lnTo>
                  <a:pt x="0" y="197332"/>
                </a:lnTo>
                <a:lnTo>
                  <a:pt x="1355" y="227594"/>
                </a:lnTo>
                <a:lnTo>
                  <a:pt x="12199" y="280987"/>
                </a:lnTo>
                <a:lnTo>
                  <a:pt x="33525" y="324801"/>
                </a:lnTo>
                <a:lnTo>
                  <a:pt x="63203" y="358410"/>
                </a:lnTo>
                <a:lnTo>
                  <a:pt x="100574" y="381554"/>
                </a:lnTo>
                <a:lnTo>
                  <a:pt x="143812" y="393209"/>
                </a:lnTo>
                <a:lnTo>
                  <a:pt x="167512" y="394665"/>
                </a:lnTo>
                <a:lnTo>
                  <a:pt x="190978" y="393209"/>
                </a:lnTo>
                <a:lnTo>
                  <a:pt x="233946" y="381554"/>
                </a:lnTo>
                <a:lnTo>
                  <a:pt x="271286" y="358410"/>
                </a:lnTo>
                <a:lnTo>
                  <a:pt x="300961" y="324801"/>
                </a:lnTo>
                <a:lnTo>
                  <a:pt x="311244" y="306844"/>
                </a:lnTo>
                <a:lnTo>
                  <a:pt x="167512" y="306844"/>
                </a:lnTo>
                <a:lnTo>
                  <a:pt x="159090" y="306168"/>
                </a:lnTo>
                <a:lnTo>
                  <a:pt x="124958" y="281836"/>
                </a:lnTo>
                <a:lnTo>
                  <a:pt x="109850" y="233051"/>
                </a:lnTo>
                <a:lnTo>
                  <a:pt x="107886" y="197332"/>
                </a:lnTo>
                <a:lnTo>
                  <a:pt x="108377" y="178291"/>
                </a:lnTo>
                <a:lnTo>
                  <a:pt x="115747" y="133362"/>
                </a:lnTo>
                <a:lnTo>
                  <a:pt x="136893" y="98666"/>
                </a:lnTo>
                <a:lnTo>
                  <a:pt x="167512" y="87820"/>
                </a:lnTo>
                <a:lnTo>
                  <a:pt x="311244" y="87820"/>
                </a:lnTo>
                <a:lnTo>
                  <a:pt x="300961" y="69864"/>
                </a:lnTo>
                <a:lnTo>
                  <a:pt x="271286" y="36254"/>
                </a:lnTo>
                <a:lnTo>
                  <a:pt x="233946" y="13115"/>
                </a:lnTo>
                <a:lnTo>
                  <a:pt x="190978" y="1457"/>
                </a:lnTo>
                <a:lnTo>
                  <a:pt x="167512" y="0"/>
                </a:lnTo>
                <a:close/>
              </a:path>
              <a:path w="334645" h="394970">
                <a:moveTo>
                  <a:pt x="311244" y="87820"/>
                </a:moveTo>
                <a:lnTo>
                  <a:pt x="167512" y="87820"/>
                </a:lnTo>
                <a:lnTo>
                  <a:pt x="175935" y="88498"/>
                </a:lnTo>
                <a:lnTo>
                  <a:pt x="183858" y="90538"/>
                </a:lnTo>
                <a:lnTo>
                  <a:pt x="214863" y="122251"/>
                </a:lnTo>
                <a:lnTo>
                  <a:pt x="224710" y="161285"/>
                </a:lnTo>
                <a:lnTo>
                  <a:pt x="226606" y="197332"/>
                </a:lnTo>
                <a:lnTo>
                  <a:pt x="226132" y="216158"/>
                </a:lnTo>
                <a:lnTo>
                  <a:pt x="219024" y="261035"/>
                </a:lnTo>
                <a:lnTo>
                  <a:pt x="198145" y="295998"/>
                </a:lnTo>
                <a:lnTo>
                  <a:pt x="167512" y="306844"/>
                </a:lnTo>
                <a:lnTo>
                  <a:pt x="311244" y="306844"/>
                </a:lnTo>
                <a:lnTo>
                  <a:pt x="329060" y="255477"/>
                </a:lnTo>
                <a:lnTo>
                  <a:pt x="334479" y="197332"/>
                </a:lnTo>
                <a:lnTo>
                  <a:pt x="333124" y="167074"/>
                </a:lnTo>
                <a:lnTo>
                  <a:pt x="329060" y="139187"/>
                </a:lnTo>
                <a:lnTo>
                  <a:pt x="322285" y="113673"/>
                </a:lnTo>
                <a:lnTo>
                  <a:pt x="312800" y="90538"/>
                </a:lnTo>
                <a:lnTo>
                  <a:pt x="311244" y="8782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042767" y="5812573"/>
            <a:ext cx="659130" cy="394970"/>
          </a:xfrm>
          <a:custGeom>
            <a:avLst/>
            <a:gdLst/>
            <a:ahLst/>
            <a:cxnLst/>
            <a:rect l="l" t="t" r="r" b="b"/>
            <a:pathLst>
              <a:path w="659129" h="394970">
                <a:moveTo>
                  <a:pt x="334479" y="197332"/>
                </a:moveTo>
                <a:lnTo>
                  <a:pt x="329057" y="139192"/>
                </a:lnTo>
                <a:lnTo>
                  <a:pt x="312788" y="90538"/>
                </a:lnTo>
                <a:lnTo>
                  <a:pt x="311226" y="87820"/>
                </a:lnTo>
                <a:lnTo>
                  <a:pt x="300951" y="69862"/>
                </a:lnTo>
                <a:lnTo>
                  <a:pt x="271272" y="36258"/>
                </a:lnTo>
                <a:lnTo>
                  <a:pt x="233934" y="13119"/>
                </a:lnTo>
                <a:lnTo>
                  <a:pt x="226593" y="10553"/>
                </a:lnTo>
                <a:lnTo>
                  <a:pt x="226593" y="197332"/>
                </a:lnTo>
                <a:lnTo>
                  <a:pt x="226110" y="216166"/>
                </a:lnTo>
                <a:lnTo>
                  <a:pt x="219011" y="261035"/>
                </a:lnTo>
                <a:lnTo>
                  <a:pt x="198132" y="295998"/>
                </a:lnTo>
                <a:lnTo>
                  <a:pt x="167500" y="306844"/>
                </a:lnTo>
                <a:lnTo>
                  <a:pt x="159080" y="306171"/>
                </a:lnTo>
                <a:lnTo>
                  <a:pt x="124942" y="281838"/>
                </a:lnTo>
                <a:lnTo>
                  <a:pt x="109842" y="233057"/>
                </a:lnTo>
                <a:lnTo>
                  <a:pt x="107873" y="197332"/>
                </a:lnTo>
                <a:lnTo>
                  <a:pt x="108369" y="178295"/>
                </a:lnTo>
                <a:lnTo>
                  <a:pt x="115735" y="133362"/>
                </a:lnTo>
                <a:lnTo>
                  <a:pt x="136880" y="98666"/>
                </a:lnTo>
                <a:lnTo>
                  <a:pt x="167500" y="87820"/>
                </a:lnTo>
                <a:lnTo>
                  <a:pt x="175920" y="88506"/>
                </a:lnTo>
                <a:lnTo>
                  <a:pt x="209981" y="112776"/>
                </a:lnTo>
                <a:lnTo>
                  <a:pt x="224701" y="161290"/>
                </a:lnTo>
                <a:lnTo>
                  <a:pt x="226593" y="197332"/>
                </a:lnTo>
                <a:lnTo>
                  <a:pt x="226593" y="10553"/>
                </a:lnTo>
                <a:lnTo>
                  <a:pt x="213106" y="5829"/>
                </a:lnTo>
                <a:lnTo>
                  <a:pt x="190957" y="1460"/>
                </a:lnTo>
                <a:lnTo>
                  <a:pt x="167500" y="0"/>
                </a:lnTo>
                <a:lnTo>
                  <a:pt x="143802" y="1460"/>
                </a:lnTo>
                <a:lnTo>
                  <a:pt x="100558" y="13119"/>
                </a:lnTo>
                <a:lnTo>
                  <a:pt x="63195" y="36258"/>
                </a:lnTo>
                <a:lnTo>
                  <a:pt x="33515" y="69862"/>
                </a:lnTo>
                <a:lnTo>
                  <a:pt x="12192" y="113677"/>
                </a:lnTo>
                <a:lnTo>
                  <a:pt x="1346" y="167081"/>
                </a:lnTo>
                <a:lnTo>
                  <a:pt x="0" y="197332"/>
                </a:lnTo>
                <a:lnTo>
                  <a:pt x="1346" y="227596"/>
                </a:lnTo>
                <a:lnTo>
                  <a:pt x="12192" y="280987"/>
                </a:lnTo>
                <a:lnTo>
                  <a:pt x="33515" y="324802"/>
                </a:lnTo>
                <a:lnTo>
                  <a:pt x="63195" y="358419"/>
                </a:lnTo>
                <a:lnTo>
                  <a:pt x="100558" y="381558"/>
                </a:lnTo>
                <a:lnTo>
                  <a:pt x="143802" y="393217"/>
                </a:lnTo>
                <a:lnTo>
                  <a:pt x="167500" y="394665"/>
                </a:lnTo>
                <a:lnTo>
                  <a:pt x="190957" y="393217"/>
                </a:lnTo>
                <a:lnTo>
                  <a:pt x="233934" y="381558"/>
                </a:lnTo>
                <a:lnTo>
                  <a:pt x="271272" y="358419"/>
                </a:lnTo>
                <a:lnTo>
                  <a:pt x="300951" y="324802"/>
                </a:lnTo>
                <a:lnTo>
                  <a:pt x="311226" y="306844"/>
                </a:lnTo>
                <a:lnTo>
                  <a:pt x="312775" y="304139"/>
                </a:lnTo>
                <a:lnTo>
                  <a:pt x="322275" y="280987"/>
                </a:lnTo>
                <a:lnTo>
                  <a:pt x="329057" y="255485"/>
                </a:lnTo>
                <a:lnTo>
                  <a:pt x="333121" y="227596"/>
                </a:lnTo>
                <a:lnTo>
                  <a:pt x="334479" y="197332"/>
                </a:lnTo>
                <a:close/>
              </a:path>
              <a:path w="659129" h="394970">
                <a:moveTo>
                  <a:pt x="658685" y="268351"/>
                </a:moveTo>
                <a:lnTo>
                  <a:pt x="649528" y="223024"/>
                </a:lnTo>
                <a:lnTo>
                  <a:pt x="622071" y="186766"/>
                </a:lnTo>
                <a:lnTo>
                  <a:pt x="576884" y="162979"/>
                </a:lnTo>
                <a:lnTo>
                  <a:pt x="561047" y="159740"/>
                </a:lnTo>
                <a:lnTo>
                  <a:pt x="565391" y="155041"/>
                </a:lnTo>
                <a:lnTo>
                  <a:pt x="625132" y="90538"/>
                </a:lnTo>
                <a:lnTo>
                  <a:pt x="639699" y="74803"/>
                </a:lnTo>
                <a:lnTo>
                  <a:pt x="639699" y="53657"/>
                </a:lnTo>
                <a:lnTo>
                  <a:pt x="639699" y="7581"/>
                </a:lnTo>
                <a:lnTo>
                  <a:pt x="365391" y="7581"/>
                </a:lnTo>
                <a:lnTo>
                  <a:pt x="365391" y="90538"/>
                </a:lnTo>
                <a:lnTo>
                  <a:pt x="514997" y="90538"/>
                </a:lnTo>
                <a:lnTo>
                  <a:pt x="447243" y="163715"/>
                </a:lnTo>
                <a:lnTo>
                  <a:pt x="447243" y="231482"/>
                </a:lnTo>
                <a:lnTo>
                  <a:pt x="492239" y="231482"/>
                </a:lnTo>
                <a:lnTo>
                  <a:pt x="506603" y="232117"/>
                </a:lnTo>
                <a:lnTo>
                  <a:pt x="542620" y="246951"/>
                </a:lnTo>
                <a:lnTo>
                  <a:pt x="550240" y="268351"/>
                </a:lnTo>
                <a:lnTo>
                  <a:pt x="549325" y="276479"/>
                </a:lnTo>
                <a:lnTo>
                  <a:pt x="514870" y="305358"/>
                </a:lnTo>
                <a:lnTo>
                  <a:pt x="490067" y="307924"/>
                </a:lnTo>
                <a:lnTo>
                  <a:pt x="476707" y="307416"/>
                </a:lnTo>
                <a:lnTo>
                  <a:pt x="435584" y="299783"/>
                </a:lnTo>
                <a:lnTo>
                  <a:pt x="396608" y="283629"/>
                </a:lnTo>
                <a:lnTo>
                  <a:pt x="384898" y="276479"/>
                </a:lnTo>
                <a:lnTo>
                  <a:pt x="345871" y="357263"/>
                </a:lnTo>
                <a:lnTo>
                  <a:pt x="395414" y="379526"/>
                </a:lnTo>
                <a:lnTo>
                  <a:pt x="434111" y="389178"/>
                </a:lnTo>
                <a:lnTo>
                  <a:pt x="473557" y="394055"/>
                </a:lnTo>
                <a:lnTo>
                  <a:pt x="493318" y="394665"/>
                </a:lnTo>
                <a:lnTo>
                  <a:pt x="520738" y="393534"/>
                </a:lnTo>
                <a:lnTo>
                  <a:pt x="567626" y="384454"/>
                </a:lnTo>
                <a:lnTo>
                  <a:pt x="604113" y="366776"/>
                </a:lnTo>
                <a:lnTo>
                  <a:pt x="641045" y="329615"/>
                </a:lnTo>
                <a:lnTo>
                  <a:pt x="651357" y="307924"/>
                </a:lnTo>
                <a:lnTo>
                  <a:pt x="654278" y="299935"/>
                </a:lnTo>
                <a:lnTo>
                  <a:pt x="657580" y="284378"/>
                </a:lnTo>
                <a:lnTo>
                  <a:pt x="658685" y="268351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984754" y="6815835"/>
            <a:ext cx="730250" cy="394970"/>
          </a:xfrm>
          <a:custGeom>
            <a:avLst/>
            <a:gdLst/>
            <a:ahLst/>
            <a:cxnLst/>
            <a:rect l="l" t="t" r="r" b="b"/>
            <a:pathLst>
              <a:path w="730250" h="394970">
                <a:moveTo>
                  <a:pt x="334479" y="197332"/>
                </a:moveTo>
                <a:lnTo>
                  <a:pt x="329069" y="139192"/>
                </a:lnTo>
                <a:lnTo>
                  <a:pt x="312801" y="90538"/>
                </a:lnTo>
                <a:lnTo>
                  <a:pt x="287134" y="51777"/>
                </a:lnTo>
                <a:lnTo>
                  <a:pt x="253453" y="23317"/>
                </a:lnTo>
                <a:lnTo>
                  <a:pt x="226606" y="10553"/>
                </a:lnTo>
                <a:lnTo>
                  <a:pt x="226606" y="197332"/>
                </a:lnTo>
                <a:lnTo>
                  <a:pt x="226136" y="216166"/>
                </a:lnTo>
                <a:lnTo>
                  <a:pt x="219024" y="261035"/>
                </a:lnTo>
                <a:lnTo>
                  <a:pt x="198145" y="295998"/>
                </a:lnTo>
                <a:lnTo>
                  <a:pt x="167513" y="306844"/>
                </a:lnTo>
                <a:lnTo>
                  <a:pt x="159092" y="306171"/>
                </a:lnTo>
                <a:lnTo>
                  <a:pt x="124968" y="281838"/>
                </a:lnTo>
                <a:lnTo>
                  <a:pt x="109855" y="233057"/>
                </a:lnTo>
                <a:lnTo>
                  <a:pt x="107886" y="197332"/>
                </a:lnTo>
                <a:lnTo>
                  <a:pt x="108381" y="178295"/>
                </a:lnTo>
                <a:lnTo>
                  <a:pt x="115747" y="133362"/>
                </a:lnTo>
                <a:lnTo>
                  <a:pt x="136893" y="98666"/>
                </a:lnTo>
                <a:lnTo>
                  <a:pt x="167513" y="87820"/>
                </a:lnTo>
                <a:lnTo>
                  <a:pt x="175945" y="88506"/>
                </a:lnTo>
                <a:lnTo>
                  <a:pt x="210007" y="112776"/>
                </a:lnTo>
                <a:lnTo>
                  <a:pt x="224713" y="161290"/>
                </a:lnTo>
                <a:lnTo>
                  <a:pt x="226606" y="197332"/>
                </a:lnTo>
                <a:lnTo>
                  <a:pt x="226606" y="10553"/>
                </a:lnTo>
                <a:lnTo>
                  <a:pt x="213131" y="5829"/>
                </a:lnTo>
                <a:lnTo>
                  <a:pt x="190982" y="1460"/>
                </a:lnTo>
                <a:lnTo>
                  <a:pt x="167513" y="0"/>
                </a:lnTo>
                <a:lnTo>
                  <a:pt x="143814" y="1460"/>
                </a:lnTo>
                <a:lnTo>
                  <a:pt x="100584" y="13119"/>
                </a:lnTo>
                <a:lnTo>
                  <a:pt x="63207" y="36258"/>
                </a:lnTo>
                <a:lnTo>
                  <a:pt x="33528" y="69862"/>
                </a:lnTo>
                <a:lnTo>
                  <a:pt x="12204" y="113677"/>
                </a:lnTo>
                <a:lnTo>
                  <a:pt x="1358" y="167081"/>
                </a:lnTo>
                <a:lnTo>
                  <a:pt x="0" y="197332"/>
                </a:lnTo>
                <a:lnTo>
                  <a:pt x="1358" y="227596"/>
                </a:lnTo>
                <a:lnTo>
                  <a:pt x="12204" y="280987"/>
                </a:lnTo>
                <a:lnTo>
                  <a:pt x="33528" y="324802"/>
                </a:lnTo>
                <a:lnTo>
                  <a:pt x="63207" y="358419"/>
                </a:lnTo>
                <a:lnTo>
                  <a:pt x="100584" y="381558"/>
                </a:lnTo>
                <a:lnTo>
                  <a:pt x="143814" y="393217"/>
                </a:lnTo>
                <a:lnTo>
                  <a:pt x="167513" y="394665"/>
                </a:lnTo>
                <a:lnTo>
                  <a:pt x="190982" y="393217"/>
                </a:lnTo>
                <a:lnTo>
                  <a:pt x="233946" y="381558"/>
                </a:lnTo>
                <a:lnTo>
                  <a:pt x="271297" y="358419"/>
                </a:lnTo>
                <a:lnTo>
                  <a:pt x="300964" y="324802"/>
                </a:lnTo>
                <a:lnTo>
                  <a:pt x="322287" y="280987"/>
                </a:lnTo>
                <a:lnTo>
                  <a:pt x="333133" y="227596"/>
                </a:lnTo>
                <a:lnTo>
                  <a:pt x="334479" y="197332"/>
                </a:lnTo>
                <a:close/>
              </a:path>
              <a:path w="730250" h="394970">
                <a:moveTo>
                  <a:pt x="729716" y="229323"/>
                </a:moveTo>
                <a:lnTo>
                  <a:pt x="673328" y="229323"/>
                </a:lnTo>
                <a:lnTo>
                  <a:pt x="673328" y="164807"/>
                </a:lnTo>
                <a:lnTo>
                  <a:pt x="571944" y="164807"/>
                </a:lnTo>
                <a:lnTo>
                  <a:pt x="571944" y="229323"/>
                </a:lnTo>
                <a:lnTo>
                  <a:pt x="494715" y="229323"/>
                </a:lnTo>
                <a:lnTo>
                  <a:pt x="649465" y="7594"/>
                </a:lnTo>
                <a:lnTo>
                  <a:pt x="538327" y="7594"/>
                </a:lnTo>
                <a:lnTo>
                  <a:pt x="368096" y="244500"/>
                </a:lnTo>
                <a:lnTo>
                  <a:pt x="368096" y="314439"/>
                </a:lnTo>
                <a:lnTo>
                  <a:pt x="568693" y="314439"/>
                </a:lnTo>
                <a:lnTo>
                  <a:pt x="568693" y="387083"/>
                </a:lnTo>
                <a:lnTo>
                  <a:pt x="673328" y="387083"/>
                </a:lnTo>
                <a:lnTo>
                  <a:pt x="673328" y="314439"/>
                </a:lnTo>
                <a:lnTo>
                  <a:pt x="729716" y="314439"/>
                </a:lnTo>
                <a:lnTo>
                  <a:pt x="729716" y="229323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035185" y="7890750"/>
            <a:ext cx="670560" cy="394970"/>
          </a:xfrm>
          <a:custGeom>
            <a:avLst/>
            <a:gdLst/>
            <a:ahLst/>
            <a:cxnLst/>
            <a:rect l="l" t="t" r="r" b="b"/>
            <a:pathLst>
              <a:path w="670560" h="394970">
                <a:moveTo>
                  <a:pt x="334479" y="197332"/>
                </a:moveTo>
                <a:lnTo>
                  <a:pt x="329057" y="139192"/>
                </a:lnTo>
                <a:lnTo>
                  <a:pt x="312788" y="90538"/>
                </a:lnTo>
                <a:lnTo>
                  <a:pt x="287121" y="51765"/>
                </a:lnTo>
                <a:lnTo>
                  <a:pt x="253441" y="23317"/>
                </a:lnTo>
                <a:lnTo>
                  <a:pt x="226593" y="10553"/>
                </a:lnTo>
                <a:lnTo>
                  <a:pt x="226593" y="197332"/>
                </a:lnTo>
                <a:lnTo>
                  <a:pt x="226123" y="216154"/>
                </a:lnTo>
                <a:lnTo>
                  <a:pt x="219011" y="261035"/>
                </a:lnTo>
                <a:lnTo>
                  <a:pt x="198132" y="295998"/>
                </a:lnTo>
                <a:lnTo>
                  <a:pt x="167513" y="306844"/>
                </a:lnTo>
                <a:lnTo>
                  <a:pt x="159092" y="306171"/>
                </a:lnTo>
                <a:lnTo>
                  <a:pt x="124955" y="281838"/>
                </a:lnTo>
                <a:lnTo>
                  <a:pt x="109855" y="233045"/>
                </a:lnTo>
                <a:lnTo>
                  <a:pt x="107886" y="197332"/>
                </a:lnTo>
                <a:lnTo>
                  <a:pt x="108381" y="178295"/>
                </a:lnTo>
                <a:lnTo>
                  <a:pt x="115735" y="133362"/>
                </a:lnTo>
                <a:lnTo>
                  <a:pt x="136880" y="98666"/>
                </a:lnTo>
                <a:lnTo>
                  <a:pt x="167513" y="87820"/>
                </a:lnTo>
                <a:lnTo>
                  <a:pt x="175933" y="88493"/>
                </a:lnTo>
                <a:lnTo>
                  <a:pt x="209994" y="112763"/>
                </a:lnTo>
                <a:lnTo>
                  <a:pt x="224701" y="161290"/>
                </a:lnTo>
                <a:lnTo>
                  <a:pt x="226593" y="197332"/>
                </a:lnTo>
                <a:lnTo>
                  <a:pt x="226593" y="10553"/>
                </a:lnTo>
                <a:lnTo>
                  <a:pt x="213106" y="5829"/>
                </a:lnTo>
                <a:lnTo>
                  <a:pt x="190969" y="1460"/>
                </a:lnTo>
                <a:lnTo>
                  <a:pt x="167513" y="0"/>
                </a:lnTo>
                <a:lnTo>
                  <a:pt x="143814" y="1460"/>
                </a:lnTo>
                <a:lnTo>
                  <a:pt x="100571" y="13119"/>
                </a:lnTo>
                <a:lnTo>
                  <a:pt x="63195" y="36258"/>
                </a:lnTo>
                <a:lnTo>
                  <a:pt x="33515" y="69862"/>
                </a:lnTo>
                <a:lnTo>
                  <a:pt x="12192" y="113677"/>
                </a:lnTo>
                <a:lnTo>
                  <a:pt x="1358" y="167068"/>
                </a:lnTo>
                <a:lnTo>
                  <a:pt x="0" y="197332"/>
                </a:lnTo>
                <a:lnTo>
                  <a:pt x="1358" y="227596"/>
                </a:lnTo>
                <a:lnTo>
                  <a:pt x="12192" y="280987"/>
                </a:lnTo>
                <a:lnTo>
                  <a:pt x="33515" y="324802"/>
                </a:lnTo>
                <a:lnTo>
                  <a:pt x="63195" y="358406"/>
                </a:lnTo>
                <a:lnTo>
                  <a:pt x="100571" y="381558"/>
                </a:lnTo>
                <a:lnTo>
                  <a:pt x="143814" y="393204"/>
                </a:lnTo>
                <a:lnTo>
                  <a:pt x="167513" y="394665"/>
                </a:lnTo>
                <a:lnTo>
                  <a:pt x="190969" y="393204"/>
                </a:lnTo>
                <a:lnTo>
                  <a:pt x="233934" y="381558"/>
                </a:lnTo>
                <a:lnTo>
                  <a:pt x="271272" y="358406"/>
                </a:lnTo>
                <a:lnTo>
                  <a:pt x="300951" y="324802"/>
                </a:lnTo>
                <a:lnTo>
                  <a:pt x="322275" y="280987"/>
                </a:lnTo>
                <a:lnTo>
                  <a:pt x="333121" y="227596"/>
                </a:lnTo>
                <a:lnTo>
                  <a:pt x="334479" y="197332"/>
                </a:lnTo>
                <a:close/>
              </a:path>
              <a:path w="670560" h="394970">
                <a:moveTo>
                  <a:pt x="670064" y="265099"/>
                </a:moveTo>
                <a:lnTo>
                  <a:pt x="661212" y="218490"/>
                </a:lnTo>
                <a:lnTo>
                  <a:pt x="646087" y="192989"/>
                </a:lnTo>
                <a:lnTo>
                  <a:pt x="645325" y="191909"/>
                </a:lnTo>
                <a:lnTo>
                  <a:pt x="604456" y="161823"/>
                </a:lnTo>
                <a:lnTo>
                  <a:pt x="564756" y="149821"/>
                </a:lnTo>
                <a:lnTo>
                  <a:pt x="513930" y="145821"/>
                </a:lnTo>
                <a:lnTo>
                  <a:pt x="488581" y="145821"/>
                </a:lnTo>
                <a:lnTo>
                  <a:pt x="493191" y="90538"/>
                </a:lnTo>
                <a:lnTo>
                  <a:pt x="646214" y="90538"/>
                </a:lnTo>
                <a:lnTo>
                  <a:pt x="646214" y="43370"/>
                </a:lnTo>
                <a:lnTo>
                  <a:pt x="646214" y="7581"/>
                </a:lnTo>
                <a:lnTo>
                  <a:pt x="404431" y="7581"/>
                </a:lnTo>
                <a:lnTo>
                  <a:pt x="385445" y="229311"/>
                </a:lnTo>
                <a:lnTo>
                  <a:pt x="488454" y="229311"/>
                </a:lnTo>
                <a:lnTo>
                  <a:pt x="502246" y="229603"/>
                </a:lnTo>
                <a:lnTo>
                  <a:pt x="540727" y="236499"/>
                </a:lnTo>
                <a:lnTo>
                  <a:pt x="562178" y="260223"/>
                </a:lnTo>
                <a:lnTo>
                  <a:pt x="562178" y="267804"/>
                </a:lnTo>
                <a:lnTo>
                  <a:pt x="536321" y="301980"/>
                </a:lnTo>
                <a:lnTo>
                  <a:pt x="501459" y="307924"/>
                </a:lnTo>
                <a:lnTo>
                  <a:pt x="487883" y="307416"/>
                </a:lnTo>
                <a:lnTo>
                  <a:pt x="446976" y="299783"/>
                </a:lnTo>
                <a:lnTo>
                  <a:pt x="408203" y="283629"/>
                </a:lnTo>
                <a:lnTo>
                  <a:pt x="396290" y="276479"/>
                </a:lnTo>
                <a:lnTo>
                  <a:pt x="357797" y="357263"/>
                </a:lnTo>
                <a:lnTo>
                  <a:pt x="406996" y="379514"/>
                </a:lnTo>
                <a:lnTo>
                  <a:pt x="445858" y="389178"/>
                </a:lnTo>
                <a:lnTo>
                  <a:pt x="485165" y="394055"/>
                </a:lnTo>
                <a:lnTo>
                  <a:pt x="504710" y="394665"/>
                </a:lnTo>
                <a:lnTo>
                  <a:pt x="532130" y="393509"/>
                </a:lnTo>
                <a:lnTo>
                  <a:pt x="579031" y="384302"/>
                </a:lnTo>
                <a:lnTo>
                  <a:pt x="615505" y="366318"/>
                </a:lnTo>
                <a:lnTo>
                  <a:pt x="652449" y="328256"/>
                </a:lnTo>
                <a:lnTo>
                  <a:pt x="668959" y="281647"/>
                </a:lnTo>
                <a:lnTo>
                  <a:pt x="670064" y="265099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081513" y="3693464"/>
            <a:ext cx="697230" cy="394970"/>
          </a:xfrm>
          <a:custGeom>
            <a:avLst/>
            <a:gdLst/>
            <a:ahLst/>
            <a:cxnLst/>
            <a:rect l="l" t="t" r="r" b="b"/>
            <a:pathLst>
              <a:path w="697229" h="394970">
                <a:moveTo>
                  <a:pt x="334479" y="197345"/>
                </a:moveTo>
                <a:lnTo>
                  <a:pt x="329057" y="139204"/>
                </a:lnTo>
                <a:lnTo>
                  <a:pt x="312801" y="90551"/>
                </a:lnTo>
                <a:lnTo>
                  <a:pt x="311238" y="87833"/>
                </a:lnTo>
                <a:lnTo>
                  <a:pt x="300964" y="69875"/>
                </a:lnTo>
                <a:lnTo>
                  <a:pt x="271284" y="36271"/>
                </a:lnTo>
                <a:lnTo>
                  <a:pt x="233946" y="13131"/>
                </a:lnTo>
                <a:lnTo>
                  <a:pt x="226606" y="10566"/>
                </a:lnTo>
                <a:lnTo>
                  <a:pt x="226606" y="197345"/>
                </a:lnTo>
                <a:lnTo>
                  <a:pt x="226123" y="216166"/>
                </a:lnTo>
                <a:lnTo>
                  <a:pt x="219024" y="261048"/>
                </a:lnTo>
                <a:lnTo>
                  <a:pt x="198145" y="296011"/>
                </a:lnTo>
                <a:lnTo>
                  <a:pt x="167513" y="306857"/>
                </a:lnTo>
                <a:lnTo>
                  <a:pt x="159092" y="306184"/>
                </a:lnTo>
                <a:lnTo>
                  <a:pt x="124955" y="281851"/>
                </a:lnTo>
                <a:lnTo>
                  <a:pt x="109842" y="233057"/>
                </a:lnTo>
                <a:lnTo>
                  <a:pt x="107886" y="197345"/>
                </a:lnTo>
                <a:lnTo>
                  <a:pt x="108369" y="178308"/>
                </a:lnTo>
                <a:lnTo>
                  <a:pt x="115747" y="133375"/>
                </a:lnTo>
                <a:lnTo>
                  <a:pt x="136893" y="98679"/>
                </a:lnTo>
                <a:lnTo>
                  <a:pt x="167513" y="87833"/>
                </a:lnTo>
                <a:lnTo>
                  <a:pt x="175933" y="88506"/>
                </a:lnTo>
                <a:lnTo>
                  <a:pt x="209994" y="112776"/>
                </a:lnTo>
                <a:lnTo>
                  <a:pt x="224713" y="161302"/>
                </a:lnTo>
                <a:lnTo>
                  <a:pt x="226606" y="197345"/>
                </a:lnTo>
                <a:lnTo>
                  <a:pt x="226606" y="10566"/>
                </a:lnTo>
                <a:lnTo>
                  <a:pt x="213118" y="5842"/>
                </a:lnTo>
                <a:lnTo>
                  <a:pt x="190969" y="1473"/>
                </a:lnTo>
                <a:lnTo>
                  <a:pt x="167513" y="12"/>
                </a:lnTo>
                <a:lnTo>
                  <a:pt x="143814" y="1473"/>
                </a:lnTo>
                <a:lnTo>
                  <a:pt x="100571" y="13131"/>
                </a:lnTo>
                <a:lnTo>
                  <a:pt x="63195" y="36271"/>
                </a:lnTo>
                <a:lnTo>
                  <a:pt x="33528" y="69875"/>
                </a:lnTo>
                <a:lnTo>
                  <a:pt x="12192" y="113690"/>
                </a:lnTo>
                <a:lnTo>
                  <a:pt x="1358" y="167081"/>
                </a:lnTo>
                <a:lnTo>
                  <a:pt x="0" y="197345"/>
                </a:lnTo>
                <a:lnTo>
                  <a:pt x="1358" y="227609"/>
                </a:lnTo>
                <a:lnTo>
                  <a:pt x="12192" y="281000"/>
                </a:lnTo>
                <a:lnTo>
                  <a:pt x="33528" y="324815"/>
                </a:lnTo>
                <a:lnTo>
                  <a:pt x="63195" y="358419"/>
                </a:lnTo>
                <a:lnTo>
                  <a:pt x="100571" y="381571"/>
                </a:lnTo>
                <a:lnTo>
                  <a:pt x="143814" y="393217"/>
                </a:lnTo>
                <a:lnTo>
                  <a:pt x="167513" y="394677"/>
                </a:lnTo>
                <a:lnTo>
                  <a:pt x="190969" y="393217"/>
                </a:lnTo>
                <a:lnTo>
                  <a:pt x="233946" y="381571"/>
                </a:lnTo>
                <a:lnTo>
                  <a:pt x="271284" y="358419"/>
                </a:lnTo>
                <a:lnTo>
                  <a:pt x="300964" y="324815"/>
                </a:lnTo>
                <a:lnTo>
                  <a:pt x="311238" y="306857"/>
                </a:lnTo>
                <a:lnTo>
                  <a:pt x="312788" y="304152"/>
                </a:lnTo>
                <a:lnTo>
                  <a:pt x="322287" y="281000"/>
                </a:lnTo>
                <a:lnTo>
                  <a:pt x="329057" y="255485"/>
                </a:lnTo>
                <a:lnTo>
                  <a:pt x="333121" y="227609"/>
                </a:lnTo>
                <a:lnTo>
                  <a:pt x="334479" y="197345"/>
                </a:lnTo>
                <a:close/>
              </a:path>
              <a:path w="697229" h="394970">
                <a:moveTo>
                  <a:pt x="696633" y="265099"/>
                </a:moveTo>
                <a:lnTo>
                  <a:pt x="688898" y="222275"/>
                </a:lnTo>
                <a:lnTo>
                  <a:pt x="669074" y="189280"/>
                </a:lnTo>
                <a:lnTo>
                  <a:pt x="631291" y="160210"/>
                </a:lnTo>
                <a:lnTo>
                  <a:pt x="592543" y="147764"/>
                </a:lnTo>
                <a:lnTo>
                  <a:pt x="592543" y="269976"/>
                </a:lnTo>
                <a:lnTo>
                  <a:pt x="592137" y="277063"/>
                </a:lnTo>
                <a:lnTo>
                  <a:pt x="567867" y="312267"/>
                </a:lnTo>
                <a:lnTo>
                  <a:pt x="541032" y="318236"/>
                </a:lnTo>
                <a:lnTo>
                  <a:pt x="533539" y="317868"/>
                </a:lnTo>
                <a:lnTo>
                  <a:pt x="533285" y="317868"/>
                </a:lnTo>
                <a:lnTo>
                  <a:pt x="526300" y="316750"/>
                </a:lnTo>
                <a:lnTo>
                  <a:pt x="526097" y="316750"/>
                </a:lnTo>
                <a:lnTo>
                  <a:pt x="519074" y="314731"/>
                </a:lnTo>
                <a:lnTo>
                  <a:pt x="491185" y="288556"/>
                </a:lnTo>
                <a:lnTo>
                  <a:pt x="487908" y="270522"/>
                </a:lnTo>
                <a:lnTo>
                  <a:pt x="488226" y="265099"/>
                </a:lnTo>
                <a:lnTo>
                  <a:pt x="512076" y="228777"/>
                </a:lnTo>
                <a:lnTo>
                  <a:pt x="540499" y="222275"/>
                </a:lnTo>
                <a:lnTo>
                  <a:pt x="551586" y="223088"/>
                </a:lnTo>
                <a:lnTo>
                  <a:pt x="562013" y="225640"/>
                </a:lnTo>
                <a:lnTo>
                  <a:pt x="561809" y="225640"/>
                </a:lnTo>
                <a:lnTo>
                  <a:pt x="570433" y="229603"/>
                </a:lnTo>
                <a:lnTo>
                  <a:pt x="592543" y="269976"/>
                </a:lnTo>
                <a:lnTo>
                  <a:pt x="592543" y="147764"/>
                </a:lnTo>
                <a:lnTo>
                  <a:pt x="583476" y="146240"/>
                </a:lnTo>
                <a:lnTo>
                  <a:pt x="565975" y="145300"/>
                </a:lnTo>
                <a:lnTo>
                  <a:pt x="553008" y="145745"/>
                </a:lnTo>
                <a:lnTo>
                  <a:pt x="507669" y="156273"/>
                </a:lnTo>
                <a:lnTo>
                  <a:pt x="480872" y="173189"/>
                </a:lnTo>
                <a:lnTo>
                  <a:pt x="481203" y="168414"/>
                </a:lnTo>
                <a:lnTo>
                  <a:pt x="481330" y="166585"/>
                </a:lnTo>
                <a:lnTo>
                  <a:pt x="481418" y="165265"/>
                </a:lnTo>
                <a:lnTo>
                  <a:pt x="486346" y="144360"/>
                </a:lnTo>
                <a:lnTo>
                  <a:pt x="506069" y="111683"/>
                </a:lnTo>
                <a:lnTo>
                  <a:pt x="555421" y="86791"/>
                </a:lnTo>
                <a:lnTo>
                  <a:pt x="576275" y="85128"/>
                </a:lnTo>
                <a:lnTo>
                  <a:pt x="585431" y="85382"/>
                </a:lnTo>
                <a:lnTo>
                  <a:pt x="629742" y="95148"/>
                </a:lnTo>
                <a:lnTo>
                  <a:pt x="646201" y="104635"/>
                </a:lnTo>
                <a:lnTo>
                  <a:pt x="656094" y="85128"/>
                </a:lnTo>
                <a:lnTo>
                  <a:pt x="685241" y="27647"/>
                </a:lnTo>
                <a:lnTo>
                  <a:pt x="674382" y="21513"/>
                </a:lnTo>
                <a:lnTo>
                  <a:pt x="662393" y="16078"/>
                </a:lnTo>
                <a:lnTo>
                  <a:pt x="620166" y="4127"/>
                </a:lnTo>
                <a:lnTo>
                  <a:pt x="573570" y="0"/>
                </a:lnTo>
                <a:lnTo>
                  <a:pt x="544652" y="1524"/>
                </a:lnTo>
                <a:lnTo>
                  <a:pt x="492201" y="13728"/>
                </a:lnTo>
                <a:lnTo>
                  <a:pt x="447243" y="37973"/>
                </a:lnTo>
                <a:lnTo>
                  <a:pt x="411734" y="73355"/>
                </a:lnTo>
                <a:lnTo>
                  <a:pt x="386372" y="119570"/>
                </a:lnTo>
                <a:lnTo>
                  <a:pt x="373507" y="175818"/>
                </a:lnTo>
                <a:lnTo>
                  <a:pt x="371894" y="207645"/>
                </a:lnTo>
                <a:lnTo>
                  <a:pt x="373189" y="235292"/>
                </a:lnTo>
                <a:lnTo>
                  <a:pt x="373265" y="237058"/>
                </a:lnTo>
                <a:lnTo>
                  <a:pt x="377304" y="263448"/>
                </a:lnTo>
                <a:lnTo>
                  <a:pt x="377393" y="264033"/>
                </a:lnTo>
                <a:lnTo>
                  <a:pt x="384251" y="288556"/>
                </a:lnTo>
                <a:lnTo>
                  <a:pt x="405904" y="330238"/>
                </a:lnTo>
                <a:lnTo>
                  <a:pt x="436537" y="361683"/>
                </a:lnTo>
                <a:lnTo>
                  <a:pt x="475627" y="382790"/>
                </a:lnTo>
                <a:lnTo>
                  <a:pt x="521843" y="393357"/>
                </a:lnTo>
                <a:lnTo>
                  <a:pt x="547547" y="394677"/>
                </a:lnTo>
                <a:lnTo>
                  <a:pt x="567905" y="393687"/>
                </a:lnTo>
                <a:lnTo>
                  <a:pt x="605586" y="385686"/>
                </a:lnTo>
                <a:lnTo>
                  <a:pt x="653122" y="359435"/>
                </a:lnTo>
                <a:lnTo>
                  <a:pt x="685342" y="318528"/>
                </a:lnTo>
                <a:lnTo>
                  <a:pt x="691540" y="302234"/>
                </a:lnTo>
                <a:lnTo>
                  <a:pt x="691616" y="302044"/>
                </a:lnTo>
                <a:lnTo>
                  <a:pt x="695375" y="284238"/>
                </a:lnTo>
                <a:lnTo>
                  <a:pt x="696633" y="265099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CuadroTexto 146">
            <a:extLst>
              <a:ext uri="{FF2B5EF4-FFF2-40B4-BE49-F238E27FC236}">
                <a16:creationId xmlns:a16="http://schemas.microsoft.com/office/drawing/2014/main" xmlns="" id="{46FEBFA8-FBD2-2B51-D199-C478B0210AA5}"/>
              </a:ext>
            </a:extLst>
          </p:cNvPr>
          <p:cNvSpPr txBox="1"/>
          <p:nvPr/>
        </p:nvSpPr>
        <p:spPr>
          <a:xfrm>
            <a:off x="1037274" y="1219200"/>
            <a:ext cx="5697852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PLAN ESTATAL DE DESARROLLO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146" name="Paralelogramo 145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AD8F8B0F-A0C8-6738-9F45-A99BC97526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r="1"/>
          <a:stretch>
            <a:fillRect/>
          </a:stretch>
        </p:blipFill>
        <p:spPr>
          <a:xfrm>
            <a:off x="1848462" y="0"/>
            <a:ext cx="4075476" cy="100584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32026" y="2545333"/>
            <a:ext cx="7740650" cy="7487284"/>
            <a:chOff x="32026" y="2545333"/>
            <a:chExt cx="7740650" cy="7487284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5370" y="5414073"/>
              <a:ext cx="4075476" cy="461796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6656" y="3379313"/>
              <a:ext cx="7546340" cy="2019935"/>
            </a:xfrm>
            <a:custGeom>
              <a:avLst/>
              <a:gdLst/>
              <a:ahLst/>
              <a:cxnLst/>
              <a:rect l="l" t="t" r="r" b="b"/>
              <a:pathLst>
                <a:path w="7546340" h="2019935">
                  <a:moveTo>
                    <a:pt x="7545743" y="0"/>
                  </a:moveTo>
                  <a:lnTo>
                    <a:pt x="0" y="0"/>
                  </a:lnTo>
                  <a:lnTo>
                    <a:pt x="806602" y="2019744"/>
                  </a:lnTo>
                  <a:lnTo>
                    <a:pt x="7545743" y="2019744"/>
                  </a:lnTo>
                  <a:lnTo>
                    <a:pt x="7545743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029" y="2737096"/>
              <a:ext cx="1167765" cy="2922905"/>
            </a:xfrm>
            <a:custGeom>
              <a:avLst/>
              <a:gdLst/>
              <a:ahLst/>
              <a:cxnLst/>
              <a:rect l="l" t="t" r="r" b="b"/>
              <a:pathLst>
                <a:path w="1167765" h="2922904">
                  <a:moveTo>
                    <a:pt x="0" y="0"/>
                  </a:moveTo>
                  <a:lnTo>
                    <a:pt x="0" y="133797"/>
                  </a:lnTo>
                  <a:lnTo>
                    <a:pt x="1113756" y="2922683"/>
                  </a:lnTo>
                  <a:lnTo>
                    <a:pt x="1167198" y="29226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026" y="2842756"/>
              <a:ext cx="1125220" cy="2817495"/>
            </a:xfrm>
            <a:custGeom>
              <a:avLst/>
              <a:gdLst/>
              <a:ahLst/>
              <a:cxnLst/>
              <a:rect l="l" t="t" r="r" b="b"/>
              <a:pathLst>
                <a:path w="1125220" h="2817495">
                  <a:moveTo>
                    <a:pt x="0" y="0"/>
                  </a:moveTo>
                  <a:lnTo>
                    <a:pt x="0" y="133807"/>
                  </a:lnTo>
                  <a:lnTo>
                    <a:pt x="1071562" y="2817025"/>
                  </a:lnTo>
                  <a:lnTo>
                    <a:pt x="1125004" y="2817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9901" y="2765379"/>
              <a:ext cx="1164890" cy="3432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34269" y="2545333"/>
              <a:ext cx="1271530" cy="60498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55973" y="2719108"/>
              <a:ext cx="6985" cy="431165"/>
            </a:xfrm>
            <a:custGeom>
              <a:avLst/>
              <a:gdLst/>
              <a:ahLst/>
              <a:cxnLst/>
              <a:rect l="l" t="t" r="r" b="b"/>
              <a:pathLst>
                <a:path w="6985" h="431164">
                  <a:moveTo>
                    <a:pt x="6807" y="0"/>
                  </a:moveTo>
                  <a:lnTo>
                    <a:pt x="0" y="0"/>
                  </a:lnTo>
                  <a:lnTo>
                    <a:pt x="0" y="430809"/>
                  </a:lnTo>
                  <a:lnTo>
                    <a:pt x="6807" y="430809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4670" y="3869745"/>
              <a:ext cx="211556" cy="25270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586981" y="3869742"/>
              <a:ext cx="274320" cy="252729"/>
            </a:xfrm>
            <a:custGeom>
              <a:avLst/>
              <a:gdLst/>
              <a:ahLst/>
              <a:cxnLst/>
              <a:rect l="l" t="t" r="r" b="b"/>
              <a:pathLst>
                <a:path w="274320" h="252729">
                  <a:moveTo>
                    <a:pt x="159943" y="0"/>
                  </a:moveTo>
                  <a:lnTo>
                    <a:pt x="113728" y="0"/>
                  </a:lnTo>
                  <a:lnTo>
                    <a:pt x="0" y="252704"/>
                  </a:lnTo>
                  <a:lnTo>
                    <a:pt x="48387" y="252704"/>
                  </a:lnTo>
                  <a:lnTo>
                    <a:pt x="73408" y="194221"/>
                  </a:lnTo>
                  <a:lnTo>
                    <a:pt x="52349" y="194221"/>
                  </a:lnTo>
                  <a:lnTo>
                    <a:pt x="64985" y="157403"/>
                  </a:lnTo>
                  <a:lnTo>
                    <a:pt x="89159" y="157403"/>
                  </a:lnTo>
                  <a:lnTo>
                    <a:pt x="136485" y="46785"/>
                  </a:lnTo>
                  <a:lnTo>
                    <a:pt x="127088" y="24904"/>
                  </a:lnTo>
                  <a:lnTo>
                    <a:pt x="171185" y="24904"/>
                  </a:lnTo>
                  <a:lnTo>
                    <a:pt x="159943" y="0"/>
                  </a:lnTo>
                  <a:close/>
                </a:path>
                <a:path w="274320" h="252729">
                  <a:moveTo>
                    <a:pt x="171185" y="24904"/>
                  </a:moveTo>
                  <a:lnTo>
                    <a:pt x="145846" y="24904"/>
                  </a:lnTo>
                  <a:lnTo>
                    <a:pt x="136485" y="46785"/>
                  </a:lnTo>
                  <a:lnTo>
                    <a:pt x="224917" y="252704"/>
                  </a:lnTo>
                  <a:lnTo>
                    <a:pt x="274015" y="252704"/>
                  </a:lnTo>
                  <a:lnTo>
                    <a:pt x="247615" y="194221"/>
                  </a:lnTo>
                  <a:lnTo>
                    <a:pt x="214083" y="194221"/>
                  </a:lnTo>
                  <a:lnTo>
                    <a:pt x="201447" y="157403"/>
                  </a:lnTo>
                  <a:lnTo>
                    <a:pt x="230996" y="157403"/>
                  </a:lnTo>
                  <a:lnTo>
                    <a:pt x="171185" y="24904"/>
                  </a:lnTo>
                  <a:close/>
                </a:path>
                <a:path w="274320" h="252729">
                  <a:moveTo>
                    <a:pt x="89159" y="157403"/>
                  </a:moveTo>
                  <a:lnTo>
                    <a:pt x="64985" y="157403"/>
                  </a:lnTo>
                  <a:lnTo>
                    <a:pt x="52349" y="194221"/>
                  </a:lnTo>
                  <a:lnTo>
                    <a:pt x="73408" y="194221"/>
                  </a:lnTo>
                  <a:lnTo>
                    <a:pt x="89159" y="157403"/>
                  </a:lnTo>
                  <a:close/>
                </a:path>
                <a:path w="274320" h="252729">
                  <a:moveTo>
                    <a:pt x="183990" y="157403"/>
                  </a:moveTo>
                  <a:lnTo>
                    <a:pt x="89159" y="157403"/>
                  </a:lnTo>
                  <a:lnTo>
                    <a:pt x="73408" y="194221"/>
                  </a:lnTo>
                  <a:lnTo>
                    <a:pt x="199801" y="194221"/>
                  </a:lnTo>
                  <a:lnTo>
                    <a:pt x="183990" y="157403"/>
                  </a:lnTo>
                  <a:close/>
                </a:path>
                <a:path w="274320" h="252729">
                  <a:moveTo>
                    <a:pt x="230996" y="157403"/>
                  </a:moveTo>
                  <a:lnTo>
                    <a:pt x="201447" y="157403"/>
                  </a:lnTo>
                  <a:lnTo>
                    <a:pt x="214083" y="194221"/>
                  </a:lnTo>
                  <a:lnTo>
                    <a:pt x="247615" y="194221"/>
                  </a:lnTo>
                  <a:lnTo>
                    <a:pt x="230996" y="157403"/>
                  </a:lnTo>
                  <a:close/>
                </a:path>
                <a:path w="274320" h="252729">
                  <a:moveTo>
                    <a:pt x="145846" y="24904"/>
                  </a:moveTo>
                  <a:lnTo>
                    <a:pt x="127088" y="24904"/>
                  </a:lnTo>
                  <a:lnTo>
                    <a:pt x="136485" y="46785"/>
                  </a:lnTo>
                  <a:lnTo>
                    <a:pt x="145846" y="249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65320" y="3869747"/>
              <a:ext cx="215887" cy="25270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265308" y="3866133"/>
              <a:ext cx="888365" cy="260350"/>
            </a:xfrm>
            <a:custGeom>
              <a:avLst/>
              <a:gdLst/>
              <a:ahLst/>
              <a:cxnLst/>
              <a:rect l="l" t="t" r="r" b="b"/>
              <a:pathLst>
                <a:path w="888364" h="260350">
                  <a:moveTo>
                    <a:pt x="214452" y="3594"/>
                  </a:moveTo>
                  <a:lnTo>
                    <a:pt x="0" y="3594"/>
                  </a:lnTo>
                  <a:lnTo>
                    <a:pt x="0" y="42964"/>
                  </a:lnTo>
                  <a:lnTo>
                    <a:pt x="83769" y="42964"/>
                  </a:lnTo>
                  <a:lnTo>
                    <a:pt x="83769" y="256324"/>
                  </a:lnTo>
                  <a:lnTo>
                    <a:pt x="130695" y="256324"/>
                  </a:lnTo>
                  <a:lnTo>
                    <a:pt x="130695" y="42964"/>
                  </a:lnTo>
                  <a:lnTo>
                    <a:pt x="214452" y="42964"/>
                  </a:lnTo>
                  <a:lnTo>
                    <a:pt x="214452" y="3594"/>
                  </a:lnTo>
                  <a:close/>
                </a:path>
                <a:path w="888364" h="260350">
                  <a:moveTo>
                    <a:pt x="368960" y="3606"/>
                  </a:moveTo>
                  <a:lnTo>
                    <a:pt x="322033" y="3606"/>
                  </a:lnTo>
                  <a:lnTo>
                    <a:pt x="322033" y="256324"/>
                  </a:lnTo>
                  <a:lnTo>
                    <a:pt x="368960" y="256324"/>
                  </a:lnTo>
                  <a:lnTo>
                    <a:pt x="368960" y="3606"/>
                  </a:lnTo>
                  <a:close/>
                </a:path>
                <a:path w="888364" h="260350">
                  <a:moveTo>
                    <a:pt x="726719" y="42240"/>
                  </a:moveTo>
                  <a:lnTo>
                    <a:pt x="695718" y="16624"/>
                  </a:lnTo>
                  <a:lnTo>
                    <a:pt x="656412" y="2667"/>
                  </a:lnTo>
                  <a:lnTo>
                    <a:pt x="626719" y="0"/>
                  </a:lnTo>
                  <a:lnTo>
                    <a:pt x="612394" y="596"/>
                  </a:lnTo>
                  <a:lnTo>
                    <a:pt x="572922" y="9563"/>
                  </a:lnTo>
                  <a:lnTo>
                    <a:pt x="539559" y="28384"/>
                  </a:lnTo>
                  <a:lnTo>
                    <a:pt x="507022" y="66471"/>
                  </a:lnTo>
                  <a:lnTo>
                    <a:pt x="493864" y="102895"/>
                  </a:lnTo>
                  <a:lnTo>
                    <a:pt x="491337" y="129971"/>
                  </a:lnTo>
                  <a:lnTo>
                    <a:pt x="491972" y="143776"/>
                  </a:lnTo>
                  <a:lnTo>
                    <a:pt x="501446" y="181952"/>
                  </a:lnTo>
                  <a:lnTo>
                    <a:pt x="529780" y="223291"/>
                  </a:lnTo>
                  <a:lnTo>
                    <a:pt x="572744" y="250367"/>
                  </a:lnTo>
                  <a:lnTo>
                    <a:pt x="612178" y="259334"/>
                  </a:lnTo>
                  <a:lnTo>
                    <a:pt x="626351" y="259930"/>
                  </a:lnTo>
                  <a:lnTo>
                    <a:pt x="641705" y="259257"/>
                  </a:lnTo>
                  <a:lnTo>
                    <a:pt x="683399" y="249097"/>
                  </a:lnTo>
                  <a:lnTo>
                    <a:pt x="717384" y="227380"/>
                  </a:lnTo>
                  <a:lnTo>
                    <a:pt x="726719" y="217690"/>
                  </a:lnTo>
                  <a:lnTo>
                    <a:pt x="696391" y="188810"/>
                  </a:lnTo>
                  <a:lnTo>
                    <a:pt x="689330" y="195910"/>
                  </a:lnTo>
                  <a:lnTo>
                    <a:pt x="681863" y="202031"/>
                  </a:lnTo>
                  <a:lnTo>
                    <a:pt x="638632" y="218325"/>
                  </a:lnTo>
                  <a:lnTo>
                    <a:pt x="628878" y="218782"/>
                  </a:lnTo>
                  <a:lnTo>
                    <a:pt x="619175" y="218376"/>
                  </a:lnTo>
                  <a:lnTo>
                    <a:pt x="577253" y="204431"/>
                  </a:lnTo>
                  <a:lnTo>
                    <a:pt x="548995" y="173570"/>
                  </a:lnTo>
                  <a:lnTo>
                    <a:pt x="538632" y="129971"/>
                  </a:lnTo>
                  <a:lnTo>
                    <a:pt x="539051" y="120421"/>
                  </a:lnTo>
                  <a:lnTo>
                    <a:pt x="553351" y="79070"/>
                  </a:lnTo>
                  <a:lnTo>
                    <a:pt x="584657" y="51244"/>
                  </a:lnTo>
                  <a:lnTo>
                    <a:pt x="628878" y="41148"/>
                  </a:lnTo>
                  <a:lnTo>
                    <a:pt x="638632" y="41617"/>
                  </a:lnTo>
                  <a:lnTo>
                    <a:pt x="681863" y="57810"/>
                  </a:lnTo>
                  <a:lnTo>
                    <a:pt x="696391" y="70751"/>
                  </a:lnTo>
                  <a:lnTo>
                    <a:pt x="726719" y="42240"/>
                  </a:lnTo>
                  <a:close/>
                </a:path>
                <a:path w="888364" h="260350">
                  <a:moveTo>
                    <a:pt x="887742" y="3606"/>
                  </a:moveTo>
                  <a:lnTo>
                    <a:pt x="840816" y="3606"/>
                  </a:lnTo>
                  <a:lnTo>
                    <a:pt x="840816" y="256324"/>
                  </a:lnTo>
                  <a:lnTo>
                    <a:pt x="887742" y="256324"/>
                  </a:lnTo>
                  <a:lnTo>
                    <a:pt x="887742" y="36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93485" y="3869745"/>
              <a:ext cx="211556" cy="25270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75783" y="3799699"/>
              <a:ext cx="1148080" cy="326390"/>
            </a:xfrm>
            <a:custGeom>
              <a:avLst/>
              <a:gdLst/>
              <a:ahLst/>
              <a:cxnLst/>
              <a:rect l="l" t="t" r="r" b="b"/>
              <a:pathLst>
                <a:path w="1148079" h="326389">
                  <a:moveTo>
                    <a:pt x="274015" y="322757"/>
                  </a:moveTo>
                  <a:lnTo>
                    <a:pt x="247611" y="264274"/>
                  </a:lnTo>
                  <a:lnTo>
                    <a:pt x="230987" y="227457"/>
                  </a:lnTo>
                  <a:lnTo>
                    <a:pt x="183984" y="123329"/>
                  </a:lnTo>
                  <a:lnTo>
                    <a:pt x="183984" y="227457"/>
                  </a:lnTo>
                  <a:lnTo>
                    <a:pt x="89154" y="227457"/>
                  </a:lnTo>
                  <a:lnTo>
                    <a:pt x="136486" y="116827"/>
                  </a:lnTo>
                  <a:lnTo>
                    <a:pt x="183984" y="227457"/>
                  </a:lnTo>
                  <a:lnTo>
                    <a:pt x="183984" y="123329"/>
                  </a:lnTo>
                  <a:lnTo>
                    <a:pt x="171183" y="94957"/>
                  </a:lnTo>
                  <a:lnTo>
                    <a:pt x="159943" y="70053"/>
                  </a:lnTo>
                  <a:lnTo>
                    <a:pt x="113728" y="70053"/>
                  </a:lnTo>
                  <a:lnTo>
                    <a:pt x="0" y="322757"/>
                  </a:lnTo>
                  <a:lnTo>
                    <a:pt x="48387" y="322757"/>
                  </a:lnTo>
                  <a:lnTo>
                    <a:pt x="73406" y="264274"/>
                  </a:lnTo>
                  <a:lnTo>
                    <a:pt x="199796" y="264274"/>
                  </a:lnTo>
                  <a:lnTo>
                    <a:pt x="224917" y="322757"/>
                  </a:lnTo>
                  <a:lnTo>
                    <a:pt x="274015" y="322757"/>
                  </a:lnTo>
                  <a:close/>
                </a:path>
                <a:path w="1148079" h="326389">
                  <a:moveTo>
                    <a:pt x="592061" y="108673"/>
                  </a:moveTo>
                  <a:lnTo>
                    <a:pt x="561060" y="83058"/>
                  </a:lnTo>
                  <a:lnTo>
                    <a:pt x="521754" y="69100"/>
                  </a:lnTo>
                  <a:lnTo>
                    <a:pt x="492061" y="66433"/>
                  </a:lnTo>
                  <a:lnTo>
                    <a:pt x="477735" y="67030"/>
                  </a:lnTo>
                  <a:lnTo>
                    <a:pt x="438264" y="75996"/>
                  </a:lnTo>
                  <a:lnTo>
                    <a:pt x="404901" y="94818"/>
                  </a:lnTo>
                  <a:lnTo>
                    <a:pt x="372364" y="132905"/>
                  </a:lnTo>
                  <a:lnTo>
                    <a:pt x="359206" y="169329"/>
                  </a:lnTo>
                  <a:lnTo>
                    <a:pt x="356679" y="196405"/>
                  </a:lnTo>
                  <a:lnTo>
                    <a:pt x="357314" y="210210"/>
                  </a:lnTo>
                  <a:lnTo>
                    <a:pt x="366788" y="248386"/>
                  </a:lnTo>
                  <a:lnTo>
                    <a:pt x="395122" y="289725"/>
                  </a:lnTo>
                  <a:lnTo>
                    <a:pt x="438086" y="316801"/>
                  </a:lnTo>
                  <a:lnTo>
                    <a:pt x="477520" y="325767"/>
                  </a:lnTo>
                  <a:lnTo>
                    <a:pt x="491693" y="326364"/>
                  </a:lnTo>
                  <a:lnTo>
                    <a:pt x="507047" y="325691"/>
                  </a:lnTo>
                  <a:lnTo>
                    <a:pt x="548741" y="315531"/>
                  </a:lnTo>
                  <a:lnTo>
                    <a:pt x="582726" y="293814"/>
                  </a:lnTo>
                  <a:lnTo>
                    <a:pt x="592061" y="284124"/>
                  </a:lnTo>
                  <a:lnTo>
                    <a:pt x="561733" y="255244"/>
                  </a:lnTo>
                  <a:lnTo>
                    <a:pt x="554672" y="262343"/>
                  </a:lnTo>
                  <a:lnTo>
                    <a:pt x="547204" y="268465"/>
                  </a:lnTo>
                  <a:lnTo>
                    <a:pt x="503974" y="284759"/>
                  </a:lnTo>
                  <a:lnTo>
                    <a:pt x="494220" y="285216"/>
                  </a:lnTo>
                  <a:lnTo>
                    <a:pt x="484517" y="284810"/>
                  </a:lnTo>
                  <a:lnTo>
                    <a:pt x="442595" y="270865"/>
                  </a:lnTo>
                  <a:lnTo>
                    <a:pt x="414337" y="240004"/>
                  </a:lnTo>
                  <a:lnTo>
                    <a:pt x="403974" y="196405"/>
                  </a:lnTo>
                  <a:lnTo>
                    <a:pt x="404393" y="186855"/>
                  </a:lnTo>
                  <a:lnTo>
                    <a:pt x="418693" y="145503"/>
                  </a:lnTo>
                  <a:lnTo>
                    <a:pt x="449999" y="117678"/>
                  </a:lnTo>
                  <a:lnTo>
                    <a:pt x="494220" y="107581"/>
                  </a:lnTo>
                  <a:lnTo>
                    <a:pt x="503974" y="108051"/>
                  </a:lnTo>
                  <a:lnTo>
                    <a:pt x="547204" y="124244"/>
                  </a:lnTo>
                  <a:lnTo>
                    <a:pt x="561733" y="137185"/>
                  </a:lnTo>
                  <a:lnTo>
                    <a:pt x="592061" y="108673"/>
                  </a:lnTo>
                  <a:close/>
                </a:path>
                <a:path w="1148079" h="326389">
                  <a:moveTo>
                    <a:pt x="753084" y="70040"/>
                  </a:moveTo>
                  <a:lnTo>
                    <a:pt x="706158" y="70040"/>
                  </a:lnTo>
                  <a:lnTo>
                    <a:pt x="706158" y="322757"/>
                  </a:lnTo>
                  <a:lnTo>
                    <a:pt x="753084" y="322757"/>
                  </a:lnTo>
                  <a:lnTo>
                    <a:pt x="753084" y="70040"/>
                  </a:lnTo>
                  <a:close/>
                </a:path>
                <a:path w="1148079" h="326389">
                  <a:moveTo>
                    <a:pt x="1083043" y="0"/>
                  </a:moveTo>
                  <a:lnTo>
                    <a:pt x="1029970" y="0"/>
                  </a:lnTo>
                  <a:lnTo>
                    <a:pt x="981240" y="49466"/>
                  </a:lnTo>
                  <a:lnTo>
                    <a:pt x="1020216" y="49466"/>
                  </a:lnTo>
                  <a:lnTo>
                    <a:pt x="1083043" y="0"/>
                  </a:lnTo>
                  <a:close/>
                </a:path>
                <a:path w="1148079" h="326389">
                  <a:moveTo>
                    <a:pt x="1147660" y="196392"/>
                  </a:moveTo>
                  <a:lnTo>
                    <a:pt x="1141984" y="156705"/>
                  </a:lnTo>
                  <a:lnTo>
                    <a:pt x="1117727" y="112585"/>
                  </a:lnTo>
                  <a:lnTo>
                    <a:pt x="1100366" y="95961"/>
                  </a:lnTo>
                  <a:lnTo>
                    <a:pt x="1100366" y="196392"/>
                  </a:lnTo>
                  <a:lnTo>
                    <a:pt x="1099959" y="205790"/>
                  </a:lnTo>
                  <a:lnTo>
                    <a:pt x="1099947" y="205930"/>
                  </a:lnTo>
                  <a:lnTo>
                    <a:pt x="1098727" y="214807"/>
                  </a:lnTo>
                  <a:lnTo>
                    <a:pt x="1098702" y="215036"/>
                  </a:lnTo>
                  <a:lnTo>
                    <a:pt x="1096670" y="223481"/>
                  </a:lnTo>
                  <a:lnTo>
                    <a:pt x="1096619" y="223710"/>
                  </a:lnTo>
                  <a:lnTo>
                    <a:pt x="1093749" y="231775"/>
                  </a:lnTo>
                  <a:lnTo>
                    <a:pt x="1068882" y="265823"/>
                  </a:lnTo>
                  <a:lnTo>
                    <a:pt x="1029970" y="283591"/>
                  </a:lnTo>
                  <a:lnTo>
                    <a:pt x="1011567" y="285203"/>
                  </a:lnTo>
                  <a:lnTo>
                    <a:pt x="1002182" y="284810"/>
                  </a:lnTo>
                  <a:lnTo>
                    <a:pt x="961021" y="270814"/>
                  </a:lnTo>
                  <a:lnTo>
                    <a:pt x="933157" y="239750"/>
                  </a:lnTo>
                  <a:lnTo>
                    <a:pt x="929525" y="231952"/>
                  </a:lnTo>
                  <a:lnTo>
                    <a:pt x="929436" y="231775"/>
                  </a:lnTo>
                  <a:lnTo>
                    <a:pt x="926592" y="223710"/>
                  </a:lnTo>
                  <a:lnTo>
                    <a:pt x="926515" y="223481"/>
                  </a:lnTo>
                  <a:lnTo>
                    <a:pt x="924483" y="215036"/>
                  </a:lnTo>
                  <a:lnTo>
                    <a:pt x="924420" y="214807"/>
                  </a:lnTo>
                  <a:lnTo>
                    <a:pt x="923201" y="205930"/>
                  </a:lnTo>
                  <a:lnTo>
                    <a:pt x="923175" y="205790"/>
                  </a:lnTo>
                  <a:lnTo>
                    <a:pt x="922756" y="196392"/>
                  </a:lnTo>
                  <a:lnTo>
                    <a:pt x="933119" y="153073"/>
                  </a:lnTo>
                  <a:lnTo>
                    <a:pt x="961288" y="121996"/>
                  </a:lnTo>
                  <a:lnTo>
                    <a:pt x="1002195" y="108000"/>
                  </a:lnTo>
                  <a:lnTo>
                    <a:pt x="1011567" y="107581"/>
                  </a:lnTo>
                  <a:lnTo>
                    <a:pt x="1020953" y="108000"/>
                  </a:lnTo>
                  <a:lnTo>
                    <a:pt x="1062101" y="121996"/>
                  </a:lnTo>
                  <a:lnTo>
                    <a:pt x="1090028" y="153073"/>
                  </a:lnTo>
                  <a:lnTo>
                    <a:pt x="1100366" y="196392"/>
                  </a:lnTo>
                  <a:lnTo>
                    <a:pt x="1100366" y="95961"/>
                  </a:lnTo>
                  <a:lnTo>
                    <a:pt x="1065898" y="76187"/>
                  </a:lnTo>
                  <a:lnTo>
                    <a:pt x="1026058" y="67043"/>
                  </a:lnTo>
                  <a:lnTo>
                    <a:pt x="1011567" y="66433"/>
                  </a:lnTo>
                  <a:lnTo>
                    <a:pt x="997216" y="67043"/>
                  </a:lnTo>
                  <a:lnTo>
                    <a:pt x="957402" y="76187"/>
                  </a:lnTo>
                  <a:lnTo>
                    <a:pt x="923696" y="95161"/>
                  </a:lnTo>
                  <a:lnTo>
                    <a:pt x="891146" y="133159"/>
                  </a:lnTo>
                  <a:lnTo>
                    <a:pt x="878065" y="169087"/>
                  </a:lnTo>
                  <a:lnTo>
                    <a:pt x="877989" y="169367"/>
                  </a:lnTo>
                  <a:lnTo>
                    <a:pt x="876096" y="182600"/>
                  </a:lnTo>
                  <a:lnTo>
                    <a:pt x="875461" y="196392"/>
                  </a:lnTo>
                  <a:lnTo>
                    <a:pt x="876096" y="210210"/>
                  </a:lnTo>
                  <a:lnTo>
                    <a:pt x="885571" y="248196"/>
                  </a:lnTo>
                  <a:lnTo>
                    <a:pt x="914082" y="289356"/>
                  </a:lnTo>
                  <a:lnTo>
                    <a:pt x="945375" y="311264"/>
                  </a:lnTo>
                  <a:lnTo>
                    <a:pt x="983488" y="323926"/>
                  </a:lnTo>
                  <a:lnTo>
                    <a:pt x="1011923" y="326364"/>
                  </a:lnTo>
                  <a:lnTo>
                    <a:pt x="1026261" y="325755"/>
                  </a:lnTo>
                  <a:lnTo>
                    <a:pt x="1065898" y="316611"/>
                  </a:lnTo>
                  <a:lnTo>
                    <a:pt x="1099439" y="297726"/>
                  </a:lnTo>
                  <a:lnTo>
                    <a:pt x="1113193" y="285203"/>
                  </a:lnTo>
                  <a:lnTo>
                    <a:pt x="1117727" y="280479"/>
                  </a:lnTo>
                  <a:lnTo>
                    <a:pt x="1141984" y="236207"/>
                  </a:lnTo>
                  <a:lnTo>
                    <a:pt x="1145082" y="223710"/>
                  </a:lnTo>
                  <a:lnTo>
                    <a:pt x="1145146" y="223481"/>
                  </a:lnTo>
                  <a:lnTo>
                    <a:pt x="1147038" y="210210"/>
                  </a:lnTo>
                  <a:lnTo>
                    <a:pt x="1147660" y="1963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45473" y="3869747"/>
              <a:ext cx="224561" cy="25270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278200" y="4302772"/>
              <a:ext cx="3808095" cy="418465"/>
            </a:xfrm>
            <a:custGeom>
              <a:avLst/>
              <a:gdLst/>
              <a:ahLst/>
              <a:cxnLst/>
              <a:rect l="l" t="t" r="r" b="b"/>
              <a:pathLst>
                <a:path w="3808095" h="418464">
                  <a:moveTo>
                    <a:pt x="393915" y="75806"/>
                  </a:moveTo>
                  <a:lnTo>
                    <a:pt x="360959" y="43357"/>
                  </a:lnTo>
                  <a:lnTo>
                    <a:pt x="320700" y="19519"/>
                  </a:lnTo>
                  <a:lnTo>
                    <a:pt x="273824" y="4889"/>
                  </a:lnTo>
                  <a:lnTo>
                    <a:pt x="221068" y="0"/>
                  </a:lnTo>
                  <a:lnTo>
                    <a:pt x="197688" y="952"/>
                  </a:lnTo>
                  <a:lnTo>
                    <a:pt x="153619" y="8559"/>
                  </a:lnTo>
                  <a:lnTo>
                    <a:pt x="113372" y="23634"/>
                  </a:lnTo>
                  <a:lnTo>
                    <a:pt x="78333" y="45326"/>
                  </a:lnTo>
                  <a:lnTo>
                    <a:pt x="48895" y="73279"/>
                  </a:lnTo>
                  <a:lnTo>
                    <a:pt x="25781" y="106438"/>
                  </a:lnTo>
                  <a:lnTo>
                    <a:pt x="9359" y="144475"/>
                  </a:lnTo>
                  <a:lnTo>
                    <a:pt x="1028" y="186537"/>
                  </a:lnTo>
                  <a:lnTo>
                    <a:pt x="0" y="209016"/>
                  </a:lnTo>
                  <a:lnTo>
                    <a:pt x="1028" y="231508"/>
                  </a:lnTo>
                  <a:lnTo>
                    <a:pt x="9359" y="273570"/>
                  </a:lnTo>
                  <a:lnTo>
                    <a:pt x="25781" y="311619"/>
                  </a:lnTo>
                  <a:lnTo>
                    <a:pt x="48895" y="344779"/>
                  </a:lnTo>
                  <a:lnTo>
                    <a:pt x="78333" y="372732"/>
                  </a:lnTo>
                  <a:lnTo>
                    <a:pt x="113372" y="394411"/>
                  </a:lnTo>
                  <a:lnTo>
                    <a:pt x="153619" y="409486"/>
                  </a:lnTo>
                  <a:lnTo>
                    <a:pt x="197688" y="417080"/>
                  </a:lnTo>
                  <a:lnTo>
                    <a:pt x="221068" y="418033"/>
                  </a:lnTo>
                  <a:lnTo>
                    <a:pt x="248183" y="416801"/>
                  </a:lnTo>
                  <a:lnTo>
                    <a:pt x="297992" y="406895"/>
                  </a:lnTo>
                  <a:lnTo>
                    <a:pt x="341744" y="387299"/>
                  </a:lnTo>
                  <a:lnTo>
                    <a:pt x="378345" y="359308"/>
                  </a:lnTo>
                  <a:lnTo>
                    <a:pt x="393915" y="342239"/>
                  </a:lnTo>
                  <a:lnTo>
                    <a:pt x="321564" y="276783"/>
                  </a:lnTo>
                  <a:lnTo>
                    <a:pt x="311569" y="287591"/>
                  </a:lnTo>
                  <a:lnTo>
                    <a:pt x="301104" y="297027"/>
                  </a:lnTo>
                  <a:lnTo>
                    <a:pt x="266814" y="317093"/>
                  </a:lnTo>
                  <a:lnTo>
                    <a:pt x="226809" y="323862"/>
                  </a:lnTo>
                  <a:lnTo>
                    <a:pt x="214718" y="323367"/>
                  </a:lnTo>
                  <a:lnTo>
                    <a:pt x="171488" y="311365"/>
                  </a:lnTo>
                  <a:lnTo>
                    <a:pt x="139204" y="284581"/>
                  </a:lnTo>
                  <a:lnTo>
                    <a:pt x="119519" y="245198"/>
                  </a:lnTo>
                  <a:lnTo>
                    <a:pt x="114846" y="209016"/>
                  </a:lnTo>
                  <a:lnTo>
                    <a:pt x="115366" y="196392"/>
                  </a:lnTo>
                  <a:lnTo>
                    <a:pt x="127723" y="151701"/>
                  </a:lnTo>
                  <a:lnTo>
                    <a:pt x="153835" y="118313"/>
                  </a:lnTo>
                  <a:lnTo>
                    <a:pt x="192036" y="98704"/>
                  </a:lnTo>
                  <a:lnTo>
                    <a:pt x="226809" y="94170"/>
                  </a:lnTo>
                  <a:lnTo>
                    <a:pt x="240817" y="94932"/>
                  </a:lnTo>
                  <a:lnTo>
                    <a:pt x="278790" y="106235"/>
                  </a:lnTo>
                  <a:lnTo>
                    <a:pt x="311569" y="130467"/>
                  </a:lnTo>
                  <a:lnTo>
                    <a:pt x="321564" y="141262"/>
                  </a:lnTo>
                  <a:lnTo>
                    <a:pt x="393915" y="75806"/>
                  </a:lnTo>
                  <a:close/>
                </a:path>
                <a:path w="3808095" h="418464">
                  <a:moveTo>
                    <a:pt x="553542" y="8039"/>
                  </a:moveTo>
                  <a:lnTo>
                    <a:pt x="439851" y="8039"/>
                  </a:lnTo>
                  <a:lnTo>
                    <a:pt x="439851" y="409994"/>
                  </a:lnTo>
                  <a:lnTo>
                    <a:pt x="553542" y="409994"/>
                  </a:lnTo>
                  <a:lnTo>
                    <a:pt x="553542" y="8039"/>
                  </a:lnTo>
                  <a:close/>
                </a:path>
                <a:path w="3808095" h="418464">
                  <a:moveTo>
                    <a:pt x="1008888" y="8039"/>
                  </a:moveTo>
                  <a:lnTo>
                    <a:pt x="896924" y="8039"/>
                  </a:lnTo>
                  <a:lnTo>
                    <a:pt x="896924" y="227393"/>
                  </a:lnTo>
                  <a:lnTo>
                    <a:pt x="895667" y="251409"/>
                  </a:lnTo>
                  <a:lnTo>
                    <a:pt x="885609" y="288442"/>
                  </a:lnTo>
                  <a:lnTo>
                    <a:pt x="852843" y="318262"/>
                  </a:lnTo>
                  <a:lnTo>
                    <a:pt x="821118" y="323862"/>
                  </a:lnTo>
                  <a:lnTo>
                    <a:pt x="804265" y="322465"/>
                  </a:lnTo>
                  <a:lnTo>
                    <a:pt x="765136" y="301459"/>
                  </a:lnTo>
                  <a:lnTo>
                    <a:pt x="746010" y="251409"/>
                  </a:lnTo>
                  <a:lnTo>
                    <a:pt x="744740" y="227393"/>
                  </a:lnTo>
                  <a:lnTo>
                    <a:pt x="744740" y="8039"/>
                  </a:lnTo>
                  <a:lnTo>
                    <a:pt x="631050" y="8039"/>
                  </a:lnTo>
                  <a:lnTo>
                    <a:pt x="631050" y="230847"/>
                  </a:lnTo>
                  <a:lnTo>
                    <a:pt x="634174" y="273088"/>
                  </a:lnTo>
                  <a:lnTo>
                    <a:pt x="643547" y="310235"/>
                  </a:lnTo>
                  <a:lnTo>
                    <a:pt x="681012" y="369227"/>
                  </a:lnTo>
                  <a:lnTo>
                    <a:pt x="740727" y="405841"/>
                  </a:lnTo>
                  <a:lnTo>
                    <a:pt x="777913" y="414985"/>
                  </a:lnTo>
                  <a:lnTo>
                    <a:pt x="819975" y="418033"/>
                  </a:lnTo>
                  <a:lnTo>
                    <a:pt x="862037" y="414985"/>
                  </a:lnTo>
                  <a:lnTo>
                    <a:pt x="899210" y="405841"/>
                  </a:lnTo>
                  <a:lnTo>
                    <a:pt x="958926" y="369227"/>
                  </a:lnTo>
                  <a:lnTo>
                    <a:pt x="996391" y="310235"/>
                  </a:lnTo>
                  <a:lnTo>
                    <a:pt x="1005763" y="273088"/>
                  </a:lnTo>
                  <a:lnTo>
                    <a:pt x="1008888" y="230847"/>
                  </a:lnTo>
                  <a:lnTo>
                    <a:pt x="1008888" y="8039"/>
                  </a:lnTo>
                  <a:close/>
                </a:path>
                <a:path w="3808095" h="418464">
                  <a:moveTo>
                    <a:pt x="1500416" y="209016"/>
                  </a:moveTo>
                  <a:lnTo>
                    <a:pt x="1493304" y="151307"/>
                  </a:lnTo>
                  <a:lnTo>
                    <a:pt x="1471993" y="102222"/>
                  </a:lnTo>
                  <a:lnTo>
                    <a:pt x="1469453" y="98780"/>
                  </a:lnTo>
                  <a:lnTo>
                    <a:pt x="1456397" y="81076"/>
                  </a:lnTo>
                  <a:lnTo>
                    <a:pt x="1438033" y="62458"/>
                  </a:lnTo>
                  <a:lnTo>
                    <a:pt x="1416913" y="46342"/>
                  </a:lnTo>
                  <a:lnTo>
                    <a:pt x="1393037" y="32740"/>
                  </a:lnTo>
                  <a:lnTo>
                    <a:pt x="1385570" y="29679"/>
                  </a:lnTo>
                  <a:lnTo>
                    <a:pt x="1385570" y="209016"/>
                  </a:lnTo>
                  <a:lnTo>
                    <a:pt x="1384668" y="225653"/>
                  </a:lnTo>
                  <a:lnTo>
                    <a:pt x="1371231" y="268452"/>
                  </a:lnTo>
                  <a:lnTo>
                    <a:pt x="1343380" y="299135"/>
                  </a:lnTo>
                  <a:lnTo>
                    <a:pt x="1303528" y="316039"/>
                  </a:lnTo>
                  <a:lnTo>
                    <a:pt x="1271308" y="319278"/>
                  </a:lnTo>
                  <a:lnTo>
                    <a:pt x="1199527" y="319278"/>
                  </a:lnTo>
                  <a:lnTo>
                    <a:pt x="1199527" y="98780"/>
                  </a:lnTo>
                  <a:lnTo>
                    <a:pt x="1271308" y="98780"/>
                  </a:lnTo>
                  <a:lnTo>
                    <a:pt x="1317980" y="106045"/>
                  </a:lnTo>
                  <a:lnTo>
                    <a:pt x="1354061" y="127558"/>
                  </a:lnTo>
                  <a:lnTo>
                    <a:pt x="1377492" y="162293"/>
                  </a:lnTo>
                  <a:lnTo>
                    <a:pt x="1385570" y="209016"/>
                  </a:lnTo>
                  <a:lnTo>
                    <a:pt x="1385570" y="29679"/>
                  </a:lnTo>
                  <a:lnTo>
                    <a:pt x="1366761" y="21945"/>
                  </a:lnTo>
                  <a:lnTo>
                    <a:pt x="1338491" y="14224"/>
                  </a:lnTo>
                  <a:lnTo>
                    <a:pt x="1308201" y="9588"/>
                  </a:lnTo>
                  <a:lnTo>
                    <a:pt x="1275905" y="8039"/>
                  </a:lnTo>
                  <a:lnTo>
                    <a:pt x="1085837" y="8039"/>
                  </a:lnTo>
                  <a:lnTo>
                    <a:pt x="1085837" y="410006"/>
                  </a:lnTo>
                  <a:lnTo>
                    <a:pt x="1275905" y="410006"/>
                  </a:lnTo>
                  <a:lnTo>
                    <a:pt x="1338491" y="403834"/>
                  </a:lnTo>
                  <a:lnTo>
                    <a:pt x="1393037" y="385305"/>
                  </a:lnTo>
                  <a:lnTo>
                    <a:pt x="1438033" y="355523"/>
                  </a:lnTo>
                  <a:lnTo>
                    <a:pt x="1469250" y="319278"/>
                  </a:lnTo>
                  <a:lnTo>
                    <a:pt x="1471993" y="315544"/>
                  </a:lnTo>
                  <a:lnTo>
                    <a:pt x="1484426" y="291985"/>
                  </a:lnTo>
                  <a:lnTo>
                    <a:pt x="1493304" y="266369"/>
                  </a:lnTo>
                  <a:lnTo>
                    <a:pt x="1498638" y="238721"/>
                  </a:lnTo>
                  <a:lnTo>
                    <a:pt x="1500416" y="209016"/>
                  </a:lnTo>
                  <a:close/>
                </a:path>
                <a:path w="3808095" h="418464">
                  <a:moveTo>
                    <a:pt x="1973567" y="409994"/>
                  </a:moveTo>
                  <a:lnTo>
                    <a:pt x="1938985" y="331901"/>
                  </a:lnTo>
                  <a:lnTo>
                    <a:pt x="1901863" y="248069"/>
                  </a:lnTo>
                  <a:lnTo>
                    <a:pt x="1820227" y="63741"/>
                  </a:lnTo>
                  <a:lnTo>
                    <a:pt x="1795564" y="8039"/>
                  </a:lnTo>
                  <a:lnTo>
                    <a:pt x="1790293" y="8039"/>
                  </a:lnTo>
                  <a:lnTo>
                    <a:pt x="1790293" y="248069"/>
                  </a:lnTo>
                  <a:lnTo>
                    <a:pt x="1687131" y="248069"/>
                  </a:lnTo>
                  <a:lnTo>
                    <a:pt x="1738718" y="119557"/>
                  </a:lnTo>
                  <a:lnTo>
                    <a:pt x="1790293" y="248069"/>
                  </a:lnTo>
                  <a:lnTo>
                    <a:pt x="1790293" y="8039"/>
                  </a:lnTo>
                  <a:lnTo>
                    <a:pt x="1683588" y="8039"/>
                  </a:lnTo>
                  <a:lnTo>
                    <a:pt x="1506156" y="409994"/>
                  </a:lnTo>
                  <a:lnTo>
                    <a:pt x="1622145" y="409994"/>
                  </a:lnTo>
                  <a:lnTo>
                    <a:pt x="1653489" y="331901"/>
                  </a:lnTo>
                  <a:lnTo>
                    <a:pt x="1823935" y="331901"/>
                  </a:lnTo>
                  <a:lnTo>
                    <a:pt x="1855292" y="409994"/>
                  </a:lnTo>
                  <a:lnTo>
                    <a:pt x="1973567" y="409994"/>
                  </a:lnTo>
                  <a:close/>
                </a:path>
                <a:path w="3808095" h="418464">
                  <a:moveTo>
                    <a:pt x="2420302" y="209016"/>
                  </a:moveTo>
                  <a:lnTo>
                    <a:pt x="2413203" y="151307"/>
                  </a:lnTo>
                  <a:lnTo>
                    <a:pt x="2391880" y="102222"/>
                  </a:lnTo>
                  <a:lnTo>
                    <a:pt x="2389340" y="98780"/>
                  </a:lnTo>
                  <a:lnTo>
                    <a:pt x="2376297" y="81076"/>
                  </a:lnTo>
                  <a:lnTo>
                    <a:pt x="2357932" y="62458"/>
                  </a:lnTo>
                  <a:lnTo>
                    <a:pt x="2336812" y="46342"/>
                  </a:lnTo>
                  <a:lnTo>
                    <a:pt x="2312924" y="32740"/>
                  </a:lnTo>
                  <a:lnTo>
                    <a:pt x="2305456" y="29679"/>
                  </a:lnTo>
                  <a:lnTo>
                    <a:pt x="2305456" y="209016"/>
                  </a:lnTo>
                  <a:lnTo>
                    <a:pt x="2304567" y="225653"/>
                  </a:lnTo>
                  <a:lnTo>
                    <a:pt x="2291118" y="268452"/>
                  </a:lnTo>
                  <a:lnTo>
                    <a:pt x="2263279" y="299135"/>
                  </a:lnTo>
                  <a:lnTo>
                    <a:pt x="2223427" y="316039"/>
                  </a:lnTo>
                  <a:lnTo>
                    <a:pt x="2191194" y="319278"/>
                  </a:lnTo>
                  <a:lnTo>
                    <a:pt x="2119414" y="319278"/>
                  </a:lnTo>
                  <a:lnTo>
                    <a:pt x="2119414" y="98780"/>
                  </a:lnTo>
                  <a:lnTo>
                    <a:pt x="2191194" y="98780"/>
                  </a:lnTo>
                  <a:lnTo>
                    <a:pt x="2237867" y="106045"/>
                  </a:lnTo>
                  <a:lnTo>
                    <a:pt x="2273960" y="127558"/>
                  </a:lnTo>
                  <a:lnTo>
                    <a:pt x="2297392" y="162293"/>
                  </a:lnTo>
                  <a:lnTo>
                    <a:pt x="2305456" y="209016"/>
                  </a:lnTo>
                  <a:lnTo>
                    <a:pt x="2305456" y="29679"/>
                  </a:lnTo>
                  <a:lnTo>
                    <a:pt x="2286660" y="21945"/>
                  </a:lnTo>
                  <a:lnTo>
                    <a:pt x="2258377" y="14224"/>
                  </a:lnTo>
                  <a:lnTo>
                    <a:pt x="2228088" y="9588"/>
                  </a:lnTo>
                  <a:lnTo>
                    <a:pt x="2195792" y="8039"/>
                  </a:lnTo>
                  <a:lnTo>
                    <a:pt x="2005723" y="8039"/>
                  </a:lnTo>
                  <a:lnTo>
                    <a:pt x="2005723" y="410006"/>
                  </a:lnTo>
                  <a:lnTo>
                    <a:pt x="2195792" y="410006"/>
                  </a:lnTo>
                  <a:lnTo>
                    <a:pt x="2258377" y="403834"/>
                  </a:lnTo>
                  <a:lnTo>
                    <a:pt x="2312924" y="385305"/>
                  </a:lnTo>
                  <a:lnTo>
                    <a:pt x="2357932" y="355523"/>
                  </a:lnTo>
                  <a:lnTo>
                    <a:pt x="2389149" y="319278"/>
                  </a:lnTo>
                  <a:lnTo>
                    <a:pt x="2413203" y="266369"/>
                  </a:lnTo>
                  <a:lnTo>
                    <a:pt x="2418524" y="238721"/>
                  </a:lnTo>
                  <a:lnTo>
                    <a:pt x="2420302" y="209016"/>
                  </a:lnTo>
                  <a:close/>
                </a:path>
                <a:path w="3808095" h="418464">
                  <a:moveTo>
                    <a:pt x="2893466" y="409994"/>
                  </a:moveTo>
                  <a:lnTo>
                    <a:pt x="2858884" y="331901"/>
                  </a:lnTo>
                  <a:lnTo>
                    <a:pt x="2821762" y="248069"/>
                  </a:lnTo>
                  <a:lnTo>
                    <a:pt x="2740139" y="63741"/>
                  </a:lnTo>
                  <a:lnTo>
                    <a:pt x="2715463" y="8039"/>
                  </a:lnTo>
                  <a:lnTo>
                    <a:pt x="2710192" y="8039"/>
                  </a:lnTo>
                  <a:lnTo>
                    <a:pt x="2710192" y="248069"/>
                  </a:lnTo>
                  <a:lnTo>
                    <a:pt x="2607043" y="248069"/>
                  </a:lnTo>
                  <a:lnTo>
                    <a:pt x="2658618" y="119557"/>
                  </a:lnTo>
                  <a:lnTo>
                    <a:pt x="2710192" y="248069"/>
                  </a:lnTo>
                  <a:lnTo>
                    <a:pt x="2710192" y="8039"/>
                  </a:lnTo>
                  <a:lnTo>
                    <a:pt x="2603487" y="8039"/>
                  </a:lnTo>
                  <a:lnTo>
                    <a:pt x="2426055" y="409994"/>
                  </a:lnTo>
                  <a:lnTo>
                    <a:pt x="2542044" y="409994"/>
                  </a:lnTo>
                  <a:lnTo>
                    <a:pt x="2573388" y="331901"/>
                  </a:lnTo>
                  <a:lnTo>
                    <a:pt x="2743835" y="331901"/>
                  </a:lnTo>
                  <a:lnTo>
                    <a:pt x="2775191" y="409994"/>
                  </a:lnTo>
                  <a:lnTo>
                    <a:pt x="2893466" y="409994"/>
                  </a:lnTo>
                  <a:close/>
                </a:path>
                <a:path w="3808095" h="418464">
                  <a:moveTo>
                    <a:pt x="3308058" y="8039"/>
                  </a:moveTo>
                  <a:lnTo>
                    <a:pt x="3196666" y="8039"/>
                  </a:lnTo>
                  <a:lnTo>
                    <a:pt x="3196666" y="222262"/>
                  </a:lnTo>
                  <a:lnTo>
                    <a:pt x="3130524" y="142405"/>
                  </a:lnTo>
                  <a:lnTo>
                    <a:pt x="3019234" y="8039"/>
                  </a:lnTo>
                  <a:lnTo>
                    <a:pt x="2925635" y="8039"/>
                  </a:lnTo>
                  <a:lnTo>
                    <a:pt x="2925635" y="409994"/>
                  </a:lnTo>
                  <a:lnTo>
                    <a:pt x="3037027" y="409994"/>
                  </a:lnTo>
                  <a:lnTo>
                    <a:pt x="3037027" y="195783"/>
                  </a:lnTo>
                  <a:lnTo>
                    <a:pt x="3214471" y="409994"/>
                  </a:lnTo>
                  <a:lnTo>
                    <a:pt x="3308058" y="409994"/>
                  </a:lnTo>
                  <a:lnTo>
                    <a:pt x="3308058" y="275628"/>
                  </a:lnTo>
                  <a:lnTo>
                    <a:pt x="3308058" y="8039"/>
                  </a:lnTo>
                  <a:close/>
                </a:path>
                <a:path w="3808095" h="418464">
                  <a:moveTo>
                    <a:pt x="3807625" y="409994"/>
                  </a:moveTo>
                  <a:lnTo>
                    <a:pt x="3773043" y="331901"/>
                  </a:lnTo>
                  <a:lnTo>
                    <a:pt x="3735921" y="248069"/>
                  </a:lnTo>
                  <a:lnTo>
                    <a:pt x="3654285" y="63741"/>
                  </a:lnTo>
                  <a:lnTo>
                    <a:pt x="3629622" y="8039"/>
                  </a:lnTo>
                  <a:lnTo>
                    <a:pt x="3624351" y="8039"/>
                  </a:lnTo>
                  <a:lnTo>
                    <a:pt x="3624351" y="248069"/>
                  </a:lnTo>
                  <a:lnTo>
                    <a:pt x="3521189" y="248069"/>
                  </a:lnTo>
                  <a:lnTo>
                    <a:pt x="3572776" y="119557"/>
                  </a:lnTo>
                  <a:lnTo>
                    <a:pt x="3624351" y="248069"/>
                  </a:lnTo>
                  <a:lnTo>
                    <a:pt x="3624351" y="8039"/>
                  </a:lnTo>
                  <a:lnTo>
                    <a:pt x="3517646" y="8039"/>
                  </a:lnTo>
                  <a:lnTo>
                    <a:pt x="3340214" y="409994"/>
                  </a:lnTo>
                  <a:lnTo>
                    <a:pt x="3456203" y="409994"/>
                  </a:lnTo>
                  <a:lnTo>
                    <a:pt x="3487547" y="331901"/>
                  </a:lnTo>
                  <a:lnTo>
                    <a:pt x="3657993" y="331901"/>
                  </a:lnTo>
                  <a:lnTo>
                    <a:pt x="3689350" y="409994"/>
                  </a:lnTo>
                  <a:lnTo>
                    <a:pt x="3807625" y="4099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97254" y="3810876"/>
              <a:ext cx="1885950" cy="1069340"/>
            </a:xfrm>
            <a:custGeom>
              <a:avLst/>
              <a:gdLst/>
              <a:ahLst/>
              <a:cxnLst/>
              <a:rect l="l" t="t" r="r" b="b"/>
              <a:pathLst>
                <a:path w="1885950" h="1069339">
                  <a:moveTo>
                    <a:pt x="906246" y="534670"/>
                  </a:moveTo>
                  <a:lnTo>
                    <a:pt x="904735" y="483082"/>
                  </a:lnTo>
                  <a:lnTo>
                    <a:pt x="899718" y="426796"/>
                  </a:lnTo>
                  <a:lnTo>
                    <a:pt x="891552" y="377139"/>
                  </a:lnTo>
                  <a:lnTo>
                    <a:pt x="880135" y="330339"/>
                  </a:lnTo>
                  <a:lnTo>
                    <a:pt x="865441" y="286397"/>
                  </a:lnTo>
                  <a:lnTo>
                    <a:pt x="847496" y="245313"/>
                  </a:lnTo>
                  <a:lnTo>
                    <a:pt x="822261" y="199948"/>
                  </a:lnTo>
                  <a:lnTo>
                    <a:pt x="793559" y="159054"/>
                  </a:lnTo>
                  <a:lnTo>
                    <a:pt x="761390" y="122631"/>
                  </a:lnTo>
                  <a:lnTo>
                    <a:pt x="725754" y="90678"/>
                  </a:lnTo>
                  <a:lnTo>
                    <a:pt x="686663" y="63182"/>
                  </a:lnTo>
                  <a:lnTo>
                    <a:pt x="644677" y="40449"/>
                  </a:lnTo>
                  <a:lnTo>
                    <a:pt x="613943" y="28168"/>
                  </a:lnTo>
                  <a:lnTo>
                    <a:pt x="613943" y="534670"/>
                  </a:lnTo>
                  <a:lnTo>
                    <a:pt x="612660" y="585660"/>
                  </a:lnTo>
                  <a:lnTo>
                    <a:pt x="608799" y="631431"/>
                  </a:lnTo>
                  <a:lnTo>
                    <a:pt x="602373" y="671957"/>
                  </a:lnTo>
                  <a:lnTo>
                    <a:pt x="582142" y="737679"/>
                  </a:lnTo>
                  <a:lnTo>
                    <a:pt x="553872" y="785063"/>
                  </a:lnTo>
                  <a:lnTo>
                    <a:pt x="518160" y="814844"/>
                  </a:lnTo>
                  <a:lnTo>
                    <a:pt x="476656" y="829525"/>
                  </a:lnTo>
                  <a:lnTo>
                    <a:pt x="453847" y="831367"/>
                  </a:lnTo>
                  <a:lnTo>
                    <a:pt x="431038" y="829525"/>
                  </a:lnTo>
                  <a:lnTo>
                    <a:pt x="389547" y="814844"/>
                  </a:lnTo>
                  <a:lnTo>
                    <a:pt x="353783" y="785063"/>
                  </a:lnTo>
                  <a:lnTo>
                    <a:pt x="325145" y="737679"/>
                  </a:lnTo>
                  <a:lnTo>
                    <a:pt x="304266" y="671957"/>
                  </a:lnTo>
                  <a:lnTo>
                    <a:pt x="297611" y="631431"/>
                  </a:lnTo>
                  <a:lnTo>
                    <a:pt x="293611" y="585660"/>
                  </a:lnTo>
                  <a:lnTo>
                    <a:pt x="292277" y="534670"/>
                  </a:lnTo>
                  <a:lnTo>
                    <a:pt x="293611" y="483082"/>
                  </a:lnTo>
                  <a:lnTo>
                    <a:pt x="297611" y="436994"/>
                  </a:lnTo>
                  <a:lnTo>
                    <a:pt x="304266" y="396417"/>
                  </a:lnTo>
                  <a:lnTo>
                    <a:pt x="325145" y="331241"/>
                  </a:lnTo>
                  <a:lnTo>
                    <a:pt x="353783" y="284238"/>
                  </a:lnTo>
                  <a:lnTo>
                    <a:pt x="389547" y="254482"/>
                  </a:lnTo>
                  <a:lnTo>
                    <a:pt x="431038" y="239801"/>
                  </a:lnTo>
                  <a:lnTo>
                    <a:pt x="453847" y="237959"/>
                  </a:lnTo>
                  <a:lnTo>
                    <a:pt x="476656" y="239801"/>
                  </a:lnTo>
                  <a:lnTo>
                    <a:pt x="518160" y="254482"/>
                  </a:lnTo>
                  <a:lnTo>
                    <a:pt x="553872" y="284238"/>
                  </a:lnTo>
                  <a:lnTo>
                    <a:pt x="582142" y="331241"/>
                  </a:lnTo>
                  <a:lnTo>
                    <a:pt x="602373" y="396417"/>
                  </a:lnTo>
                  <a:lnTo>
                    <a:pt x="608799" y="436994"/>
                  </a:lnTo>
                  <a:lnTo>
                    <a:pt x="612660" y="483082"/>
                  </a:lnTo>
                  <a:lnTo>
                    <a:pt x="613943" y="534670"/>
                  </a:lnTo>
                  <a:lnTo>
                    <a:pt x="613943" y="28168"/>
                  </a:lnTo>
                  <a:lnTo>
                    <a:pt x="600405" y="22758"/>
                  </a:lnTo>
                  <a:lnTo>
                    <a:pt x="553847" y="10121"/>
                  </a:lnTo>
                  <a:lnTo>
                    <a:pt x="504990" y="2540"/>
                  </a:lnTo>
                  <a:lnTo>
                    <a:pt x="453847" y="12"/>
                  </a:lnTo>
                  <a:lnTo>
                    <a:pt x="402183" y="2540"/>
                  </a:lnTo>
                  <a:lnTo>
                    <a:pt x="352920" y="10121"/>
                  </a:lnTo>
                  <a:lnTo>
                    <a:pt x="306070" y="22758"/>
                  </a:lnTo>
                  <a:lnTo>
                    <a:pt x="261620" y="40449"/>
                  </a:lnTo>
                  <a:lnTo>
                    <a:pt x="219583" y="63182"/>
                  </a:lnTo>
                  <a:lnTo>
                    <a:pt x="180479" y="90678"/>
                  </a:lnTo>
                  <a:lnTo>
                    <a:pt x="144843" y="122631"/>
                  </a:lnTo>
                  <a:lnTo>
                    <a:pt x="112674" y="159054"/>
                  </a:lnTo>
                  <a:lnTo>
                    <a:pt x="83985" y="199948"/>
                  </a:lnTo>
                  <a:lnTo>
                    <a:pt x="58750" y="245313"/>
                  </a:lnTo>
                  <a:lnTo>
                    <a:pt x="40792" y="286397"/>
                  </a:lnTo>
                  <a:lnTo>
                    <a:pt x="26111" y="330339"/>
                  </a:lnTo>
                  <a:lnTo>
                    <a:pt x="14681" y="377139"/>
                  </a:lnTo>
                  <a:lnTo>
                    <a:pt x="6527" y="426796"/>
                  </a:lnTo>
                  <a:lnTo>
                    <a:pt x="1638" y="479298"/>
                  </a:lnTo>
                  <a:lnTo>
                    <a:pt x="0" y="534670"/>
                  </a:lnTo>
                  <a:lnTo>
                    <a:pt x="1638" y="590042"/>
                  </a:lnTo>
                  <a:lnTo>
                    <a:pt x="6527" y="642543"/>
                  </a:lnTo>
                  <a:lnTo>
                    <a:pt x="14681" y="692200"/>
                  </a:lnTo>
                  <a:lnTo>
                    <a:pt x="26111" y="738987"/>
                  </a:lnTo>
                  <a:lnTo>
                    <a:pt x="40792" y="782929"/>
                  </a:lnTo>
                  <a:lnTo>
                    <a:pt x="58762" y="824026"/>
                  </a:lnTo>
                  <a:lnTo>
                    <a:pt x="83985" y="869378"/>
                  </a:lnTo>
                  <a:lnTo>
                    <a:pt x="112674" y="910272"/>
                  </a:lnTo>
                  <a:lnTo>
                    <a:pt x="144843" y="946696"/>
                  </a:lnTo>
                  <a:lnTo>
                    <a:pt x="180479" y="978662"/>
                  </a:lnTo>
                  <a:lnTo>
                    <a:pt x="219583" y="1006157"/>
                  </a:lnTo>
                  <a:lnTo>
                    <a:pt x="261620" y="1028890"/>
                  </a:lnTo>
                  <a:lnTo>
                    <a:pt x="306070" y="1046568"/>
                  </a:lnTo>
                  <a:lnTo>
                    <a:pt x="352920" y="1059192"/>
                  </a:lnTo>
                  <a:lnTo>
                    <a:pt x="402183" y="1066774"/>
                  </a:lnTo>
                  <a:lnTo>
                    <a:pt x="453847" y="1069301"/>
                  </a:lnTo>
                  <a:lnTo>
                    <a:pt x="504990" y="1066774"/>
                  </a:lnTo>
                  <a:lnTo>
                    <a:pt x="553847" y="1059192"/>
                  </a:lnTo>
                  <a:lnTo>
                    <a:pt x="600405" y="1046568"/>
                  </a:lnTo>
                  <a:lnTo>
                    <a:pt x="644677" y="1028890"/>
                  </a:lnTo>
                  <a:lnTo>
                    <a:pt x="686663" y="1006157"/>
                  </a:lnTo>
                  <a:lnTo>
                    <a:pt x="725754" y="978662"/>
                  </a:lnTo>
                  <a:lnTo>
                    <a:pt x="761390" y="946696"/>
                  </a:lnTo>
                  <a:lnTo>
                    <a:pt x="793559" y="910272"/>
                  </a:lnTo>
                  <a:lnTo>
                    <a:pt x="822261" y="869378"/>
                  </a:lnTo>
                  <a:lnTo>
                    <a:pt x="843407" y="831367"/>
                  </a:lnTo>
                  <a:lnTo>
                    <a:pt x="847496" y="824026"/>
                  </a:lnTo>
                  <a:lnTo>
                    <a:pt x="865441" y="782929"/>
                  </a:lnTo>
                  <a:lnTo>
                    <a:pt x="880135" y="738987"/>
                  </a:lnTo>
                  <a:lnTo>
                    <a:pt x="891552" y="692200"/>
                  </a:lnTo>
                  <a:lnTo>
                    <a:pt x="899718" y="642543"/>
                  </a:lnTo>
                  <a:lnTo>
                    <a:pt x="904621" y="590042"/>
                  </a:lnTo>
                  <a:lnTo>
                    <a:pt x="906246" y="534670"/>
                  </a:lnTo>
                  <a:close/>
                </a:path>
                <a:path w="1885950" h="1069339">
                  <a:moveTo>
                    <a:pt x="1885937" y="718248"/>
                  </a:moveTo>
                  <a:lnTo>
                    <a:pt x="1882902" y="670674"/>
                  </a:lnTo>
                  <a:lnTo>
                    <a:pt x="1873821" y="626287"/>
                  </a:lnTo>
                  <a:lnTo>
                    <a:pt x="1858670" y="585101"/>
                  </a:lnTo>
                  <a:lnTo>
                    <a:pt x="1837474" y="547128"/>
                  </a:lnTo>
                  <a:lnTo>
                    <a:pt x="1811261" y="512813"/>
                  </a:lnTo>
                  <a:lnTo>
                    <a:pt x="1781098" y="482523"/>
                  </a:lnTo>
                  <a:lnTo>
                    <a:pt x="1746999" y="456260"/>
                  </a:lnTo>
                  <a:lnTo>
                    <a:pt x="1708950" y="434035"/>
                  </a:lnTo>
                  <a:lnTo>
                    <a:pt x="1667852" y="416382"/>
                  </a:lnTo>
                  <a:lnTo>
                    <a:pt x="1624660" y="403745"/>
                  </a:lnTo>
                  <a:lnTo>
                    <a:pt x="1603933" y="400291"/>
                  </a:lnTo>
                  <a:lnTo>
                    <a:pt x="1603933" y="731469"/>
                  </a:lnTo>
                  <a:lnTo>
                    <a:pt x="1602828" y="750671"/>
                  </a:lnTo>
                  <a:lnTo>
                    <a:pt x="1599514" y="768565"/>
                  </a:lnTo>
                  <a:lnTo>
                    <a:pt x="1594116" y="784860"/>
                  </a:lnTo>
                  <a:lnTo>
                    <a:pt x="1594015" y="785190"/>
                  </a:lnTo>
                  <a:lnTo>
                    <a:pt x="1565186" y="826604"/>
                  </a:lnTo>
                  <a:lnTo>
                    <a:pt x="1520698" y="853122"/>
                  </a:lnTo>
                  <a:lnTo>
                    <a:pt x="1464398" y="862203"/>
                  </a:lnTo>
                  <a:lnTo>
                    <a:pt x="1444053" y="861199"/>
                  </a:lnTo>
                  <a:lnTo>
                    <a:pt x="1443393" y="861199"/>
                  </a:lnTo>
                  <a:lnTo>
                    <a:pt x="1404899" y="852716"/>
                  </a:lnTo>
                  <a:lnTo>
                    <a:pt x="1359369" y="825487"/>
                  </a:lnTo>
                  <a:lnTo>
                    <a:pt x="1330363" y="784860"/>
                  </a:lnTo>
                  <a:lnTo>
                    <a:pt x="1320457" y="732942"/>
                  </a:lnTo>
                  <a:lnTo>
                    <a:pt x="1321498" y="715327"/>
                  </a:lnTo>
                  <a:lnTo>
                    <a:pt x="1338808" y="663917"/>
                  </a:lnTo>
                  <a:lnTo>
                    <a:pt x="1373784" y="627291"/>
                  </a:lnTo>
                  <a:lnTo>
                    <a:pt x="1423073" y="606259"/>
                  </a:lnTo>
                  <a:lnTo>
                    <a:pt x="1462925" y="602221"/>
                  </a:lnTo>
                  <a:lnTo>
                    <a:pt x="1492973" y="604431"/>
                  </a:lnTo>
                  <a:lnTo>
                    <a:pt x="1544015" y="622058"/>
                  </a:lnTo>
                  <a:lnTo>
                    <a:pt x="1582026" y="656577"/>
                  </a:lnTo>
                  <a:lnTo>
                    <a:pt x="1601495" y="703580"/>
                  </a:lnTo>
                  <a:lnTo>
                    <a:pt x="1603933" y="731469"/>
                  </a:lnTo>
                  <a:lnTo>
                    <a:pt x="1603933" y="400291"/>
                  </a:lnTo>
                  <a:lnTo>
                    <a:pt x="1579372" y="396176"/>
                  </a:lnTo>
                  <a:lnTo>
                    <a:pt x="1531962" y="393636"/>
                  </a:lnTo>
                  <a:lnTo>
                    <a:pt x="1496834" y="394843"/>
                  </a:lnTo>
                  <a:lnTo>
                    <a:pt x="1431848" y="404393"/>
                  </a:lnTo>
                  <a:lnTo>
                    <a:pt x="1373962" y="423405"/>
                  </a:lnTo>
                  <a:lnTo>
                    <a:pt x="1324025" y="451307"/>
                  </a:lnTo>
                  <a:lnTo>
                    <a:pt x="1300734" y="469861"/>
                  </a:lnTo>
                  <a:lnTo>
                    <a:pt x="1301267" y="460057"/>
                  </a:lnTo>
                  <a:lnTo>
                    <a:pt x="1309814" y="412762"/>
                  </a:lnTo>
                  <a:lnTo>
                    <a:pt x="1324063" y="370751"/>
                  </a:lnTo>
                  <a:lnTo>
                    <a:pt x="1344002" y="334035"/>
                  </a:lnTo>
                  <a:lnTo>
                    <a:pt x="1369656" y="302590"/>
                  </a:lnTo>
                  <a:lnTo>
                    <a:pt x="1408252" y="271106"/>
                  </a:lnTo>
                  <a:lnTo>
                    <a:pt x="1452816" y="248615"/>
                  </a:lnTo>
                  <a:lnTo>
                    <a:pt x="1503362" y="235127"/>
                  </a:lnTo>
                  <a:lnTo>
                    <a:pt x="1559877" y="230619"/>
                  </a:lnTo>
                  <a:lnTo>
                    <a:pt x="1584693" y="231317"/>
                  </a:lnTo>
                  <a:lnTo>
                    <a:pt x="1633524" y="236816"/>
                  </a:lnTo>
                  <a:lnTo>
                    <a:pt x="1681175" y="248386"/>
                  </a:lnTo>
                  <a:lnTo>
                    <a:pt x="1727085" y="269303"/>
                  </a:lnTo>
                  <a:lnTo>
                    <a:pt x="1749348" y="283489"/>
                  </a:lnTo>
                  <a:lnTo>
                    <a:pt x="1776145" y="230619"/>
                  </a:lnTo>
                  <a:lnTo>
                    <a:pt x="1855101" y="74917"/>
                  </a:lnTo>
                  <a:lnTo>
                    <a:pt x="1825663" y="58254"/>
                  </a:lnTo>
                  <a:lnTo>
                    <a:pt x="1793214" y="43522"/>
                  </a:lnTo>
                  <a:lnTo>
                    <a:pt x="1719224" y="19837"/>
                  </a:lnTo>
                  <a:lnTo>
                    <a:pt x="1678774" y="11163"/>
                  </a:lnTo>
                  <a:lnTo>
                    <a:pt x="1637512" y="4965"/>
                  </a:lnTo>
                  <a:lnTo>
                    <a:pt x="1595424" y="1244"/>
                  </a:lnTo>
                  <a:lnTo>
                    <a:pt x="1552524" y="0"/>
                  </a:lnTo>
                  <a:lnTo>
                    <a:pt x="1499730" y="1841"/>
                  </a:lnTo>
                  <a:lnTo>
                    <a:pt x="1449120" y="7353"/>
                  </a:lnTo>
                  <a:lnTo>
                    <a:pt x="1400670" y="16535"/>
                  </a:lnTo>
                  <a:lnTo>
                    <a:pt x="1354378" y="29387"/>
                  </a:lnTo>
                  <a:lnTo>
                    <a:pt x="1310259" y="45910"/>
                  </a:lnTo>
                  <a:lnTo>
                    <a:pt x="1298816" y="51422"/>
                  </a:lnTo>
                  <a:lnTo>
                    <a:pt x="1298816" y="551332"/>
                  </a:lnTo>
                  <a:lnTo>
                    <a:pt x="1298587" y="538162"/>
                  </a:lnTo>
                  <a:lnTo>
                    <a:pt x="1298549" y="533565"/>
                  </a:lnTo>
                  <a:lnTo>
                    <a:pt x="1298460" y="525259"/>
                  </a:lnTo>
                  <a:lnTo>
                    <a:pt x="1298422" y="512622"/>
                  </a:lnTo>
                  <a:lnTo>
                    <a:pt x="1298575" y="509803"/>
                  </a:lnTo>
                  <a:lnTo>
                    <a:pt x="1298587" y="538162"/>
                  </a:lnTo>
                  <a:lnTo>
                    <a:pt x="1298752" y="547128"/>
                  </a:lnTo>
                  <a:lnTo>
                    <a:pt x="1298816" y="551332"/>
                  </a:lnTo>
                  <a:lnTo>
                    <a:pt x="1298816" y="51422"/>
                  </a:lnTo>
                  <a:lnTo>
                    <a:pt x="1221359" y="94919"/>
                  </a:lnTo>
                  <a:lnTo>
                    <a:pt x="1178636" y="128498"/>
                  </a:lnTo>
                  <a:lnTo>
                    <a:pt x="1140155" y="166839"/>
                  </a:lnTo>
                  <a:lnTo>
                    <a:pt x="1105903" y="209931"/>
                  </a:lnTo>
                  <a:lnTo>
                    <a:pt x="1076007" y="257606"/>
                  </a:lnTo>
                  <a:lnTo>
                    <a:pt x="1075893" y="257784"/>
                  </a:lnTo>
                  <a:lnTo>
                    <a:pt x="1054569" y="301142"/>
                  </a:lnTo>
                  <a:lnTo>
                    <a:pt x="1037120" y="347472"/>
                  </a:lnTo>
                  <a:lnTo>
                    <a:pt x="1023556" y="396773"/>
                  </a:lnTo>
                  <a:lnTo>
                    <a:pt x="1013879" y="449059"/>
                  </a:lnTo>
                  <a:lnTo>
                    <a:pt x="1008062" y="504329"/>
                  </a:lnTo>
                  <a:lnTo>
                    <a:pt x="1006221" y="559625"/>
                  </a:lnTo>
                  <a:lnTo>
                    <a:pt x="1006195" y="564769"/>
                  </a:lnTo>
                  <a:lnTo>
                    <a:pt x="1007783" y="616432"/>
                  </a:lnTo>
                  <a:lnTo>
                    <a:pt x="1012736" y="667346"/>
                  </a:lnTo>
                  <a:lnTo>
                    <a:pt x="1020991" y="715327"/>
                  </a:lnTo>
                  <a:lnTo>
                    <a:pt x="1032560" y="760374"/>
                  </a:lnTo>
                  <a:lnTo>
                    <a:pt x="1047432" y="802474"/>
                  </a:lnTo>
                  <a:lnTo>
                    <a:pt x="1065618" y="841641"/>
                  </a:lnTo>
                  <a:lnTo>
                    <a:pt x="1091285" y="884656"/>
                  </a:lnTo>
                  <a:lnTo>
                    <a:pt x="1120724" y="923188"/>
                  </a:lnTo>
                  <a:lnTo>
                    <a:pt x="1153909" y="957262"/>
                  </a:lnTo>
                  <a:lnTo>
                    <a:pt x="1190866" y="986878"/>
                  </a:lnTo>
                  <a:lnTo>
                    <a:pt x="1231595" y="1012012"/>
                  </a:lnTo>
                  <a:lnTo>
                    <a:pt x="1275676" y="1032649"/>
                  </a:lnTo>
                  <a:lnTo>
                    <a:pt x="1322755" y="1048689"/>
                  </a:lnTo>
                  <a:lnTo>
                    <a:pt x="1372844" y="1060145"/>
                  </a:lnTo>
                  <a:lnTo>
                    <a:pt x="1425930" y="1067015"/>
                  </a:lnTo>
                  <a:lnTo>
                    <a:pt x="1482026" y="1069301"/>
                  </a:lnTo>
                  <a:lnTo>
                    <a:pt x="1537182" y="1066596"/>
                  </a:lnTo>
                  <a:lnTo>
                    <a:pt x="1589595" y="1058468"/>
                  </a:lnTo>
                  <a:lnTo>
                    <a:pt x="1639265" y="1044930"/>
                  </a:lnTo>
                  <a:lnTo>
                    <a:pt x="1686191" y="1025982"/>
                  </a:lnTo>
                  <a:lnTo>
                    <a:pt x="1729409" y="1002118"/>
                  </a:lnTo>
                  <a:lnTo>
                    <a:pt x="1768055" y="973848"/>
                  </a:lnTo>
                  <a:lnTo>
                    <a:pt x="1802117" y="941158"/>
                  </a:lnTo>
                  <a:lnTo>
                    <a:pt x="1831594" y="904062"/>
                  </a:lnTo>
                  <a:lnTo>
                    <a:pt x="1855355" y="862990"/>
                  </a:lnTo>
                  <a:lnTo>
                    <a:pt x="1872348" y="818337"/>
                  </a:lnTo>
                  <a:lnTo>
                    <a:pt x="1882533" y="770089"/>
                  </a:lnTo>
                  <a:lnTo>
                    <a:pt x="1885937" y="718248"/>
                  </a:lnTo>
                  <a:close/>
                </a:path>
              </a:pathLst>
            </a:custGeom>
            <a:solidFill>
              <a:srgbClr val="DCC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70069" y="0"/>
            <a:ext cx="3930930" cy="2341645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3772077" y="9090673"/>
            <a:ext cx="495934" cy="272415"/>
          </a:xfrm>
          <a:custGeom>
            <a:avLst/>
            <a:gdLst/>
            <a:ahLst/>
            <a:cxnLst/>
            <a:rect l="l" t="t" r="r" b="b"/>
            <a:pathLst>
              <a:path w="495935" h="272415">
                <a:moveTo>
                  <a:pt x="219824" y="183261"/>
                </a:moveTo>
                <a:lnTo>
                  <a:pt x="205371" y="137871"/>
                </a:lnTo>
                <a:lnTo>
                  <a:pt x="192151" y="124587"/>
                </a:lnTo>
                <a:lnTo>
                  <a:pt x="179743" y="116166"/>
                </a:lnTo>
                <a:lnTo>
                  <a:pt x="162356" y="109207"/>
                </a:lnTo>
                <a:lnTo>
                  <a:pt x="151231" y="106934"/>
                </a:lnTo>
                <a:lnTo>
                  <a:pt x="154279" y="103632"/>
                </a:lnTo>
                <a:lnTo>
                  <a:pt x="196278" y="58293"/>
                </a:lnTo>
                <a:lnTo>
                  <a:pt x="206502" y="47244"/>
                </a:lnTo>
                <a:lnTo>
                  <a:pt x="206502" y="32385"/>
                </a:lnTo>
                <a:lnTo>
                  <a:pt x="206502" y="0"/>
                </a:lnTo>
                <a:lnTo>
                  <a:pt x="13716" y="0"/>
                </a:lnTo>
                <a:lnTo>
                  <a:pt x="13716" y="58293"/>
                </a:lnTo>
                <a:lnTo>
                  <a:pt x="118872" y="58293"/>
                </a:lnTo>
                <a:lnTo>
                  <a:pt x="71247" y="109728"/>
                </a:lnTo>
                <a:lnTo>
                  <a:pt x="71247" y="157353"/>
                </a:lnTo>
                <a:lnTo>
                  <a:pt x="102857" y="157353"/>
                </a:lnTo>
                <a:lnTo>
                  <a:pt x="112966" y="157797"/>
                </a:lnTo>
                <a:lnTo>
                  <a:pt x="143624" y="175399"/>
                </a:lnTo>
                <a:lnTo>
                  <a:pt x="143624" y="192151"/>
                </a:lnTo>
                <a:lnTo>
                  <a:pt x="109982" y="210718"/>
                </a:lnTo>
                <a:lnTo>
                  <a:pt x="108623" y="210718"/>
                </a:lnTo>
                <a:lnTo>
                  <a:pt x="101333" y="211074"/>
                </a:lnTo>
                <a:lnTo>
                  <a:pt x="63423" y="205460"/>
                </a:lnTo>
                <a:lnTo>
                  <a:pt x="27432" y="188976"/>
                </a:lnTo>
                <a:lnTo>
                  <a:pt x="0" y="245745"/>
                </a:lnTo>
                <a:lnTo>
                  <a:pt x="34823" y="261391"/>
                </a:lnTo>
                <a:lnTo>
                  <a:pt x="75869" y="270319"/>
                </a:lnTo>
                <a:lnTo>
                  <a:pt x="103632" y="272034"/>
                </a:lnTo>
                <a:lnTo>
                  <a:pt x="122897" y="271233"/>
                </a:lnTo>
                <a:lnTo>
                  <a:pt x="169532" y="259270"/>
                </a:lnTo>
                <a:lnTo>
                  <a:pt x="200444" y="235940"/>
                </a:lnTo>
                <a:lnTo>
                  <a:pt x="214680" y="211074"/>
                </a:lnTo>
                <a:lnTo>
                  <a:pt x="216738" y="205460"/>
                </a:lnTo>
                <a:lnTo>
                  <a:pt x="219049" y="194525"/>
                </a:lnTo>
                <a:lnTo>
                  <a:pt x="219824" y="183261"/>
                </a:lnTo>
                <a:close/>
              </a:path>
              <a:path w="495935" h="272415">
                <a:moveTo>
                  <a:pt x="495668" y="155829"/>
                </a:moveTo>
                <a:lnTo>
                  <a:pt x="456057" y="155829"/>
                </a:lnTo>
                <a:lnTo>
                  <a:pt x="456057" y="110490"/>
                </a:lnTo>
                <a:lnTo>
                  <a:pt x="384810" y="110490"/>
                </a:lnTo>
                <a:lnTo>
                  <a:pt x="384810" y="155829"/>
                </a:lnTo>
                <a:lnTo>
                  <a:pt x="330517" y="155829"/>
                </a:lnTo>
                <a:lnTo>
                  <a:pt x="439293" y="0"/>
                </a:lnTo>
                <a:lnTo>
                  <a:pt x="361175" y="0"/>
                </a:lnTo>
                <a:lnTo>
                  <a:pt x="241541" y="166484"/>
                </a:lnTo>
                <a:lnTo>
                  <a:pt x="241541" y="215633"/>
                </a:lnTo>
                <a:lnTo>
                  <a:pt x="382524" y="215633"/>
                </a:lnTo>
                <a:lnTo>
                  <a:pt x="382524" y="266700"/>
                </a:lnTo>
                <a:lnTo>
                  <a:pt x="456057" y="266700"/>
                </a:lnTo>
                <a:lnTo>
                  <a:pt x="456057" y="215633"/>
                </a:lnTo>
                <a:lnTo>
                  <a:pt x="495668" y="215633"/>
                </a:lnTo>
                <a:lnTo>
                  <a:pt x="495668" y="155829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n 234">
            <a:extLst>
              <a:ext uri="{FF2B5EF4-FFF2-40B4-BE49-F238E27FC236}">
                <a16:creationId xmlns:a16="http://schemas.microsoft.com/office/drawing/2014/main" xmlns="" id="{4499BED1-C23A-27F1-28CC-092CB0AEC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4984" y="2898344"/>
            <a:ext cx="174410" cy="12587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1571" y="2887861"/>
            <a:ext cx="1207415" cy="16943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111163" y="2887861"/>
            <a:ext cx="440690" cy="136525"/>
            <a:chOff x="3111163" y="2988983"/>
            <a:chExt cx="440690" cy="136525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11163" y="2988983"/>
              <a:ext cx="392940" cy="13636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31844" y="29919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46268" y="2926786"/>
            <a:ext cx="183314" cy="97434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917856" y="2890870"/>
            <a:ext cx="135890" cy="133350"/>
            <a:chOff x="3917856" y="2991992"/>
            <a:chExt cx="135890" cy="133350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7856" y="3027908"/>
              <a:ext cx="94056" cy="9743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33774" y="29919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154227" y="2887861"/>
            <a:ext cx="766445" cy="169545"/>
            <a:chOff x="4154227" y="2988983"/>
            <a:chExt cx="766445" cy="16954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54227" y="3027903"/>
              <a:ext cx="96723" cy="13051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73713" y="2988983"/>
              <a:ext cx="93333" cy="1349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93013" y="3027912"/>
              <a:ext cx="87121" cy="960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01640" y="2988983"/>
              <a:ext cx="131395" cy="13635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58989" y="3027903"/>
              <a:ext cx="96723" cy="13051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775987" y="2988983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5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5">
                  <a:moveTo>
                    <a:pt x="16052" y="0"/>
                  </a:moveTo>
                  <a:lnTo>
                    <a:pt x="9182" y="0"/>
                  </a:lnTo>
                  <a:lnTo>
                    <a:pt x="6223" y="1231"/>
                  </a:lnTo>
                  <a:lnTo>
                    <a:pt x="1244" y="6210"/>
                  </a:lnTo>
                  <a:lnTo>
                    <a:pt x="0" y="9169"/>
                  </a:lnTo>
                  <a:lnTo>
                    <a:pt x="0" y="16052"/>
                  </a:lnTo>
                  <a:lnTo>
                    <a:pt x="1244" y="19024"/>
                  </a:lnTo>
                  <a:lnTo>
                    <a:pt x="6223" y="23990"/>
                  </a:lnTo>
                  <a:lnTo>
                    <a:pt x="9182" y="25234"/>
                  </a:lnTo>
                  <a:lnTo>
                    <a:pt x="16052" y="25234"/>
                  </a:lnTo>
                  <a:lnTo>
                    <a:pt x="19024" y="23990"/>
                  </a:lnTo>
                  <a:lnTo>
                    <a:pt x="24002" y="19024"/>
                  </a:lnTo>
                  <a:lnTo>
                    <a:pt x="25247" y="16052"/>
                  </a:lnTo>
                  <a:lnTo>
                    <a:pt x="25247" y="9169"/>
                  </a:lnTo>
                  <a:lnTo>
                    <a:pt x="24002" y="6210"/>
                  </a:lnTo>
                  <a:lnTo>
                    <a:pt x="19024" y="1231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20969" y="3027904"/>
              <a:ext cx="99568" cy="9743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5008815" y="2926786"/>
            <a:ext cx="328930" cy="130810"/>
            <a:chOff x="5008815" y="3027908"/>
            <a:chExt cx="328930" cy="130810"/>
          </a:xfrm>
        </p:grpSpPr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008815" y="3027913"/>
              <a:ext cx="96723" cy="1305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33267" y="3029337"/>
              <a:ext cx="87121" cy="959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43158" y="3027908"/>
              <a:ext cx="94056" cy="97434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5424947" y="2887861"/>
            <a:ext cx="810260" cy="173355"/>
            <a:chOff x="5424947" y="2988983"/>
            <a:chExt cx="810260" cy="173355"/>
          </a:xfrm>
        </p:grpSpPr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424947" y="3027906"/>
              <a:ext cx="93357" cy="13407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39995" y="3027909"/>
              <a:ext cx="83731" cy="9743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51465" y="3027908"/>
              <a:ext cx="146328" cy="9743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25534" y="3027912"/>
              <a:ext cx="87121" cy="960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931840" y="2988983"/>
              <a:ext cx="104367" cy="13635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55596" y="3027909"/>
              <a:ext cx="179392" cy="97434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1536096" y="3168086"/>
            <a:ext cx="328930" cy="130810"/>
            <a:chOff x="1536096" y="3269208"/>
            <a:chExt cx="328930" cy="130810"/>
          </a:xfrm>
        </p:grpSpPr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36096" y="3269213"/>
              <a:ext cx="96723" cy="1305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0549" y="3270637"/>
              <a:ext cx="87122" cy="9599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70439" y="3269208"/>
              <a:ext cx="94056" cy="97434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971916" y="3132170"/>
            <a:ext cx="125730" cy="133350"/>
            <a:chOff x="1971916" y="3233292"/>
            <a:chExt cx="125730" cy="133350"/>
          </a:xfrm>
        </p:grpSpPr>
        <p:sp>
          <p:nvSpPr>
            <p:cNvPr id="35" name="object 35"/>
            <p:cNvSpPr/>
            <p:nvPr/>
          </p:nvSpPr>
          <p:spPr>
            <a:xfrm>
              <a:off x="1971916" y="32332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13525" y="3269209"/>
              <a:ext cx="83731" cy="97434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2208060" y="3129161"/>
            <a:ext cx="1057275" cy="136525"/>
            <a:chOff x="2208060" y="3230283"/>
            <a:chExt cx="1057275" cy="136525"/>
          </a:xfrm>
        </p:grpSpPr>
        <p:sp>
          <p:nvSpPr>
            <p:cNvPr id="38" name="object 38"/>
            <p:cNvSpPr/>
            <p:nvPr/>
          </p:nvSpPr>
          <p:spPr>
            <a:xfrm>
              <a:off x="2208060" y="3230283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23" y="1231"/>
                  </a:lnTo>
                  <a:lnTo>
                    <a:pt x="1244" y="6210"/>
                  </a:lnTo>
                  <a:lnTo>
                    <a:pt x="0" y="9169"/>
                  </a:lnTo>
                  <a:lnTo>
                    <a:pt x="0" y="16052"/>
                  </a:lnTo>
                  <a:lnTo>
                    <a:pt x="1244" y="19024"/>
                  </a:lnTo>
                  <a:lnTo>
                    <a:pt x="6223" y="23990"/>
                  </a:lnTo>
                  <a:lnTo>
                    <a:pt x="9182" y="25234"/>
                  </a:lnTo>
                  <a:lnTo>
                    <a:pt x="16052" y="25234"/>
                  </a:lnTo>
                  <a:lnTo>
                    <a:pt x="19011" y="23990"/>
                  </a:lnTo>
                  <a:lnTo>
                    <a:pt x="24002" y="19024"/>
                  </a:lnTo>
                  <a:lnTo>
                    <a:pt x="25247" y="16052"/>
                  </a:lnTo>
                  <a:lnTo>
                    <a:pt x="25247" y="9169"/>
                  </a:lnTo>
                  <a:lnTo>
                    <a:pt x="24002" y="6210"/>
                  </a:lnTo>
                  <a:lnTo>
                    <a:pt x="19011" y="1231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59265" y="3269212"/>
              <a:ext cx="87122" cy="9601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365931" y="3230805"/>
              <a:ext cx="166969" cy="13583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555481" y="3269208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24"/>
                  </a:lnTo>
                  <a:lnTo>
                    <a:pt x="19913" y="96024"/>
                  </a:lnTo>
                  <a:lnTo>
                    <a:pt x="19913" y="55473"/>
                  </a:lnTo>
                  <a:lnTo>
                    <a:pt x="20380" y="47798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26064" y="3269212"/>
              <a:ext cx="152552" cy="9601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99251" y="3269209"/>
              <a:ext cx="83731" cy="9743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904491" y="3230283"/>
              <a:ext cx="131392" cy="13635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55612" y="3232760"/>
              <a:ext cx="99580" cy="13388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177769" y="3269212"/>
              <a:ext cx="87122" cy="96012"/>
            </a:xfrm>
            <a:prstGeom prst="rect">
              <a:avLst/>
            </a:prstGeom>
          </p:spPr>
        </p:pic>
      </p:grpSp>
      <p:grpSp>
        <p:nvGrpSpPr>
          <p:cNvPr id="47" name="object 47"/>
          <p:cNvGrpSpPr/>
          <p:nvPr/>
        </p:nvGrpSpPr>
        <p:grpSpPr>
          <a:xfrm>
            <a:off x="3369648" y="3132165"/>
            <a:ext cx="492759" cy="133350"/>
            <a:chOff x="3369648" y="3233287"/>
            <a:chExt cx="492759" cy="133350"/>
          </a:xfrm>
        </p:grpSpPr>
        <p:pic>
          <p:nvPicPr>
            <p:cNvPr id="48" name="object 4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369648" y="3269204"/>
              <a:ext cx="191852" cy="9743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84079" y="3233287"/>
              <a:ext cx="96723" cy="13335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703566" y="3269208"/>
              <a:ext cx="158600" cy="97434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3969588" y="3132170"/>
            <a:ext cx="220979" cy="133350"/>
            <a:chOff x="3969588" y="3233292"/>
            <a:chExt cx="220979" cy="133350"/>
          </a:xfrm>
        </p:grpSpPr>
        <p:sp>
          <p:nvSpPr>
            <p:cNvPr id="52" name="object 52"/>
            <p:cNvSpPr/>
            <p:nvPr/>
          </p:nvSpPr>
          <p:spPr>
            <a:xfrm>
              <a:off x="3969588" y="32332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011196" y="3269209"/>
              <a:ext cx="83731" cy="9743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114124" y="3269208"/>
              <a:ext cx="75933" cy="97434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4290886" y="3129161"/>
            <a:ext cx="727075" cy="136525"/>
            <a:chOff x="4290886" y="3230283"/>
            <a:chExt cx="727075" cy="136525"/>
          </a:xfrm>
        </p:grpSpPr>
        <p:pic>
          <p:nvPicPr>
            <p:cNvPr id="56" name="object 5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90886" y="3230283"/>
              <a:ext cx="98690" cy="13495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415536" y="3269212"/>
              <a:ext cx="87121" cy="9601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523289" y="3269209"/>
              <a:ext cx="83731" cy="9743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634761" y="3269212"/>
              <a:ext cx="87121" cy="9601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743043" y="3269209"/>
              <a:ext cx="179392" cy="9743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941633" y="3269208"/>
              <a:ext cx="75933" cy="97434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5125690" y="3129161"/>
            <a:ext cx="725170" cy="169545"/>
            <a:chOff x="5125690" y="3230283"/>
            <a:chExt cx="725170" cy="169545"/>
          </a:xfrm>
        </p:grpSpPr>
        <p:pic>
          <p:nvPicPr>
            <p:cNvPr id="63" name="object 6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125690" y="3269203"/>
              <a:ext cx="96723" cy="13051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244102" y="3232414"/>
              <a:ext cx="87134" cy="13422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360032" y="3233287"/>
              <a:ext cx="96723" cy="13335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479516" y="3230282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4" h="135254">
                  <a:moveTo>
                    <a:pt x="19913" y="3009"/>
                  </a:moveTo>
                  <a:lnTo>
                    <a:pt x="0" y="3009"/>
                  </a:lnTo>
                  <a:lnTo>
                    <a:pt x="0" y="134950"/>
                  </a:lnTo>
                  <a:lnTo>
                    <a:pt x="19913" y="134950"/>
                  </a:lnTo>
                  <a:lnTo>
                    <a:pt x="19913" y="3009"/>
                  </a:lnTo>
                  <a:close/>
                </a:path>
                <a:path w="71754" h="135254">
                  <a:moveTo>
                    <a:pt x="68630" y="40373"/>
                  </a:moveTo>
                  <a:lnTo>
                    <a:pt x="48717" y="40373"/>
                  </a:lnTo>
                  <a:lnTo>
                    <a:pt x="48717" y="134950"/>
                  </a:lnTo>
                  <a:lnTo>
                    <a:pt x="68630" y="134950"/>
                  </a:lnTo>
                  <a:lnTo>
                    <a:pt x="68630" y="40373"/>
                  </a:lnTo>
                  <a:close/>
                </a:path>
                <a:path w="71754" h="135254">
                  <a:moveTo>
                    <a:pt x="71475" y="9169"/>
                  </a:moveTo>
                  <a:lnTo>
                    <a:pt x="70231" y="6210"/>
                  </a:lnTo>
                  <a:lnTo>
                    <a:pt x="65252" y="1231"/>
                  </a:lnTo>
                  <a:lnTo>
                    <a:pt x="62280" y="0"/>
                  </a:lnTo>
                  <a:lnTo>
                    <a:pt x="55410" y="0"/>
                  </a:lnTo>
                  <a:lnTo>
                    <a:pt x="52451" y="1231"/>
                  </a:lnTo>
                  <a:lnTo>
                    <a:pt x="47472" y="6210"/>
                  </a:lnTo>
                  <a:lnTo>
                    <a:pt x="46240" y="9169"/>
                  </a:lnTo>
                  <a:lnTo>
                    <a:pt x="46240" y="16052"/>
                  </a:lnTo>
                  <a:lnTo>
                    <a:pt x="47472" y="19024"/>
                  </a:lnTo>
                  <a:lnTo>
                    <a:pt x="49974" y="21501"/>
                  </a:lnTo>
                  <a:lnTo>
                    <a:pt x="52451" y="23990"/>
                  </a:lnTo>
                  <a:lnTo>
                    <a:pt x="55410" y="25234"/>
                  </a:lnTo>
                  <a:lnTo>
                    <a:pt x="62280" y="25234"/>
                  </a:lnTo>
                  <a:lnTo>
                    <a:pt x="65252" y="23990"/>
                  </a:lnTo>
                  <a:lnTo>
                    <a:pt x="70231" y="19024"/>
                  </a:lnTo>
                  <a:lnTo>
                    <a:pt x="71475" y="16052"/>
                  </a:lnTo>
                  <a:lnTo>
                    <a:pt x="71475" y="9169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570722" y="3269206"/>
              <a:ext cx="184555" cy="9743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774475" y="3269208"/>
              <a:ext cx="75933" cy="97434"/>
            </a:xfrm>
            <a:prstGeom prst="rect">
              <a:avLst/>
            </a:prstGeom>
          </p:spPr>
        </p:pic>
      </p:grpSp>
      <p:pic>
        <p:nvPicPr>
          <p:cNvPr id="69" name="object 69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5950005" y="3168086"/>
            <a:ext cx="285019" cy="97435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1535904" y="3373470"/>
            <a:ext cx="459740" cy="151130"/>
            <a:chOff x="1535904" y="3474592"/>
            <a:chExt cx="459740" cy="151130"/>
          </a:xfrm>
        </p:grpSpPr>
        <p:pic>
          <p:nvPicPr>
            <p:cNvPr id="71" name="object 7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535904" y="3510506"/>
              <a:ext cx="88023" cy="97434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644548" y="34745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86153" y="3510509"/>
              <a:ext cx="83731" cy="9743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97624" y="3510508"/>
              <a:ext cx="146314" cy="97435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969008" y="3581633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69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37"/>
                  </a:lnTo>
                  <a:lnTo>
                    <a:pt x="0" y="13335"/>
                  </a:lnTo>
                  <a:lnTo>
                    <a:pt x="0" y="18897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2060096" y="3370461"/>
            <a:ext cx="821690" cy="136525"/>
            <a:chOff x="2060096" y="3471583"/>
            <a:chExt cx="821690" cy="136525"/>
          </a:xfrm>
        </p:grpSpPr>
        <p:pic>
          <p:nvPicPr>
            <p:cNvPr id="77" name="object 7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060096" y="3510509"/>
              <a:ext cx="83731" cy="9743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165335" y="3510506"/>
              <a:ext cx="388319" cy="97436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2573743" y="3471583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10" y="1231"/>
                  </a:lnTo>
                  <a:lnTo>
                    <a:pt x="1244" y="6210"/>
                  </a:lnTo>
                  <a:lnTo>
                    <a:pt x="0" y="9169"/>
                  </a:lnTo>
                  <a:lnTo>
                    <a:pt x="0" y="16052"/>
                  </a:lnTo>
                  <a:lnTo>
                    <a:pt x="1244" y="19024"/>
                  </a:lnTo>
                  <a:lnTo>
                    <a:pt x="6210" y="23990"/>
                  </a:lnTo>
                  <a:lnTo>
                    <a:pt x="9182" y="25234"/>
                  </a:lnTo>
                  <a:lnTo>
                    <a:pt x="16052" y="25234"/>
                  </a:lnTo>
                  <a:lnTo>
                    <a:pt x="19011" y="23990"/>
                  </a:lnTo>
                  <a:lnTo>
                    <a:pt x="24002" y="19024"/>
                  </a:lnTo>
                  <a:lnTo>
                    <a:pt x="25247" y="16052"/>
                  </a:lnTo>
                  <a:lnTo>
                    <a:pt x="25247" y="9169"/>
                  </a:lnTo>
                  <a:lnTo>
                    <a:pt x="24002" y="6210"/>
                  </a:lnTo>
                  <a:lnTo>
                    <a:pt x="19011" y="1231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624943" y="3474587"/>
              <a:ext cx="96723" cy="133350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2744431" y="34745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787108" y="3510508"/>
              <a:ext cx="94056" cy="97434"/>
            </a:xfrm>
            <a:prstGeom prst="rect">
              <a:avLst/>
            </a:prstGeom>
          </p:spPr>
        </p:pic>
      </p:grpSp>
      <p:pic>
        <p:nvPicPr>
          <p:cNvPr id="83" name="object 83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2935799" y="3410812"/>
            <a:ext cx="99212" cy="132283"/>
          </a:xfrm>
          <a:prstGeom prst="rect">
            <a:avLst/>
          </a:prstGeom>
        </p:spPr>
      </p:pic>
      <p:grpSp>
        <p:nvGrpSpPr>
          <p:cNvPr id="84" name="object 84"/>
          <p:cNvGrpSpPr/>
          <p:nvPr/>
        </p:nvGrpSpPr>
        <p:grpSpPr>
          <a:xfrm>
            <a:off x="3083248" y="3370461"/>
            <a:ext cx="923925" cy="136525"/>
            <a:chOff x="3083248" y="3471583"/>
            <a:chExt cx="923925" cy="136525"/>
          </a:xfrm>
        </p:grpSpPr>
        <p:pic>
          <p:nvPicPr>
            <p:cNvPr id="85" name="object 85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083248" y="3510508"/>
              <a:ext cx="202692" cy="9743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307807" y="3471583"/>
              <a:ext cx="210689" cy="134950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538226" y="3510506"/>
              <a:ext cx="184556" cy="9743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750518" y="3474587"/>
              <a:ext cx="96723" cy="133350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870007" y="34745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12683" y="3510508"/>
              <a:ext cx="94056" cy="97434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4074170" y="3409381"/>
            <a:ext cx="286385" cy="130810"/>
            <a:chOff x="4074170" y="3510503"/>
            <a:chExt cx="286385" cy="130810"/>
          </a:xfrm>
        </p:grpSpPr>
        <p:pic>
          <p:nvPicPr>
            <p:cNvPr id="92" name="object 9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074170" y="3510503"/>
              <a:ext cx="212830" cy="130517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4309582" y="3510508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46"/>
                  </a:lnTo>
                  <a:lnTo>
                    <a:pt x="19913" y="1422"/>
                  </a:lnTo>
                  <a:lnTo>
                    <a:pt x="0" y="1422"/>
                  </a:lnTo>
                  <a:lnTo>
                    <a:pt x="0" y="96024"/>
                  </a:lnTo>
                  <a:lnTo>
                    <a:pt x="19913" y="96024"/>
                  </a:lnTo>
                  <a:lnTo>
                    <a:pt x="19913" y="55473"/>
                  </a:lnTo>
                  <a:lnTo>
                    <a:pt x="20380" y="47798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4" name="object 94"/>
          <p:cNvGrpSpPr/>
          <p:nvPr/>
        </p:nvGrpSpPr>
        <p:grpSpPr>
          <a:xfrm>
            <a:off x="4425746" y="3373470"/>
            <a:ext cx="125730" cy="133350"/>
            <a:chOff x="4425746" y="3474592"/>
            <a:chExt cx="125730" cy="133350"/>
          </a:xfrm>
        </p:grpSpPr>
        <p:sp>
          <p:nvSpPr>
            <p:cNvPr id="95" name="object 95"/>
            <p:cNvSpPr/>
            <p:nvPr/>
          </p:nvSpPr>
          <p:spPr>
            <a:xfrm>
              <a:off x="4425746" y="34745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467354" y="3510509"/>
              <a:ext cx="83731" cy="97434"/>
            </a:xfrm>
            <a:prstGeom prst="rect">
              <a:avLst/>
            </a:prstGeom>
          </p:spPr>
        </p:pic>
      </p:grpSp>
      <p:pic>
        <p:nvPicPr>
          <p:cNvPr id="97" name="object 97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618160" y="3370461"/>
            <a:ext cx="1621979" cy="172634"/>
          </a:xfrm>
          <a:prstGeom prst="rect">
            <a:avLst/>
          </a:prstGeom>
        </p:spPr>
      </p:pic>
      <p:grpSp>
        <p:nvGrpSpPr>
          <p:cNvPr id="98" name="object 98"/>
          <p:cNvGrpSpPr/>
          <p:nvPr/>
        </p:nvGrpSpPr>
        <p:grpSpPr>
          <a:xfrm>
            <a:off x="1535031" y="3622416"/>
            <a:ext cx="651510" cy="125730"/>
            <a:chOff x="1535031" y="3723538"/>
            <a:chExt cx="651510" cy="125730"/>
          </a:xfrm>
        </p:grpSpPr>
        <p:pic>
          <p:nvPicPr>
            <p:cNvPr id="99" name="object 9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35031" y="3751809"/>
              <a:ext cx="83731" cy="9743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640271" y="3723538"/>
              <a:ext cx="275587" cy="12570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938440" y="3751808"/>
              <a:ext cx="247857" cy="97434"/>
            </a:xfrm>
            <a:prstGeom prst="rect">
              <a:avLst/>
            </a:prstGeom>
          </p:spPr>
        </p:pic>
      </p:grpSp>
      <p:pic>
        <p:nvPicPr>
          <p:cNvPr id="102" name="object 102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262225" y="3611761"/>
            <a:ext cx="1073010" cy="136362"/>
          </a:xfrm>
          <a:prstGeom prst="rect">
            <a:avLst/>
          </a:prstGeom>
        </p:spPr>
      </p:pic>
      <p:grpSp>
        <p:nvGrpSpPr>
          <p:cNvPr id="103" name="object 103"/>
          <p:cNvGrpSpPr/>
          <p:nvPr/>
        </p:nvGrpSpPr>
        <p:grpSpPr>
          <a:xfrm>
            <a:off x="3419881" y="3611761"/>
            <a:ext cx="628650" cy="169545"/>
            <a:chOff x="3419881" y="3712883"/>
            <a:chExt cx="628650" cy="169545"/>
          </a:xfrm>
        </p:grpSpPr>
        <p:sp>
          <p:nvSpPr>
            <p:cNvPr id="104" name="object 104"/>
            <p:cNvSpPr/>
            <p:nvPr/>
          </p:nvSpPr>
          <p:spPr>
            <a:xfrm>
              <a:off x="3419881" y="3723538"/>
              <a:ext cx="21590" cy="124460"/>
            </a:xfrm>
            <a:custGeom>
              <a:avLst/>
              <a:gdLst/>
              <a:ahLst/>
              <a:cxnLst/>
              <a:rect l="l" t="t" r="r" b="b"/>
              <a:pathLst>
                <a:path w="21589" h="124460">
                  <a:moveTo>
                    <a:pt x="20967" y="0"/>
                  </a:moveTo>
                  <a:lnTo>
                    <a:pt x="0" y="0"/>
                  </a:lnTo>
                  <a:lnTo>
                    <a:pt x="0" y="124282"/>
                  </a:lnTo>
                  <a:lnTo>
                    <a:pt x="20967" y="124282"/>
                  </a:lnTo>
                  <a:lnTo>
                    <a:pt x="2096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472500" y="3751812"/>
              <a:ext cx="152552" cy="9601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652800" y="3751803"/>
              <a:ext cx="96723" cy="130517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3772294" y="3712882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4" h="135254">
                  <a:moveTo>
                    <a:pt x="19913" y="3009"/>
                  </a:moveTo>
                  <a:lnTo>
                    <a:pt x="0" y="3009"/>
                  </a:lnTo>
                  <a:lnTo>
                    <a:pt x="0" y="134950"/>
                  </a:lnTo>
                  <a:lnTo>
                    <a:pt x="19913" y="134950"/>
                  </a:lnTo>
                  <a:lnTo>
                    <a:pt x="19913" y="3009"/>
                  </a:lnTo>
                  <a:close/>
                </a:path>
                <a:path w="71754" h="135254">
                  <a:moveTo>
                    <a:pt x="68630" y="40360"/>
                  </a:moveTo>
                  <a:lnTo>
                    <a:pt x="48717" y="40360"/>
                  </a:lnTo>
                  <a:lnTo>
                    <a:pt x="48717" y="134950"/>
                  </a:lnTo>
                  <a:lnTo>
                    <a:pt x="68630" y="134950"/>
                  </a:lnTo>
                  <a:lnTo>
                    <a:pt x="68630" y="40360"/>
                  </a:lnTo>
                  <a:close/>
                </a:path>
                <a:path w="71754" h="135254">
                  <a:moveTo>
                    <a:pt x="71462" y="9169"/>
                  </a:moveTo>
                  <a:lnTo>
                    <a:pt x="70231" y="6210"/>
                  </a:lnTo>
                  <a:lnTo>
                    <a:pt x="65239" y="1231"/>
                  </a:lnTo>
                  <a:lnTo>
                    <a:pt x="62280" y="0"/>
                  </a:lnTo>
                  <a:lnTo>
                    <a:pt x="55410" y="0"/>
                  </a:lnTo>
                  <a:lnTo>
                    <a:pt x="52438" y="1231"/>
                  </a:lnTo>
                  <a:lnTo>
                    <a:pt x="47472" y="6210"/>
                  </a:lnTo>
                  <a:lnTo>
                    <a:pt x="46228" y="9169"/>
                  </a:lnTo>
                  <a:lnTo>
                    <a:pt x="46228" y="16052"/>
                  </a:lnTo>
                  <a:lnTo>
                    <a:pt x="47472" y="19024"/>
                  </a:lnTo>
                  <a:lnTo>
                    <a:pt x="52438" y="23990"/>
                  </a:lnTo>
                  <a:lnTo>
                    <a:pt x="55410" y="25234"/>
                  </a:lnTo>
                  <a:lnTo>
                    <a:pt x="62280" y="25234"/>
                  </a:lnTo>
                  <a:lnTo>
                    <a:pt x="65239" y="23990"/>
                  </a:lnTo>
                  <a:lnTo>
                    <a:pt x="70231" y="19024"/>
                  </a:lnTo>
                  <a:lnTo>
                    <a:pt x="71462" y="16052"/>
                  </a:lnTo>
                  <a:lnTo>
                    <a:pt x="71462" y="9169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863490" y="3751806"/>
              <a:ext cx="184543" cy="97438"/>
            </a:xfrm>
            <a:prstGeom prst="rect">
              <a:avLst/>
            </a:prstGeom>
          </p:spPr>
        </p:pic>
      </p:grpSp>
      <p:grpSp>
        <p:nvGrpSpPr>
          <p:cNvPr id="109" name="object 109"/>
          <p:cNvGrpSpPr/>
          <p:nvPr/>
        </p:nvGrpSpPr>
        <p:grpSpPr>
          <a:xfrm>
            <a:off x="4131614" y="3614770"/>
            <a:ext cx="125730" cy="133350"/>
            <a:chOff x="4131614" y="3715892"/>
            <a:chExt cx="125730" cy="133350"/>
          </a:xfrm>
        </p:grpSpPr>
        <p:sp>
          <p:nvSpPr>
            <p:cNvPr id="110" name="object 110"/>
            <p:cNvSpPr/>
            <p:nvPr/>
          </p:nvSpPr>
          <p:spPr>
            <a:xfrm>
              <a:off x="4131614" y="37158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173220" y="3751809"/>
              <a:ext cx="83731" cy="97434"/>
            </a:xfrm>
            <a:prstGeom prst="rect">
              <a:avLst/>
            </a:prstGeom>
          </p:spPr>
        </p:pic>
      </p:grpSp>
      <p:grpSp>
        <p:nvGrpSpPr>
          <p:cNvPr id="112" name="object 112"/>
          <p:cNvGrpSpPr/>
          <p:nvPr/>
        </p:nvGrpSpPr>
        <p:grpSpPr>
          <a:xfrm>
            <a:off x="4334486" y="3611761"/>
            <a:ext cx="1014730" cy="173355"/>
            <a:chOff x="4334486" y="3712883"/>
            <a:chExt cx="1014730" cy="173355"/>
          </a:xfrm>
        </p:grpSpPr>
        <p:pic>
          <p:nvPicPr>
            <p:cNvPr id="113" name="object 11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334486" y="3715894"/>
              <a:ext cx="96723" cy="133350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457522" y="3712883"/>
              <a:ext cx="238955" cy="136353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4725288" y="37158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768131" y="3751806"/>
              <a:ext cx="93357" cy="134073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883179" y="3751809"/>
              <a:ext cx="83731" cy="97434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988420" y="3712883"/>
              <a:ext cx="131394" cy="136357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139539" y="3715360"/>
              <a:ext cx="99580" cy="133883"/>
            </a:xfrm>
            <a:prstGeom prst="rect">
              <a:avLst/>
            </a:prstGeom>
          </p:spPr>
        </p:pic>
        <p:pic>
          <p:nvPicPr>
            <p:cNvPr id="120" name="object 12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261698" y="3751812"/>
              <a:ext cx="87121" cy="96012"/>
            </a:xfrm>
            <a:prstGeom prst="rect">
              <a:avLst/>
            </a:prstGeom>
          </p:spPr>
        </p:pic>
      </p:grpSp>
      <p:grpSp>
        <p:nvGrpSpPr>
          <p:cNvPr id="121" name="object 121"/>
          <p:cNvGrpSpPr/>
          <p:nvPr/>
        </p:nvGrpSpPr>
        <p:grpSpPr>
          <a:xfrm>
            <a:off x="5426166" y="3622416"/>
            <a:ext cx="808990" cy="159385"/>
            <a:chOff x="5426166" y="3723538"/>
            <a:chExt cx="808990" cy="159385"/>
          </a:xfrm>
        </p:grpSpPr>
        <p:pic>
          <p:nvPicPr>
            <p:cNvPr id="122" name="object 1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426166" y="3751804"/>
              <a:ext cx="99568" cy="97434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548312" y="3751803"/>
              <a:ext cx="212831" cy="130517"/>
            </a:xfrm>
            <a:prstGeom prst="rect">
              <a:avLst/>
            </a:prstGeom>
          </p:spPr>
        </p:pic>
        <p:pic>
          <p:nvPicPr>
            <p:cNvPr id="124" name="object 12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783724" y="3723538"/>
              <a:ext cx="230948" cy="125704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043480" y="3751812"/>
              <a:ext cx="87121" cy="96012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151232" y="3751809"/>
              <a:ext cx="83731" cy="97434"/>
            </a:xfrm>
            <a:prstGeom prst="rect">
              <a:avLst/>
            </a:prstGeom>
          </p:spPr>
        </p:pic>
      </p:grpSp>
      <p:pic>
        <p:nvPicPr>
          <p:cNvPr id="127" name="object 127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529336" y="3893412"/>
            <a:ext cx="99212" cy="132283"/>
          </a:xfrm>
          <a:prstGeom prst="rect">
            <a:avLst/>
          </a:prstGeom>
        </p:spPr>
      </p:pic>
      <p:pic>
        <p:nvPicPr>
          <p:cNvPr id="128" name="object 128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755736" y="3891982"/>
            <a:ext cx="200032" cy="97435"/>
          </a:xfrm>
          <a:prstGeom prst="rect">
            <a:avLst/>
          </a:prstGeom>
        </p:spPr>
      </p:pic>
      <p:grpSp>
        <p:nvGrpSpPr>
          <p:cNvPr id="129" name="object 129"/>
          <p:cNvGrpSpPr/>
          <p:nvPr/>
        </p:nvGrpSpPr>
        <p:grpSpPr>
          <a:xfrm>
            <a:off x="1978339" y="3853061"/>
            <a:ext cx="990600" cy="169545"/>
            <a:chOff x="1978339" y="3954183"/>
            <a:chExt cx="990600" cy="169545"/>
          </a:xfrm>
        </p:grpSpPr>
        <p:pic>
          <p:nvPicPr>
            <p:cNvPr id="130" name="object 13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158640" y="3993103"/>
              <a:ext cx="96723" cy="130517"/>
            </a:xfrm>
            <a:prstGeom prst="rect">
              <a:avLst/>
            </a:prstGeom>
          </p:spPr>
        </p:pic>
        <p:pic>
          <p:nvPicPr>
            <p:cNvPr id="131" name="object 1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978339" y="3993112"/>
              <a:ext cx="152552" cy="96012"/>
            </a:xfrm>
            <a:prstGeom prst="rect">
              <a:avLst/>
            </a:prstGeom>
          </p:spPr>
        </p:pic>
        <p:pic>
          <p:nvPicPr>
            <p:cNvPr id="132" name="object 13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2278127" y="3993108"/>
              <a:ext cx="158587" cy="97434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58582" y="3993112"/>
              <a:ext cx="87122" cy="96012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2564909" y="3993108"/>
              <a:ext cx="75933" cy="97434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2660929" y="3954183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23" y="1231"/>
                  </a:lnTo>
                  <a:lnTo>
                    <a:pt x="1244" y="6210"/>
                  </a:lnTo>
                  <a:lnTo>
                    <a:pt x="0" y="9169"/>
                  </a:lnTo>
                  <a:lnTo>
                    <a:pt x="0" y="16052"/>
                  </a:lnTo>
                  <a:lnTo>
                    <a:pt x="1244" y="19024"/>
                  </a:lnTo>
                  <a:lnTo>
                    <a:pt x="6223" y="23990"/>
                  </a:lnTo>
                  <a:lnTo>
                    <a:pt x="9182" y="25234"/>
                  </a:lnTo>
                  <a:lnTo>
                    <a:pt x="16052" y="25234"/>
                  </a:lnTo>
                  <a:lnTo>
                    <a:pt x="19024" y="23990"/>
                  </a:lnTo>
                  <a:lnTo>
                    <a:pt x="24003" y="19024"/>
                  </a:lnTo>
                  <a:lnTo>
                    <a:pt x="25247" y="16052"/>
                  </a:lnTo>
                  <a:lnTo>
                    <a:pt x="25247" y="9169"/>
                  </a:lnTo>
                  <a:lnTo>
                    <a:pt x="24003" y="6210"/>
                  </a:lnTo>
                  <a:lnTo>
                    <a:pt x="19024" y="1231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712131" y="3957187"/>
              <a:ext cx="96723" cy="133350"/>
            </a:xfrm>
            <a:prstGeom prst="rect">
              <a:avLst/>
            </a:prstGeom>
          </p:spPr>
        </p:pic>
        <p:sp>
          <p:nvSpPr>
            <p:cNvPr id="137" name="object 137"/>
            <p:cNvSpPr/>
            <p:nvPr/>
          </p:nvSpPr>
          <p:spPr>
            <a:xfrm>
              <a:off x="2831617" y="39571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8" name="object 13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74296" y="3993108"/>
              <a:ext cx="94056" cy="97434"/>
            </a:xfrm>
            <a:prstGeom prst="rect">
              <a:avLst/>
            </a:prstGeom>
          </p:spPr>
        </p:pic>
      </p:grpSp>
      <p:grpSp>
        <p:nvGrpSpPr>
          <p:cNvPr id="139" name="object 139"/>
          <p:cNvGrpSpPr/>
          <p:nvPr/>
        </p:nvGrpSpPr>
        <p:grpSpPr>
          <a:xfrm>
            <a:off x="3101954" y="3856072"/>
            <a:ext cx="213995" cy="133350"/>
            <a:chOff x="3101954" y="3957194"/>
            <a:chExt cx="213995" cy="133350"/>
          </a:xfrm>
        </p:grpSpPr>
        <p:pic>
          <p:nvPicPr>
            <p:cNvPr id="140" name="object 14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101954" y="3957194"/>
              <a:ext cx="96723" cy="133350"/>
            </a:xfrm>
            <a:prstGeom prst="rect">
              <a:avLst/>
            </a:prstGeom>
          </p:spPr>
        </p:pic>
        <p:pic>
          <p:nvPicPr>
            <p:cNvPr id="141" name="object 14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3221438" y="3993108"/>
              <a:ext cx="94056" cy="97434"/>
            </a:xfrm>
            <a:prstGeom prst="rect">
              <a:avLst/>
            </a:prstGeom>
          </p:spPr>
        </p:pic>
      </p:grpSp>
      <p:grpSp>
        <p:nvGrpSpPr>
          <p:cNvPr id="142" name="object 142"/>
          <p:cNvGrpSpPr/>
          <p:nvPr/>
        </p:nvGrpSpPr>
        <p:grpSpPr>
          <a:xfrm>
            <a:off x="3449083" y="3856072"/>
            <a:ext cx="485775" cy="133350"/>
            <a:chOff x="3449083" y="3957194"/>
            <a:chExt cx="485775" cy="133350"/>
          </a:xfrm>
        </p:grpSpPr>
        <p:pic>
          <p:nvPicPr>
            <p:cNvPr id="143" name="object 143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449083" y="3957194"/>
              <a:ext cx="96723" cy="133350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567502" y="3993109"/>
              <a:ext cx="83731" cy="97434"/>
            </a:xfrm>
            <a:prstGeom prst="rect">
              <a:avLst/>
            </a:prstGeom>
          </p:spPr>
        </p:pic>
        <p:pic>
          <p:nvPicPr>
            <p:cNvPr id="145" name="object 14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670607" y="3964838"/>
              <a:ext cx="264209" cy="125704"/>
            </a:xfrm>
            <a:prstGeom prst="rect">
              <a:avLst/>
            </a:prstGeom>
          </p:spPr>
        </p:pic>
      </p:grpSp>
      <p:grpSp>
        <p:nvGrpSpPr>
          <p:cNvPr id="146" name="object 146"/>
          <p:cNvGrpSpPr/>
          <p:nvPr/>
        </p:nvGrpSpPr>
        <p:grpSpPr>
          <a:xfrm>
            <a:off x="4066622" y="3856065"/>
            <a:ext cx="492759" cy="133350"/>
            <a:chOff x="4066622" y="3957187"/>
            <a:chExt cx="492759" cy="133350"/>
          </a:xfrm>
        </p:grpSpPr>
        <p:pic>
          <p:nvPicPr>
            <p:cNvPr id="147" name="object 14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066622" y="3993104"/>
              <a:ext cx="191853" cy="97438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281054" y="3957187"/>
              <a:ext cx="96723" cy="133350"/>
            </a:xfrm>
            <a:prstGeom prst="rect">
              <a:avLst/>
            </a:prstGeom>
          </p:spPr>
        </p:pic>
        <p:pic>
          <p:nvPicPr>
            <p:cNvPr id="149" name="object 14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400541" y="3993108"/>
              <a:ext cx="158598" cy="97434"/>
            </a:xfrm>
            <a:prstGeom prst="rect">
              <a:avLst/>
            </a:prstGeom>
          </p:spPr>
        </p:pic>
      </p:grpSp>
      <p:grpSp>
        <p:nvGrpSpPr>
          <p:cNvPr id="150" name="object 150"/>
          <p:cNvGrpSpPr/>
          <p:nvPr/>
        </p:nvGrpSpPr>
        <p:grpSpPr>
          <a:xfrm>
            <a:off x="4696294" y="3853061"/>
            <a:ext cx="782955" cy="173355"/>
            <a:chOff x="4696294" y="3954183"/>
            <a:chExt cx="782955" cy="173355"/>
          </a:xfrm>
        </p:grpSpPr>
        <p:sp>
          <p:nvSpPr>
            <p:cNvPr id="151" name="object 151"/>
            <p:cNvSpPr/>
            <p:nvPr/>
          </p:nvSpPr>
          <p:spPr>
            <a:xfrm>
              <a:off x="4696294" y="3954183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10" y="1231"/>
                  </a:lnTo>
                  <a:lnTo>
                    <a:pt x="1244" y="6210"/>
                  </a:lnTo>
                  <a:lnTo>
                    <a:pt x="0" y="9169"/>
                  </a:lnTo>
                  <a:lnTo>
                    <a:pt x="0" y="16052"/>
                  </a:lnTo>
                  <a:lnTo>
                    <a:pt x="1244" y="19024"/>
                  </a:lnTo>
                  <a:lnTo>
                    <a:pt x="6210" y="23990"/>
                  </a:lnTo>
                  <a:lnTo>
                    <a:pt x="9182" y="25234"/>
                  </a:lnTo>
                  <a:lnTo>
                    <a:pt x="16052" y="25234"/>
                  </a:lnTo>
                  <a:lnTo>
                    <a:pt x="19011" y="23990"/>
                  </a:lnTo>
                  <a:lnTo>
                    <a:pt x="24003" y="19024"/>
                  </a:lnTo>
                  <a:lnTo>
                    <a:pt x="25234" y="16052"/>
                  </a:lnTo>
                  <a:lnTo>
                    <a:pt x="25234" y="9169"/>
                  </a:lnTo>
                  <a:lnTo>
                    <a:pt x="24003" y="6210"/>
                  </a:lnTo>
                  <a:lnTo>
                    <a:pt x="19011" y="1231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2" name="object 15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747497" y="3993112"/>
              <a:ext cx="87121" cy="96012"/>
            </a:xfrm>
            <a:prstGeom prst="rect">
              <a:avLst/>
            </a:prstGeom>
          </p:spPr>
        </p:pic>
        <p:pic>
          <p:nvPicPr>
            <p:cNvPr id="153" name="object 153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856484" y="3993106"/>
              <a:ext cx="93357" cy="134073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978638" y="3993104"/>
              <a:ext cx="453749" cy="97438"/>
            </a:xfrm>
            <a:prstGeom prst="rect">
              <a:avLst/>
            </a:prstGeom>
          </p:spPr>
        </p:pic>
        <p:sp>
          <p:nvSpPr>
            <p:cNvPr id="155" name="object 155"/>
            <p:cNvSpPr/>
            <p:nvPr/>
          </p:nvSpPr>
          <p:spPr>
            <a:xfrm>
              <a:off x="5452293" y="4064233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37"/>
                  </a:lnTo>
                  <a:lnTo>
                    <a:pt x="0" y="13335"/>
                  </a:lnTo>
                  <a:lnTo>
                    <a:pt x="0" y="18897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6" name="object 156"/>
          <p:cNvGrpSpPr/>
          <p:nvPr/>
        </p:nvGrpSpPr>
        <p:grpSpPr>
          <a:xfrm>
            <a:off x="5616823" y="3863716"/>
            <a:ext cx="620395" cy="162560"/>
            <a:chOff x="5616823" y="3964838"/>
            <a:chExt cx="620395" cy="162560"/>
          </a:xfrm>
        </p:grpSpPr>
        <p:pic>
          <p:nvPicPr>
            <p:cNvPr id="157" name="object 15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5616823" y="3993105"/>
              <a:ext cx="93357" cy="134073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31871" y="3993109"/>
              <a:ext cx="83731" cy="97434"/>
            </a:xfrm>
            <a:prstGeom prst="rect">
              <a:avLst/>
            </a:prstGeom>
          </p:spPr>
        </p:pic>
        <p:pic>
          <p:nvPicPr>
            <p:cNvPr id="159" name="object 159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834800" y="3964838"/>
              <a:ext cx="355432" cy="125704"/>
            </a:xfrm>
            <a:prstGeom prst="rect">
              <a:avLst/>
            </a:prstGeom>
          </p:spPr>
        </p:pic>
        <p:sp>
          <p:nvSpPr>
            <p:cNvPr id="160" name="object 160"/>
            <p:cNvSpPr/>
            <p:nvPr/>
          </p:nvSpPr>
          <p:spPr>
            <a:xfrm>
              <a:off x="6210138" y="4064233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37"/>
                  </a:lnTo>
                  <a:lnTo>
                    <a:pt x="0" y="13335"/>
                  </a:lnTo>
                  <a:lnTo>
                    <a:pt x="0" y="18897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1" name="object 161"/>
          <p:cNvGrpSpPr/>
          <p:nvPr/>
        </p:nvGrpSpPr>
        <p:grpSpPr>
          <a:xfrm>
            <a:off x="1536096" y="4097372"/>
            <a:ext cx="598170" cy="151130"/>
            <a:chOff x="1536096" y="4198494"/>
            <a:chExt cx="598170" cy="151130"/>
          </a:xfrm>
        </p:grpSpPr>
        <p:pic>
          <p:nvPicPr>
            <p:cNvPr id="162" name="object 16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36096" y="4198494"/>
              <a:ext cx="96723" cy="133350"/>
            </a:xfrm>
            <a:prstGeom prst="rect">
              <a:avLst/>
            </a:prstGeom>
          </p:spPr>
        </p:pic>
        <p:pic>
          <p:nvPicPr>
            <p:cNvPr id="163" name="object 16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55580" y="4234408"/>
              <a:ext cx="94056" cy="97434"/>
            </a:xfrm>
            <a:prstGeom prst="rect">
              <a:avLst/>
            </a:prstGeom>
          </p:spPr>
        </p:pic>
        <p:pic>
          <p:nvPicPr>
            <p:cNvPr id="164" name="object 16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770434" y="4235837"/>
              <a:ext cx="87122" cy="95999"/>
            </a:xfrm>
            <a:prstGeom prst="rect">
              <a:avLst/>
            </a:prstGeom>
          </p:spPr>
        </p:pic>
        <p:pic>
          <p:nvPicPr>
            <p:cNvPr id="165" name="object 16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880323" y="4198494"/>
              <a:ext cx="96723" cy="133350"/>
            </a:xfrm>
            <a:prstGeom prst="rect">
              <a:avLst/>
            </a:prstGeom>
          </p:spPr>
        </p:pic>
        <p:pic>
          <p:nvPicPr>
            <p:cNvPr id="166" name="object 16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998741" y="4234409"/>
              <a:ext cx="83731" cy="97434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2107542" y="4305533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69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08" y="6375"/>
                  </a:lnTo>
                  <a:lnTo>
                    <a:pt x="0" y="9537"/>
                  </a:lnTo>
                  <a:lnTo>
                    <a:pt x="0" y="13335"/>
                  </a:lnTo>
                  <a:lnTo>
                    <a:pt x="0" y="18897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1"/>
                  </a:lnTo>
                  <a:lnTo>
                    <a:pt x="11023" y="43561"/>
                  </a:lnTo>
                  <a:lnTo>
                    <a:pt x="21691" y="25958"/>
                  </a:lnTo>
                  <a:lnTo>
                    <a:pt x="24892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8" name="object 168"/>
          <p:cNvPicPr/>
          <p:nvPr/>
        </p:nvPicPr>
        <p:blipFill>
          <a:blip r:embed="rId82" cstate="print"/>
          <a:stretch>
            <a:fillRect/>
          </a:stretch>
        </p:blipFill>
        <p:spPr>
          <a:xfrm>
            <a:off x="2208883" y="4094359"/>
            <a:ext cx="2167916" cy="172636"/>
          </a:xfrm>
          <a:prstGeom prst="rect">
            <a:avLst/>
          </a:prstGeom>
        </p:spPr>
      </p:pic>
      <p:grpSp>
        <p:nvGrpSpPr>
          <p:cNvPr id="169" name="object 169"/>
          <p:cNvGrpSpPr/>
          <p:nvPr/>
        </p:nvGrpSpPr>
        <p:grpSpPr>
          <a:xfrm>
            <a:off x="4447212" y="4097372"/>
            <a:ext cx="213995" cy="133350"/>
            <a:chOff x="4447212" y="4198494"/>
            <a:chExt cx="213995" cy="133350"/>
          </a:xfrm>
        </p:grpSpPr>
        <p:pic>
          <p:nvPicPr>
            <p:cNvPr id="170" name="object 170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447212" y="4198494"/>
              <a:ext cx="96723" cy="133350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66696" y="4234408"/>
              <a:ext cx="94056" cy="97434"/>
            </a:xfrm>
            <a:prstGeom prst="rect">
              <a:avLst/>
            </a:prstGeom>
          </p:spPr>
        </p:pic>
      </p:grpSp>
      <p:grpSp>
        <p:nvGrpSpPr>
          <p:cNvPr id="172" name="object 172"/>
          <p:cNvGrpSpPr/>
          <p:nvPr/>
        </p:nvGrpSpPr>
        <p:grpSpPr>
          <a:xfrm>
            <a:off x="4731332" y="4094361"/>
            <a:ext cx="729615" cy="169545"/>
            <a:chOff x="4731332" y="4195483"/>
            <a:chExt cx="729615" cy="169545"/>
          </a:xfrm>
        </p:grpSpPr>
        <p:pic>
          <p:nvPicPr>
            <p:cNvPr id="173" name="object 173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731332" y="4234403"/>
              <a:ext cx="212831" cy="130517"/>
            </a:xfrm>
            <a:prstGeom prst="rect">
              <a:avLst/>
            </a:prstGeom>
          </p:spPr>
        </p:pic>
        <p:sp>
          <p:nvSpPr>
            <p:cNvPr id="174" name="object 174"/>
            <p:cNvSpPr/>
            <p:nvPr/>
          </p:nvSpPr>
          <p:spPr>
            <a:xfrm>
              <a:off x="4966741" y="41984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5" name="object 175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5015462" y="4195483"/>
              <a:ext cx="145779" cy="136359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180978" y="4234406"/>
              <a:ext cx="184543" cy="97438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384719" y="4234408"/>
              <a:ext cx="75933" cy="97434"/>
            </a:xfrm>
            <a:prstGeom prst="rect">
              <a:avLst/>
            </a:prstGeom>
          </p:spPr>
        </p:pic>
      </p:grpSp>
      <p:grpSp>
        <p:nvGrpSpPr>
          <p:cNvPr id="178" name="object 178"/>
          <p:cNvGrpSpPr/>
          <p:nvPr/>
        </p:nvGrpSpPr>
        <p:grpSpPr>
          <a:xfrm>
            <a:off x="5524647" y="4094361"/>
            <a:ext cx="693420" cy="136525"/>
            <a:chOff x="5524647" y="4195483"/>
            <a:chExt cx="693420" cy="136525"/>
          </a:xfrm>
        </p:grpSpPr>
        <p:pic>
          <p:nvPicPr>
            <p:cNvPr id="179" name="object 179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5524647" y="4195483"/>
              <a:ext cx="392940" cy="136361"/>
            </a:xfrm>
            <a:prstGeom prst="rect">
              <a:avLst/>
            </a:prstGeom>
          </p:spPr>
        </p:pic>
        <p:sp>
          <p:nvSpPr>
            <p:cNvPr id="180" name="object 180"/>
            <p:cNvSpPr/>
            <p:nvPr/>
          </p:nvSpPr>
          <p:spPr>
            <a:xfrm>
              <a:off x="5945327" y="41984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1" name="object 181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5988005" y="4234408"/>
              <a:ext cx="183314" cy="97434"/>
            </a:xfrm>
            <a:prstGeom prst="rect">
              <a:avLst/>
            </a:prstGeom>
          </p:spPr>
        </p:pic>
        <p:sp>
          <p:nvSpPr>
            <p:cNvPr id="182" name="object 182"/>
            <p:cNvSpPr/>
            <p:nvPr/>
          </p:nvSpPr>
          <p:spPr>
            <a:xfrm>
              <a:off x="6191221" y="4305353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16827" y="0"/>
                  </a:moveTo>
                  <a:lnTo>
                    <a:pt x="9486" y="0"/>
                  </a:lnTo>
                  <a:lnTo>
                    <a:pt x="6375" y="1270"/>
                  </a:lnTo>
                  <a:lnTo>
                    <a:pt x="1282" y="6375"/>
                  </a:lnTo>
                  <a:lnTo>
                    <a:pt x="0" y="9486"/>
                  </a:lnTo>
                  <a:lnTo>
                    <a:pt x="0" y="16840"/>
                  </a:lnTo>
                  <a:lnTo>
                    <a:pt x="1282" y="19977"/>
                  </a:lnTo>
                  <a:lnTo>
                    <a:pt x="3822" y="22580"/>
                  </a:lnTo>
                  <a:lnTo>
                    <a:pt x="6375" y="25184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84"/>
                  </a:lnTo>
                  <a:lnTo>
                    <a:pt x="25196" y="19977"/>
                  </a:lnTo>
                  <a:lnTo>
                    <a:pt x="26492" y="16840"/>
                  </a:lnTo>
                  <a:lnTo>
                    <a:pt x="26492" y="9486"/>
                  </a:lnTo>
                  <a:lnTo>
                    <a:pt x="25196" y="6375"/>
                  </a:lnTo>
                  <a:lnTo>
                    <a:pt x="19977" y="1270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3" name="object 183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1816" y="58011"/>
            <a:ext cx="1066980" cy="9964396"/>
          </a:xfrm>
          <a:prstGeom prst="rect">
            <a:avLst/>
          </a:prstGeom>
        </p:spPr>
      </p:pic>
      <p:pic>
        <p:nvPicPr>
          <p:cNvPr id="184" name="object 184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3963468" y="746151"/>
            <a:ext cx="937529" cy="276266"/>
          </a:xfrm>
          <a:prstGeom prst="rect">
            <a:avLst/>
          </a:prstGeom>
        </p:spPr>
      </p:pic>
      <p:pic>
        <p:nvPicPr>
          <p:cNvPr id="185" name="object 185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2703423" y="569055"/>
            <a:ext cx="1023349" cy="486896"/>
          </a:xfrm>
          <a:prstGeom prst="rect">
            <a:avLst/>
          </a:prstGeom>
        </p:spPr>
      </p:pic>
      <p:sp>
        <p:nvSpPr>
          <p:cNvPr id="186" name="object 186"/>
          <p:cNvSpPr/>
          <p:nvPr/>
        </p:nvSpPr>
        <p:spPr>
          <a:xfrm>
            <a:off x="3847642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7" name="object 187"/>
          <p:cNvGrpSpPr/>
          <p:nvPr/>
        </p:nvGrpSpPr>
        <p:grpSpPr>
          <a:xfrm>
            <a:off x="2457253" y="9226762"/>
            <a:ext cx="1129665" cy="107314"/>
            <a:chOff x="2457253" y="9226762"/>
            <a:chExt cx="1129665" cy="107314"/>
          </a:xfrm>
        </p:grpSpPr>
        <p:pic>
          <p:nvPicPr>
            <p:cNvPr id="188" name="object 188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457253" y="9227967"/>
              <a:ext cx="84289" cy="104444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2563486" y="9227975"/>
              <a:ext cx="86093" cy="104432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2671940" y="9226762"/>
              <a:ext cx="170848" cy="106832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2863667" y="9227967"/>
              <a:ext cx="88328" cy="105625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982610" y="9227967"/>
              <a:ext cx="84289" cy="104444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3088232" y="9227967"/>
              <a:ext cx="88328" cy="105625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3207160" y="9226762"/>
              <a:ext cx="379724" cy="106834"/>
            </a:xfrm>
            <a:prstGeom prst="rect">
              <a:avLst/>
            </a:prstGeom>
          </p:spPr>
        </p:pic>
      </p:grpSp>
      <p:grpSp>
        <p:nvGrpSpPr>
          <p:cNvPr id="195" name="object 195"/>
          <p:cNvGrpSpPr/>
          <p:nvPr/>
        </p:nvGrpSpPr>
        <p:grpSpPr>
          <a:xfrm>
            <a:off x="3635361" y="9194225"/>
            <a:ext cx="1684020" cy="146050"/>
            <a:chOff x="3635361" y="9194225"/>
            <a:chExt cx="1684020" cy="146050"/>
          </a:xfrm>
        </p:grpSpPr>
        <p:sp>
          <p:nvSpPr>
            <p:cNvPr id="196" name="object 196"/>
            <p:cNvSpPr/>
            <p:nvPr/>
          </p:nvSpPr>
          <p:spPr>
            <a:xfrm>
              <a:off x="3635361" y="9216444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3758907" y="9194225"/>
              <a:ext cx="1559873" cy="145533"/>
            </a:xfrm>
            <a:prstGeom prst="rect">
              <a:avLst/>
            </a:prstGeom>
          </p:spPr>
        </p:pic>
      </p:grpSp>
      <p:pic>
        <p:nvPicPr>
          <p:cNvPr id="198" name="object 198"/>
          <p:cNvPicPr/>
          <p:nvPr/>
        </p:nvPicPr>
        <p:blipFill>
          <a:blip r:embed="rId98" cstate="print"/>
          <a:stretch>
            <a:fillRect/>
          </a:stretch>
        </p:blipFill>
        <p:spPr>
          <a:xfrm>
            <a:off x="1726563" y="9577996"/>
            <a:ext cx="1367029" cy="96012"/>
          </a:xfrm>
          <a:prstGeom prst="rect">
            <a:avLst/>
          </a:prstGeom>
        </p:spPr>
      </p:pic>
      <p:grpSp>
        <p:nvGrpSpPr>
          <p:cNvPr id="199" name="object 199"/>
          <p:cNvGrpSpPr/>
          <p:nvPr/>
        </p:nvGrpSpPr>
        <p:grpSpPr>
          <a:xfrm>
            <a:off x="3486745" y="9577996"/>
            <a:ext cx="888365" cy="86995"/>
            <a:chOff x="3486745" y="9577996"/>
            <a:chExt cx="888365" cy="86995"/>
          </a:xfrm>
        </p:grpSpPr>
        <p:pic>
          <p:nvPicPr>
            <p:cNvPr id="200" name="object 20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3486745" y="9577996"/>
              <a:ext cx="629573" cy="86715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4132605" y="9587216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60"/>
                  </a:moveTo>
                  <a:lnTo>
                    <a:pt x="55587" y="3860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300"/>
                  </a:lnTo>
                  <a:lnTo>
                    <a:pt x="88912" y="68300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60"/>
                  </a:lnTo>
                  <a:close/>
                </a:path>
                <a:path w="242570" h="75565">
                  <a:moveTo>
                    <a:pt x="165976" y="32372"/>
                  </a:moveTo>
                  <a:lnTo>
                    <a:pt x="164414" y="28168"/>
                  </a:lnTo>
                  <a:lnTo>
                    <a:pt x="164020" y="27101"/>
                  </a:lnTo>
                  <a:lnTo>
                    <a:pt x="156235" y="20294"/>
                  </a:lnTo>
                  <a:lnTo>
                    <a:pt x="150723" y="18592"/>
                  </a:lnTo>
                  <a:lnTo>
                    <a:pt x="139674" y="18592"/>
                  </a:lnTo>
                  <a:lnTo>
                    <a:pt x="135890" y="19100"/>
                  </a:lnTo>
                  <a:lnTo>
                    <a:pt x="128587" y="21120"/>
                  </a:lnTo>
                  <a:lnTo>
                    <a:pt x="125437" y="22631"/>
                  </a:lnTo>
                  <a:lnTo>
                    <a:pt x="122796" y="24663"/>
                  </a:lnTo>
                  <a:lnTo>
                    <a:pt x="127203" y="32842"/>
                  </a:lnTo>
                  <a:lnTo>
                    <a:pt x="127317" y="33045"/>
                  </a:lnTo>
                  <a:lnTo>
                    <a:pt x="129159" y="31521"/>
                  </a:lnTo>
                  <a:lnTo>
                    <a:pt x="131406" y="30314"/>
                  </a:lnTo>
                  <a:lnTo>
                    <a:pt x="136753" y="28587"/>
                  </a:lnTo>
                  <a:lnTo>
                    <a:pt x="139471" y="28168"/>
                  </a:lnTo>
                  <a:lnTo>
                    <a:pt x="146342" y="28168"/>
                  </a:lnTo>
                  <a:lnTo>
                    <a:pt x="149402" y="29095"/>
                  </a:lnTo>
                  <a:lnTo>
                    <a:pt x="153454" y="32842"/>
                  </a:lnTo>
                  <a:lnTo>
                    <a:pt x="154470" y="35471"/>
                  </a:lnTo>
                  <a:lnTo>
                    <a:pt x="154470" y="39573"/>
                  </a:lnTo>
                  <a:lnTo>
                    <a:pt x="154470" y="47218"/>
                  </a:lnTo>
                  <a:lnTo>
                    <a:pt x="154470" y="52920"/>
                  </a:lnTo>
                  <a:lnTo>
                    <a:pt x="153479" y="55435"/>
                  </a:lnTo>
                  <a:lnTo>
                    <a:pt x="151879" y="57353"/>
                  </a:lnTo>
                  <a:lnTo>
                    <a:pt x="148005" y="59575"/>
                  </a:lnTo>
                  <a:lnTo>
                    <a:pt x="147294" y="59956"/>
                  </a:lnTo>
                  <a:lnTo>
                    <a:pt x="144856" y="60579"/>
                  </a:lnTo>
                  <a:lnTo>
                    <a:pt x="139090" y="60579"/>
                  </a:lnTo>
                  <a:lnTo>
                    <a:pt x="136804" y="59956"/>
                  </a:lnTo>
                  <a:lnTo>
                    <a:pt x="133477" y="57492"/>
                  </a:lnTo>
                  <a:lnTo>
                    <a:pt x="132651" y="55854"/>
                  </a:lnTo>
                  <a:lnTo>
                    <a:pt x="132651" y="51917"/>
                  </a:lnTo>
                  <a:lnTo>
                    <a:pt x="133324" y="50368"/>
                  </a:lnTo>
                  <a:lnTo>
                    <a:pt x="136029" y="47853"/>
                  </a:lnTo>
                  <a:lnTo>
                    <a:pt x="138658" y="47218"/>
                  </a:lnTo>
                  <a:lnTo>
                    <a:pt x="154470" y="47218"/>
                  </a:lnTo>
                  <a:lnTo>
                    <a:pt x="154470" y="39573"/>
                  </a:lnTo>
                  <a:lnTo>
                    <a:pt x="136804" y="39573"/>
                  </a:lnTo>
                  <a:lnTo>
                    <a:pt x="132803" y="40220"/>
                  </a:lnTo>
                  <a:lnTo>
                    <a:pt x="126796" y="42799"/>
                  </a:lnTo>
                  <a:lnTo>
                    <a:pt x="124637" y="44551"/>
                  </a:lnTo>
                  <a:lnTo>
                    <a:pt x="121996" y="48971"/>
                  </a:lnTo>
                  <a:lnTo>
                    <a:pt x="121335" y="51460"/>
                  </a:lnTo>
                  <a:lnTo>
                    <a:pt x="121424" y="57353"/>
                  </a:lnTo>
                  <a:lnTo>
                    <a:pt x="135966" y="68948"/>
                  </a:lnTo>
                  <a:lnTo>
                    <a:pt x="144005" y="68948"/>
                  </a:lnTo>
                  <a:lnTo>
                    <a:pt x="147612" y="68148"/>
                  </a:lnTo>
                  <a:lnTo>
                    <a:pt x="153314" y="64947"/>
                  </a:lnTo>
                  <a:lnTo>
                    <a:pt x="155117" y="62928"/>
                  </a:lnTo>
                  <a:lnTo>
                    <a:pt x="155117" y="68313"/>
                  </a:lnTo>
                  <a:lnTo>
                    <a:pt x="165976" y="68313"/>
                  </a:lnTo>
                  <a:lnTo>
                    <a:pt x="165976" y="47218"/>
                  </a:lnTo>
                  <a:lnTo>
                    <a:pt x="165976" y="39573"/>
                  </a:lnTo>
                  <a:lnTo>
                    <a:pt x="165976" y="32372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30428" y="21971"/>
                  </a:lnTo>
                  <a:lnTo>
                    <a:pt x="230428" y="40525"/>
                  </a:lnTo>
                  <a:lnTo>
                    <a:pt x="230428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107" y="58470"/>
                  </a:lnTo>
                  <a:lnTo>
                    <a:pt x="218630" y="59093"/>
                  </a:lnTo>
                  <a:lnTo>
                    <a:pt x="213106" y="59093"/>
                  </a:lnTo>
                  <a:lnTo>
                    <a:pt x="201244" y="46850"/>
                  </a:lnTo>
                  <a:lnTo>
                    <a:pt x="201244" y="40525"/>
                  </a:lnTo>
                  <a:lnTo>
                    <a:pt x="201841" y="37947"/>
                  </a:lnTo>
                  <a:lnTo>
                    <a:pt x="201879" y="37769"/>
                  </a:lnTo>
                  <a:lnTo>
                    <a:pt x="204431" y="33223"/>
                  </a:lnTo>
                  <a:lnTo>
                    <a:pt x="206197" y="31407"/>
                  </a:lnTo>
                  <a:lnTo>
                    <a:pt x="210629" y="28956"/>
                  </a:lnTo>
                  <a:lnTo>
                    <a:pt x="213106" y="28346"/>
                  </a:lnTo>
                  <a:lnTo>
                    <a:pt x="218630" y="28346"/>
                  </a:lnTo>
                  <a:lnTo>
                    <a:pt x="230428" y="40525"/>
                  </a:lnTo>
                  <a:lnTo>
                    <a:pt x="230428" y="21971"/>
                  </a:lnTo>
                  <a:lnTo>
                    <a:pt x="226288" y="19634"/>
                  </a:lnTo>
                  <a:lnTo>
                    <a:pt x="222008" y="18592"/>
                  </a:lnTo>
                  <a:lnTo>
                    <a:pt x="213169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409" y="24752"/>
                  </a:lnTo>
                  <a:lnTo>
                    <a:pt x="201409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94" y="43624"/>
                  </a:lnTo>
                  <a:lnTo>
                    <a:pt x="200710" y="40525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63" y="68300"/>
                  </a:lnTo>
                  <a:lnTo>
                    <a:pt x="200863" y="62268"/>
                  </a:lnTo>
                  <a:lnTo>
                    <a:pt x="202768" y="64338"/>
                  </a:lnTo>
                  <a:lnTo>
                    <a:pt x="209270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26288" y="67881"/>
                  </a:lnTo>
                  <a:lnTo>
                    <a:pt x="233705" y="63639"/>
                  </a:lnTo>
                  <a:lnTo>
                    <a:pt x="236664" y="60718"/>
                  </a:lnTo>
                  <a:lnTo>
                    <a:pt x="237604" y="59093"/>
                  </a:lnTo>
                  <a:lnTo>
                    <a:pt x="241007" y="5322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2" name="object 202"/>
          <p:cNvPicPr/>
          <p:nvPr/>
        </p:nvPicPr>
        <p:blipFill>
          <a:blip r:embed="rId100" cstate="print"/>
          <a:stretch>
            <a:fillRect/>
          </a:stretch>
        </p:blipFill>
        <p:spPr>
          <a:xfrm>
            <a:off x="4769069" y="9577996"/>
            <a:ext cx="1520475" cy="86715"/>
          </a:xfrm>
          <a:prstGeom prst="rect">
            <a:avLst/>
          </a:prstGeom>
        </p:spPr>
      </p:pic>
      <p:pic>
        <p:nvPicPr>
          <p:cNvPr id="203" name="object 203"/>
          <p:cNvPicPr/>
          <p:nvPr/>
        </p:nvPicPr>
        <p:blipFill>
          <a:blip r:embed="rId101" cstate="print"/>
          <a:stretch>
            <a:fillRect/>
          </a:stretch>
        </p:blipFill>
        <p:spPr>
          <a:xfrm>
            <a:off x="1544189" y="9563388"/>
            <a:ext cx="94208" cy="152946"/>
          </a:xfrm>
          <a:prstGeom prst="rect">
            <a:avLst/>
          </a:prstGeom>
        </p:spPr>
      </p:pic>
      <p:pic>
        <p:nvPicPr>
          <p:cNvPr id="204" name="object 204"/>
          <p:cNvPicPr/>
          <p:nvPr/>
        </p:nvPicPr>
        <p:blipFill>
          <a:blip r:embed="rId102" cstate="print"/>
          <a:stretch>
            <a:fillRect/>
          </a:stretch>
        </p:blipFill>
        <p:spPr>
          <a:xfrm>
            <a:off x="3264698" y="9565962"/>
            <a:ext cx="121838" cy="124675"/>
          </a:xfrm>
          <a:prstGeom prst="rect">
            <a:avLst/>
          </a:prstGeom>
        </p:spPr>
      </p:pic>
      <p:pic>
        <p:nvPicPr>
          <p:cNvPr id="205" name="object 205"/>
          <p:cNvPicPr/>
          <p:nvPr/>
        </p:nvPicPr>
        <p:blipFill>
          <a:blip r:embed="rId103" cstate="print"/>
          <a:stretch>
            <a:fillRect/>
          </a:stretch>
        </p:blipFill>
        <p:spPr>
          <a:xfrm>
            <a:off x="4551217" y="9560579"/>
            <a:ext cx="72542" cy="135445"/>
          </a:xfrm>
          <a:prstGeom prst="rect">
            <a:avLst/>
          </a:prstGeom>
        </p:spPr>
      </p:pic>
      <p:sp>
        <p:nvSpPr>
          <p:cNvPr id="206" name="object 206"/>
          <p:cNvSpPr/>
          <p:nvPr/>
        </p:nvSpPr>
        <p:spPr>
          <a:xfrm>
            <a:off x="1610448" y="9278887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385243" y="9278887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7" name="object 227"/>
          <p:cNvGrpSpPr/>
          <p:nvPr/>
        </p:nvGrpSpPr>
        <p:grpSpPr>
          <a:xfrm>
            <a:off x="7239166" y="9535551"/>
            <a:ext cx="264160" cy="264160"/>
            <a:chOff x="7239166" y="9535551"/>
            <a:chExt cx="264160" cy="264160"/>
          </a:xfrm>
        </p:grpSpPr>
        <p:pic>
          <p:nvPicPr>
            <p:cNvPr id="228" name="object 228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7266512" y="9608887"/>
              <a:ext cx="195219" cy="126580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7245516" y="9541901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0" name="object 230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2366880" y="6181225"/>
            <a:ext cx="3146671" cy="2657975"/>
          </a:xfrm>
          <a:prstGeom prst="rect">
            <a:avLst/>
          </a:prstGeom>
        </p:spPr>
      </p:pic>
      <p:grpSp>
        <p:nvGrpSpPr>
          <p:cNvPr id="231" name="object 231"/>
          <p:cNvGrpSpPr/>
          <p:nvPr/>
        </p:nvGrpSpPr>
        <p:grpSpPr>
          <a:xfrm>
            <a:off x="1517947" y="5626805"/>
            <a:ext cx="4781550" cy="212725"/>
            <a:chOff x="1517947" y="5727927"/>
            <a:chExt cx="4781550" cy="212725"/>
          </a:xfrm>
        </p:grpSpPr>
        <p:pic>
          <p:nvPicPr>
            <p:cNvPr id="232" name="object 232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1517947" y="5727927"/>
              <a:ext cx="4064148" cy="212332"/>
            </a:xfrm>
            <a:prstGeom prst="rect">
              <a:avLst/>
            </a:prstGeom>
          </p:spPr>
        </p:pic>
        <p:sp>
          <p:nvSpPr>
            <p:cNvPr id="233" name="object 233"/>
            <p:cNvSpPr/>
            <p:nvPr/>
          </p:nvSpPr>
          <p:spPr>
            <a:xfrm>
              <a:off x="5603824" y="5735637"/>
              <a:ext cx="695960" cy="165735"/>
            </a:xfrm>
            <a:custGeom>
              <a:avLst/>
              <a:gdLst/>
              <a:ahLst/>
              <a:cxnLst/>
              <a:rect l="l" t="t" r="r" b="b"/>
              <a:pathLst>
                <a:path w="695960" h="165735">
                  <a:moveTo>
                    <a:pt x="59347" y="90639"/>
                  </a:moveTo>
                  <a:lnTo>
                    <a:pt x="0" y="90639"/>
                  </a:lnTo>
                  <a:lnTo>
                    <a:pt x="0" y="120307"/>
                  </a:lnTo>
                  <a:lnTo>
                    <a:pt x="59347" y="120307"/>
                  </a:lnTo>
                  <a:lnTo>
                    <a:pt x="59347" y="90639"/>
                  </a:lnTo>
                  <a:close/>
                </a:path>
                <a:path w="695960" h="165735">
                  <a:moveTo>
                    <a:pt x="159524" y="16459"/>
                  </a:moveTo>
                  <a:lnTo>
                    <a:pt x="156400" y="14566"/>
                  </a:lnTo>
                  <a:lnTo>
                    <a:pt x="152527" y="13144"/>
                  </a:lnTo>
                  <a:lnTo>
                    <a:pt x="143319" y="11252"/>
                  </a:lnTo>
                  <a:lnTo>
                    <a:pt x="138658" y="10782"/>
                  </a:lnTo>
                  <a:lnTo>
                    <a:pt x="133921" y="10782"/>
                  </a:lnTo>
                  <a:lnTo>
                    <a:pt x="94665" y="29108"/>
                  </a:lnTo>
                  <a:lnTo>
                    <a:pt x="87985" y="54457"/>
                  </a:lnTo>
                  <a:lnTo>
                    <a:pt x="87985" y="57315"/>
                  </a:lnTo>
                  <a:lnTo>
                    <a:pt x="71932" y="57315"/>
                  </a:lnTo>
                  <a:lnTo>
                    <a:pt x="71932" y="86156"/>
                  </a:lnTo>
                  <a:lnTo>
                    <a:pt x="87985" y="86156"/>
                  </a:lnTo>
                  <a:lnTo>
                    <a:pt x="87985" y="163372"/>
                  </a:lnTo>
                  <a:lnTo>
                    <a:pt x="126606" y="163372"/>
                  </a:lnTo>
                  <a:lnTo>
                    <a:pt x="126606" y="86156"/>
                  </a:lnTo>
                  <a:lnTo>
                    <a:pt x="151777" y="86156"/>
                  </a:lnTo>
                  <a:lnTo>
                    <a:pt x="151777" y="57315"/>
                  </a:lnTo>
                  <a:lnTo>
                    <a:pt x="125590" y="57315"/>
                  </a:lnTo>
                  <a:lnTo>
                    <a:pt x="125590" y="49999"/>
                  </a:lnTo>
                  <a:lnTo>
                    <a:pt x="126707" y="46367"/>
                  </a:lnTo>
                  <a:lnTo>
                    <a:pt x="131165" y="41617"/>
                  </a:lnTo>
                  <a:lnTo>
                    <a:pt x="134315" y="40449"/>
                  </a:lnTo>
                  <a:lnTo>
                    <a:pt x="140423" y="40449"/>
                  </a:lnTo>
                  <a:lnTo>
                    <a:pt x="142455" y="40741"/>
                  </a:lnTo>
                  <a:lnTo>
                    <a:pt x="146494" y="41973"/>
                  </a:lnTo>
                  <a:lnTo>
                    <a:pt x="148336" y="42748"/>
                  </a:lnTo>
                  <a:lnTo>
                    <a:pt x="149974" y="43688"/>
                  </a:lnTo>
                  <a:lnTo>
                    <a:pt x="151003" y="40741"/>
                  </a:lnTo>
                  <a:lnTo>
                    <a:pt x="151104" y="40449"/>
                  </a:lnTo>
                  <a:lnTo>
                    <a:pt x="159524" y="16459"/>
                  </a:lnTo>
                  <a:close/>
                </a:path>
                <a:path w="695960" h="165735">
                  <a:moveTo>
                    <a:pt x="206057" y="53238"/>
                  </a:moveTo>
                  <a:lnTo>
                    <a:pt x="167436" y="53238"/>
                  </a:lnTo>
                  <a:lnTo>
                    <a:pt x="167436" y="163385"/>
                  </a:lnTo>
                  <a:lnTo>
                    <a:pt x="206057" y="163385"/>
                  </a:lnTo>
                  <a:lnTo>
                    <a:pt x="206057" y="53238"/>
                  </a:lnTo>
                  <a:close/>
                </a:path>
                <a:path w="695960" h="165735">
                  <a:moveTo>
                    <a:pt x="210324" y="14084"/>
                  </a:moveTo>
                  <a:lnTo>
                    <a:pt x="208140" y="9309"/>
                  </a:lnTo>
                  <a:lnTo>
                    <a:pt x="199593" y="1968"/>
                  </a:lnTo>
                  <a:lnTo>
                    <a:pt x="199783" y="1968"/>
                  </a:lnTo>
                  <a:lnTo>
                    <a:pt x="193776" y="0"/>
                  </a:lnTo>
                  <a:lnTo>
                    <a:pt x="179692" y="0"/>
                  </a:lnTo>
                  <a:lnTo>
                    <a:pt x="174002" y="1968"/>
                  </a:lnTo>
                  <a:lnTo>
                    <a:pt x="165354" y="9817"/>
                  </a:lnTo>
                  <a:lnTo>
                    <a:pt x="163169" y="14706"/>
                  </a:lnTo>
                  <a:lnTo>
                    <a:pt x="163169" y="26352"/>
                  </a:lnTo>
                  <a:lnTo>
                    <a:pt x="179692" y="41046"/>
                  </a:lnTo>
                  <a:lnTo>
                    <a:pt x="193929" y="41046"/>
                  </a:lnTo>
                  <a:lnTo>
                    <a:pt x="199542" y="39090"/>
                  </a:lnTo>
                  <a:lnTo>
                    <a:pt x="203796" y="35166"/>
                  </a:lnTo>
                  <a:lnTo>
                    <a:pt x="208191" y="31051"/>
                  </a:lnTo>
                  <a:lnTo>
                    <a:pt x="210324" y="26009"/>
                  </a:lnTo>
                  <a:lnTo>
                    <a:pt x="210324" y="14084"/>
                  </a:lnTo>
                  <a:close/>
                </a:path>
                <a:path w="695960" h="165735">
                  <a:moveTo>
                    <a:pt x="325526" y="122809"/>
                  </a:moveTo>
                  <a:lnTo>
                    <a:pt x="295363" y="97548"/>
                  </a:lnTo>
                  <a:lnTo>
                    <a:pt x="269544" y="93573"/>
                  </a:lnTo>
                  <a:lnTo>
                    <a:pt x="266471" y="92697"/>
                  </a:lnTo>
                  <a:lnTo>
                    <a:pt x="261848" y="90398"/>
                  </a:lnTo>
                  <a:lnTo>
                    <a:pt x="260718" y="88734"/>
                  </a:lnTo>
                  <a:lnTo>
                    <a:pt x="260718" y="84404"/>
                  </a:lnTo>
                  <a:lnTo>
                    <a:pt x="262026" y="82575"/>
                  </a:lnTo>
                  <a:lnTo>
                    <a:pt x="267309" y="79590"/>
                  </a:lnTo>
                  <a:lnTo>
                    <a:pt x="271894" y="78841"/>
                  </a:lnTo>
                  <a:lnTo>
                    <a:pt x="283260" y="78841"/>
                  </a:lnTo>
                  <a:lnTo>
                    <a:pt x="288417" y="79425"/>
                  </a:lnTo>
                  <a:lnTo>
                    <a:pt x="299262" y="81724"/>
                  </a:lnTo>
                  <a:lnTo>
                    <a:pt x="304673" y="83858"/>
                  </a:lnTo>
                  <a:lnTo>
                    <a:pt x="310095" y="86982"/>
                  </a:lnTo>
                  <a:lnTo>
                    <a:pt x="321678" y="60756"/>
                  </a:lnTo>
                  <a:lnTo>
                    <a:pt x="316255" y="57645"/>
                  </a:lnTo>
                  <a:lnTo>
                    <a:pt x="309575" y="55321"/>
                  </a:lnTo>
                  <a:lnTo>
                    <a:pt x="293725" y="52197"/>
                  </a:lnTo>
                  <a:lnTo>
                    <a:pt x="285915" y="51409"/>
                  </a:lnTo>
                  <a:lnTo>
                    <a:pt x="278206" y="51409"/>
                  </a:lnTo>
                  <a:lnTo>
                    <a:pt x="240944" y="59372"/>
                  </a:lnTo>
                  <a:lnTo>
                    <a:pt x="224548" y="80949"/>
                  </a:lnTo>
                  <a:lnTo>
                    <a:pt x="224548" y="94221"/>
                  </a:lnTo>
                  <a:lnTo>
                    <a:pt x="259346" y="120446"/>
                  </a:lnTo>
                  <a:lnTo>
                    <a:pt x="280530" y="123482"/>
                  </a:lnTo>
                  <a:lnTo>
                    <a:pt x="283629" y="124256"/>
                  </a:lnTo>
                  <a:lnTo>
                    <a:pt x="288366" y="126301"/>
                  </a:lnTo>
                  <a:lnTo>
                    <a:pt x="289560" y="127889"/>
                  </a:lnTo>
                  <a:lnTo>
                    <a:pt x="289560" y="132359"/>
                  </a:lnTo>
                  <a:lnTo>
                    <a:pt x="288315" y="134188"/>
                  </a:lnTo>
                  <a:lnTo>
                    <a:pt x="283311" y="136893"/>
                  </a:lnTo>
                  <a:lnTo>
                    <a:pt x="278790" y="137566"/>
                  </a:lnTo>
                  <a:lnTo>
                    <a:pt x="265645" y="137566"/>
                  </a:lnTo>
                  <a:lnTo>
                    <a:pt x="258876" y="136664"/>
                  </a:lnTo>
                  <a:lnTo>
                    <a:pt x="245059" y="133007"/>
                  </a:lnTo>
                  <a:lnTo>
                    <a:pt x="239039" y="130530"/>
                  </a:lnTo>
                  <a:lnTo>
                    <a:pt x="233895" y="127406"/>
                  </a:lnTo>
                  <a:lnTo>
                    <a:pt x="222313" y="153822"/>
                  </a:lnTo>
                  <a:lnTo>
                    <a:pt x="264121" y="164998"/>
                  </a:lnTo>
                  <a:lnTo>
                    <a:pt x="271081" y="165201"/>
                  </a:lnTo>
                  <a:lnTo>
                    <a:pt x="279654" y="164896"/>
                  </a:lnTo>
                  <a:lnTo>
                    <a:pt x="323469" y="141909"/>
                  </a:lnTo>
                  <a:lnTo>
                    <a:pt x="325526" y="135813"/>
                  </a:lnTo>
                  <a:lnTo>
                    <a:pt x="325526" y="122809"/>
                  </a:lnTo>
                  <a:close/>
                </a:path>
                <a:path w="695960" h="165735">
                  <a:moveTo>
                    <a:pt x="450100" y="81699"/>
                  </a:moveTo>
                  <a:lnTo>
                    <a:pt x="415912" y="53390"/>
                  </a:lnTo>
                  <a:lnTo>
                    <a:pt x="398487" y="51409"/>
                  </a:lnTo>
                  <a:lnTo>
                    <a:pt x="389585" y="51866"/>
                  </a:lnTo>
                  <a:lnTo>
                    <a:pt x="353085" y="67246"/>
                  </a:lnTo>
                  <a:lnTo>
                    <a:pt x="335280" y="108115"/>
                  </a:lnTo>
                  <a:lnTo>
                    <a:pt x="335788" y="116205"/>
                  </a:lnTo>
                  <a:lnTo>
                    <a:pt x="359092" y="153885"/>
                  </a:lnTo>
                  <a:lnTo>
                    <a:pt x="398487" y="165201"/>
                  </a:lnTo>
                  <a:lnTo>
                    <a:pt x="407517" y="164706"/>
                  </a:lnTo>
                  <a:lnTo>
                    <a:pt x="442429" y="147739"/>
                  </a:lnTo>
                  <a:lnTo>
                    <a:pt x="450100" y="134924"/>
                  </a:lnTo>
                  <a:lnTo>
                    <a:pt x="420243" y="119684"/>
                  </a:lnTo>
                  <a:lnTo>
                    <a:pt x="417664" y="124841"/>
                  </a:lnTo>
                  <a:lnTo>
                    <a:pt x="414464" y="128600"/>
                  </a:lnTo>
                  <a:lnTo>
                    <a:pt x="406895" y="133337"/>
                  </a:lnTo>
                  <a:lnTo>
                    <a:pt x="402755" y="134518"/>
                  </a:lnTo>
                  <a:lnTo>
                    <a:pt x="393827" y="134518"/>
                  </a:lnTo>
                  <a:lnTo>
                    <a:pt x="374307" y="113792"/>
                  </a:lnTo>
                  <a:lnTo>
                    <a:pt x="374307" y="102552"/>
                  </a:lnTo>
                  <a:lnTo>
                    <a:pt x="393827" y="82092"/>
                  </a:lnTo>
                  <a:lnTo>
                    <a:pt x="402755" y="82092"/>
                  </a:lnTo>
                  <a:lnTo>
                    <a:pt x="406895" y="83286"/>
                  </a:lnTo>
                  <a:lnTo>
                    <a:pt x="414464" y="88023"/>
                  </a:lnTo>
                  <a:lnTo>
                    <a:pt x="417664" y="91782"/>
                  </a:lnTo>
                  <a:lnTo>
                    <a:pt x="420243" y="96926"/>
                  </a:lnTo>
                  <a:lnTo>
                    <a:pt x="450100" y="81699"/>
                  </a:lnTo>
                  <a:close/>
                </a:path>
                <a:path w="695960" h="165735">
                  <a:moveTo>
                    <a:pt x="567918" y="118478"/>
                  </a:moveTo>
                  <a:lnTo>
                    <a:pt x="567804" y="100584"/>
                  </a:lnTo>
                  <a:lnTo>
                    <a:pt x="567702" y="99352"/>
                  </a:lnTo>
                  <a:lnTo>
                    <a:pt x="567626" y="98361"/>
                  </a:lnTo>
                  <a:lnTo>
                    <a:pt x="567029" y="90436"/>
                  </a:lnTo>
                  <a:lnTo>
                    <a:pt x="567004" y="89979"/>
                  </a:lnTo>
                  <a:lnTo>
                    <a:pt x="564603" y="80886"/>
                  </a:lnTo>
                  <a:lnTo>
                    <a:pt x="535444" y="54495"/>
                  </a:lnTo>
                  <a:lnTo>
                    <a:pt x="524637" y="52260"/>
                  </a:lnTo>
                  <a:lnTo>
                    <a:pt x="525437" y="52260"/>
                  </a:lnTo>
                  <a:lnTo>
                    <a:pt x="511632" y="51422"/>
                  </a:lnTo>
                  <a:lnTo>
                    <a:pt x="505142" y="51625"/>
                  </a:lnTo>
                  <a:lnTo>
                    <a:pt x="498627" y="52260"/>
                  </a:lnTo>
                  <a:lnTo>
                    <a:pt x="463067" y="64223"/>
                  </a:lnTo>
                  <a:lnTo>
                    <a:pt x="476097" y="90436"/>
                  </a:lnTo>
                  <a:lnTo>
                    <a:pt x="479882" y="87452"/>
                  </a:lnTo>
                  <a:lnTo>
                    <a:pt x="484479" y="85128"/>
                  </a:lnTo>
                  <a:lnTo>
                    <a:pt x="495312" y="81724"/>
                  </a:lnTo>
                  <a:lnTo>
                    <a:pt x="500672" y="80886"/>
                  </a:lnTo>
                  <a:lnTo>
                    <a:pt x="514096" y="80886"/>
                  </a:lnTo>
                  <a:lnTo>
                    <a:pt x="520001" y="82550"/>
                  </a:lnTo>
                  <a:lnTo>
                    <a:pt x="527469" y="89179"/>
                  </a:lnTo>
                  <a:lnTo>
                    <a:pt x="529323" y="93891"/>
                  </a:lnTo>
                  <a:lnTo>
                    <a:pt x="529323" y="98361"/>
                  </a:lnTo>
                  <a:lnTo>
                    <a:pt x="529323" y="118478"/>
                  </a:lnTo>
                  <a:lnTo>
                    <a:pt x="529323" y="128028"/>
                  </a:lnTo>
                  <a:lnTo>
                    <a:pt x="527685" y="132372"/>
                  </a:lnTo>
                  <a:lnTo>
                    <a:pt x="525157" y="135585"/>
                  </a:lnTo>
                  <a:lnTo>
                    <a:pt x="518172" y="139814"/>
                  </a:lnTo>
                  <a:lnTo>
                    <a:pt x="514413" y="140830"/>
                  </a:lnTo>
                  <a:lnTo>
                    <a:pt x="505764" y="140830"/>
                  </a:lnTo>
                  <a:lnTo>
                    <a:pt x="502234" y="139814"/>
                  </a:lnTo>
                  <a:lnTo>
                    <a:pt x="497078" y="135750"/>
                  </a:lnTo>
                  <a:lnTo>
                    <a:pt x="495782" y="133032"/>
                  </a:lnTo>
                  <a:lnTo>
                    <a:pt x="495782" y="126263"/>
                  </a:lnTo>
                  <a:lnTo>
                    <a:pt x="497052" y="123558"/>
                  </a:lnTo>
                  <a:lnTo>
                    <a:pt x="502069" y="119494"/>
                  </a:lnTo>
                  <a:lnTo>
                    <a:pt x="506425" y="118478"/>
                  </a:lnTo>
                  <a:lnTo>
                    <a:pt x="529323" y="118478"/>
                  </a:lnTo>
                  <a:lnTo>
                    <a:pt x="529323" y="98361"/>
                  </a:lnTo>
                  <a:lnTo>
                    <a:pt x="507377" y="98361"/>
                  </a:lnTo>
                  <a:lnTo>
                    <a:pt x="499249" y="98602"/>
                  </a:lnTo>
                  <a:lnTo>
                    <a:pt x="460273" y="118478"/>
                  </a:lnTo>
                  <a:lnTo>
                    <a:pt x="460146" y="118656"/>
                  </a:lnTo>
                  <a:lnTo>
                    <a:pt x="458406" y="124498"/>
                  </a:lnTo>
                  <a:lnTo>
                    <a:pt x="458444" y="137782"/>
                  </a:lnTo>
                  <a:lnTo>
                    <a:pt x="459994" y="143408"/>
                  </a:lnTo>
                  <a:lnTo>
                    <a:pt x="466369" y="153695"/>
                  </a:lnTo>
                  <a:lnTo>
                    <a:pt x="471004" y="157772"/>
                  </a:lnTo>
                  <a:lnTo>
                    <a:pt x="483184" y="163715"/>
                  </a:lnTo>
                  <a:lnTo>
                    <a:pt x="490651" y="165214"/>
                  </a:lnTo>
                  <a:lnTo>
                    <a:pt x="509079" y="165214"/>
                  </a:lnTo>
                  <a:lnTo>
                    <a:pt x="516420" y="163385"/>
                  </a:lnTo>
                  <a:lnTo>
                    <a:pt x="516674" y="163385"/>
                  </a:lnTo>
                  <a:lnTo>
                    <a:pt x="528599" y="155562"/>
                  </a:lnTo>
                  <a:lnTo>
                    <a:pt x="531977" y="150698"/>
                  </a:lnTo>
                  <a:lnTo>
                    <a:pt x="531977" y="163385"/>
                  </a:lnTo>
                  <a:lnTo>
                    <a:pt x="567918" y="163385"/>
                  </a:lnTo>
                  <a:lnTo>
                    <a:pt x="567918" y="118478"/>
                  </a:lnTo>
                  <a:close/>
                </a:path>
                <a:path w="695960" h="165735">
                  <a:moveTo>
                    <a:pt x="630936" y="12598"/>
                  </a:moveTo>
                  <a:lnTo>
                    <a:pt x="592340" y="12598"/>
                  </a:lnTo>
                  <a:lnTo>
                    <a:pt x="592340" y="163385"/>
                  </a:lnTo>
                  <a:lnTo>
                    <a:pt x="630936" y="163385"/>
                  </a:lnTo>
                  <a:lnTo>
                    <a:pt x="630936" y="12598"/>
                  </a:lnTo>
                  <a:close/>
                </a:path>
                <a:path w="695960" h="165735">
                  <a:moveTo>
                    <a:pt x="695337" y="135331"/>
                  </a:moveTo>
                  <a:lnTo>
                    <a:pt x="693102" y="129819"/>
                  </a:lnTo>
                  <a:lnTo>
                    <a:pt x="684174" y="121551"/>
                  </a:lnTo>
                  <a:lnTo>
                    <a:pt x="678675" y="119481"/>
                  </a:lnTo>
                  <a:lnTo>
                    <a:pt x="665670" y="119481"/>
                  </a:lnTo>
                  <a:lnTo>
                    <a:pt x="660196" y="121551"/>
                  </a:lnTo>
                  <a:lnTo>
                    <a:pt x="651268" y="129819"/>
                  </a:lnTo>
                  <a:lnTo>
                    <a:pt x="649008" y="135331"/>
                  </a:lnTo>
                  <a:lnTo>
                    <a:pt x="649008" y="148882"/>
                  </a:lnTo>
                  <a:lnTo>
                    <a:pt x="651268" y="154368"/>
                  </a:lnTo>
                  <a:lnTo>
                    <a:pt x="660196" y="163042"/>
                  </a:lnTo>
                  <a:lnTo>
                    <a:pt x="665670" y="165201"/>
                  </a:lnTo>
                  <a:lnTo>
                    <a:pt x="672172" y="165201"/>
                  </a:lnTo>
                  <a:lnTo>
                    <a:pt x="678675" y="165201"/>
                  </a:lnTo>
                  <a:lnTo>
                    <a:pt x="684174" y="163042"/>
                  </a:lnTo>
                  <a:lnTo>
                    <a:pt x="693102" y="154368"/>
                  </a:lnTo>
                  <a:lnTo>
                    <a:pt x="695337" y="148882"/>
                  </a:lnTo>
                  <a:lnTo>
                    <a:pt x="695337" y="135331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4" name="object 234"/>
          <p:cNvPicPr/>
          <p:nvPr/>
        </p:nvPicPr>
        <p:blipFill>
          <a:blip r:embed="rId107" cstate="print"/>
          <a:stretch>
            <a:fillRect/>
          </a:stretch>
        </p:blipFill>
        <p:spPr>
          <a:xfrm>
            <a:off x="1280088" y="4503729"/>
            <a:ext cx="5204904" cy="919784"/>
          </a:xfrm>
          <a:prstGeom prst="rect">
            <a:avLst/>
          </a:prstGeom>
        </p:spPr>
      </p:pic>
      <p:sp>
        <p:nvSpPr>
          <p:cNvPr id="236" name="CuadroTexto 235">
            <a:extLst>
              <a:ext uri="{FF2B5EF4-FFF2-40B4-BE49-F238E27FC236}">
                <a16:creationId xmlns:a16="http://schemas.microsoft.com/office/drawing/2014/main" xmlns="" id="{5530FB08-4E43-4860-F490-3176E6613AA1}"/>
              </a:ext>
            </a:extLst>
          </p:cNvPr>
          <p:cNvSpPr txBox="1"/>
          <p:nvPr/>
        </p:nvSpPr>
        <p:spPr>
          <a:xfrm>
            <a:off x="576817" y="1600200"/>
            <a:ext cx="6618766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TRANSPARENCIA FISCAL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218" name="Paralelogramo 217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agen 224">
            <a:extLst>
              <a:ext uri="{FF2B5EF4-FFF2-40B4-BE49-F238E27FC236}">
                <a16:creationId xmlns:a16="http://schemas.microsoft.com/office/drawing/2014/main" xmlns="" id="{4514CB3B-C9EE-BA1D-04B0-F8442EC19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3174" y="2999630"/>
            <a:ext cx="180825" cy="12571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67721" y="2988970"/>
            <a:ext cx="1395730" cy="169545"/>
            <a:chOff x="1867721" y="2988970"/>
            <a:chExt cx="1395730" cy="169545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67721" y="2988970"/>
              <a:ext cx="957266" cy="16943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50946" y="2988970"/>
              <a:ext cx="71755" cy="135255"/>
            </a:xfrm>
            <a:custGeom>
              <a:avLst/>
              <a:gdLst/>
              <a:ahLst/>
              <a:cxnLst/>
              <a:rect l="l" t="t" r="r" b="b"/>
              <a:pathLst>
                <a:path w="71755" h="135255">
                  <a:moveTo>
                    <a:pt x="19926" y="3022"/>
                  </a:moveTo>
                  <a:lnTo>
                    <a:pt x="0" y="3022"/>
                  </a:lnTo>
                  <a:lnTo>
                    <a:pt x="0" y="134962"/>
                  </a:lnTo>
                  <a:lnTo>
                    <a:pt x="19926" y="134962"/>
                  </a:lnTo>
                  <a:lnTo>
                    <a:pt x="19926" y="3022"/>
                  </a:lnTo>
                  <a:close/>
                </a:path>
                <a:path w="71755" h="135255">
                  <a:moveTo>
                    <a:pt x="68643" y="40373"/>
                  </a:moveTo>
                  <a:lnTo>
                    <a:pt x="48729" y="40373"/>
                  </a:lnTo>
                  <a:lnTo>
                    <a:pt x="48729" y="134962"/>
                  </a:lnTo>
                  <a:lnTo>
                    <a:pt x="68643" y="134962"/>
                  </a:lnTo>
                  <a:lnTo>
                    <a:pt x="68643" y="40373"/>
                  </a:lnTo>
                  <a:close/>
                </a:path>
                <a:path w="71755" h="135255">
                  <a:moveTo>
                    <a:pt x="71475" y="9182"/>
                  </a:moveTo>
                  <a:lnTo>
                    <a:pt x="70243" y="6223"/>
                  </a:lnTo>
                  <a:lnTo>
                    <a:pt x="65252" y="1244"/>
                  </a:lnTo>
                  <a:lnTo>
                    <a:pt x="62293" y="0"/>
                  </a:lnTo>
                  <a:lnTo>
                    <a:pt x="55422" y="0"/>
                  </a:lnTo>
                  <a:lnTo>
                    <a:pt x="52451" y="1244"/>
                  </a:lnTo>
                  <a:lnTo>
                    <a:pt x="47485" y="6223"/>
                  </a:lnTo>
                  <a:lnTo>
                    <a:pt x="46240" y="9182"/>
                  </a:lnTo>
                  <a:lnTo>
                    <a:pt x="46240" y="16065"/>
                  </a:lnTo>
                  <a:lnTo>
                    <a:pt x="47485" y="19024"/>
                  </a:lnTo>
                  <a:lnTo>
                    <a:pt x="52451" y="24003"/>
                  </a:lnTo>
                  <a:lnTo>
                    <a:pt x="55422" y="25247"/>
                  </a:lnTo>
                  <a:lnTo>
                    <a:pt x="62293" y="25247"/>
                  </a:lnTo>
                  <a:lnTo>
                    <a:pt x="65252" y="24003"/>
                  </a:lnTo>
                  <a:lnTo>
                    <a:pt x="70243" y="19024"/>
                  </a:lnTo>
                  <a:lnTo>
                    <a:pt x="71475" y="16065"/>
                  </a:lnTo>
                  <a:lnTo>
                    <a:pt x="71475" y="9182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42348" y="2991994"/>
              <a:ext cx="96723" cy="1333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60767" y="3027909"/>
              <a:ext cx="83731" cy="974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66198" y="2991994"/>
              <a:ext cx="96723" cy="133350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00069" y="3029322"/>
            <a:ext cx="99212" cy="13228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630047" y="2991994"/>
            <a:ext cx="727075" cy="133350"/>
            <a:chOff x="3630047" y="2991994"/>
            <a:chExt cx="727075" cy="13335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30047" y="2991994"/>
              <a:ext cx="96723" cy="1333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49531" y="3027908"/>
              <a:ext cx="94056" cy="9743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65454" y="3027906"/>
              <a:ext cx="262260" cy="9743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48328" y="2992161"/>
              <a:ext cx="87121" cy="13176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56961" y="3027904"/>
              <a:ext cx="99568" cy="97434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4494217" y="2991994"/>
            <a:ext cx="213995" cy="133350"/>
            <a:chOff x="4494217" y="2991994"/>
            <a:chExt cx="213995" cy="133350"/>
          </a:xfrm>
        </p:grpSpPr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94217" y="2991994"/>
              <a:ext cx="96723" cy="13335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13701" y="3027908"/>
              <a:ext cx="94056" cy="97434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4850777" y="2991992"/>
            <a:ext cx="232410" cy="133350"/>
            <a:chOff x="4850777" y="2991992"/>
            <a:chExt cx="232410" cy="133350"/>
          </a:xfrm>
        </p:grpSpPr>
        <p:sp>
          <p:nvSpPr>
            <p:cNvPr id="20" name="object 20"/>
            <p:cNvSpPr/>
            <p:nvPr/>
          </p:nvSpPr>
          <p:spPr>
            <a:xfrm>
              <a:off x="4850777" y="29919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893262" y="3027904"/>
              <a:ext cx="189539" cy="97438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220294" y="2988970"/>
            <a:ext cx="1018084" cy="136373"/>
          </a:xfrm>
          <a:prstGeom prst="rect">
            <a:avLst/>
          </a:prstGeom>
        </p:spPr>
      </p:pic>
      <p:grpSp>
        <p:nvGrpSpPr>
          <p:cNvPr id="23" name="object 23"/>
          <p:cNvGrpSpPr/>
          <p:nvPr/>
        </p:nvGrpSpPr>
        <p:grpSpPr>
          <a:xfrm>
            <a:off x="1540325" y="3240925"/>
            <a:ext cx="1056005" cy="125730"/>
            <a:chOff x="1540325" y="3240925"/>
            <a:chExt cx="1056005" cy="125730"/>
          </a:xfrm>
        </p:grpSpPr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40325" y="3269212"/>
              <a:ext cx="152552" cy="960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13513" y="3269209"/>
              <a:ext cx="83731" cy="9743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824984" y="3269212"/>
              <a:ext cx="87122" cy="960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931302" y="3240925"/>
              <a:ext cx="169631" cy="12571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122802" y="3269212"/>
              <a:ext cx="87122" cy="960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31621" y="3269208"/>
              <a:ext cx="94056" cy="9743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47544" y="3269208"/>
              <a:ext cx="248565" cy="97434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2669019" y="3230270"/>
            <a:ext cx="398145" cy="136525"/>
            <a:chOff x="2669019" y="3230270"/>
            <a:chExt cx="398145" cy="136525"/>
          </a:xfrm>
        </p:grpSpPr>
        <p:sp>
          <p:nvSpPr>
            <p:cNvPr id="32" name="object 32"/>
            <p:cNvSpPr/>
            <p:nvPr/>
          </p:nvSpPr>
          <p:spPr>
            <a:xfrm>
              <a:off x="2669019" y="3230270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62"/>
                  </a:lnTo>
                  <a:lnTo>
                    <a:pt x="22402" y="134962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10" y="1244"/>
                  </a:lnTo>
                  <a:lnTo>
                    <a:pt x="1244" y="6223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210" y="24002"/>
                  </a:lnTo>
                  <a:lnTo>
                    <a:pt x="9182" y="25247"/>
                  </a:lnTo>
                  <a:lnTo>
                    <a:pt x="16052" y="25247"/>
                  </a:lnTo>
                  <a:lnTo>
                    <a:pt x="19011" y="24002"/>
                  </a:lnTo>
                  <a:lnTo>
                    <a:pt x="24003" y="19024"/>
                  </a:lnTo>
                  <a:lnTo>
                    <a:pt x="25234" y="16065"/>
                  </a:lnTo>
                  <a:lnTo>
                    <a:pt x="25234" y="9182"/>
                  </a:lnTo>
                  <a:lnTo>
                    <a:pt x="24003" y="6223"/>
                  </a:lnTo>
                  <a:lnTo>
                    <a:pt x="19011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20223" y="3269212"/>
              <a:ext cx="87122" cy="960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26889" y="3230805"/>
              <a:ext cx="166969" cy="13583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016439" y="3269208"/>
              <a:ext cx="50800" cy="96520"/>
            </a:xfrm>
            <a:custGeom>
              <a:avLst/>
              <a:gdLst/>
              <a:ahLst/>
              <a:cxnLst/>
              <a:rect l="l" t="t" r="r" b="b"/>
              <a:pathLst>
                <a:path w="50800" h="96520">
                  <a:moveTo>
                    <a:pt x="50495" y="0"/>
                  </a:moveTo>
                  <a:lnTo>
                    <a:pt x="19913" y="20434"/>
                  </a:lnTo>
                  <a:lnTo>
                    <a:pt x="19913" y="1409"/>
                  </a:lnTo>
                  <a:lnTo>
                    <a:pt x="0" y="1409"/>
                  </a:lnTo>
                  <a:lnTo>
                    <a:pt x="0" y="96024"/>
                  </a:lnTo>
                  <a:lnTo>
                    <a:pt x="19913" y="96024"/>
                  </a:lnTo>
                  <a:lnTo>
                    <a:pt x="19913" y="55473"/>
                  </a:lnTo>
                  <a:lnTo>
                    <a:pt x="20380" y="47796"/>
                  </a:lnTo>
                  <a:lnTo>
                    <a:pt x="39776" y="20091"/>
                  </a:lnTo>
                  <a:lnTo>
                    <a:pt x="49606" y="20091"/>
                  </a:lnTo>
                  <a:lnTo>
                    <a:pt x="50673" y="20091"/>
                  </a:lnTo>
                  <a:lnTo>
                    <a:pt x="5049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3087022" y="3233294"/>
            <a:ext cx="588010" cy="133350"/>
            <a:chOff x="3087022" y="3233294"/>
            <a:chExt cx="588010" cy="133350"/>
          </a:xfrm>
        </p:grpSpPr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60209" y="3269209"/>
              <a:ext cx="83731" cy="9743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87022" y="3269212"/>
              <a:ext cx="152552" cy="9601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65640" y="3233294"/>
              <a:ext cx="96723" cy="13335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484939" y="3269204"/>
              <a:ext cx="189539" cy="97438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3750571" y="3240925"/>
            <a:ext cx="769620" cy="159385"/>
            <a:chOff x="3750571" y="3240925"/>
            <a:chExt cx="769620" cy="159385"/>
          </a:xfrm>
        </p:grpSpPr>
        <p:pic>
          <p:nvPicPr>
            <p:cNvPr id="42" name="object 4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50571" y="3269208"/>
              <a:ext cx="247857" cy="9743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21001" y="3240925"/>
              <a:ext cx="498729" cy="158783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4588736" y="3233292"/>
            <a:ext cx="131445" cy="133350"/>
            <a:chOff x="4588736" y="3233292"/>
            <a:chExt cx="131445" cy="133350"/>
          </a:xfrm>
        </p:grpSpPr>
        <p:pic>
          <p:nvPicPr>
            <p:cNvPr id="45" name="object 4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588736" y="3269209"/>
              <a:ext cx="83731" cy="9743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700206" y="32332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4796214" y="3230270"/>
            <a:ext cx="554990" cy="173355"/>
            <a:chOff x="4796214" y="3230270"/>
            <a:chExt cx="554990" cy="173355"/>
          </a:xfrm>
        </p:grpSpPr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796214" y="3269204"/>
              <a:ext cx="99568" cy="9743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918363" y="3230270"/>
              <a:ext cx="93336" cy="13496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31791" y="3269206"/>
              <a:ext cx="93357" cy="13407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147908" y="3269208"/>
              <a:ext cx="94056" cy="9743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63832" y="3269212"/>
              <a:ext cx="87121" cy="96012"/>
            </a:xfrm>
            <a:prstGeom prst="rect">
              <a:avLst/>
            </a:prstGeom>
          </p:spPr>
        </p:pic>
      </p:grpSp>
      <p:pic>
        <p:nvPicPr>
          <p:cNvPr id="53" name="object 5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19418" y="3270622"/>
            <a:ext cx="99212" cy="132283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5581754" y="3230270"/>
            <a:ext cx="657225" cy="136525"/>
            <a:chOff x="5581754" y="3230270"/>
            <a:chExt cx="657225" cy="136525"/>
          </a:xfrm>
        </p:grpSpPr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1754" y="3233294"/>
              <a:ext cx="96723" cy="133350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701238" y="3230270"/>
              <a:ext cx="302953" cy="13637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30160" y="3269212"/>
              <a:ext cx="87121" cy="9601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138792" y="3269204"/>
              <a:ext cx="99568" cy="97434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1534286" y="3474594"/>
            <a:ext cx="213995" cy="133350"/>
            <a:chOff x="1534286" y="3474594"/>
            <a:chExt cx="213995" cy="133350"/>
          </a:xfrm>
        </p:grpSpPr>
        <p:pic>
          <p:nvPicPr>
            <p:cNvPr id="60" name="object 6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34286" y="3474594"/>
              <a:ext cx="96723" cy="13335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53771" y="3510508"/>
              <a:ext cx="94056" cy="97434"/>
            </a:xfrm>
            <a:prstGeom prst="rect">
              <a:avLst/>
            </a:prstGeom>
          </p:spPr>
        </p:pic>
      </p:grpSp>
      <p:grpSp>
        <p:nvGrpSpPr>
          <p:cNvPr id="62" name="object 62"/>
          <p:cNvGrpSpPr/>
          <p:nvPr/>
        </p:nvGrpSpPr>
        <p:grpSpPr>
          <a:xfrm>
            <a:off x="1842554" y="3474592"/>
            <a:ext cx="232410" cy="133350"/>
            <a:chOff x="1842554" y="3474592"/>
            <a:chExt cx="232410" cy="133350"/>
          </a:xfrm>
        </p:grpSpPr>
        <p:sp>
          <p:nvSpPr>
            <p:cNvPr id="63" name="object 63"/>
            <p:cNvSpPr/>
            <p:nvPr/>
          </p:nvSpPr>
          <p:spPr>
            <a:xfrm>
              <a:off x="1842554" y="34745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885049" y="3510504"/>
              <a:ext cx="189539" cy="97438"/>
            </a:xfrm>
            <a:prstGeom prst="rect">
              <a:avLst/>
            </a:prstGeom>
          </p:spPr>
        </p:pic>
      </p:grpSp>
      <p:grpSp>
        <p:nvGrpSpPr>
          <p:cNvPr id="65" name="object 65"/>
          <p:cNvGrpSpPr/>
          <p:nvPr/>
        </p:nvGrpSpPr>
        <p:grpSpPr>
          <a:xfrm>
            <a:off x="2170015" y="3510504"/>
            <a:ext cx="741680" cy="97790"/>
            <a:chOff x="2170015" y="3510504"/>
            <a:chExt cx="741680" cy="97790"/>
          </a:xfrm>
        </p:grpSpPr>
        <p:pic>
          <p:nvPicPr>
            <p:cNvPr id="66" name="object 6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170015" y="3510505"/>
              <a:ext cx="262260" cy="97436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451818" y="3511924"/>
              <a:ext cx="87122" cy="9601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67746" y="3510504"/>
              <a:ext cx="343863" cy="97438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2999752" y="3471570"/>
            <a:ext cx="693420" cy="153670"/>
            <a:chOff x="2999752" y="3471570"/>
            <a:chExt cx="693420" cy="153670"/>
          </a:xfrm>
        </p:grpSpPr>
        <p:pic>
          <p:nvPicPr>
            <p:cNvPr id="70" name="object 7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999752" y="3471570"/>
              <a:ext cx="392940" cy="13637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3420440" y="34745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463110" y="3510508"/>
              <a:ext cx="183314" cy="97434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3666331" y="3581620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95"/>
                  </a:lnTo>
                  <a:lnTo>
                    <a:pt x="1308" y="6375"/>
                  </a:lnTo>
                  <a:lnTo>
                    <a:pt x="0" y="9550"/>
                  </a:lnTo>
                  <a:lnTo>
                    <a:pt x="0" y="13347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82"/>
                  </a:lnTo>
                  <a:lnTo>
                    <a:pt x="723" y="43573"/>
                  </a:lnTo>
                  <a:lnTo>
                    <a:pt x="11023" y="43573"/>
                  </a:lnTo>
                  <a:lnTo>
                    <a:pt x="21691" y="25971"/>
                  </a:lnTo>
                  <a:lnTo>
                    <a:pt x="24892" y="20866"/>
                  </a:lnTo>
                  <a:lnTo>
                    <a:pt x="26492" y="16548"/>
                  </a:lnTo>
                  <a:lnTo>
                    <a:pt x="26492" y="9423"/>
                  </a:lnTo>
                  <a:lnTo>
                    <a:pt x="25158" y="6375"/>
                  </a:lnTo>
                  <a:lnTo>
                    <a:pt x="19837" y="1295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3784704" y="3474949"/>
            <a:ext cx="242570" cy="133350"/>
            <a:chOff x="3784704" y="3474949"/>
            <a:chExt cx="242570" cy="133350"/>
          </a:xfrm>
        </p:grpSpPr>
        <p:pic>
          <p:nvPicPr>
            <p:cNvPr id="75" name="object 7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887632" y="3510508"/>
              <a:ext cx="75933" cy="9743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84704" y="3510509"/>
              <a:ext cx="83731" cy="97434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3986142" y="3474949"/>
              <a:ext cx="41275" cy="132080"/>
            </a:xfrm>
            <a:custGeom>
              <a:avLst/>
              <a:gdLst/>
              <a:ahLst/>
              <a:cxnLst/>
              <a:rect l="l" t="t" r="r" b="b"/>
              <a:pathLst>
                <a:path w="41275" h="132079">
                  <a:moveTo>
                    <a:pt x="21513" y="0"/>
                  </a:moveTo>
                  <a:lnTo>
                    <a:pt x="2667" y="24892"/>
                  </a:lnTo>
                  <a:lnTo>
                    <a:pt x="19380" y="24892"/>
                  </a:lnTo>
                  <a:lnTo>
                    <a:pt x="41071" y="8724"/>
                  </a:lnTo>
                  <a:lnTo>
                    <a:pt x="21513" y="0"/>
                  </a:lnTo>
                  <a:close/>
                </a:path>
                <a:path w="41275" h="132079">
                  <a:moveTo>
                    <a:pt x="19913" y="36969"/>
                  </a:moveTo>
                  <a:lnTo>
                    <a:pt x="0" y="36969"/>
                  </a:lnTo>
                  <a:lnTo>
                    <a:pt x="0" y="131572"/>
                  </a:lnTo>
                  <a:lnTo>
                    <a:pt x="19913" y="131572"/>
                  </a:lnTo>
                  <a:lnTo>
                    <a:pt x="19913" y="36969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8" name="object 78"/>
          <p:cNvGrpSpPr/>
          <p:nvPr/>
        </p:nvGrpSpPr>
        <p:grpSpPr>
          <a:xfrm>
            <a:off x="4101491" y="3510504"/>
            <a:ext cx="496570" cy="97790"/>
            <a:chOff x="4101491" y="3510504"/>
            <a:chExt cx="496570" cy="97790"/>
          </a:xfrm>
        </p:grpSpPr>
        <p:pic>
          <p:nvPicPr>
            <p:cNvPr id="79" name="object 7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101491" y="3510504"/>
              <a:ext cx="200019" cy="97435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324094" y="3510512"/>
              <a:ext cx="152552" cy="9601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498160" y="3510504"/>
              <a:ext cx="99568" cy="97434"/>
            </a:xfrm>
            <a:prstGeom prst="rect">
              <a:avLst/>
            </a:prstGeom>
          </p:spPr>
        </p:pic>
      </p:grpSp>
      <p:grpSp>
        <p:nvGrpSpPr>
          <p:cNvPr id="82" name="object 82"/>
          <p:cNvGrpSpPr/>
          <p:nvPr/>
        </p:nvGrpSpPr>
        <p:grpSpPr>
          <a:xfrm>
            <a:off x="4687122" y="3474594"/>
            <a:ext cx="213995" cy="133350"/>
            <a:chOff x="4687122" y="3474594"/>
            <a:chExt cx="213995" cy="133350"/>
          </a:xfrm>
        </p:grpSpPr>
        <p:pic>
          <p:nvPicPr>
            <p:cNvPr id="83" name="object 8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687122" y="3474594"/>
              <a:ext cx="96723" cy="133350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806606" y="3510508"/>
              <a:ext cx="94056" cy="97434"/>
            </a:xfrm>
            <a:prstGeom prst="rect">
              <a:avLst/>
            </a:prstGeom>
          </p:spPr>
        </p:pic>
      </p:grpSp>
      <p:grpSp>
        <p:nvGrpSpPr>
          <p:cNvPr id="85" name="object 85"/>
          <p:cNvGrpSpPr/>
          <p:nvPr/>
        </p:nvGrpSpPr>
        <p:grpSpPr>
          <a:xfrm>
            <a:off x="4995392" y="3474592"/>
            <a:ext cx="232410" cy="133350"/>
            <a:chOff x="4995392" y="3474592"/>
            <a:chExt cx="232410" cy="133350"/>
          </a:xfrm>
        </p:grpSpPr>
        <p:sp>
          <p:nvSpPr>
            <p:cNvPr id="86" name="object 86"/>
            <p:cNvSpPr/>
            <p:nvPr/>
          </p:nvSpPr>
          <p:spPr>
            <a:xfrm>
              <a:off x="4995392" y="34745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037886" y="3510504"/>
              <a:ext cx="189539" cy="97438"/>
            </a:xfrm>
            <a:prstGeom prst="rect">
              <a:avLst/>
            </a:prstGeom>
          </p:spPr>
        </p:pic>
      </p:grpSp>
      <p:grpSp>
        <p:nvGrpSpPr>
          <p:cNvPr id="88" name="object 88"/>
          <p:cNvGrpSpPr/>
          <p:nvPr/>
        </p:nvGrpSpPr>
        <p:grpSpPr>
          <a:xfrm>
            <a:off x="5322853" y="3474592"/>
            <a:ext cx="915669" cy="133350"/>
            <a:chOff x="5322853" y="3474592"/>
            <a:chExt cx="915669" cy="133350"/>
          </a:xfrm>
        </p:grpSpPr>
        <p:pic>
          <p:nvPicPr>
            <p:cNvPr id="89" name="object 8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322853" y="3510508"/>
              <a:ext cx="247858" cy="9743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592216" y="3511924"/>
              <a:ext cx="87121" cy="96012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5708142" y="34745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749563" y="3482225"/>
              <a:ext cx="158239" cy="12571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929503" y="3474594"/>
              <a:ext cx="96723" cy="133350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048801" y="3510504"/>
              <a:ext cx="189539" cy="97438"/>
            </a:xfrm>
            <a:prstGeom prst="rect">
              <a:avLst/>
            </a:prstGeom>
          </p:spPr>
        </p:pic>
      </p:grpSp>
      <p:grpSp>
        <p:nvGrpSpPr>
          <p:cNvPr id="95" name="object 95"/>
          <p:cNvGrpSpPr/>
          <p:nvPr/>
        </p:nvGrpSpPr>
        <p:grpSpPr>
          <a:xfrm>
            <a:off x="1534286" y="3751808"/>
            <a:ext cx="328930" cy="130810"/>
            <a:chOff x="1534286" y="3751808"/>
            <a:chExt cx="328930" cy="130810"/>
          </a:xfrm>
        </p:grpSpPr>
        <p:pic>
          <p:nvPicPr>
            <p:cNvPr id="96" name="object 9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534286" y="3751813"/>
              <a:ext cx="96723" cy="13049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58739" y="3753224"/>
              <a:ext cx="87122" cy="9601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68628" y="3751808"/>
              <a:ext cx="94056" cy="97434"/>
            </a:xfrm>
            <a:prstGeom prst="rect">
              <a:avLst/>
            </a:prstGeom>
          </p:spPr>
        </p:pic>
      </p:grpSp>
      <p:pic>
        <p:nvPicPr>
          <p:cNvPr id="99" name="object 99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1924725" y="3751808"/>
            <a:ext cx="186527" cy="97434"/>
          </a:xfrm>
          <a:prstGeom prst="rect">
            <a:avLst/>
          </a:prstGeom>
        </p:spPr>
      </p:pic>
      <p:grpSp>
        <p:nvGrpSpPr>
          <p:cNvPr id="100" name="object 100"/>
          <p:cNvGrpSpPr/>
          <p:nvPr/>
        </p:nvGrpSpPr>
        <p:grpSpPr>
          <a:xfrm>
            <a:off x="2175611" y="3715887"/>
            <a:ext cx="848994" cy="170180"/>
            <a:chOff x="2175611" y="3715887"/>
            <a:chExt cx="848994" cy="170180"/>
          </a:xfrm>
        </p:grpSpPr>
        <p:pic>
          <p:nvPicPr>
            <p:cNvPr id="101" name="object 10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5611" y="3751804"/>
              <a:ext cx="99568" cy="97434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297757" y="3715887"/>
              <a:ext cx="281819" cy="133355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601445" y="3751812"/>
              <a:ext cx="87122" cy="96012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710433" y="3751806"/>
              <a:ext cx="93357" cy="134073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825481" y="3751809"/>
              <a:ext cx="83731" cy="97434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936953" y="3751812"/>
              <a:ext cx="87122" cy="96012"/>
            </a:xfrm>
            <a:prstGeom prst="rect">
              <a:avLst/>
            </a:prstGeom>
          </p:spPr>
        </p:pic>
      </p:grpSp>
      <p:grpSp>
        <p:nvGrpSpPr>
          <p:cNvPr id="107" name="object 107"/>
          <p:cNvGrpSpPr/>
          <p:nvPr/>
        </p:nvGrpSpPr>
        <p:grpSpPr>
          <a:xfrm>
            <a:off x="3094488" y="3715892"/>
            <a:ext cx="255904" cy="133350"/>
            <a:chOff x="3094488" y="3715892"/>
            <a:chExt cx="255904" cy="133350"/>
          </a:xfrm>
        </p:grpSpPr>
        <p:pic>
          <p:nvPicPr>
            <p:cNvPr id="108" name="object 10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094488" y="3715894"/>
              <a:ext cx="96723" cy="133350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13972" y="3751808"/>
              <a:ext cx="94056" cy="97434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3329902" y="37158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1" name="object 111"/>
          <p:cNvGrpSpPr/>
          <p:nvPr/>
        </p:nvGrpSpPr>
        <p:grpSpPr>
          <a:xfrm>
            <a:off x="3421291" y="3712869"/>
            <a:ext cx="741045" cy="172720"/>
            <a:chOff x="3421291" y="3712869"/>
            <a:chExt cx="741045" cy="172720"/>
          </a:xfrm>
        </p:grpSpPr>
        <p:pic>
          <p:nvPicPr>
            <p:cNvPr id="112" name="object 11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421291" y="3712869"/>
              <a:ext cx="138325" cy="172631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3579891" y="3751808"/>
              <a:ext cx="94056" cy="97434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695814" y="3712870"/>
              <a:ext cx="195745" cy="136370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911288" y="3712870"/>
              <a:ext cx="131387" cy="136370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62417" y="3751804"/>
              <a:ext cx="99568" cy="97434"/>
            </a:xfrm>
            <a:prstGeom prst="rect">
              <a:avLst/>
            </a:prstGeom>
          </p:spPr>
        </p:pic>
      </p:grpSp>
      <p:grpSp>
        <p:nvGrpSpPr>
          <p:cNvPr id="117" name="object 117"/>
          <p:cNvGrpSpPr/>
          <p:nvPr/>
        </p:nvGrpSpPr>
        <p:grpSpPr>
          <a:xfrm>
            <a:off x="4227244" y="3715894"/>
            <a:ext cx="213995" cy="133350"/>
            <a:chOff x="4227244" y="3715894"/>
            <a:chExt cx="213995" cy="133350"/>
          </a:xfrm>
        </p:grpSpPr>
        <p:pic>
          <p:nvPicPr>
            <p:cNvPr id="118" name="object 11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227244" y="3715894"/>
              <a:ext cx="96723" cy="133350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346728" y="3751808"/>
              <a:ext cx="94056" cy="97434"/>
            </a:xfrm>
            <a:prstGeom prst="rect">
              <a:avLst/>
            </a:prstGeom>
          </p:spPr>
        </p:pic>
      </p:grpSp>
      <p:grpSp>
        <p:nvGrpSpPr>
          <p:cNvPr id="120" name="object 120"/>
          <p:cNvGrpSpPr/>
          <p:nvPr/>
        </p:nvGrpSpPr>
        <p:grpSpPr>
          <a:xfrm>
            <a:off x="4511370" y="3715892"/>
            <a:ext cx="232410" cy="133350"/>
            <a:chOff x="4511370" y="3715892"/>
            <a:chExt cx="232410" cy="133350"/>
          </a:xfrm>
        </p:grpSpPr>
        <p:sp>
          <p:nvSpPr>
            <p:cNvPr id="121" name="object 121"/>
            <p:cNvSpPr/>
            <p:nvPr/>
          </p:nvSpPr>
          <p:spPr>
            <a:xfrm>
              <a:off x="4511370" y="37158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40"/>
                  </a:lnTo>
                  <a:lnTo>
                    <a:pt x="19913" y="131940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53860" y="3751804"/>
              <a:ext cx="189539" cy="97438"/>
            </a:xfrm>
            <a:prstGeom prst="rect">
              <a:avLst/>
            </a:prstGeom>
          </p:spPr>
        </p:pic>
      </p:grpSp>
      <p:grpSp>
        <p:nvGrpSpPr>
          <p:cNvPr id="123" name="object 123"/>
          <p:cNvGrpSpPr/>
          <p:nvPr/>
        </p:nvGrpSpPr>
        <p:grpSpPr>
          <a:xfrm>
            <a:off x="4814693" y="3712870"/>
            <a:ext cx="728980" cy="136525"/>
            <a:chOff x="4814693" y="3712870"/>
            <a:chExt cx="728980" cy="136525"/>
          </a:xfrm>
        </p:grpSpPr>
        <p:pic>
          <p:nvPicPr>
            <p:cNvPr id="124" name="object 12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814693" y="3751812"/>
              <a:ext cx="152552" cy="96012"/>
            </a:xfrm>
            <a:prstGeom prst="rect">
              <a:avLst/>
            </a:prstGeom>
          </p:spPr>
        </p:pic>
        <p:pic>
          <p:nvPicPr>
            <p:cNvPr id="125" name="object 12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992497" y="3712870"/>
              <a:ext cx="118595" cy="136372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133669" y="3751812"/>
              <a:ext cx="152552" cy="96012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07736" y="3751804"/>
              <a:ext cx="189539" cy="97438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5517179" y="3822753"/>
              <a:ext cx="26670" cy="26670"/>
            </a:xfrm>
            <a:custGeom>
              <a:avLst/>
              <a:gdLst/>
              <a:ahLst/>
              <a:cxnLst/>
              <a:rect l="l" t="t" r="r" b="b"/>
              <a:pathLst>
                <a:path w="26670" h="26670">
                  <a:moveTo>
                    <a:pt x="16827" y="0"/>
                  </a:moveTo>
                  <a:lnTo>
                    <a:pt x="9486" y="0"/>
                  </a:lnTo>
                  <a:lnTo>
                    <a:pt x="6375" y="1270"/>
                  </a:lnTo>
                  <a:lnTo>
                    <a:pt x="1282" y="6375"/>
                  </a:lnTo>
                  <a:lnTo>
                    <a:pt x="0" y="9486"/>
                  </a:lnTo>
                  <a:lnTo>
                    <a:pt x="0" y="16840"/>
                  </a:lnTo>
                  <a:lnTo>
                    <a:pt x="1282" y="19964"/>
                  </a:lnTo>
                  <a:lnTo>
                    <a:pt x="3822" y="22580"/>
                  </a:lnTo>
                  <a:lnTo>
                    <a:pt x="6375" y="25184"/>
                  </a:lnTo>
                  <a:lnTo>
                    <a:pt x="9486" y="26492"/>
                  </a:lnTo>
                  <a:lnTo>
                    <a:pt x="16827" y="26492"/>
                  </a:lnTo>
                  <a:lnTo>
                    <a:pt x="19977" y="25184"/>
                  </a:lnTo>
                  <a:lnTo>
                    <a:pt x="25196" y="19964"/>
                  </a:lnTo>
                  <a:lnTo>
                    <a:pt x="26492" y="16840"/>
                  </a:lnTo>
                  <a:lnTo>
                    <a:pt x="26492" y="9486"/>
                  </a:lnTo>
                  <a:lnTo>
                    <a:pt x="25196" y="6375"/>
                  </a:lnTo>
                  <a:lnTo>
                    <a:pt x="19977" y="1270"/>
                  </a:lnTo>
                  <a:lnTo>
                    <a:pt x="16827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9" name="object 129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0" y="58011"/>
            <a:ext cx="1066981" cy="9964396"/>
          </a:xfrm>
          <a:prstGeom prst="rect">
            <a:avLst/>
          </a:prstGeom>
        </p:spPr>
      </p:pic>
      <p:pic>
        <p:nvPicPr>
          <p:cNvPr id="130" name="object 130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3961653" y="746151"/>
            <a:ext cx="937529" cy="276266"/>
          </a:xfrm>
          <a:prstGeom prst="rect">
            <a:avLst/>
          </a:prstGeom>
        </p:spPr>
      </p:pic>
      <p:pic>
        <p:nvPicPr>
          <p:cNvPr id="131" name="object 131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2701608" y="569055"/>
            <a:ext cx="1023349" cy="486896"/>
          </a:xfrm>
          <a:prstGeom prst="rect">
            <a:avLst/>
          </a:prstGeom>
        </p:spPr>
      </p:pic>
      <p:sp>
        <p:nvSpPr>
          <p:cNvPr id="132" name="object 132"/>
          <p:cNvSpPr/>
          <p:nvPr/>
        </p:nvSpPr>
        <p:spPr>
          <a:xfrm>
            <a:off x="3845826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3" name="object 133"/>
          <p:cNvGrpSpPr/>
          <p:nvPr/>
        </p:nvGrpSpPr>
        <p:grpSpPr>
          <a:xfrm>
            <a:off x="2455438" y="9226762"/>
            <a:ext cx="1129665" cy="107314"/>
            <a:chOff x="2455438" y="9226762"/>
            <a:chExt cx="1129665" cy="107314"/>
          </a:xfrm>
        </p:grpSpPr>
        <p:pic>
          <p:nvPicPr>
            <p:cNvPr id="134" name="object 13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455438" y="9227967"/>
              <a:ext cx="84289" cy="104444"/>
            </a:xfrm>
            <a:prstGeom prst="rect">
              <a:avLst/>
            </a:prstGeom>
          </p:spPr>
        </p:pic>
        <p:pic>
          <p:nvPicPr>
            <p:cNvPr id="135" name="object 13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561669" y="9227975"/>
              <a:ext cx="86093" cy="104432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670125" y="9226762"/>
              <a:ext cx="170848" cy="106832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861850" y="9227967"/>
              <a:ext cx="88328" cy="105625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980795" y="9227967"/>
              <a:ext cx="84289" cy="104444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3086417" y="9227967"/>
              <a:ext cx="88328" cy="105625"/>
            </a:xfrm>
            <a:prstGeom prst="rect">
              <a:avLst/>
            </a:prstGeom>
          </p:spPr>
        </p:pic>
        <p:pic>
          <p:nvPicPr>
            <p:cNvPr id="140" name="object 14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205345" y="9226762"/>
              <a:ext cx="379724" cy="106834"/>
            </a:xfrm>
            <a:prstGeom prst="rect">
              <a:avLst/>
            </a:prstGeom>
          </p:spPr>
        </p:pic>
      </p:grpSp>
      <p:grpSp>
        <p:nvGrpSpPr>
          <p:cNvPr id="141" name="object 141"/>
          <p:cNvGrpSpPr/>
          <p:nvPr/>
        </p:nvGrpSpPr>
        <p:grpSpPr>
          <a:xfrm>
            <a:off x="3633544" y="9194225"/>
            <a:ext cx="1684020" cy="146050"/>
            <a:chOff x="3633544" y="9194225"/>
            <a:chExt cx="1684020" cy="146050"/>
          </a:xfrm>
        </p:grpSpPr>
        <p:sp>
          <p:nvSpPr>
            <p:cNvPr id="142" name="object 142"/>
            <p:cNvSpPr/>
            <p:nvPr/>
          </p:nvSpPr>
          <p:spPr>
            <a:xfrm>
              <a:off x="3633544" y="9216444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3" name="object 14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757091" y="9194225"/>
              <a:ext cx="1559873" cy="145533"/>
            </a:xfrm>
            <a:prstGeom prst="rect">
              <a:avLst/>
            </a:prstGeom>
          </p:spPr>
        </p:pic>
      </p:grpSp>
      <p:pic>
        <p:nvPicPr>
          <p:cNvPr id="144" name="object 144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724740" y="9577984"/>
            <a:ext cx="1367029" cy="96012"/>
          </a:xfrm>
          <a:prstGeom prst="rect">
            <a:avLst/>
          </a:prstGeom>
        </p:spPr>
      </p:pic>
      <p:grpSp>
        <p:nvGrpSpPr>
          <p:cNvPr id="145" name="object 145"/>
          <p:cNvGrpSpPr/>
          <p:nvPr/>
        </p:nvGrpSpPr>
        <p:grpSpPr>
          <a:xfrm>
            <a:off x="3484921" y="9577984"/>
            <a:ext cx="888365" cy="86995"/>
            <a:chOff x="3484921" y="9577984"/>
            <a:chExt cx="888365" cy="86995"/>
          </a:xfrm>
        </p:grpSpPr>
        <p:pic>
          <p:nvPicPr>
            <p:cNvPr id="146" name="object 14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484921" y="9577984"/>
              <a:ext cx="629574" cy="86715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4130789" y="9587217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75"/>
                  </a:moveTo>
                  <a:lnTo>
                    <a:pt x="0" y="68275"/>
                  </a:lnTo>
                  <a:lnTo>
                    <a:pt x="0" y="75272"/>
                  </a:lnTo>
                  <a:lnTo>
                    <a:pt x="46024" y="75272"/>
                  </a:lnTo>
                  <a:lnTo>
                    <a:pt x="46024" y="68275"/>
                  </a:lnTo>
                  <a:close/>
                </a:path>
                <a:path w="242570" h="75565">
                  <a:moveTo>
                    <a:pt x="110274" y="3848"/>
                  </a:moveTo>
                  <a:lnTo>
                    <a:pt x="55587" y="3848"/>
                  </a:lnTo>
                  <a:lnTo>
                    <a:pt x="55587" y="13995"/>
                  </a:lnTo>
                  <a:lnTo>
                    <a:pt x="76949" y="13995"/>
                  </a:lnTo>
                  <a:lnTo>
                    <a:pt x="76949" y="68287"/>
                  </a:lnTo>
                  <a:lnTo>
                    <a:pt x="88912" y="68287"/>
                  </a:lnTo>
                  <a:lnTo>
                    <a:pt x="88912" y="13995"/>
                  </a:lnTo>
                  <a:lnTo>
                    <a:pt x="110274" y="13995"/>
                  </a:lnTo>
                  <a:lnTo>
                    <a:pt x="110274" y="3848"/>
                  </a:lnTo>
                  <a:close/>
                </a:path>
                <a:path w="242570" h="75565">
                  <a:moveTo>
                    <a:pt x="165963" y="32372"/>
                  </a:moveTo>
                  <a:lnTo>
                    <a:pt x="164401" y="28155"/>
                  </a:lnTo>
                  <a:lnTo>
                    <a:pt x="164007" y="27089"/>
                  </a:lnTo>
                  <a:lnTo>
                    <a:pt x="156222" y="20294"/>
                  </a:lnTo>
                  <a:lnTo>
                    <a:pt x="150710" y="18580"/>
                  </a:lnTo>
                  <a:lnTo>
                    <a:pt x="139661" y="18580"/>
                  </a:lnTo>
                  <a:lnTo>
                    <a:pt x="135877" y="19100"/>
                  </a:lnTo>
                  <a:lnTo>
                    <a:pt x="128574" y="21107"/>
                  </a:lnTo>
                  <a:lnTo>
                    <a:pt x="125425" y="22618"/>
                  </a:lnTo>
                  <a:lnTo>
                    <a:pt x="122783" y="24650"/>
                  </a:lnTo>
                  <a:lnTo>
                    <a:pt x="127203" y="32842"/>
                  </a:lnTo>
                  <a:lnTo>
                    <a:pt x="127304" y="33045"/>
                  </a:lnTo>
                  <a:lnTo>
                    <a:pt x="129146" y="31508"/>
                  </a:lnTo>
                  <a:lnTo>
                    <a:pt x="131394" y="30314"/>
                  </a:lnTo>
                  <a:lnTo>
                    <a:pt x="136740" y="28575"/>
                  </a:lnTo>
                  <a:lnTo>
                    <a:pt x="139458" y="28155"/>
                  </a:lnTo>
                  <a:lnTo>
                    <a:pt x="146329" y="28155"/>
                  </a:lnTo>
                  <a:lnTo>
                    <a:pt x="149390" y="29095"/>
                  </a:lnTo>
                  <a:lnTo>
                    <a:pt x="153441" y="32842"/>
                  </a:lnTo>
                  <a:lnTo>
                    <a:pt x="154457" y="35471"/>
                  </a:lnTo>
                  <a:lnTo>
                    <a:pt x="154457" y="39560"/>
                  </a:lnTo>
                  <a:lnTo>
                    <a:pt x="154457" y="47205"/>
                  </a:lnTo>
                  <a:lnTo>
                    <a:pt x="154457" y="52908"/>
                  </a:lnTo>
                  <a:lnTo>
                    <a:pt x="153466" y="55435"/>
                  </a:lnTo>
                  <a:lnTo>
                    <a:pt x="151866" y="57353"/>
                  </a:lnTo>
                  <a:lnTo>
                    <a:pt x="148031" y="59563"/>
                  </a:lnTo>
                  <a:lnTo>
                    <a:pt x="147281" y="59956"/>
                  </a:lnTo>
                  <a:lnTo>
                    <a:pt x="144843" y="60579"/>
                  </a:lnTo>
                  <a:lnTo>
                    <a:pt x="139077" y="60579"/>
                  </a:lnTo>
                  <a:lnTo>
                    <a:pt x="136791" y="59956"/>
                  </a:lnTo>
                  <a:lnTo>
                    <a:pt x="133464" y="57492"/>
                  </a:lnTo>
                  <a:lnTo>
                    <a:pt x="132638" y="55841"/>
                  </a:lnTo>
                  <a:lnTo>
                    <a:pt x="132638" y="51917"/>
                  </a:lnTo>
                  <a:lnTo>
                    <a:pt x="133311" y="50355"/>
                  </a:lnTo>
                  <a:lnTo>
                    <a:pt x="136017" y="47853"/>
                  </a:lnTo>
                  <a:lnTo>
                    <a:pt x="138645" y="47205"/>
                  </a:lnTo>
                  <a:lnTo>
                    <a:pt x="154457" y="47205"/>
                  </a:lnTo>
                  <a:lnTo>
                    <a:pt x="154457" y="39560"/>
                  </a:lnTo>
                  <a:lnTo>
                    <a:pt x="136791" y="39560"/>
                  </a:lnTo>
                  <a:lnTo>
                    <a:pt x="132791" y="40208"/>
                  </a:lnTo>
                  <a:lnTo>
                    <a:pt x="126784" y="42786"/>
                  </a:lnTo>
                  <a:lnTo>
                    <a:pt x="124625" y="44551"/>
                  </a:lnTo>
                  <a:lnTo>
                    <a:pt x="121983" y="48971"/>
                  </a:lnTo>
                  <a:lnTo>
                    <a:pt x="121323" y="51447"/>
                  </a:lnTo>
                  <a:lnTo>
                    <a:pt x="121424" y="57353"/>
                  </a:lnTo>
                  <a:lnTo>
                    <a:pt x="135953" y="68935"/>
                  </a:lnTo>
                  <a:lnTo>
                    <a:pt x="143992" y="68935"/>
                  </a:lnTo>
                  <a:lnTo>
                    <a:pt x="147599" y="68135"/>
                  </a:lnTo>
                  <a:lnTo>
                    <a:pt x="150456" y="66548"/>
                  </a:lnTo>
                  <a:lnTo>
                    <a:pt x="153301" y="64935"/>
                  </a:lnTo>
                  <a:lnTo>
                    <a:pt x="155105" y="62915"/>
                  </a:lnTo>
                  <a:lnTo>
                    <a:pt x="155105" y="68313"/>
                  </a:lnTo>
                  <a:lnTo>
                    <a:pt x="165963" y="68313"/>
                  </a:lnTo>
                  <a:lnTo>
                    <a:pt x="165963" y="47205"/>
                  </a:lnTo>
                  <a:lnTo>
                    <a:pt x="165963" y="39560"/>
                  </a:lnTo>
                  <a:lnTo>
                    <a:pt x="165963" y="32372"/>
                  </a:lnTo>
                  <a:close/>
                </a:path>
                <a:path w="242570" h="75565">
                  <a:moveTo>
                    <a:pt x="242087" y="38620"/>
                  </a:moveTo>
                  <a:lnTo>
                    <a:pt x="230416" y="21958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18617" y="59080"/>
                  </a:lnTo>
                  <a:lnTo>
                    <a:pt x="213093" y="59080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19" y="33210"/>
                  </a:lnTo>
                  <a:lnTo>
                    <a:pt x="206184" y="31394"/>
                  </a:lnTo>
                  <a:lnTo>
                    <a:pt x="208407" y="30187"/>
                  </a:lnTo>
                  <a:lnTo>
                    <a:pt x="210616" y="28943"/>
                  </a:lnTo>
                  <a:lnTo>
                    <a:pt x="213093" y="28346"/>
                  </a:lnTo>
                  <a:lnTo>
                    <a:pt x="218617" y="28346"/>
                  </a:lnTo>
                  <a:lnTo>
                    <a:pt x="221094" y="28943"/>
                  </a:lnTo>
                  <a:lnTo>
                    <a:pt x="223266" y="30187"/>
                  </a:lnTo>
                  <a:lnTo>
                    <a:pt x="225450" y="31394"/>
                  </a:lnTo>
                  <a:lnTo>
                    <a:pt x="227228" y="33210"/>
                  </a:lnTo>
                  <a:lnTo>
                    <a:pt x="229768" y="37769"/>
                  </a:lnTo>
                  <a:lnTo>
                    <a:pt x="230416" y="40525"/>
                  </a:lnTo>
                  <a:lnTo>
                    <a:pt x="230416" y="21958"/>
                  </a:lnTo>
                  <a:lnTo>
                    <a:pt x="226275" y="19621"/>
                  </a:lnTo>
                  <a:lnTo>
                    <a:pt x="221996" y="18580"/>
                  </a:lnTo>
                  <a:lnTo>
                    <a:pt x="213156" y="18580"/>
                  </a:lnTo>
                  <a:lnTo>
                    <a:pt x="209029" y="19621"/>
                  </a:lnTo>
                  <a:lnTo>
                    <a:pt x="209296" y="19621"/>
                  </a:lnTo>
                  <a:lnTo>
                    <a:pt x="202946" y="23114"/>
                  </a:lnTo>
                  <a:lnTo>
                    <a:pt x="201396" y="24739"/>
                  </a:lnTo>
                  <a:lnTo>
                    <a:pt x="201396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71" y="46850"/>
                  </a:lnTo>
                  <a:lnTo>
                    <a:pt x="200482" y="43624"/>
                  </a:lnTo>
                  <a:lnTo>
                    <a:pt x="200698" y="40576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03" y="0"/>
                  </a:lnTo>
                  <a:lnTo>
                    <a:pt x="189903" y="68287"/>
                  </a:lnTo>
                  <a:lnTo>
                    <a:pt x="200850" y="68287"/>
                  </a:lnTo>
                  <a:lnTo>
                    <a:pt x="200850" y="62268"/>
                  </a:lnTo>
                  <a:lnTo>
                    <a:pt x="202755" y="64338"/>
                  </a:lnTo>
                  <a:lnTo>
                    <a:pt x="209257" y="68008"/>
                  </a:lnTo>
                  <a:lnTo>
                    <a:pt x="212966" y="68922"/>
                  </a:lnTo>
                  <a:lnTo>
                    <a:pt x="221996" y="68922"/>
                  </a:lnTo>
                  <a:lnTo>
                    <a:pt x="242087" y="48806"/>
                  </a:lnTo>
                  <a:lnTo>
                    <a:pt x="242087" y="3862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8" name="object 148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4767245" y="9577984"/>
            <a:ext cx="1520475" cy="86715"/>
          </a:xfrm>
          <a:prstGeom prst="rect">
            <a:avLst/>
          </a:prstGeom>
        </p:spPr>
      </p:pic>
      <p:pic>
        <p:nvPicPr>
          <p:cNvPr id="149" name="object 149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542374" y="9563388"/>
            <a:ext cx="94208" cy="152946"/>
          </a:xfrm>
          <a:prstGeom prst="rect">
            <a:avLst/>
          </a:prstGeom>
        </p:spPr>
      </p:pic>
      <p:pic>
        <p:nvPicPr>
          <p:cNvPr id="150" name="object 150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3262884" y="9565962"/>
            <a:ext cx="121838" cy="124675"/>
          </a:xfrm>
          <a:prstGeom prst="rect">
            <a:avLst/>
          </a:prstGeom>
        </p:spPr>
      </p:pic>
      <p:pic>
        <p:nvPicPr>
          <p:cNvPr id="151" name="object 151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4549402" y="9560579"/>
            <a:ext cx="72542" cy="135445"/>
          </a:xfrm>
          <a:prstGeom prst="rect">
            <a:avLst/>
          </a:prstGeom>
        </p:spPr>
      </p:pic>
      <p:sp>
        <p:nvSpPr>
          <p:cNvPr id="152" name="object 152"/>
          <p:cNvSpPr/>
          <p:nvPr/>
        </p:nvSpPr>
        <p:spPr>
          <a:xfrm>
            <a:off x="1608634" y="9278887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383427" y="9278887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7" name="object 177"/>
          <p:cNvGrpSpPr/>
          <p:nvPr/>
        </p:nvGrpSpPr>
        <p:grpSpPr>
          <a:xfrm>
            <a:off x="1935591" y="4308309"/>
            <a:ext cx="3287395" cy="455295"/>
            <a:chOff x="1935591" y="4308309"/>
            <a:chExt cx="3287395" cy="455295"/>
          </a:xfrm>
        </p:grpSpPr>
        <p:pic>
          <p:nvPicPr>
            <p:cNvPr id="178" name="object 17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899280" y="4308309"/>
              <a:ext cx="1323519" cy="187976"/>
            </a:xfrm>
            <a:prstGeom prst="rect">
              <a:avLst/>
            </a:prstGeom>
          </p:spPr>
        </p:pic>
        <p:pic>
          <p:nvPicPr>
            <p:cNvPr id="179" name="object 17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935591" y="4325687"/>
              <a:ext cx="2781242" cy="437299"/>
            </a:xfrm>
            <a:prstGeom prst="rect">
              <a:avLst/>
            </a:prstGeom>
          </p:spPr>
        </p:pic>
      </p:grpSp>
      <p:sp>
        <p:nvSpPr>
          <p:cNvPr id="180" name="object 180"/>
          <p:cNvSpPr/>
          <p:nvPr/>
        </p:nvSpPr>
        <p:spPr>
          <a:xfrm>
            <a:off x="5524918" y="4582261"/>
            <a:ext cx="30480" cy="179070"/>
          </a:xfrm>
          <a:custGeom>
            <a:avLst/>
            <a:gdLst/>
            <a:ahLst/>
            <a:cxnLst/>
            <a:rect l="l" t="t" r="r" b="b"/>
            <a:pathLst>
              <a:path w="30479" h="179070">
                <a:moveTo>
                  <a:pt x="30162" y="0"/>
                </a:moveTo>
                <a:lnTo>
                  <a:pt x="0" y="0"/>
                </a:lnTo>
                <a:lnTo>
                  <a:pt x="0" y="179044"/>
                </a:lnTo>
                <a:lnTo>
                  <a:pt x="30162" y="179044"/>
                </a:lnTo>
                <a:lnTo>
                  <a:pt x="30162" y="0"/>
                </a:lnTo>
                <a:close/>
              </a:path>
            </a:pathLst>
          </a:custGeom>
          <a:solidFill>
            <a:srgbClr val="6F043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1" name="object 181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5649436" y="4632434"/>
            <a:ext cx="144538" cy="177368"/>
          </a:xfrm>
          <a:prstGeom prst="rect">
            <a:avLst/>
          </a:prstGeom>
        </p:spPr>
      </p:pic>
      <p:pic>
        <p:nvPicPr>
          <p:cNvPr id="182" name="object 182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1809290" y="4841709"/>
            <a:ext cx="1733008" cy="234791"/>
          </a:xfrm>
          <a:prstGeom prst="rect">
            <a:avLst/>
          </a:prstGeom>
        </p:spPr>
      </p:pic>
      <p:pic>
        <p:nvPicPr>
          <p:cNvPr id="183" name="object 183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4824337" y="4603967"/>
            <a:ext cx="655946" cy="425719"/>
          </a:xfrm>
          <a:prstGeom prst="rect">
            <a:avLst/>
          </a:prstGeom>
        </p:spPr>
      </p:pic>
      <p:grpSp>
        <p:nvGrpSpPr>
          <p:cNvPr id="184" name="object 184"/>
          <p:cNvGrpSpPr/>
          <p:nvPr/>
        </p:nvGrpSpPr>
        <p:grpSpPr>
          <a:xfrm>
            <a:off x="3636410" y="4897692"/>
            <a:ext cx="294005" cy="132080"/>
            <a:chOff x="3636410" y="4897692"/>
            <a:chExt cx="294005" cy="132080"/>
          </a:xfrm>
        </p:grpSpPr>
        <p:pic>
          <p:nvPicPr>
            <p:cNvPr id="185" name="object 18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636410" y="4897692"/>
              <a:ext cx="131710" cy="131991"/>
            </a:xfrm>
            <a:prstGeom prst="rect">
              <a:avLst/>
            </a:prstGeom>
          </p:spPr>
        </p:pic>
        <p:pic>
          <p:nvPicPr>
            <p:cNvPr id="186" name="object 18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3803153" y="4897695"/>
              <a:ext cx="126923" cy="130301"/>
            </a:xfrm>
            <a:prstGeom prst="rect">
              <a:avLst/>
            </a:prstGeom>
          </p:spPr>
        </p:pic>
      </p:grpSp>
      <p:grpSp>
        <p:nvGrpSpPr>
          <p:cNvPr id="187" name="object 187"/>
          <p:cNvGrpSpPr/>
          <p:nvPr/>
        </p:nvGrpSpPr>
        <p:grpSpPr>
          <a:xfrm>
            <a:off x="4047095" y="4848952"/>
            <a:ext cx="687705" cy="180975"/>
            <a:chOff x="4047095" y="4848952"/>
            <a:chExt cx="687705" cy="180975"/>
          </a:xfrm>
        </p:grpSpPr>
        <p:pic>
          <p:nvPicPr>
            <p:cNvPr id="188" name="object 18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047095" y="4897695"/>
              <a:ext cx="74561" cy="130301"/>
            </a:xfrm>
            <a:prstGeom prst="rect">
              <a:avLst/>
            </a:prstGeom>
          </p:spPr>
        </p:pic>
        <p:pic>
          <p:nvPicPr>
            <p:cNvPr id="189" name="object 189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141446" y="4897692"/>
              <a:ext cx="131710" cy="131991"/>
            </a:xfrm>
            <a:prstGeom prst="rect">
              <a:avLst/>
            </a:prstGeom>
          </p:spPr>
        </p:pic>
        <p:pic>
          <p:nvPicPr>
            <p:cNvPr id="190" name="object 190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297563" y="4848952"/>
              <a:ext cx="136575" cy="180733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469376" y="4897692"/>
              <a:ext cx="131710" cy="131991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621398" y="4897692"/>
              <a:ext cx="112928" cy="131991"/>
            </a:xfrm>
            <a:prstGeom prst="rect">
              <a:avLst/>
            </a:prstGeom>
          </p:spPr>
        </p:pic>
      </p:grpSp>
      <p:grpSp>
        <p:nvGrpSpPr>
          <p:cNvPr id="193" name="object 193"/>
          <p:cNvGrpSpPr/>
          <p:nvPr/>
        </p:nvGrpSpPr>
        <p:grpSpPr>
          <a:xfrm>
            <a:off x="5504319" y="4848961"/>
            <a:ext cx="395605" cy="180975"/>
            <a:chOff x="5504319" y="4848961"/>
            <a:chExt cx="395605" cy="180975"/>
          </a:xfrm>
        </p:grpSpPr>
        <p:sp>
          <p:nvSpPr>
            <p:cNvPr id="194" name="object 194"/>
            <p:cNvSpPr/>
            <p:nvPr/>
          </p:nvSpPr>
          <p:spPr>
            <a:xfrm>
              <a:off x="5504319" y="4848961"/>
              <a:ext cx="30480" cy="179070"/>
            </a:xfrm>
            <a:custGeom>
              <a:avLst/>
              <a:gdLst/>
              <a:ahLst/>
              <a:cxnLst/>
              <a:rect l="l" t="t" r="r" b="b"/>
              <a:pathLst>
                <a:path w="30479" h="179070">
                  <a:moveTo>
                    <a:pt x="30162" y="0"/>
                  </a:moveTo>
                  <a:lnTo>
                    <a:pt x="0" y="0"/>
                  </a:lnTo>
                  <a:lnTo>
                    <a:pt x="0" y="179044"/>
                  </a:lnTo>
                  <a:lnTo>
                    <a:pt x="30162" y="179044"/>
                  </a:lnTo>
                  <a:lnTo>
                    <a:pt x="30162" y="0"/>
                  </a:lnTo>
                  <a:close/>
                </a:path>
              </a:pathLst>
            </a:custGeom>
            <a:solidFill>
              <a:srgbClr val="6F0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" name="object 195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5569477" y="4897692"/>
              <a:ext cx="131710" cy="131991"/>
            </a:xfrm>
            <a:prstGeom prst="rect">
              <a:avLst/>
            </a:prstGeom>
          </p:spPr>
        </p:pic>
        <p:pic>
          <p:nvPicPr>
            <p:cNvPr id="196" name="object 19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721510" y="4897692"/>
              <a:ext cx="112928" cy="131991"/>
            </a:xfrm>
            <a:prstGeom prst="rect">
              <a:avLst/>
            </a:prstGeom>
          </p:spPr>
        </p:pic>
        <p:sp>
          <p:nvSpPr>
            <p:cNvPr id="197" name="object 197"/>
            <p:cNvSpPr/>
            <p:nvPr/>
          </p:nvSpPr>
          <p:spPr>
            <a:xfrm>
              <a:off x="5860973" y="4859084"/>
              <a:ext cx="38735" cy="170815"/>
            </a:xfrm>
            <a:custGeom>
              <a:avLst/>
              <a:gdLst/>
              <a:ahLst/>
              <a:cxnLst/>
              <a:rect l="l" t="t" r="r" b="b"/>
              <a:pathLst>
                <a:path w="38735" h="170814">
                  <a:moveTo>
                    <a:pt x="37401" y="0"/>
                  </a:moveTo>
                  <a:lnTo>
                    <a:pt x="1689" y="0"/>
                  </a:lnTo>
                  <a:lnTo>
                    <a:pt x="7480" y="112928"/>
                  </a:lnTo>
                  <a:lnTo>
                    <a:pt x="31368" y="112928"/>
                  </a:lnTo>
                  <a:lnTo>
                    <a:pt x="37401" y="0"/>
                  </a:lnTo>
                  <a:close/>
                </a:path>
                <a:path w="38735" h="170814">
                  <a:moveTo>
                    <a:pt x="25184" y="133210"/>
                  </a:moveTo>
                  <a:lnTo>
                    <a:pt x="13919" y="133210"/>
                  </a:lnTo>
                  <a:lnTo>
                    <a:pt x="9258" y="135000"/>
                  </a:lnTo>
                  <a:lnTo>
                    <a:pt x="1854" y="142252"/>
                  </a:lnTo>
                  <a:lnTo>
                    <a:pt x="0" y="146634"/>
                  </a:lnTo>
                  <a:lnTo>
                    <a:pt x="0" y="156933"/>
                  </a:lnTo>
                  <a:lnTo>
                    <a:pt x="1854" y="161353"/>
                  </a:lnTo>
                  <a:lnTo>
                    <a:pt x="9258" y="168757"/>
                  </a:lnTo>
                  <a:lnTo>
                    <a:pt x="13919" y="170599"/>
                  </a:lnTo>
                  <a:lnTo>
                    <a:pt x="25184" y="170599"/>
                  </a:lnTo>
                  <a:lnTo>
                    <a:pt x="29756" y="168757"/>
                  </a:lnTo>
                  <a:lnTo>
                    <a:pt x="36842" y="161353"/>
                  </a:lnTo>
                  <a:lnTo>
                    <a:pt x="38607" y="156933"/>
                  </a:lnTo>
                  <a:lnTo>
                    <a:pt x="38607" y="146634"/>
                  </a:lnTo>
                  <a:lnTo>
                    <a:pt x="36842" y="142252"/>
                  </a:lnTo>
                  <a:lnTo>
                    <a:pt x="29756" y="135000"/>
                  </a:lnTo>
                  <a:lnTo>
                    <a:pt x="25184" y="133210"/>
                  </a:lnTo>
                  <a:close/>
                </a:path>
              </a:pathLst>
            </a:custGeom>
            <a:solidFill>
              <a:srgbClr val="6F0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8" name="object 198"/>
          <p:cNvSpPr/>
          <p:nvPr/>
        </p:nvSpPr>
        <p:spPr>
          <a:xfrm>
            <a:off x="1000366" y="4467206"/>
            <a:ext cx="191135" cy="400685"/>
          </a:xfrm>
          <a:custGeom>
            <a:avLst/>
            <a:gdLst/>
            <a:ahLst/>
            <a:cxnLst/>
            <a:rect l="l" t="t" r="r" b="b"/>
            <a:pathLst>
              <a:path w="191134" h="400685">
                <a:moveTo>
                  <a:pt x="183565" y="0"/>
                </a:moveTo>
                <a:lnTo>
                  <a:pt x="93230" y="0"/>
                </a:lnTo>
                <a:lnTo>
                  <a:pt x="25819" y="200774"/>
                </a:lnTo>
                <a:lnTo>
                  <a:pt x="16846" y="224626"/>
                </a:lnTo>
                <a:lnTo>
                  <a:pt x="5200" y="261196"/>
                </a:lnTo>
                <a:lnTo>
                  <a:pt x="0" y="302602"/>
                </a:lnTo>
                <a:lnTo>
                  <a:pt x="1702" y="322556"/>
                </a:lnTo>
                <a:lnTo>
                  <a:pt x="27254" y="372160"/>
                </a:lnTo>
                <a:lnTo>
                  <a:pt x="76178" y="398376"/>
                </a:lnTo>
                <a:lnTo>
                  <a:pt x="96088" y="400126"/>
                </a:lnTo>
                <a:lnTo>
                  <a:pt x="115352" y="398423"/>
                </a:lnTo>
                <a:lnTo>
                  <a:pt x="163487" y="372872"/>
                </a:lnTo>
                <a:lnTo>
                  <a:pt x="189036" y="323133"/>
                </a:lnTo>
                <a:lnTo>
                  <a:pt x="190741" y="302602"/>
                </a:lnTo>
                <a:lnTo>
                  <a:pt x="189036" y="282169"/>
                </a:lnTo>
                <a:lnTo>
                  <a:pt x="163487" y="233756"/>
                </a:lnTo>
                <a:lnTo>
                  <a:pt x="130898" y="213842"/>
                </a:lnTo>
                <a:lnTo>
                  <a:pt x="183565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271423" y="4467206"/>
            <a:ext cx="191135" cy="400685"/>
          </a:xfrm>
          <a:custGeom>
            <a:avLst/>
            <a:gdLst/>
            <a:ahLst/>
            <a:cxnLst/>
            <a:rect l="l" t="t" r="r" b="b"/>
            <a:pathLst>
              <a:path w="191134" h="400685">
                <a:moveTo>
                  <a:pt x="183565" y="0"/>
                </a:moveTo>
                <a:lnTo>
                  <a:pt x="93205" y="0"/>
                </a:lnTo>
                <a:lnTo>
                  <a:pt x="25806" y="200774"/>
                </a:lnTo>
                <a:lnTo>
                  <a:pt x="16830" y="224626"/>
                </a:lnTo>
                <a:lnTo>
                  <a:pt x="5191" y="261196"/>
                </a:lnTo>
                <a:lnTo>
                  <a:pt x="0" y="302602"/>
                </a:lnTo>
                <a:lnTo>
                  <a:pt x="1700" y="322556"/>
                </a:lnTo>
                <a:lnTo>
                  <a:pt x="27241" y="372160"/>
                </a:lnTo>
                <a:lnTo>
                  <a:pt x="76172" y="398376"/>
                </a:lnTo>
                <a:lnTo>
                  <a:pt x="96075" y="400126"/>
                </a:lnTo>
                <a:lnTo>
                  <a:pt x="115341" y="398423"/>
                </a:lnTo>
                <a:lnTo>
                  <a:pt x="163487" y="372872"/>
                </a:lnTo>
                <a:lnTo>
                  <a:pt x="189036" y="323133"/>
                </a:lnTo>
                <a:lnTo>
                  <a:pt x="190741" y="302602"/>
                </a:lnTo>
                <a:lnTo>
                  <a:pt x="189036" y="282169"/>
                </a:lnTo>
                <a:lnTo>
                  <a:pt x="163487" y="233756"/>
                </a:lnTo>
                <a:lnTo>
                  <a:pt x="130898" y="213842"/>
                </a:lnTo>
                <a:lnTo>
                  <a:pt x="183565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451096" y="4547554"/>
            <a:ext cx="189865" cy="400685"/>
          </a:xfrm>
          <a:custGeom>
            <a:avLst/>
            <a:gdLst/>
            <a:ahLst/>
            <a:cxnLst/>
            <a:rect l="l" t="t" r="r" b="b"/>
            <a:pathLst>
              <a:path w="189865" h="400685">
                <a:moveTo>
                  <a:pt x="96088" y="0"/>
                </a:moveTo>
                <a:lnTo>
                  <a:pt x="42710" y="14926"/>
                </a:lnTo>
                <a:lnTo>
                  <a:pt x="6991" y="57548"/>
                </a:lnTo>
                <a:lnTo>
                  <a:pt x="0" y="97510"/>
                </a:lnTo>
                <a:lnTo>
                  <a:pt x="1747" y="117949"/>
                </a:lnTo>
                <a:lnTo>
                  <a:pt x="27965" y="166357"/>
                </a:lnTo>
                <a:lnTo>
                  <a:pt x="59931" y="185902"/>
                </a:lnTo>
                <a:lnTo>
                  <a:pt x="7175" y="400113"/>
                </a:lnTo>
                <a:lnTo>
                  <a:pt x="97510" y="400113"/>
                </a:lnTo>
                <a:lnTo>
                  <a:pt x="166369" y="199339"/>
                </a:lnTo>
                <a:lnTo>
                  <a:pt x="175137" y="174609"/>
                </a:lnTo>
                <a:lnTo>
                  <a:pt x="186923" y="131093"/>
                </a:lnTo>
                <a:lnTo>
                  <a:pt x="189318" y="97510"/>
                </a:lnTo>
                <a:lnTo>
                  <a:pt x="187702" y="77574"/>
                </a:lnTo>
                <a:lnTo>
                  <a:pt x="163487" y="27952"/>
                </a:lnTo>
                <a:lnTo>
                  <a:pt x="115897" y="1747"/>
                </a:lnTo>
                <a:lnTo>
                  <a:pt x="96088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722149" y="4547560"/>
            <a:ext cx="189865" cy="400685"/>
          </a:xfrm>
          <a:custGeom>
            <a:avLst/>
            <a:gdLst/>
            <a:ahLst/>
            <a:cxnLst/>
            <a:rect l="l" t="t" r="r" b="b"/>
            <a:pathLst>
              <a:path w="189865" h="400685">
                <a:moveTo>
                  <a:pt x="96088" y="0"/>
                </a:moveTo>
                <a:lnTo>
                  <a:pt x="42708" y="14926"/>
                </a:lnTo>
                <a:lnTo>
                  <a:pt x="6991" y="57543"/>
                </a:lnTo>
                <a:lnTo>
                  <a:pt x="0" y="97510"/>
                </a:lnTo>
                <a:lnTo>
                  <a:pt x="1747" y="117943"/>
                </a:lnTo>
                <a:lnTo>
                  <a:pt x="27965" y="166344"/>
                </a:lnTo>
                <a:lnTo>
                  <a:pt x="59931" y="185902"/>
                </a:lnTo>
                <a:lnTo>
                  <a:pt x="7175" y="400113"/>
                </a:lnTo>
                <a:lnTo>
                  <a:pt x="97523" y="400113"/>
                </a:lnTo>
                <a:lnTo>
                  <a:pt x="166357" y="199326"/>
                </a:lnTo>
                <a:lnTo>
                  <a:pt x="175126" y="174601"/>
                </a:lnTo>
                <a:lnTo>
                  <a:pt x="186930" y="131080"/>
                </a:lnTo>
                <a:lnTo>
                  <a:pt x="189293" y="97510"/>
                </a:lnTo>
                <a:lnTo>
                  <a:pt x="187681" y="77569"/>
                </a:lnTo>
                <a:lnTo>
                  <a:pt x="163487" y="27952"/>
                </a:lnTo>
                <a:lnTo>
                  <a:pt x="115895" y="1745"/>
                </a:lnTo>
                <a:lnTo>
                  <a:pt x="96088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2" name="object 202"/>
          <p:cNvGrpSpPr/>
          <p:nvPr/>
        </p:nvGrpSpPr>
        <p:grpSpPr>
          <a:xfrm>
            <a:off x="7223952" y="9545693"/>
            <a:ext cx="264160" cy="264160"/>
            <a:chOff x="7223952" y="9545693"/>
            <a:chExt cx="264160" cy="264160"/>
          </a:xfrm>
        </p:grpSpPr>
        <p:pic>
          <p:nvPicPr>
            <p:cNvPr id="203" name="object 20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7251294" y="9616906"/>
              <a:ext cx="205701" cy="128706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7230302" y="9552043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5" name="object 205"/>
          <p:cNvPicPr/>
          <p:nvPr/>
        </p:nvPicPr>
        <p:blipFill>
          <a:blip r:embed="rId88" cstate="print"/>
          <a:stretch>
            <a:fillRect/>
          </a:stretch>
        </p:blipFill>
        <p:spPr>
          <a:xfrm>
            <a:off x="2260692" y="7464446"/>
            <a:ext cx="3301003" cy="1612797"/>
          </a:xfrm>
          <a:prstGeom prst="rect">
            <a:avLst/>
          </a:prstGeom>
        </p:spPr>
      </p:pic>
      <p:grpSp>
        <p:nvGrpSpPr>
          <p:cNvPr id="206" name="object 206"/>
          <p:cNvGrpSpPr/>
          <p:nvPr/>
        </p:nvGrpSpPr>
        <p:grpSpPr>
          <a:xfrm>
            <a:off x="2731800" y="6901219"/>
            <a:ext cx="2252345" cy="524510"/>
            <a:chOff x="2731800" y="6901219"/>
            <a:chExt cx="2252345" cy="524510"/>
          </a:xfrm>
        </p:grpSpPr>
        <p:sp>
          <p:nvSpPr>
            <p:cNvPr id="207" name="object 207"/>
            <p:cNvSpPr/>
            <p:nvPr/>
          </p:nvSpPr>
          <p:spPr>
            <a:xfrm>
              <a:off x="2744922" y="6913091"/>
              <a:ext cx="2226945" cy="501015"/>
            </a:xfrm>
            <a:custGeom>
              <a:avLst/>
              <a:gdLst/>
              <a:ahLst/>
              <a:cxnLst/>
              <a:rect l="l" t="t" r="r" b="b"/>
              <a:pathLst>
                <a:path w="2226945" h="501015">
                  <a:moveTo>
                    <a:pt x="2164262" y="0"/>
                  </a:moveTo>
                  <a:lnTo>
                    <a:pt x="78007" y="0"/>
                  </a:lnTo>
                  <a:lnTo>
                    <a:pt x="24797" y="3750"/>
                  </a:lnTo>
                  <a:lnTo>
                    <a:pt x="1603" y="17957"/>
                  </a:lnTo>
                  <a:lnTo>
                    <a:pt x="0" y="39794"/>
                  </a:lnTo>
                  <a:lnTo>
                    <a:pt x="11561" y="66433"/>
                  </a:lnTo>
                  <a:lnTo>
                    <a:pt x="202887" y="434098"/>
                  </a:lnTo>
                  <a:lnTo>
                    <a:pt x="213613" y="455739"/>
                  </a:lnTo>
                  <a:lnTo>
                    <a:pt x="227234" y="477319"/>
                  </a:lnTo>
                  <a:lnTo>
                    <a:pt x="245287" y="493895"/>
                  </a:lnTo>
                  <a:lnTo>
                    <a:pt x="269308" y="500519"/>
                  </a:lnTo>
                  <a:lnTo>
                    <a:pt x="1960160" y="500519"/>
                  </a:lnTo>
                  <a:lnTo>
                    <a:pt x="1983821" y="495179"/>
                  </a:lnTo>
                  <a:lnTo>
                    <a:pt x="2001265" y="480744"/>
                  </a:lnTo>
                  <a:lnTo>
                    <a:pt x="2014769" y="459591"/>
                  </a:lnTo>
                  <a:lnTo>
                    <a:pt x="2026607" y="434098"/>
                  </a:lnTo>
                  <a:lnTo>
                    <a:pt x="2214033" y="66078"/>
                  </a:lnTo>
                  <a:lnTo>
                    <a:pt x="2224103" y="42392"/>
                  </a:lnTo>
                  <a:lnTo>
                    <a:pt x="2226481" y="20842"/>
                  </a:lnTo>
                  <a:lnTo>
                    <a:pt x="2210192" y="5390"/>
                  </a:lnTo>
                  <a:lnTo>
                    <a:pt x="2164262" y="0"/>
                  </a:lnTo>
                  <a:close/>
                </a:path>
              </a:pathLst>
            </a:custGeom>
            <a:solidFill>
              <a:srgbClr val="DFEC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2731800" y="6901219"/>
              <a:ext cx="2252345" cy="524510"/>
            </a:xfrm>
            <a:custGeom>
              <a:avLst/>
              <a:gdLst/>
              <a:ahLst/>
              <a:cxnLst/>
              <a:rect l="l" t="t" r="r" b="b"/>
              <a:pathLst>
                <a:path w="2252345" h="524509">
                  <a:moveTo>
                    <a:pt x="2177740" y="0"/>
                  </a:moveTo>
                  <a:lnTo>
                    <a:pt x="91534" y="0"/>
                  </a:lnTo>
                  <a:lnTo>
                    <a:pt x="58841" y="430"/>
                  </a:lnTo>
                  <a:lnTo>
                    <a:pt x="33889" y="4344"/>
                  </a:lnTo>
                  <a:lnTo>
                    <a:pt x="16071" y="11910"/>
                  </a:lnTo>
                  <a:lnTo>
                    <a:pt x="4781" y="23291"/>
                  </a:lnTo>
                  <a:lnTo>
                    <a:pt x="0" y="37376"/>
                  </a:lnTo>
                  <a:lnTo>
                    <a:pt x="764" y="48075"/>
                  </a:lnTo>
                  <a:lnTo>
                    <a:pt x="1103" y="52544"/>
                  </a:lnTo>
                  <a:lnTo>
                    <a:pt x="6349" y="68102"/>
                  </a:lnTo>
                  <a:lnTo>
                    <a:pt x="14141" y="83794"/>
                  </a:lnTo>
                  <a:lnTo>
                    <a:pt x="205266" y="451053"/>
                  </a:lnTo>
                  <a:lnTo>
                    <a:pt x="207866" y="456412"/>
                  </a:lnTo>
                  <a:lnTo>
                    <a:pt x="231558" y="496412"/>
                  </a:lnTo>
                  <a:lnTo>
                    <a:pt x="282428" y="524281"/>
                  </a:lnTo>
                  <a:lnTo>
                    <a:pt x="1973281" y="524281"/>
                  </a:lnTo>
                  <a:lnTo>
                    <a:pt x="2002213" y="517675"/>
                  </a:lnTo>
                  <a:lnTo>
                    <a:pt x="2023111" y="500564"/>
                  </a:lnTo>
                  <a:lnTo>
                    <a:pt x="282630" y="500564"/>
                  </a:lnTo>
                  <a:lnTo>
                    <a:pt x="264433" y="495413"/>
                  </a:lnTo>
                  <a:lnTo>
                    <a:pt x="250167" y="482388"/>
                  </a:lnTo>
                  <a:lnTo>
                    <a:pt x="238744" y="464818"/>
                  </a:lnTo>
                  <a:lnTo>
                    <a:pt x="229279" y="446087"/>
                  </a:lnTo>
                  <a:lnTo>
                    <a:pt x="226548" y="440486"/>
                  </a:lnTo>
                  <a:lnTo>
                    <a:pt x="35121" y="72618"/>
                  </a:lnTo>
                  <a:lnTo>
                    <a:pt x="30082" y="62834"/>
                  </a:lnTo>
                  <a:lnTo>
                    <a:pt x="25806" y="52544"/>
                  </a:lnTo>
                  <a:lnTo>
                    <a:pt x="23662" y="43080"/>
                  </a:lnTo>
                  <a:lnTo>
                    <a:pt x="25024" y="35775"/>
                  </a:lnTo>
                  <a:lnTo>
                    <a:pt x="28602" y="32241"/>
                  </a:lnTo>
                  <a:lnTo>
                    <a:pt x="37285" y="28217"/>
                  </a:lnTo>
                  <a:lnTo>
                    <a:pt x="53337" y="24915"/>
                  </a:lnTo>
                  <a:lnTo>
                    <a:pt x="77834" y="23609"/>
                  </a:lnTo>
                  <a:lnTo>
                    <a:pt x="2248154" y="23609"/>
                  </a:lnTo>
                  <a:lnTo>
                    <a:pt x="2247093" y="20713"/>
                  </a:lnTo>
                  <a:lnTo>
                    <a:pt x="2237460" y="11108"/>
                  </a:lnTo>
                  <a:lnTo>
                    <a:pt x="2222929" y="4554"/>
                  </a:lnTo>
                  <a:lnTo>
                    <a:pt x="2203053" y="898"/>
                  </a:lnTo>
                  <a:lnTo>
                    <a:pt x="2177740" y="0"/>
                  </a:lnTo>
                  <a:close/>
                </a:path>
                <a:path w="2252345" h="524509">
                  <a:moveTo>
                    <a:pt x="2248154" y="23609"/>
                  </a:moveTo>
                  <a:lnTo>
                    <a:pt x="86823" y="23609"/>
                  </a:lnTo>
                  <a:lnTo>
                    <a:pt x="91128" y="23761"/>
                  </a:lnTo>
                  <a:lnTo>
                    <a:pt x="2177560" y="23761"/>
                  </a:lnTo>
                  <a:lnTo>
                    <a:pt x="2201350" y="24639"/>
                  </a:lnTo>
                  <a:lnTo>
                    <a:pt x="2216114" y="27354"/>
                  </a:lnTo>
                  <a:lnTo>
                    <a:pt x="2224016" y="30771"/>
                  </a:lnTo>
                  <a:lnTo>
                    <a:pt x="2227217" y="33756"/>
                  </a:lnTo>
                  <a:lnTo>
                    <a:pt x="2228423" y="39827"/>
                  </a:lnTo>
                  <a:lnTo>
                    <a:pt x="2226722" y="48075"/>
                  </a:lnTo>
                  <a:lnTo>
                    <a:pt x="2223249" y="57409"/>
                  </a:lnTo>
                  <a:lnTo>
                    <a:pt x="2219140" y="66738"/>
                  </a:lnTo>
                  <a:lnTo>
                    <a:pt x="2217197" y="71056"/>
                  </a:lnTo>
                  <a:lnTo>
                    <a:pt x="2216530" y="72618"/>
                  </a:lnTo>
                  <a:lnTo>
                    <a:pt x="2028932" y="440994"/>
                  </a:lnTo>
                  <a:lnTo>
                    <a:pt x="2017329" y="465981"/>
                  </a:lnTo>
                  <a:lnTo>
                    <a:pt x="2005586" y="484644"/>
                  </a:lnTo>
                  <a:lnTo>
                    <a:pt x="1991581" y="496412"/>
                  </a:lnTo>
                  <a:lnTo>
                    <a:pt x="1973025" y="500564"/>
                  </a:lnTo>
                  <a:lnTo>
                    <a:pt x="2023111" y="500564"/>
                  </a:lnTo>
                  <a:lnTo>
                    <a:pt x="2038391" y="477004"/>
                  </a:lnTo>
                  <a:lnTo>
                    <a:pt x="2050406" y="451192"/>
                  </a:lnTo>
                  <a:lnTo>
                    <a:pt x="2238038" y="82715"/>
                  </a:lnTo>
                  <a:lnTo>
                    <a:pt x="2251817" y="37376"/>
                  </a:lnTo>
                  <a:lnTo>
                    <a:pt x="2251873" y="33756"/>
                  </a:lnTo>
                  <a:lnTo>
                    <a:pt x="2248210" y="23761"/>
                  </a:lnTo>
                  <a:lnTo>
                    <a:pt x="2248154" y="23609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2906469" y="6965169"/>
              <a:ext cx="1905000" cy="394970"/>
            </a:xfrm>
            <a:custGeom>
              <a:avLst/>
              <a:gdLst/>
              <a:ahLst/>
              <a:cxnLst/>
              <a:rect l="l" t="t" r="r" b="b"/>
              <a:pathLst>
                <a:path w="1905000" h="394970">
                  <a:moveTo>
                    <a:pt x="1904415" y="0"/>
                  </a:moveTo>
                  <a:lnTo>
                    <a:pt x="0" y="1282"/>
                  </a:lnTo>
                  <a:lnTo>
                    <a:pt x="122997" y="290628"/>
                  </a:lnTo>
                  <a:lnTo>
                    <a:pt x="168046" y="394398"/>
                  </a:lnTo>
                  <a:lnTo>
                    <a:pt x="1736369" y="394398"/>
                  </a:lnTo>
                  <a:lnTo>
                    <a:pt x="190441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0" name="object 210"/>
          <p:cNvPicPr/>
          <p:nvPr/>
        </p:nvPicPr>
        <p:blipFill>
          <a:blip r:embed="rId89" cstate="print"/>
          <a:stretch>
            <a:fillRect/>
          </a:stretch>
        </p:blipFill>
        <p:spPr>
          <a:xfrm>
            <a:off x="2324032" y="5489766"/>
            <a:ext cx="2229590" cy="185449"/>
          </a:xfrm>
          <a:prstGeom prst="rect">
            <a:avLst/>
          </a:prstGeom>
        </p:spPr>
      </p:pic>
      <p:grpSp>
        <p:nvGrpSpPr>
          <p:cNvPr id="211" name="object 211"/>
          <p:cNvGrpSpPr/>
          <p:nvPr/>
        </p:nvGrpSpPr>
        <p:grpSpPr>
          <a:xfrm>
            <a:off x="2319870" y="5943109"/>
            <a:ext cx="3557270" cy="184785"/>
            <a:chOff x="2319870" y="5943109"/>
            <a:chExt cx="3557270" cy="184785"/>
          </a:xfrm>
        </p:grpSpPr>
        <p:pic>
          <p:nvPicPr>
            <p:cNvPr id="212" name="object 21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319870" y="5943109"/>
              <a:ext cx="2822536" cy="184190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147915" y="5960892"/>
              <a:ext cx="728621" cy="133164"/>
            </a:xfrm>
            <a:prstGeom prst="rect">
              <a:avLst/>
            </a:prstGeom>
          </p:spPr>
        </p:pic>
      </p:grpSp>
      <p:grpSp>
        <p:nvGrpSpPr>
          <p:cNvPr id="214" name="object 214"/>
          <p:cNvGrpSpPr/>
          <p:nvPr/>
        </p:nvGrpSpPr>
        <p:grpSpPr>
          <a:xfrm>
            <a:off x="2329630" y="6334454"/>
            <a:ext cx="1461135" cy="167640"/>
            <a:chOff x="2329630" y="6334454"/>
            <a:chExt cx="1461135" cy="167640"/>
          </a:xfrm>
        </p:grpSpPr>
        <p:pic>
          <p:nvPicPr>
            <p:cNvPr id="215" name="object 215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329630" y="6334454"/>
              <a:ext cx="1039933" cy="167487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3381502" y="6359702"/>
              <a:ext cx="281940" cy="138430"/>
            </a:xfrm>
            <a:custGeom>
              <a:avLst/>
              <a:gdLst/>
              <a:ahLst/>
              <a:cxnLst/>
              <a:rect l="l" t="t" r="r" b="b"/>
              <a:pathLst>
                <a:path w="281939" h="138429">
                  <a:moveTo>
                    <a:pt x="88900" y="124447"/>
                  </a:moveTo>
                  <a:lnTo>
                    <a:pt x="0" y="124447"/>
                  </a:lnTo>
                  <a:lnTo>
                    <a:pt x="0" y="137960"/>
                  </a:lnTo>
                  <a:lnTo>
                    <a:pt x="88900" y="137960"/>
                  </a:lnTo>
                  <a:lnTo>
                    <a:pt x="88900" y="124447"/>
                  </a:lnTo>
                  <a:close/>
                </a:path>
                <a:path w="281939" h="138429">
                  <a:moveTo>
                    <a:pt x="193433" y="0"/>
                  </a:moveTo>
                  <a:lnTo>
                    <a:pt x="87820" y="0"/>
                  </a:lnTo>
                  <a:lnTo>
                    <a:pt x="87820" y="19050"/>
                  </a:lnTo>
                  <a:lnTo>
                    <a:pt x="129070" y="19050"/>
                  </a:lnTo>
                  <a:lnTo>
                    <a:pt x="129070" y="124460"/>
                  </a:lnTo>
                  <a:lnTo>
                    <a:pt x="152184" y="124460"/>
                  </a:lnTo>
                  <a:lnTo>
                    <a:pt x="152184" y="19050"/>
                  </a:lnTo>
                  <a:lnTo>
                    <a:pt x="193433" y="19050"/>
                  </a:lnTo>
                  <a:lnTo>
                    <a:pt x="193433" y="0"/>
                  </a:lnTo>
                  <a:close/>
                </a:path>
                <a:path w="281939" h="138429">
                  <a:moveTo>
                    <a:pt x="281444" y="68808"/>
                  </a:moveTo>
                  <a:lnTo>
                    <a:pt x="263918" y="33997"/>
                  </a:lnTo>
                  <a:lnTo>
                    <a:pt x="238239" y="28448"/>
                  </a:lnTo>
                  <a:lnTo>
                    <a:pt x="230644" y="28448"/>
                  </a:lnTo>
                  <a:lnTo>
                    <a:pt x="223329" y="29425"/>
                  </a:lnTo>
                  <a:lnTo>
                    <a:pt x="209219" y="33337"/>
                  </a:lnTo>
                  <a:lnTo>
                    <a:pt x="203136" y="36271"/>
                  </a:lnTo>
                  <a:lnTo>
                    <a:pt x="198056" y="40182"/>
                  </a:lnTo>
                  <a:lnTo>
                    <a:pt x="206756" y="56362"/>
                  </a:lnTo>
                  <a:lnTo>
                    <a:pt x="210312" y="53403"/>
                  </a:lnTo>
                  <a:lnTo>
                    <a:pt x="214680" y="51092"/>
                  </a:lnTo>
                  <a:lnTo>
                    <a:pt x="224993" y="47764"/>
                  </a:lnTo>
                  <a:lnTo>
                    <a:pt x="230225" y="46939"/>
                  </a:lnTo>
                  <a:lnTo>
                    <a:pt x="243497" y="46939"/>
                  </a:lnTo>
                  <a:lnTo>
                    <a:pt x="249428" y="48742"/>
                  </a:lnTo>
                  <a:lnTo>
                    <a:pt x="257263" y="55968"/>
                  </a:lnTo>
                  <a:lnTo>
                    <a:pt x="259219" y="61048"/>
                  </a:lnTo>
                  <a:lnTo>
                    <a:pt x="259219" y="68986"/>
                  </a:lnTo>
                  <a:lnTo>
                    <a:pt x="259219" y="83743"/>
                  </a:lnTo>
                  <a:lnTo>
                    <a:pt x="259219" y="94767"/>
                  </a:lnTo>
                  <a:lnTo>
                    <a:pt x="257314" y="99631"/>
                  </a:lnTo>
                  <a:lnTo>
                    <a:pt x="254215" y="103301"/>
                  </a:lnTo>
                  <a:lnTo>
                    <a:pt x="245859" y="108102"/>
                  </a:lnTo>
                  <a:lnTo>
                    <a:pt x="245351" y="108331"/>
                  </a:lnTo>
                  <a:lnTo>
                    <a:pt x="240665" y="109524"/>
                  </a:lnTo>
                  <a:lnTo>
                    <a:pt x="229527" y="109524"/>
                  </a:lnTo>
                  <a:lnTo>
                    <a:pt x="225069" y="108331"/>
                  </a:lnTo>
                  <a:lnTo>
                    <a:pt x="218668" y="103593"/>
                  </a:lnTo>
                  <a:lnTo>
                    <a:pt x="217081" y="100393"/>
                  </a:lnTo>
                  <a:lnTo>
                    <a:pt x="217081" y="92811"/>
                  </a:lnTo>
                  <a:lnTo>
                    <a:pt x="218376" y="89814"/>
                  </a:lnTo>
                  <a:lnTo>
                    <a:pt x="223608" y="84963"/>
                  </a:lnTo>
                  <a:lnTo>
                    <a:pt x="228688" y="83743"/>
                  </a:lnTo>
                  <a:lnTo>
                    <a:pt x="259219" y="83743"/>
                  </a:lnTo>
                  <a:lnTo>
                    <a:pt x="259219" y="68986"/>
                  </a:lnTo>
                  <a:lnTo>
                    <a:pt x="225069" y="68986"/>
                  </a:lnTo>
                  <a:lnTo>
                    <a:pt x="217373" y="70231"/>
                  </a:lnTo>
                  <a:lnTo>
                    <a:pt x="205740" y="75209"/>
                  </a:lnTo>
                  <a:lnTo>
                    <a:pt x="201574" y="78587"/>
                  </a:lnTo>
                  <a:lnTo>
                    <a:pt x="196469" y="87122"/>
                  </a:lnTo>
                  <a:lnTo>
                    <a:pt x="195199" y="91922"/>
                  </a:lnTo>
                  <a:lnTo>
                    <a:pt x="195199" y="102704"/>
                  </a:lnTo>
                  <a:lnTo>
                    <a:pt x="223481" y="125704"/>
                  </a:lnTo>
                  <a:lnTo>
                    <a:pt x="239014" y="125704"/>
                  </a:lnTo>
                  <a:lnTo>
                    <a:pt x="245973" y="124167"/>
                  </a:lnTo>
                  <a:lnTo>
                    <a:pt x="256997" y="117995"/>
                  </a:lnTo>
                  <a:lnTo>
                    <a:pt x="260464" y="114058"/>
                  </a:lnTo>
                  <a:lnTo>
                    <a:pt x="260464" y="124485"/>
                  </a:lnTo>
                  <a:lnTo>
                    <a:pt x="281444" y="124485"/>
                  </a:lnTo>
                  <a:lnTo>
                    <a:pt x="281444" y="83743"/>
                  </a:lnTo>
                  <a:lnTo>
                    <a:pt x="281444" y="68986"/>
                  </a:lnTo>
                  <a:lnTo>
                    <a:pt x="281444" y="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" name="object 217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689625" y="6352236"/>
              <a:ext cx="100799" cy="133159"/>
            </a:xfrm>
            <a:prstGeom prst="rect">
              <a:avLst/>
            </a:prstGeom>
          </p:spPr>
        </p:pic>
      </p:grpSp>
      <p:grpSp>
        <p:nvGrpSpPr>
          <p:cNvPr id="218" name="object 218"/>
          <p:cNvGrpSpPr/>
          <p:nvPr/>
        </p:nvGrpSpPr>
        <p:grpSpPr>
          <a:xfrm>
            <a:off x="1871303" y="5341894"/>
            <a:ext cx="3992245" cy="1302385"/>
            <a:chOff x="1871303" y="5341894"/>
            <a:chExt cx="3992245" cy="1302385"/>
          </a:xfrm>
        </p:grpSpPr>
        <p:sp>
          <p:nvSpPr>
            <p:cNvPr id="219" name="object 219"/>
            <p:cNvSpPr/>
            <p:nvPr/>
          </p:nvSpPr>
          <p:spPr>
            <a:xfrm>
              <a:off x="1871303" y="5341894"/>
              <a:ext cx="283845" cy="1302385"/>
            </a:xfrm>
            <a:custGeom>
              <a:avLst/>
              <a:gdLst/>
              <a:ahLst/>
              <a:cxnLst/>
              <a:rect l="l" t="t" r="r" b="b"/>
              <a:pathLst>
                <a:path w="283844" h="1302384">
                  <a:moveTo>
                    <a:pt x="141795" y="0"/>
                  </a:moveTo>
                  <a:lnTo>
                    <a:pt x="96978" y="7229"/>
                  </a:lnTo>
                  <a:lnTo>
                    <a:pt x="58054" y="27359"/>
                  </a:lnTo>
                  <a:lnTo>
                    <a:pt x="27359" y="58054"/>
                  </a:lnTo>
                  <a:lnTo>
                    <a:pt x="7229" y="96978"/>
                  </a:lnTo>
                  <a:lnTo>
                    <a:pt x="0" y="141795"/>
                  </a:lnTo>
                  <a:lnTo>
                    <a:pt x="0" y="1160576"/>
                  </a:lnTo>
                  <a:lnTo>
                    <a:pt x="7229" y="1205393"/>
                  </a:lnTo>
                  <a:lnTo>
                    <a:pt x="27359" y="1244317"/>
                  </a:lnTo>
                  <a:lnTo>
                    <a:pt x="58054" y="1275013"/>
                  </a:lnTo>
                  <a:lnTo>
                    <a:pt x="96978" y="1295143"/>
                  </a:lnTo>
                  <a:lnTo>
                    <a:pt x="141795" y="1302372"/>
                  </a:lnTo>
                  <a:lnTo>
                    <a:pt x="186612" y="1295143"/>
                  </a:lnTo>
                  <a:lnTo>
                    <a:pt x="225536" y="1275013"/>
                  </a:lnTo>
                  <a:lnTo>
                    <a:pt x="256231" y="1244317"/>
                  </a:lnTo>
                  <a:lnTo>
                    <a:pt x="276361" y="1205393"/>
                  </a:lnTo>
                  <a:lnTo>
                    <a:pt x="283590" y="1160576"/>
                  </a:lnTo>
                  <a:lnTo>
                    <a:pt x="283590" y="141795"/>
                  </a:lnTo>
                  <a:lnTo>
                    <a:pt x="276361" y="96978"/>
                  </a:lnTo>
                  <a:lnTo>
                    <a:pt x="256231" y="58054"/>
                  </a:lnTo>
                  <a:lnTo>
                    <a:pt x="225536" y="27359"/>
                  </a:lnTo>
                  <a:lnTo>
                    <a:pt x="186612" y="7229"/>
                  </a:lnTo>
                  <a:lnTo>
                    <a:pt x="141795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0" name="object 220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1922566" y="5458088"/>
              <a:ext cx="119468" cy="193954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1942364" y="6371359"/>
              <a:ext cx="121837" cy="124677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1952976" y="5943215"/>
              <a:ext cx="100609" cy="187858"/>
            </a:xfrm>
            <a:prstGeom prst="rect">
              <a:avLst/>
            </a:prstGeom>
          </p:spPr>
        </p:pic>
        <p:sp>
          <p:nvSpPr>
            <p:cNvPr id="223" name="object 223"/>
            <p:cNvSpPr/>
            <p:nvPr/>
          </p:nvSpPr>
          <p:spPr>
            <a:xfrm>
              <a:off x="2148244" y="5760339"/>
              <a:ext cx="3708400" cy="0"/>
            </a:xfrm>
            <a:custGeom>
              <a:avLst/>
              <a:gdLst/>
              <a:ahLst/>
              <a:cxnLst/>
              <a:rect l="l" t="t" r="r" b="b"/>
              <a:pathLst>
                <a:path w="3708400">
                  <a:moveTo>
                    <a:pt x="0" y="0"/>
                  </a:moveTo>
                  <a:lnTo>
                    <a:pt x="3707904" y="0"/>
                  </a:lnTo>
                </a:path>
              </a:pathLst>
            </a:custGeom>
            <a:ln w="8890">
              <a:solidFill>
                <a:srgbClr val="BB92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2155457" y="6236450"/>
              <a:ext cx="3708400" cy="0"/>
            </a:xfrm>
            <a:custGeom>
              <a:avLst/>
              <a:gdLst/>
              <a:ahLst/>
              <a:cxnLst/>
              <a:rect l="l" t="t" r="r" b="b"/>
              <a:pathLst>
                <a:path w="3708400">
                  <a:moveTo>
                    <a:pt x="0" y="0"/>
                  </a:moveTo>
                  <a:lnTo>
                    <a:pt x="3707904" y="0"/>
                  </a:lnTo>
                </a:path>
              </a:pathLst>
            </a:custGeom>
            <a:ln w="8890">
              <a:solidFill>
                <a:srgbClr val="BB92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6" name="CuadroTexto 225">
            <a:extLst>
              <a:ext uri="{FF2B5EF4-FFF2-40B4-BE49-F238E27FC236}">
                <a16:creationId xmlns:a16="http://schemas.microsoft.com/office/drawing/2014/main" xmlns="" id="{EB71F58D-4808-C200-7543-443FF19F7204}"/>
              </a:ext>
            </a:extLst>
          </p:cNvPr>
          <p:cNvSpPr txBox="1"/>
          <p:nvPr/>
        </p:nvSpPr>
        <p:spPr>
          <a:xfrm>
            <a:off x="576817" y="1474778"/>
            <a:ext cx="6618766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¿CÓMO PODEMOS </a:t>
            </a:r>
          </a:p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PARTICIPAR?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227" name="Paralelogramo 226"/>
          <p:cNvSpPr/>
          <p:nvPr/>
        </p:nvSpPr>
        <p:spPr>
          <a:xfrm>
            <a:off x="2504457" y="2556705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7771904" y="0"/>
                </a:moveTo>
                <a:lnTo>
                  <a:pt x="0" y="0"/>
                </a:lnTo>
                <a:lnTo>
                  <a:pt x="0" y="10058400"/>
                </a:lnTo>
                <a:lnTo>
                  <a:pt x="7771904" y="10058400"/>
                </a:lnTo>
                <a:lnTo>
                  <a:pt x="7771904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>
            <a:alphaModFix amt="51000"/>
          </a:blip>
          <a:stretch>
            <a:fillRect/>
          </a:stretch>
        </p:blipFill>
        <p:spPr>
          <a:xfrm>
            <a:off x="3136" y="58011"/>
            <a:ext cx="1066979" cy="99643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44808" y="2604522"/>
            <a:ext cx="937529" cy="27626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4764" y="2427413"/>
            <a:ext cx="1023505" cy="48690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3928986" y="2567279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2695" y="4016588"/>
            <a:ext cx="245110" cy="303530"/>
          </a:xfrm>
          <a:custGeom>
            <a:avLst/>
            <a:gdLst/>
            <a:ahLst/>
            <a:cxnLst/>
            <a:rect l="l" t="t" r="r" b="b"/>
            <a:pathLst>
              <a:path w="245110" h="303529">
                <a:moveTo>
                  <a:pt x="118287" y="0"/>
                </a:moveTo>
                <a:lnTo>
                  <a:pt x="0" y="0"/>
                </a:lnTo>
                <a:lnTo>
                  <a:pt x="0" y="303403"/>
                </a:lnTo>
                <a:lnTo>
                  <a:pt x="43332" y="303403"/>
                </a:lnTo>
                <a:lnTo>
                  <a:pt x="43332" y="211518"/>
                </a:lnTo>
                <a:lnTo>
                  <a:pt x="118287" y="211518"/>
                </a:lnTo>
                <a:lnTo>
                  <a:pt x="171533" y="204312"/>
                </a:lnTo>
                <a:lnTo>
                  <a:pt x="211277" y="183230"/>
                </a:lnTo>
                <a:lnTo>
                  <a:pt x="220959" y="173799"/>
                </a:lnTo>
                <a:lnTo>
                  <a:pt x="43332" y="173799"/>
                </a:lnTo>
                <a:lnTo>
                  <a:pt x="43332" y="37734"/>
                </a:lnTo>
                <a:lnTo>
                  <a:pt x="221312" y="37734"/>
                </a:lnTo>
                <a:lnTo>
                  <a:pt x="211277" y="27933"/>
                </a:lnTo>
                <a:lnTo>
                  <a:pt x="171533" y="7066"/>
                </a:lnTo>
                <a:lnTo>
                  <a:pt x="137501" y="785"/>
                </a:lnTo>
                <a:lnTo>
                  <a:pt x="118287" y="0"/>
                </a:lnTo>
                <a:close/>
              </a:path>
              <a:path w="245110" h="303529">
                <a:moveTo>
                  <a:pt x="221312" y="37734"/>
                </a:moveTo>
                <a:lnTo>
                  <a:pt x="117951" y="37734"/>
                </a:lnTo>
                <a:lnTo>
                  <a:pt x="136555" y="38796"/>
                </a:lnTo>
                <a:lnTo>
                  <a:pt x="153585" y="42137"/>
                </a:lnTo>
                <a:lnTo>
                  <a:pt x="189477" y="65274"/>
                </a:lnTo>
                <a:lnTo>
                  <a:pt x="201549" y="105740"/>
                </a:lnTo>
                <a:lnTo>
                  <a:pt x="200206" y="121074"/>
                </a:lnTo>
                <a:lnTo>
                  <a:pt x="180098" y="156019"/>
                </a:lnTo>
                <a:lnTo>
                  <a:pt x="136555" y="172691"/>
                </a:lnTo>
                <a:lnTo>
                  <a:pt x="117005" y="173799"/>
                </a:lnTo>
                <a:lnTo>
                  <a:pt x="220959" y="173799"/>
                </a:lnTo>
                <a:lnTo>
                  <a:pt x="241092" y="136363"/>
                </a:lnTo>
                <a:lnTo>
                  <a:pt x="244881" y="105740"/>
                </a:lnTo>
                <a:lnTo>
                  <a:pt x="243968" y="90411"/>
                </a:lnTo>
                <a:lnTo>
                  <a:pt x="243933" y="89836"/>
                </a:lnTo>
                <a:lnTo>
                  <a:pt x="241092" y="75076"/>
                </a:lnTo>
                <a:lnTo>
                  <a:pt x="236357" y="61448"/>
                </a:lnTo>
                <a:lnTo>
                  <a:pt x="229730" y="48945"/>
                </a:lnTo>
                <a:lnTo>
                  <a:pt x="221312" y="377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51316" y="4016589"/>
            <a:ext cx="250190" cy="303530"/>
          </a:xfrm>
          <a:custGeom>
            <a:avLst/>
            <a:gdLst/>
            <a:ahLst/>
            <a:cxnLst/>
            <a:rect l="l" t="t" r="r" b="b"/>
            <a:pathLst>
              <a:path w="250189" h="303529">
                <a:moveTo>
                  <a:pt x="118300" y="0"/>
                </a:moveTo>
                <a:lnTo>
                  <a:pt x="0" y="0"/>
                </a:lnTo>
                <a:lnTo>
                  <a:pt x="0" y="303402"/>
                </a:lnTo>
                <a:lnTo>
                  <a:pt x="43332" y="303402"/>
                </a:lnTo>
                <a:lnTo>
                  <a:pt x="43332" y="211086"/>
                </a:lnTo>
                <a:lnTo>
                  <a:pt x="125044" y="211086"/>
                </a:lnTo>
                <a:lnTo>
                  <a:pt x="130784" y="210032"/>
                </a:lnTo>
                <a:lnTo>
                  <a:pt x="137032" y="209499"/>
                </a:lnTo>
                <a:lnTo>
                  <a:pt x="183546" y="209499"/>
                </a:lnTo>
                <a:lnTo>
                  <a:pt x="177622" y="201142"/>
                </a:lnTo>
                <a:lnTo>
                  <a:pt x="180416" y="200126"/>
                </a:lnTo>
                <a:lnTo>
                  <a:pt x="183730" y="199669"/>
                </a:lnTo>
                <a:lnTo>
                  <a:pt x="186359" y="198488"/>
                </a:lnTo>
                <a:lnTo>
                  <a:pt x="199630" y="191520"/>
                </a:lnTo>
                <a:lnTo>
                  <a:pt x="211283" y="183170"/>
                </a:lnTo>
                <a:lnTo>
                  <a:pt x="220498" y="174231"/>
                </a:lnTo>
                <a:lnTo>
                  <a:pt x="43332" y="174231"/>
                </a:lnTo>
                <a:lnTo>
                  <a:pt x="43332" y="37734"/>
                </a:lnTo>
                <a:lnTo>
                  <a:pt x="221317" y="37734"/>
                </a:lnTo>
                <a:lnTo>
                  <a:pt x="211283" y="27933"/>
                </a:lnTo>
                <a:lnTo>
                  <a:pt x="171544" y="7066"/>
                </a:lnTo>
                <a:lnTo>
                  <a:pt x="137509" y="785"/>
                </a:lnTo>
                <a:lnTo>
                  <a:pt x="118300" y="0"/>
                </a:lnTo>
                <a:close/>
              </a:path>
              <a:path w="250189" h="303529">
                <a:moveTo>
                  <a:pt x="183546" y="209499"/>
                </a:moveTo>
                <a:lnTo>
                  <a:pt x="137032" y="209499"/>
                </a:lnTo>
                <a:lnTo>
                  <a:pt x="202844" y="303402"/>
                </a:lnTo>
                <a:lnTo>
                  <a:pt x="250113" y="303402"/>
                </a:lnTo>
                <a:lnTo>
                  <a:pt x="183546" y="209499"/>
                </a:lnTo>
                <a:close/>
              </a:path>
              <a:path w="250189" h="303529">
                <a:moveTo>
                  <a:pt x="221317" y="37734"/>
                </a:moveTo>
                <a:lnTo>
                  <a:pt x="117951" y="37734"/>
                </a:lnTo>
                <a:lnTo>
                  <a:pt x="136555" y="38796"/>
                </a:lnTo>
                <a:lnTo>
                  <a:pt x="153585" y="42137"/>
                </a:lnTo>
                <a:lnTo>
                  <a:pt x="189477" y="65274"/>
                </a:lnTo>
                <a:lnTo>
                  <a:pt x="201548" y="105740"/>
                </a:lnTo>
                <a:lnTo>
                  <a:pt x="200206" y="121082"/>
                </a:lnTo>
                <a:lnTo>
                  <a:pt x="180098" y="156235"/>
                </a:lnTo>
                <a:lnTo>
                  <a:pt x="136555" y="173107"/>
                </a:lnTo>
                <a:lnTo>
                  <a:pt x="117005" y="174231"/>
                </a:lnTo>
                <a:lnTo>
                  <a:pt x="220498" y="174231"/>
                </a:lnTo>
                <a:lnTo>
                  <a:pt x="241092" y="136363"/>
                </a:lnTo>
                <a:lnTo>
                  <a:pt x="244881" y="105740"/>
                </a:lnTo>
                <a:lnTo>
                  <a:pt x="243968" y="90411"/>
                </a:lnTo>
                <a:lnTo>
                  <a:pt x="243933" y="89836"/>
                </a:lnTo>
                <a:lnTo>
                  <a:pt x="241092" y="75076"/>
                </a:lnTo>
                <a:lnTo>
                  <a:pt x="236357" y="61448"/>
                </a:lnTo>
                <a:lnTo>
                  <a:pt x="229730" y="48945"/>
                </a:lnTo>
                <a:lnTo>
                  <a:pt x="221317" y="377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66415" y="4013098"/>
            <a:ext cx="496570" cy="310515"/>
          </a:xfrm>
          <a:custGeom>
            <a:avLst/>
            <a:gdLst/>
            <a:ahLst/>
            <a:cxnLst/>
            <a:rect l="l" t="t" r="r" b="b"/>
            <a:pathLst>
              <a:path w="496570" h="310514">
                <a:moveTo>
                  <a:pt x="220192" y="268998"/>
                </a:moveTo>
                <a:lnTo>
                  <a:pt x="43332" y="268998"/>
                </a:lnTo>
                <a:lnTo>
                  <a:pt x="43332" y="171208"/>
                </a:lnTo>
                <a:lnTo>
                  <a:pt x="195465" y="171208"/>
                </a:lnTo>
                <a:lnTo>
                  <a:pt x="195465" y="134378"/>
                </a:lnTo>
                <a:lnTo>
                  <a:pt x="43332" y="134378"/>
                </a:lnTo>
                <a:lnTo>
                  <a:pt x="43332" y="41668"/>
                </a:lnTo>
                <a:lnTo>
                  <a:pt x="214122" y="41668"/>
                </a:lnTo>
                <a:lnTo>
                  <a:pt x="214122" y="3568"/>
                </a:lnTo>
                <a:lnTo>
                  <a:pt x="0" y="3568"/>
                </a:lnTo>
                <a:lnTo>
                  <a:pt x="0" y="41668"/>
                </a:lnTo>
                <a:lnTo>
                  <a:pt x="0" y="134378"/>
                </a:lnTo>
                <a:lnTo>
                  <a:pt x="0" y="171208"/>
                </a:lnTo>
                <a:lnTo>
                  <a:pt x="0" y="268998"/>
                </a:lnTo>
                <a:lnTo>
                  <a:pt x="0" y="307098"/>
                </a:lnTo>
                <a:lnTo>
                  <a:pt x="220192" y="307098"/>
                </a:lnTo>
                <a:lnTo>
                  <a:pt x="220192" y="268998"/>
                </a:lnTo>
                <a:close/>
              </a:path>
              <a:path w="496570" h="310514">
                <a:moveTo>
                  <a:pt x="496328" y="224116"/>
                </a:moveTo>
                <a:lnTo>
                  <a:pt x="486359" y="185102"/>
                </a:lnTo>
                <a:lnTo>
                  <a:pt x="451815" y="156489"/>
                </a:lnTo>
                <a:lnTo>
                  <a:pt x="394690" y="138239"/>
                </a:lnTo>
                <a:lnTo>
                  <a:pt x="375386" y="133565"/>
                </a:lnTo>
                <a:lnTo>
                  <a:pt x="357505" y="128473"/>
                </a:lnTo>
                <a:lnTo>
                  <a:pt x="322745" y="110528"/>
                </a:lnTo>
                <a:lnTo>
                  <a:pt x="312559" y="84975"/>
                </a:lnTo>
                <a:lnTo>
                  <a:pt x="313029" y="78409"/>
                </a:lnTo>
                <a:lnTo>
                  <a:pt x="336499" y="46888"/>
                </a:lnTo>
                <a:lnTo>
                  <a:pt x="374002" y="37261"/>
                </a:lnTo>
                <a:lnTo>
                  <a:pt x="386232" y="36855"/>
                </a:lnTo>
                <a:lnTo>
                  <a:pt x="396506" y="37223"/>
                </a:lnTo>
                <a:lnTo>
                  <a:pt x="438975" y="46075"/>
                </a:lnTo>
                <a:lnTo>
                  <a:pt x="469493" y="61544"/>
                </a:lnTo>
                <a:lnTo>
                  <a:pt x="483768" y="26885"/>
                </a:lnTo>
                <a:lnTo>
                  <a:pt x="438670" y="6946"/>
                </a:lnTo>
                <a:lnTo>
                  <a:pt x="399440" y="444"/>
                </a:lnTo>
                <a:lnTo>
                  <a:pt x="386232" y="0"/>
                </a:lnTo>
                <a:lnTo>
                  <a:pt x="367169" y="749"/>
                </a:lnTo>
                <a:lnTo>
                  <a:pt x="320586" y="11912"/>
                </a:lnTo>
                <a:lnTo>
                  <a:pt x="289445" y="34213"/>
                </a:lnTo>
                <a:lnTo>
                  <a:pt x="270852" y="75222"/>
                </a:lnTo>
                <a:lnTo>
                  <a:pt x="270090" y="86702"/>
                </a:lnTo>
                <a:lnTo>
                  <a:pt x="270700" y="98285"/>
                </a:lnTo>
                <a:lnTo>
                  <a:pt x="285419" y="133680"/>
                </a:lnTo>
                <a:lnTo>
                  <a:pt x="323380" y="159143"/>
                </a:lnTo>
                <a:lnTo>
                  <a:pt x="361899" y="171284"/>
                </a:lnTo>
                <a:lnTo>
                  <a:pt x="391020" y="178257"/>
                </a:lnTo>
                <a:lnTo>
                  <a:pt x="400164" y="180708"/>
                </a:lnTo>
                <a:lnTo>
                  <a:pt x="438200" y="197015"/>
                </a:lnTo>
                <a:lnTo>
                  <a:pt x="453859" y="226707"/>
                </a:lnTo>
                <a:lnTo>
                  <a:pt x="453859" y="235686"/>
                </a:lnTo>
                <a:lnTo>
                  <a:pt x="421792" y="267449"/>
                </a:lnTo>
                <a:lnTo>
                  <a:pt x="378853" y="273545"/>
                </a:lnTo>
                <a:lnTo>
                  <a:pt x="364477" y="272923"/>
                </a:lnTo>
                <a:lnTo>
                  <a:pt x="322961" y="263563"/>
                </a:lnTo>
                <a:lnTo>
                  <a:pt x="287997" y="245681"/>
                </a:lnTo>
                <a:lnTo>
                  <a:pt x="278726" y="238404"/>
                </a:lnTo>
                <a:lnTo>
                  <a:pt x="262712" y="272249"/>
                </a:lnTo>
                <a:lnTo>
                  <a:pt x="297573" y="294043"/>
                </a:lnTo>
                <a:lnTo>
                  <a:pt x="344944" y="307708"/>
                </a:lnTo>
                <a:lnTo>
                  <a:pt x="378853" y="310349"/>
                </a:lnTo>
                <a:lnTo>
                  <a:pt x="397941" y="309613"/>
                </a:lnTo>
                <a:lnTo>
                  <a:pt x="444969" y="298437"/>
                </a:lnTo>
                <a:lnTo>
                  <a:pt x="476631" y="276186"/>
                </a:lnTo>
                <a:lnTo>
                  <a:pt x="495541" y="235407"/>
                </a:lnTo>
                <a:lnTo>
                  <a:pt x="496328" y="2241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23390" y="4016592"/>
            <a:ext cx="257175" cy="307340"/>
          </a:xfrm>
          <a:custGeom>
            <a:avLst/>
            <a:gdLst/>
            <a:ahLst/>
            <a:cxnLst/>
            <a:rect l="l" t="t" r="r" b="b"/>
            <a:pathLst>
              <a:path w="257175" h="307339">
                <a:moveTo>
                  <a:pt x="256616" y="0"/>
                </a:moveTo>
                <a:lnTo>
                  <a:pt x="214579" y="0"/>
                </a:lnTo>
                <a:lnTo>
                  <a:pt x="214579" y="170776"/>
                </a:lnTo>
                <a:lnTo>
                  <a:pt x="213182" y="194421"/>
                </a:lnTo>
                <a:lnTo>
                  <a:pt x="202020" y="231480"/>
                </a:lnTo>
                <a:lnTo>
                  <a:pt x="165217" y="262435"/>
                </a:lnTo>
                <a:lnTo>
                  <a:pt x="128739" y="268274"/>
                </a:lnTo>
                <a:lnTo>
                  <a:pt x="109525" y="266816"/>
                </a:lnTo>
                <a:lnTo>
                  <a:pt x="65684" y="244881"/>
                </a:lnTo>
                <a:lnTo>
                  <a:pt x="44763" y="194421"/>
                </a:lnTo>
                <a:lnTo>
                  <a:pt x="43370" y="170776"/>
                </a:lnTo>
                <a:lnTo>
                  <a:pt x="43370" y="0"/>
                </a:lnTo>
                <a:lnTo>
                  <a:pt x="0" y="0"/>
                </a:lnTo>
                <a:lnTo>
                  <a:pt x="0" y="172504"/>
                </a:lnTo>
                <a:lnTo>
                  <a:pt x="2142" y="203470"/>
                </a:lnTo>
                <a:lnTo>
                  <a:pt x="19277" y="253530"/>
                </a:lnTo>
                <a:lnTo>
                  <a:pt x="52979" y="287612"/>
                </a:lnTo>
                <a:lnTo>
                  <a:pt x="99999" y="304720"/>
                </a:lnTo>
                <a:lnTo>
                  <a:pt x="128308" y="306857"/>
                </a:lnTo>
                <a:lnTo>
                  <a:pt x="156802" y="304720"/>
                </a:lnTo>
                <a:lnTo>
                  <a:pt x="203953" y="287612"/>
                </a:lnTo>
                <a:lnTo>
                  <a:pt x="237483" y="253530"/>
                </a:lnTo>
                <a:lnTo>
                  <a:pt x="254488" y="203470"/>
                </a:lnTo>
                <a:lnTo>
                  <a:pt x="256616" y="172504"/>
                </a:lnTo>
                <a:lnTo>
                  <a:pt x="2566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68920" y="4016588"/>
            <a:ext cx="245110" cy="303530"/>
          </a:xfrm>
          <a:custGeom>
            <a:avLst/>
            <a:gdLst/>
            <a:ahLst/>
            <a:cxnLst/>
            <a:rect l="l" t="t" r="r" b="b"/>
            <a:pathLst>
              <a:path w="245110" h="303529">
                <a:moveTo>
                  <a:pt x="118300" y="0"/>
                </a:moveTo>
                <a:lnTo>
                  <a:pt x="0" y="0"/>
                </a:lnTo>
                <a:lnTo>
                  <a:pt x="0" y="303403"/>
                </a:lnTo>
                <a:lnTo>
                  <a:pt x="43332" y="303403"/>
                </a:lnTo>
                <a:lnTo>
                  <a:pt x="43332" y="211518"/>
                </a:lnTo>
                <a:lnTo>
                  <a:pt x="118300" y="211518"/>
                </a:lnTo>
                <a:lnTo>
                  <a:pt x="171539" y="204312"/>
                </a:lnTo>
                <a:lnTo>
                  <a:pt x="211278" y="183230"/>
                </a:lnTo>
                <a:lnTo>
                  <a:pt x="220960" y="173799"/>
                </a:lnTo>
                <a:lnTo>
                  <a:pt x="43332" y="173799"/>
                </a:lnTo>
                <a:lnTo>
                  <a:pt x="43332" y="37734"/>
                </a:lnTo>
                <a:lnTo>
                  <a:pt x="221312" y="37734"/>
                </a:lnTo>
                <a:lnTo>
                  <a:pt x="211278" y="27933"/>
                </a:lnTo>
                <a:lnTo>
                  <a:pt x="171539" y="7066"/>
                </a:lnTo>
                <a:lnTo>
                  <a:pt x="137507" y="785"/>
                </a:lnTo>
                <a:lnTo>
                  <a:pt x="118300" y="0"/>
                </a:lnTo>
                <a:close/>
              </a:path>
              <a:path w="245110" h="303529">
                <a:moveTo>
                  <a:pt x="221312" y="37734"/>
                </a:moveTo>
                <a:lnTo>
                  <a:pt x="117951" y="37734"/>
                </a:lnTo>
                <a:lnTo>
                  <a:pt x="136555" y="38796"/>
                </a:lnTo>
                <a:lnTo>
                  <a:pt x="153585" y="42137"/>
                </a:lnTo>
                <a:lnTo>
                  <a:pt x="189477" y="65274"/>
                </a:lnTo>
                <a:lnTo>
                  <a:pt x="201548" y="105740"/>
                </a:lnTo>
                <a:lnTo>
                  <a:pt x="200206" y="121074"/>
                </a:lnTo>
                <a:lnTo>
                  <a:pt x="180098" y="156019"/>
                </a:lnTo>
                <a:lnTo>
                  <a:pt x="136555" y="172691"/>
                </a:lnTo>
                <a:lnTo>
                  <a:pt x="117005" y="173799"/>
                </a:lnTo>
                <a:lnTo>
                  <a:pt x="220960" y="173799"/>
                </a:lnTo>
                <a:lnTo>
                  <a:pt x="241092" y="136363"/>
                </a:lnTo>
                <a:lnTo>
                  <a:pt x="244881" y="105740"/>
                </a:lnTo>
                <a:lnTo>
                  <a:pt x="243968" y="90411"/>
                </a:lnTo>
                <a:lnTo>
                  <a:pt x="243933" y="89836"/>
                </a:lnTo>
                <a:lnTo>
                  <a:pt x="241092" y="75076"/>
                </a:lnTo>
                <a:lnTo>
                  <a:pt x="236357" y="61448"/>
                </a:lnTo>
                <a:lnTo>
                  <a:pt x="229730" y="48945"/>
                </a:lnTo>
                <a:lnTo>
                  <a:pt x="221312" y="377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75769" y="4016592"/>
            <a:ext cx="257175" cy="307340"/>
          </a:xfrm>
          <a:custGeom>
            <a:avLst/>
            <a:gdLst/>
            <a:ahLst/>
            <a:cxnLst/>
            <a:rect l="l" t="t" r="r" b="b"/>
            <a:pathLst>
              <a:path w="257175" h="307339">
                <a:moveTo>
                  <a:pt x="256628" y="0"/>
                </a:moveTo>
                <a:lnTo>
                  <a:pt x="214591" y="0"/>
                </a:lnTo>
                <a:lnTo>
                  <a:pt x="214591" y="170776"/>
                </a:lnTo>
                <a:lnTo>
                  <a:pt x="213193" y="194421"/>
                </a:lnTo>
                <a:lnTo>
                  <a:pt x="202027" y="231480"/>
                </a:lnTo>
                <a:lnTo>
                  <a:pt x="165225" y="262435"/>
                </a:lnTo>
                <a:lnTo>
                  <a:pt x="128752" y="268274"/>
                </a:lnTo>
                <a:lnTo>
                  <a:pt x="109538" y="266816"/>
                </a:lnTo>
                <a:lnTo>
                  <a:pt x="65697" y="244881"/>
                </a:lnTo>
                <a:lnTo>
                  <a:pt x="44776" y="194421"/>
                </a:lnTo>
                <a:lnTo>
                  <a:pt x="43383" y="170776"/>
                </a:lnTo>
                <a:lnTo>
                  <a:pt x="43383" y="0"/>
                </a:lnTo>
                <a:lnTo>
                  <a:pt x="0" y="0"/>
                </a:lnTo>
                <a:lnTo>
                  <a:pt x="0" y="172504"/>
                </a:lnTo>
                <a:lnTo>
                  <a:pt x="2144" y="203470"/>
                </a:lnTo>
                <a:lnTo>
                  <a:pt x="19288" y="253530"/>
                </a:lnTo>
                <a:lnTo>
                  <a:pt x="52991" y="287612"/>
                </a:lnTo>
                <a:lnTo>
                  <a:pt x="100012" y="304720"/>
                </a:lnTo>
                <a:lnTo>
                  <a:pt x="128320" y="306857"/>
                </a:lnTo>
                <a:lnTo>
                  <a:pt x="156815" y="304720"/>
                </a:lnTo>
                <a:lnTo>
                  <a:pt x="203960" y="287612"/>
                </a:lnTo>
                <a:lnTo>
                  <a:pt x="237490" y="253530"/>
                </a:lnTo>
                <a:lnTo>
                  <a:pt x="254500" y="203470"/>
                </a:lnTo>
                <a:lnTo>
                  <a:pt x="256628" y="172504"/>
                </a:lnTo>
                <a:lnTo>
                  <a:pt x="25662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21251" y="4013098"/>
            <a:ext cx="496570" cy="310515"/>
          </a:xfrm>
          <a:custGeom>
            <a:avLst/>
            <a:gdLst/>
            <a:ahLst/>
            <a:cxnLst/>
            <a:rect l="l" t="t" r="r" b="b"/>
            <a:pathLst>
              <a:path w="496570" h="310514">
                <a:moveTo>
                  <a:pt x="220192" y="268998"/>
                </a:moveTo>
                <a:lnTo>
                  <a:pt x="43332" y="268998"/>
                </a:lnTo>
                <a:lnTo>
                  <a:pt x="43332" y="171208"/>
                </a:lnTo>
                <a:lnTo>
                  <a:pt x="195465" y="171208"/>
                </a:lnTo>
                <a:lnTo>
                  <a:pt x="195465" y="134378"/>
                </a:lnTo>
                <a:lnTo>
                  <a:pt x="43332" y="134378"/>
                </a:lnTo>
                <a:lnTo>
                  <a:pt x="43332" y="41668"/>
                </a:lnTo>
                <a:lnTo>
                  <a:pt x="214122" y="41668"/>
                </a:lnTo>
                <a:lnTo>
                  <a:pt x="214122" y="3568"/>
                </a:lnTo>
                <a:lnTo>
                  <a:pt x="0" y="3568"/>
                </a:lnTo>
                <a:lnTo>
                  <a:pt x="0" y="41668"/>
                </a:lnTo>
                <a:lnTo>
                  <a:pt x="0" y="134378"/>
                </a:lnTo>
                <a:lnTo>
                  <a:pt x="0" y="171208"/>
                </a:lnTo>
                <a:lnTo>
                  <a:pt x="0" y="268998"/>
                </a:lnTo>
                <a:lnTo>
                  <a:pt x="0" y="307098"/>
                </a:lnTo>
                <a:lnTo>
                  <a:pt x="220192" y="307098"/>
                </a:lnTo>
                <a:lnTo>
                  <a:pt x="220192" y="268998"/>
                </a:lnTo>
                <a:close/>
              </a:path>
              <a:path w="496570" h="310514">
                <a:moveTo>
                  <a:pt x="496290" y="224116"/>
                </a:moveTo>
                <a:lnTo>
                  <a:pt x="486321" y="185102"/>
                </a:lnTo>
                <a:lnTo>
                  <a:pt x="451777" y="156489"/>
                </a:lnTo>
                <a:lnTo>
                  <a:pt x="394652" y="138239"/>
                </a:lnTo>
                <a:lnTo>
                  <a:pt x="375348" y="133565"/>
                </a:lnTo>
                <a:lnTo>
                  <a:pt x="357466" y="128473"/>
                </a:lnTo>
                <a:lnTo>
                  <a:pt x="322707" y="110528"/>
                </a:lnTo>
                <a:lnTo>
                  <a:pt x="312521" y="84975"/>
                </a:lnTo>
                <a:lnTo>
                  <a:pt x="312991" y="78409"/>
                </a:lnTo>
                <a:lnTo>
                  <a:pt x="336461" y="46888"/>
                </a:lnTo>
                <a:lnTo>
                  <a:pt x="373964" y="37261"/>
                </a:lnTo>
                <a:lnTo>
                  <a:pt x="386194" y="36855"/>
                </a:lnTo>
                <a:lnTo>
                  <a:pt x="396468" y="37223"/>
                </a:lnTo>
                <a:lnTo>
                  <a:pt x="438937" y="46075"/>
                </a:lnTo>
                <a:lnTo>
                  <a:pt x="469455" y="61544"/>
                </a:lnTo>
                <a:lnTo>
                  <a:pt x="483730" y="26885"/>
                </a:lnTo>
                <a:lnTo>
                  <a:pt x="438632" y="6946"/>
                </a:lnTo>
                <a:lnTo>
                  <a:pt x="399402" y="444"/>
                </a:lnTo>
                <a:lnTo>
                  <a:pt x="386194" y="0"/>
                </a:lnTo>
                <a:lnTo>
                  <a:pt x="367131" y="749"/>
                </a:lnTo>
                <a:lnTo>
                  <a:pt x="320548" y="11912"/>
                </a:lnTo>
                <a:lnTo>
                  <a:pt x="289407" y="34213"/>
                </a:lnTo>
                <a:lnTo>
                  <a:pt x="270814" y="75222"/>
                </a:lnTo>
                <a:lnTo>
                  <a:pt x="270052" y="86702"/>
                </a:lnTo>
                <a:lnTo>
                  <a:pt x="270662" y="98285"/>
                </a:lnTo>
                <a:lnTo>
                  <a:pt x="285369" y="133680"/>
                </a:lnTo>
                <a:lnTo>
                  <a:pt x="323342" y="159143"/>
                </a:lnTo>
                <a:lnTo>
                  <a:pt x="361861" y="171284"/>
                </a:lnTo>
                <a:lnTo>
                  <a:pt x="390982" y="178257"/>
                </a:lnTo>
                <a:lnTo>
                  <a:pt x="400113" y="180708"/>
                </a:lnTo>
                <a:lnTo>
                  <a:pt x="438162" y="197015"/>
                </a:lnTo>
                <a:lnTo>
                  <a:pt x="453821" y="226707"/>
                </a:lnTo>
                <a:lnTo>
                  <a:pt x="453821" y="235686"/>
                </a:lnTo>
                <a:lnTo>
                  <a:pt x="421754" y="267449"/>
                </a:lnTo>
                <a:lnTo>
                  <a:pt x="378815" y="273545"/>
                </a:lnTo>
                <a:lnTo>
                  <a:pt x="364439" y="272923"/>
                </a:lnTo>
                <a:lnTo>
                  <a:pt x="322922" y="263563"/>
                </a:lnTo>
                <a:lnTo>
                  <a:pt x="287959" y="245681"/>
                </a:lnTo>
                <a:lnTo>
                  <a:pt x="278688" y="238404"/>
                </a:lnTo>
                <a:lnTo>
                  <a:pt x="262674" y="272249"/>
                </a:lnTo>
                <a:lnTo>
                  <a:pt x="297535" y="294043"/>
                </a:lnTo>
                <a:lnTo>
                  <a:pt x="344906" y="307708"/>
                </a:lnTo>
                <a:lnTo>
                  <a:pt x="378815" y="310349"/>
                </a:lnTo>
                <a:lnTo>
                  <a:pt x="397903" y="309613"/>
                </a:lnTo>
                <a:lnTo>
                  <a:pt x="444931" y="298437"/>
                </a:lnTo>
                <a:lnTo>
                  <a:pt x="476592" y="276186"/>
                </a:lnTo>
                <a:lnTo>
                  <a:pt x="495503" y="235407"/>
                </a:lnTo>
                <a:lnTo>
                  <a:pt x="496290" y="2241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32693" y="4013098"/>
            <a:ext cx="591820" cy="310515"/>
          </a:xfrm>
          <a:custGeom>
            <a:avLst/>
            <a:gdLst/>
            <a:ahLst/>
            <a:cxnLst/>
            <a:rect l="l" t="t" r="r" b="b"/>
            <a:pathLst>
              <a:path w="591820" h="310514">
                <a:moveTo>
                  <a:pt x="250964" y="3073"/>
                </a:moveTo>
                <a:lnTo>
                  <a:pt x="0" y="3073"/>
                </a:lnTo>
                <a:lnTo>
                  <a:pt x="0" y="41173"/>
                </a:lnTo>
                <a:lnTo>
                  <a:pt x="104051" y="41173"/>
                </a:lnTo>
                <a:lnTo>
                  <a:pt x="104051" y="306603"/>
                </a:lnTo>
                <a:lnTo>
                  <a:pt x="146951" y="306603"/>
                </a:lnTo>
                <a:lnTo>
                  <a:pt x="146951" y="41173"/>
                </a:lnTo>
                <a:lnTo>
                  <a:pt x="250964" y="41173"/>
                </a:lnTo>
                <a:lnTo>
                  <a:pt x="250964" y="3073"/>
                </a:lnTo>
                <a:close/>
              </a:path>
              <a:path w="591820" h="310514">
                <a:moveTo>
                  <a:pt x="591705" y="155194"/>
                </a:moveTo>
                <a:lnTo>
                  <a:pt x="590956" y="138823"/>
                </a:lnTo>
                <a:lnTo>
                  <a:pt x="588733" y="123113"/>
                </a:lnTo>
                <a:lnTo>
                  <a:pt x="585038" y="108051"/>
                </a:lnTo>
                <a:lnTo>
                  <a:pt x="579869" y="93649"/>
                </a:lnTo>
                <a:lnTo>
                  <a:pt x="579793" y="93433"/>
                </a:lnTo>
                <a:lnTo>
                  <a:pt x="573227" y="79692"/>
                </a:lnTo>
                <a:lnTo>
                  <a:pt x="565442" y="66865"/>
                </a:lnTo>
                <a:lnTo>
                  <a:pt x="556437" y="54978"/>
                </a:lnTo>
                <a:lnTo>
                  <a:pt x="548373" y="46342"/>
                </a:lnTo>
                <a:lnTo>
                  <a:pt x="548373" y="155194"/>
                </a:lnTo>
                <a:lnTo>
                  <a:pt x="547814" y="167513"/>
                </a:lnTo>
                <a:lnTo>
                  <a:pt x="534619" y="211848"/>
                </a:lnTo>
                <a:lnTo>
                  <a:pt x="506514" y="246100"/>
                </a:lnTo>
                <a:lnTo>
                  <a:pt x="466521" y="266928"/>
                </a:lnTo>
                <a:lnTo>
                  <a:pt x="430466" y="271767"/>
                </a:lnTo>
                <a:lnTo>
                  <a:pt x="418134" y="271233"/>
                </a:lnTo>
                <a:lnTo>
                  <a:pt x="373494" y="258356"/>
                </a:lnTo>
                <a:lnTo>
                  <a:pt x="338810" y="230390"/>
                </a:lnTo>
                <a:lnTo>
                  <a:pt x="317563" y="190690"/>
                </a:lnTo>
                <a:lnTo>
                  <a:pt x="312559" y="155194"/>
                </a:lnTo>
                <a:lnTo>
                  <a:pt x="313118" y="142887"/>
                </a:lnTo>
                <a:lnTo>
                  <a:pt x="326326" y="98818"/>
                </a:lnTo>
                <a:lnTo>
                  <a:pt x="354736" y="64401"/>
                </a:lnTo>
                <a:lnTo>
                  <a:pt x="394843" y="43472"/>
                </a:lnTo>
                <a:lnTo>
                  <a:pt x="430466" y="38582"/>
                </a:lnTo>
                <a:lnTo>
                  <a:pt x="443001" y="39128"/>
                </a:lnTo>
                <a:lnTo>
                  <a:pt x="487870" y="52057"/>
                </a:lnTo>
                <a:lnTo>
                  <a:pt x="522262" y="80289"/>
                </a:lnTo>
                <a:lnTo>
                  <a:pt x="543356" y="119799"/>
                </a:lnTo>
                <a:lnTo>
                  <a:pt x="548373" y="155194"/>
                </a:lnTo>
                <a:lnTo>
                  <a:pt x="548373" y="46342"/>
                </a:lnTo>
                <a:lnTo>
                  <a:pt x="546214" y="44018"/>
                </a:lnTo>
                <a:lnTo>
                  <a:pt x="540004" y="38582"/>
                </a:lnTo>
                <a:lnTo>
                  <a:pt x="534885" y="34099"/>
                </a:lnTo>
                <a:lnTo>
                  <a:pt x="495071" y="11480"/>
                </a:lnTo>
                <a:lnTo>
                  <a:pt x="464540" y="2933"/>
                </a:lnTo>
                <a:lnTo>
                  <a:pt x="464731" y="2933"/>
                </a:lnTo>
                <a:lnTo>
                  <a:pt x="448030" y="736"/>
                </a:lnTo>
                <a:lnTo>
                  <a:pt x="430898" y="0"/>
                </a:lnTo>
                <a:lnTo>
                  <a:pt x="413702" y="736"/>
                </a:lnTo>
                <a:lnTo>
                  <a:pt x="366331" y="11696"/>
                </a:lnTo>
                <a:lnTo>
                  <a:pt x="326491" y="34518"/>
                </a:lnTo>
                <a:lnTo>
                  <a:pt x="295884" y="67259"/>
                </a:lnTo>
                <a:lnTo>
                  <a:pt x="276047" y="108051"/>
                </a:lnTo>
                <a:lnTo>
                  <a:pt x="269214" y="155194"/>
                </a:lnTo>
                <a:lnTo>
                  <a:pt x="269976" y="171551"/>
                </a:lnTo>
                <a:lnTo>
                  <a:pt x="281343" y="216738"/>
                </a:lnTo>
                <a:lnTo>
                  <a:pt x="304939" y="254977"/>
                </a:lnTo>
                <a:lnTo>
                  <a:pt x="338848" y="284632"/>
                </a:lnTo>
                <a:lnTo>
                  <a:pt x="381685" y="303784"/>
                </a:lnTo>
                <a:lnTo>
                  <a:pt x="397725" y="307492"/>
                </a:lnTo>
                <a:lnTo>
                  <a:pt x="397916" y="307492"/>
                </a:lnTo>
                <a:lnTo>
                  <a:pt x="413994" y="309638"/>
                </a:lnTo>
                <a:lnTo>
                  <a:pt x="430898" y="310349"/>
                </a:lnTo>
                <a:lnTo>
                  <a:pt x="447916" y="309638"/>
                </a:lnTo>
                <a:lnTo>
                  <a:pt x="464273" y="307492"/>
                </a:lnTo>
                <a:lnTo>
                  <a:pt x="509320" y="292544"/>
                </a:lnTo>
                <a:lnTo>
                  <a:pt x="540054" y="271767"/>
                </a:lnTo>
                <a:lnTo>
                  <a:pt x="546214" y="266369"/>
                </a:lnTo>
                <a:lnTo>
                  <a:pt x="573227" y="230809"/>
                </a:lnTo>
                <a:lnTo>
                  <a:pt x="588721" y="187591"/>
                </a:lnTo>
                <a:lnTo>
                  <a:pt x="590956" y="171742"/>
                </a:lnTo>
                <a:lnTo>
                  <a:pt x="591705" y="15519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72271" y="4498860"/>
            <a:ext cx="513715" cy="373380"/>
          </a:xfrm>
          <a:custGeom>
            <a:avLst/>
            <a:gdLst/>
            <a:ahLst/>
            <a:cxnLst/>
            <a:rect l="l" t="t" r="r" b="b"/>
            <a:pathLst>
              <a:path w="513714" h="373379">
                <a:moveTo>
                  <a:pt x="358749" y="71335"/>
                </a:moveTo>
                <a:lnTo>
                  <a:pt x="328752" y="40767"/>
                </a:lnTo>
                <a:lnTo>
                  <a:pt x="291719" y="18338"/>
                </a:lnTo>
                <a:lnTo>
                  <a:pt x="248234" y="4584"/>
                </a:lnTo>
                <a:lnTo>
                  <a:pt x="198742" y="0"/>
                </a:lnTo>
                <a:lnTo>
                  <a:pt x="177736" y="838"/>
                </a:lnTo>
                <a:lnTo>
                  <a:pt x="138099" y="7594"/>
                </a:lnTo>
                <a:lnTo>
                  <a:pt x="101879" y="20967"/>
                </a:lnTo>
                <a:lnTo>
                  <a:pt x="56311" y="51968"/>
                </a:lnTo>
                <a:lnTo>
                  <a:pt x="22898" y="94602"/>
                </a:lnTo>
                <a:lnTo>
                  <a:pt x="3683" y="147040"/>
                </a:lnTo>
                <a:lnTo>
                  <a:pt x="0" y="186499"/>
                </a:lnTo>
                <a:lnTo>
                  <a:pt x="927" y="206705"/>
                </a:lnTo>
                <a:lnTo>
                  <a:pt x="8293" y="244424"/>
                </a:lnTo>
                <a:lnTo>
                  <a:pt x="32537" y="293801"/>
                </a:lnTo>
                <a:lnTo>
                  <a:pt x="70294" y="332828"/>
                </a:lnTo>
                <a:lnTo>
                  <a:pt x="119481" y="359549"/>
                </a:lnTo>
                <a:lnTo>
                  <a:pt x="157518" y="369658"/>
                </a:lnTo>
                <a:lnTo>
                  <a:pt x="198742" y="373049"/>
                </a:lnTo>
                <a:lnTo>
                  <a:pt x="224231" y="371894"/>
                </a:lnTo>
                <a:lnTo>
                  <a:pt x="270725" y="362597"/>
                </a:lnTo>
                <a:lnTo>
                  <a:pt x="311124" y="344170"/>
                </a:lnTo>
                <a:lnTo>
                  <a:pt x="344627" y="317779"/>
                </a:lnTo>
                <a:lnTo>
                  <a:pt x="358749" y="301675"/>
                </a:lnTo>
                <a:lnTo>
                  <a:pt x="282841" y="233934"/>
                </a:lnTo>
                <a:lnTo>
                  <a:pt x="274739" y="243293"/>
                </a:lnTo>
                <a:lnTo>
                  <a:pt x="266217" y="251548"/>
                </a:lnTo>
                <a:lnTo>
                  <a:pt x="227596" y="272973"/>
                </a:lnTo>
                <a:lnTo>
                  <a:pt x="204851" y="275717"/>
                </a:lnTo>
                <a:lnTo>
                  <a:pt x="195656" y="275336"/>
                </a:lnTo>
                <a:lnTo>
                  <a:pt x="156502" y="262064"/>
                </a:lnTo>
                <a:lnTo>
                  <a:pt x="130733" y="231457"/>
                </a:lnTo>
                <a:lnTo>
                  <a:pt x="121272" y="186499"/>
                </a:lnTo>
                <a:lnTo>
                  <a:pt x="121666" y="176555"/>
                </a:lnTo>
                <a:lnTo>
                  <a:pt x="134708" y="134226"/>
                </a:lnTo>
                <a:lnTo>
                  <a:pt x="163334" y="106857"/>
                </a:lnTo>
                <a:lnTo>
                  <a:pt x="204851" y="97332"/>
                </a:lnTo>
                <a:lnTo>
                  <a:pt x="216522" y="98018"/>
                </a:lnTo>
                <a:lnTo>
                  <a:pt x="257276" y="114350"/>
                </a:lnTo>
                <a:lnTo>
                  <a:pt x="282841" y="139115"/>
                </a:lnTo>
                <a:lnTo>
                  <a:pt x="358749" y="71335"/>
                </a:lnTo>
                <a:close/>
              </a:path>
              <a:path w="513714" h="373379">
                <a:moveTo>
                  <a:pt x="513702" y="8153"/>
                </a:moveTo>
                <a:lnTo>
                  <a:pt x="393407" y="8153"/>
                </a:lnTo>
                <a:lnTo>
                  <a:pt x="393407" y="364883"/>
                </a:lnTo>
                <a:lnTo>
                  <a:pt x="513702" y="364883"/>
                </a:lnTo>
                <a:lnTo>
                  <a:pt x="513702" y="81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741022" y="4507014"/>
            <a:ext cx="347980" cy="365125"/>
          </a:xfrm>
          <a:custGeom>
            <a:avLst/>
            <a:gdLst/>
            <a:ahLst/>
            <a:cxnLst/>
            <a:rect l="l" t="t" r="r" b="b"/>
            <a:pathLst>
              <a:path w="347980" h="365125">
                <a:moveTo>
                  <a:pt x="347535" y="0"/>
                </a:moveTo>
                <a:lnTo>
                  <a:pt x="229311" y="0"/>
                </a:lnTo>
                <a:lnTo>
                  <a:pt x="229311" y="192646"/>
                </a:lnTo>
                <a:lnTo>
                  <a:pt x="228403" y="211541"/>
                </a:lnTo>
                <a:lnTo>
                  <a:pt x="214782" y="250482"/>
                </a:lnTo>
                <a:lnTo>
                  <a:pt x="174802" y="267563"/>
                </a:lnTo>
                <a:lnTo>
                  <a:pt x="162935" y="266494"/>
                </a:lnTo>
                <a:lnTo>
                  <a:pt x="128558" y="240459"/>
                </a:lnTo>
                <a:lnTo>
                  <a:pt x="120243" y="192646"/>
                </a:lnTo>
                <a:lnTo>
                  <a:pt x="120243" y="0"/>
                </a:lnTo>
                <a:lnTo>
                  <a:pt x="0" y="0"/>
                </a:lnTo>
                <a:lnTo>
                  <a:pt x="0" y="196189"/>
                </a:lnTo>
                <a:lnTo>
                  <a:pt x="2866" y="233974"/>
                </a:lnTo>
                <a:lnTo>
                  <a:pt x="25797" y="296157"/>
                </a:lnTo>
                <a:lnTo>
                  <a:pt x="71055" y="339945"/>
                </a:lnTo>
                <a:lnTo>
                  <a:pt x="135006" y="362122"/>
                </a:lnTo>
                <a:lnTo>
                  <a:pt x="173761" y="364896"/>
                </a:lnTo>
                <a:lnTo>
                  <a:pt x="212523" y="362122"/>
                </a:lnTo>
                <a:lnTo>
                  <a:pt x="276479" y="339945"/>
                </a:lnTo>
                <a:lnTo>
                  <a:pt x="321737" y="296157"/>
                </a:lnTo>
                <a:lnTo>
                  <a:pt x="344668" y="233974"/>
                </a:lnTo>
                <a:lnTo>
                  <a:pt x="347535" y="196189"/>
                </a:lnTo>
                <a:lnTo>
                  <a:pt x="3475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43593" y="4498860"/>
            <a:ext cx="2451735" cy="373380"/>
          </a:xfrm>
          <a:custGeom>
            <a:avLst/>
            <a:gdLst/>
            <a:ahLst/>
            <a:cxnLst/>
            <a:rect l="l" t="t" r="r" b="b"/>
            <a:pathLst>
              <a:path w="2451735" h="373379">
                <a:moveTo>
                  <a:pt x="377126" y="186016"/>
                </a:moveTo>
                <a:lnTo>
                  <a:pt x="375627" y="161036"/>
                </a:lnTo>
                <a:lnTo>
                  <a:pt x="375539" y="159461"/>
                </a:lnTo>
                <a:lnTo>
                  <a:pt x="370751" y="134810"/>
                </a:lnTo>
                <a:lnTo>
                  <a:pt x="351624" y="91236"/>
                </a:lnTo>
                <a:lnTo>
                  <a:pt x="321183" y="56007"/>
                </a:lnTo>
                <a:lnTo>
                  <a:pt x="280784" y="29819"/>
                </a:lnTo>
                <a:lnTo>
                  <a:pt x="255816" y="19977"/>
                </a:lnTo>
                <a:lnTo>
                  <a:pt x="255816" y="186016"/>
                </a:lnTo>
                <a:lnTo>
                  <a:pt x="255155" y="199237"/>
                </a:lnTo>
                <a:lnTo>
                  <a:pt x="239255" y="241604"/>
                </a:lnTo>
                <a:lnTo>
                  <a:pt x="205359" y="265658"/>
                </a:lnTo>
                <a:lnTo>
                  <a:pt x="170726" y="271106"/>
                </a:lnTo>
                <a:lnTo>
                  <a:pt x="120294" y="271106"/>
                </a:lnTo>
                <a:lnTo>
                  <a:pt x="120294" y="101904"/>
                </a:lnTo>
                <a:lnTo>
                  <a:pt x="170726" y="101904"/>
                </a:lnTo>
                <a:lnTo>
                  <a:pt x="215328" y="111594"/>
                </a:lnTo>
                <a:lnTo>
                  <a:pt x="245148" y="140144"/>
                </a:lnTo>
                <a:lnTo>
                  <a:pt x="255816" y="186016"/>
                </a:lnTo>
                <a:lnTo>
                  <a:pt x="255816" y="19977"/>
                </a:lnTo>
                <a:lnTo>
                  <a:pt x="231876" y="13576"/>
                </a:lnTo>
                <a:lnTo>
                  <a:pt x="204749" y="9512"/>
                </a:lnTo>
                <a:lnTo>
                  <a:pt x="175831" y="8166"/>
                </a:lnTo>
                <a:lnTo>
                  <a:pt x="0" y="8166"/>
                </a:lnTo>
                <a:lnTo>
                  <a:pt x="0" y="364896"/>
                </a:lnTo>
                <a:lnTo>
                  <a:pt x="175831" y="364896"/>
                </a:lnTo>
                <a:lnTo>
                  <a:pt x="231876" y="359473"/>
                </a:lnTo>
                <a:lnTo>
                  <a:pt x="280784" y="343242"/>
                </a:lnTo>
                <a:lnTo>
                  <a:pt x="321183" y="316979"/>
                </a:lnTo>
                <a:lnTo>
                  <a:pt x="351624" y="281546"/>
                </a:lnTo>
                <a:lnTo>
                  <a:pt x="370751" y="237680"/>
                </a:lnTo>
                <a:lnTo>
                  <a:pt x="375539" y="212826"/>
                </a:lnTo>
                <a:lnTo>
                  <a:pt x="377126" y="186016"/>
                </a:lnTo>
                <a:close/>
              </a:path>
              <a:path w="2451735" h="373379">
                <a:moveTo>
                  <a:pt x="807199" y="364883"/>
                </a:moveTo>
                <a:lnTo>
                  <a:pt x="780021" y="302704"/>
                </a:lnTo>
                <a:lnTo>
                  <a:pt x="742162" y="216090"/>
                </a:lnTo>
                <a:lnTo>
                  <a:pt x="702881" y="126238"/>
                </a:lnTo>
                <a:lnTo>
                  <a:pt x="651268" y="8166"/>
                </a:lnTo>
                <a:lnTo>
                  <a:pt x="625652" y="8166"/>
                </a:lnTo>
                <a:lnTo>
                  <a:pt x="625652" y="216090"/>
                </a:lnTo>
                <a:lnTo>
                  <a:pt x="556577" y="216090"/>
                </a:lnTo>
                <a:lnTo>
                  <a:pt x="591108" y="126238"/>
                </a:lnTo>
                <a:lnTo>
                  <a:pt x="625652" y="216090"/>
                </a:lnTo>
                <a:lnTo>
                  <a:pt x="625652" y="8166"/>
                </a:lnTo>
                <a:lnTo>
                  <a:pt x="533006" y="8166"/>
                </a:lnTo>
                <a:lnTo>
                  <a:pt x="377088" y="364883"/>
                </a:lnTo>
                <a:lnTo>
                  <a:pt x="499389" y="364883"/>
                </a:lnTo>
                <a:lnTo>
                  <a:pt x="523278" y="302704"/>
                </a:lnTo>
                <a:lnTo>
                  <a:pt x="658939" y="302704"/>
                </a:lnTo>
                <a:lnTo>
                  <a:pt x="682840" y="364883"/>
                </a:lnTo>
                <a:lnTo>
                  <a:pt x="807199" y="364883"/>
                </a:lnTo>
                <a:close/>
              </a:path>
              <a:path w="2451735" h="373379">
                <a:moveTo>
                  <a:pt x="1203693" y="186016"/>
                </a:moveTo>
                <a:lnTo>
                  <a:pt x="1197305" y="134810"/>
                </a:lnTo>
                <a:lnTo>
                  <a:pt x="1183894" y="101904"/>
                </a:lnTo>
                <a:lnTo>
                  <a:pt x="1178179" y="91236"/>
                </a:lnTo>
                <a:lnTo>
                  <a:pt x="1147749" y="56007"/>
                </a:lnTo>
                <a:lnTo>
                  <a:pt x="1107351" y="29819"/>
                </a:lnTo>
                <a:lnTo>
                  <a:pt x="1082370" y="19977"/>
                </a:lnTo>
                <a:lnTo>
                  <a:pt x="1082370" y="186016"/>
                </a:lnTo>
                <a:lnTo>
                  <a:pt x="1081709" y="199237"/>
                </a:lnTo>
                <a:lnTo>
                  <a:pt x="1065809" y="241604"/>
                </a:lnTo>
                <a:lnTo>
                  <a:pt x="1031925" y="265658"/>
                </a:lnTo>
                <a:lnTo>
                  <a:pt x="997280" y="271106"/>
                </a:lnTo>
                <a:lnTo>
                  <a:pt x="946848" y="271106"/>
                </a:lnTo>
                <a:lnTo>
                  <a:pt x="946848" y="101904"/>
                </a:lnTo>
                <a:lnTo>
                  <a:pt x="997280" y="101904"/>
                </a:lnTo>
                <a:lnTo>
                  <a:pt x="1041895" y="111594"/>
                </a:lnTo>
                <a:lnTo>
                  <a:pt x="1071702" y="140144"/>
                </a:lnTo>
                <a:lnTo>
                  <a:pt x="1082370" y="186016"/>
                </a:lnTo>
                <a:lnTo>
                  <a:pt x="1082370" y="19977"/>
                </a:lnTo>
                <a:lnTo>
                  <a:pt x="1058443" y="13576"/>
                </a:lnTo>
                <a:lnTo>
                  <a:pt x="1031303" y="9512"/>
                </a:lnTo>
                <a:lnTo>
                  <a:pt x="1002385" y="8166"/>
                </a:lnTo>
                <a:lnTo>
                  <a:pt x="826566" y="8166"/>
                </a:lnTo>
                <a:lnTo>
                  <a:pt x="826566" y="364896"/>
                </a:lnTo>
                <a:lnTo>
                  <a:pt x="1002385" y="364896"/>
                </a:lnTo>
                <a:lnTo>
                  <a:pt x="1058443" y="359473"/>
                </a:lnTo>
                <a:lnTo>
                  <a:pt x="1107351" y="343242"/>
                </a:lnTo>
                <a:lnTo>
                  <a:pt x="1147749" y="316979"/>
                </a:lnTo>
                <a:lnTo>
                  <a:pt x="1178179" y="281546"/>
                </a:lnTo>
                <a:lnTo>
                  <a:pt x="1197305" y="237680"/>
                </a:lnTo>
                <a:lnTo>
                  <a:pt x="1202093" y="212826"/>
                </a:lnTo>
                <a:lnTo>
                  <a:pt x="1203693" y="186016"/>
                </a:lnTo>
                <a:close/>
              </a:path>
              <a:path w="2451735" h="373379">
                <a:moveTo>
                  <a:pt x="1633804" y="364883"/>
                </a:moveTo>
                <a:lnTo>
                  <a:pt x="1606626" y="302704"/>
                </a:lnTo>
                <a:lnTo>
                  <a:pt x="1568767" y="216090"/>
                </a:lnTo>
                <a:lnTo>
                  <a:pt x="1529486" y="126238"/>
                </a:lnTo>
                <a:lnTo>
                  <a:pt x="1477873" y="8166"/>
                </a:lnTo>
                <a:lnTo>
                  <a:pt x="1452257" y="8166"/>
                </a:lnTo>
                <a:lnTo>
                  <a:pt x="1452257" y="216090"/>
                </a:lnTo>
                <a:lnTo>
                  <a:pt x="1383182" y="216090"/>
                </a:lnTo>
                <a:lnTo>
                  <a:pt x="1417713" y="126238"/>
                </a:lnTo>
                <a:lnTo>
                  <a:pt x="1452257" y="216090"/>
                </a:lnTo>
                <a:lnTo>
                  <a:pt x="1452257" y="8166"/>
                </a:lnTo>
                <a:lnTo>
                  <a:pt x="1359611" y="8166"/>
                </a:lnTo>
                <a:lnTo>
                  <a:pt x="1203693" y="364883"/>
                </a:lnTo>
                <a:lnTo>
                  <a:pt x="1325994" y="364883"/>
                </a:lnTo>
                <a:lnTo>
                  <a:pt x="1349895" y="302704"/>
                </a:lnTo>
                <a:lnTo>
                  <a:pt x="1485544" y="302704"/>
                </a:lnTo>
                <a:lnTo>
                  <a:pt x="1509445" y="364883"/>
                </a:lnTo>
                <a:lnTo>
                  <a:pt x="1633804" y="364883"/>
                </a:lnTo>
                <a:close/>
              </a:path>
              <a:path w="2451735" h="373379">
                <a:moveTo>
                  <a:pt x="2004783" y="8166"/>
                </a:moveTo>
                <a:lnTo>
                  <a:pt x="1887601" y="8166"/>
                </a:lnTo>
                <a:lnTo>
                  <a:pt x="1887601" y="170370"/>
                </a:lnTo>
                <a:lnTo>
                  <a:pt x="1752028" y="8166"/>
                </a:lnTo>
                <a:lnTo>
                  <a:pt x="1653171" y="8166"/>
                </a:lnTo>
                <a:lnTo>
                  <a:pt x="1653171" y="364896"/>
                </a:lnTo>
                <a:lnTo>
                  <a:pt x="1770380" y="364896"/>
                </a:lnTo>
                <a:lnTo>
                  <a:pt x="1770380" y="202692"/>
                </a:lnTo>
                <a:lnTo>
                  <a:pt x="1905939" y="364896"/>
                </a:lnTo>
                <a:lnTo>
                  <a:pt x="2004783" y="364896"/>
                </a:lnTo>
                <a:lnTo>
                  <a:pt x="2004783" y="8166"/>
                </a:lnTo>
                <a:close/>
              </a:path>
              <a:path w="2451735" h="373379">
                <a:moveTo>
                  <a:pt x="2451227" y="186499"/>
                </a:moveTo>
                <a:lnTo>
                  <a:pt x="2447467" y="147472"/>
                </a:lnTo>
                <a:lnTo>
                  <a:pt x="2428875" y="97332"/>
                </a:lnTo>
                <a:lnTo>
                  <a:pt x="2406891" y="65900"/>
                </a:lnTo>
                <a:lnTo>
                  <a:pt x="2364702" y="30378"/>
                </a:lnTo>
                <a:lnTo>
                  <a:pt x="2329916" y="13601"/>
                </a:lnTo>
                <a:lnTo>
                  <a:pt x="2329916" y="186499"/>
                </a:lnTo>
                <a:lnTo>
                  <a:pt x="2329535" y="196697"/>
                </a:lnTo>
                <a:lnTo>
                  <a:pt x="2316480" y="239268"/>
                </a:lnTo>
                <a:lnTo>
                  <a:pt x="2288298" y="266192"/>
                </a:lnTo>
                <a:lnTo>
                  <a:pt x="2249932" y="275717"/>
                </a:lnTo>
                <a:lnTo>
                  <a:pt x="2241664" y="275336"/>
                </a:lnTo>
                <a:lnTo>
                  <a:pt x="2204948" y="262140"/>
                </a:lnTo>
                <a:lnTo>
                  <a:pt x="2179358" y="231940"/>
                </a:lnTo>
                <a:lnTo>
                  <a:pt x="2169909" y="186499"/>
                </a:lnTo>
                <a:lnTo>
                  <a:pt x="2170290" y="176352"/>
                </a:lnTo>
                <a:lnTo>
                  <a:pt x="2183333" y="133781"/>
                </a:lnTo>
                <a:lnTo>
                  <a:pt x="2211552" y="106845"/>
                </a:lnTo>
                <a:lnTo>
                  <a:pt x="2249932" y="97332"/>
                </a:lnTo>
                <a:lnTo>
                  <a:pt x="2258187" y="97726"/>
                </a:lnTo>
                <a:lnTo>
                  <a:pt x="2294890" y="110896"/>
                </a:lnTo>
                <a:lnTo>
                  <a:pt x="2320442" y="141109"/>
                </a:lnTo>
                <a:lnTo>
                  <a:pt x="2328354" y="166560"/>
                </a:lnTo>
                <a:lnTo>
                  <a:pt x="2328392" y="166712"/>
                </a:lnTo>
                <a:lnTo>
                  <a:pt x="2329535" y="176352"/>
                </a:lnTo>
                <a:lnTo>
                  <a:pt x="2329916" y="186499"/>
                </a:lnTo>
                <a:lnTo>
                  <a:pt x="2329916" y="13601"/>
                </a:lnTo>
                <a:lnTo>
                  <a:pt x="2311641" y="7747"/>
                </a:lnTo>
                <a:lnTo>
                  <a:pt x="2291943" y="3441"/>
                </a:lnTo>
                <a:lnTo>
                  <a:pt x="2271369" y="863"/>
                </a:lnTo>
                <a:lnTo>
                  <a:pt x="2249932" y="0"/>
                </a:lnTo>
                <a:lnTo>
                  <a:pt x="2228659" y="863"/>
                </a:lnTo>
                <a:lnTo>
                  <a:pt x="2188527" y="7747"/>
                </a:lnTo>
                <a:lnTo>
                  <a:pt x="2151786" y="21348"/>
                </a:lnTo>
                <a:lnTo>
                  <a:pt x="2105710" y="52717"/>
                </a:lnTo>
                <a:lnTo>
                  <a:pt x="2071903" y="95453"/>
                </a:lnTo>
                <a:lnTo>
                  <a:pt x="2052370" y="147472"/>
                </a:lnTo>
                <a:lnTo>
                  <a:pt x="2048637" y="186499"/>
                </a:lnTo>
                <a:lnTo>
                  <a:pt x="2049576" y="206336"/>
                </a:lnTo>
                <a:lnTo>
                  <a:pt x="2063661" y="260921"/>
                </a:lnTo>
                <a:lnTo>
                  <a:pt x="2092934" y="307124"/>
                </a:lnTo>
                <a:lnTo>
                  <a:pt x="2135174" y="342646"/>
                </a:lnTo>
                <a:lnTo>
                  <a:pt x="2169642" y="359283"/>
                </a:lnTo>
                <a:lnTo>
                  <a:pt x="2208199" y="369620"/>
                </a:lnTo>
                <a:lnTo>
                  <a:pt x="2249932" y="373049"/>
                </a:lnTo>
                <a:lnTo>
                  <a:pt x="2271369" y="372198"/>
                </a:lnTo>
                <a:lnTo>
                  <a:pt x="2311641" y="365315"/>
                </a:lnTo>
                <a:lnTo>
                  <a:pt x="2348166" y="351675"/>
                </a:lnTo>
                <a:lnTo>
                  <a:pt x="2394153" y="320281"/>
                </a:lnTo>
                <a:lnTo>
                  <a:pt x="2427922" y="277444"/>
                </a:lnTo>
                <a:lnTo>
                  <a:pt x="2428786" y="275717"/>
                </a:lnTo>
                <a:lnTo>
                  <a:pt x="2436215" y="260921"/>
                </a:lnTo>
                <a:lnTo>
                  <a:pt x="2442768" y="243471"/>
                </a:lnTo>
                <a:lnTo>
                  <a:pt x="2447467" y="225247"/>
                </a:lnTo>
                <a:lnTo>
                  <a:pt x="2450274" y="206336"/>
                </a:lnTo>
                <a:lnTo>
                  <a:pt x="2451227" y="186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64410" y="5120923"/>
            <a:ext cx="803910" cy="956310"/>
          </a:xfrm>
          <a:custGeom>
            <a:avLst/>
            <a:gdLst/>
            <a:ahLst/>
            <a:cxnLst/>
            <a:rect l="l" t="t" r="r" b="b"/>
            <a:pathLst>
              <a:path w="803910" h="956310">
                <a:moveTo>
                  <a:pt x="404596" y="0"/>
                </a:moveTo>
                <a:lnTo>
                  <a:pt x="346214" y="2403"/>
                </a:lnTo>
                <a:lnTo>
                  <a:pt x="291785" y="9613"/>
                </a:lnTo>
                <a:lnTo>
                  <a:pt x="241314" y="21630"/>
                </a:lnTo>
                <a:lnTo>
                  <a:pt x="194805" y="38453"/>
                </a:lnTo>
                <a:lnTo>
                  <a:pt x="152260" y="60083"/>
                </a:lnTo>
                <a:lnTo>
                  <a:pt x="104663" y="92373"/>
                </a:lnTo>
                <a:lnTo>
                  <a:pt x="63423" y="129178"/>
                </a:lnTo>
                <a:lnTo>
                  <a:pt x="28537" y="170497"/>
                </a:lnTo>
                <a:lnTo>
                  <a:pt x="0" y="216331"/>
                </a:lnTo>
                <a:lnTo>
                  <a:pt x="237705" y="335140"/>
                </a:lnTo>
                <a:lnTo>
                  <a:pt x="249374" y="315070"/>
                </a:lnTo>
                <a:lnTo>
                  <a:pt x="263058" y="297591"/>
                </a:lnTo>
                <a:lnTo>
                  <a:pt x="296430" y="270395"/>
                </a:lnTo>
                <a:lnTo>
                  <a:pt x="334841" y="253866"/>
                </a:lnTo>
                <a:lnTo>
                  <a:pt x="375234" y="248348"/>
                </a:lnTo>
                <a:lnTo>
                  <a:pt x="396502" y="249561"/>
                </a:lnTo>
                <a:lnTo>
                  <a:pt x="443344" y="267690"/>
                </a:lnTo>
                <a:lnTo>
                  <a:pt x="464595" y="305406"/>
                </a:lnTo>
                <a:lnTo>
                  <a:pt x="466013" y="321805"/>
                </a:lnTo>
                <a:lnTo>
                  <a:pt x="465682" y="329943"/>
                </a:lnTo>
                <a:lnTo>
                  <a:pt x="452834" y="375051"/>
                </a:lnTo>
                <a:lnTo>
                  <a:pt x="431269" y="408417"/>
                </a:lnTo>
                <a:lnTo>
                  <a:pt x="392607" y="449999"/>
                </a:lnTo>
                <a:lnTo>
                  <a:pt x="54787" y="762457"/>
                </a:lnTo>
                <a:lnTo>
                  <a:pt x="54787" y="956068"/>
                </a:lnTo>
                <a:lnTo>
                  <a:pt x="803846" y="956068"/>
                </a:lnTo>
                <a:lnTo>
                  <a:pt x="803846" y="711720"/>
                </a:lnTo>
                <a:lnTo>
                  <a:pt x="488772" y="711720"/>
                </a:lnTo>
                <a:lnTo>
                  <a:pt x="622274" y="590168"/>
                </a:lnTo>
                <a:lnTo>
                  <a:pt x="654227" y="560178"/>
                </a:lnTo>
                <a:lnTo>
                  <a:pt x="682009" y="531604"/>
                </a:lnTo>
                <a:lnTo>
                  <a:pt x="725093" y="478688"/>
                </a:lnTo>
                <a:lnTo>
                  <a:pt x="753965" y="429788"/>
                </a:lnTo>
                <a:lnTo>
                  <a:pt x="771169" y="383222"/>
                </a:lnTo>
                <a:lnTo>
                  <a:pt x="779665" y="337832"/>
                </a:lnTo>
                <a:lnTo>
                  <a:pt x="782523" y="292442"/>
                </a:lnTo>
                <a:lnTo>
                  <a:pt x="779518" y="249202"/>
                </a:lnTo>
                <a:lnTo>
                  <a:pt x="770502" y="208975"/>
                </a:lnTo>
                <a:lnTo>
                  <a:pt x="755476" y="171752"/>
                </a:lnTo>
                <a:lnTo>
                  <a:pt x="734440" y="137528"/>
                </a:lnTo>
                <a:lnTo>
                  <a:pt x="708056" y="106648"/>
                </a:lnTo>
                <a:lnTo>
                  <a:pt x="677005" y="79443"/>
                </a:lnTo>
                <a:lnTo>
                  <a:pt x="641286" y="55912"/>
                </a:lnTo>
                <a:lnTo>
                  <a:pt x="600900" y="36055"/>
                </a:lnTo>
                <a:lnTo>
                  <a:pt x="556587" y="20268"/>
                </a:lnTo>
                <a:lnTo>
                  <a:pt x="509092" y="9002"/>
                </a:lnTo>
                <a:lnTo>
                  <a:pt x="458425" y="2249"/>
                </a:lnTo>
                <a:lnTo>
                  <a:pt x="404596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34334" y="5120931"/>
            <a:ext cx="1681480" cy="977900"/>
          </a:xfrm>
          <a:custGeom>
            <a:avLst/>
            <a:gdLst/>
            <a:ahLst/>
            <a:cxnLst/>
            <a:rect l="l" t="t" r="r" b="b"/>
            <a:pathLst>
              <a:path w="1681479" h="977900">
                <a:moveTo>
                  <a:pt x="846594" y="488683"/>
                </a:moveTo>
                <a:lnTo>
                  <a:pt x="844435" y="428561"/>
                </a:lnTo>
                <a:lnTo>
                  <a:pt x="837946" y="372059"/>
                </a:lnTo>
                <a:lnTo>
                  <a:pt x="827138" y="319176"/>
                </a:lnTo>
                <a:lnTo>
                  <a:pt x="811999" y="269938"/>
                </a:lnTo>
                <a:lnTo>
                  <a:pt x="792530" y="224320"/>
                </a:lnTo>
                <a:lnTo>
                  <a:pt x="769239" y="182613"/>
                </a:lnTo>
                <a:lnTo>
                  <a:pt x="742632" y="145072"/>
                </a:lnTo>
                <a:lnTo>
                  <a:pt x="712711" y="111696"/>
                </a:lnTo>
                <a:lnTo>
                  <a:pt x="679488" y="82486"/>
                </a:lnTo>
                <a:lnTo>
                  <a:pt x="642975" y="57429"/>
                </a:lnTo>
                <a:lnTo>
                  <a:pt x="603631" y="36753"/>
                </a:lnTo>
                <a:lnTo>
                  <a:pt x="562000" y="20675"/>
                </a:lnTo>
                <a:lnTo>
                  <a:pt x="530136" y="12357"/>
                </a:lnTo>
                <a:lnTo>
                  <a:pt x="530136" y="488683"/>
                </a:lnTo>
                <a:lnTo>
                  <a:pt x="529259" y="531088"/>
                </a:lnTo>
                <a:lnTo>
                  <a:pt x="522262" y="601878"/>
                </a:lnTo>
                <a:lnTo>
                  <a:pt x="508469" y="654380"/>
                </a:lnTo>
                <a:lnTo>
                  <a:pt x="489445" y="691095"/>
                </a:lnTo>
                <a:lnTo>
                  <a:pt x="452335" y="719709"/>
                </a:lnTo>
                <a:lnTo>
                  <a:pt x="423316" y="725043"/>
                </a:lnTo>
                <a:lnTo>
                  <a:pt x="408368" y="723709"/>
                </a:lnTo>
                <a:lnTo>
                  <a:pt x="368541" y="703668"/>
                </a:lnTo>
                <a:lnTo>
                  <a:pt x="338150" y="654380"/>
                </a:lnTo>
                <a:lnTo>
                  <a:pt x="324383" y="601878"/>
                </a:lnTo>
                <a:lnTo>
                  <a:pt x="317373" y="531088"/>
                </a:lnTo>
                <a:lnTo>
                  <a:pt x="316496" y="488683"/>
                </a:lnTo>
                <a:lnTo>
                  <a:pt x="317373" y="445770"/>
                </a:lnTo>
                <a:lnTo>
                  <a:pt x="324383" y="374675"/>
                </a:lnTo>
                <a:lnTo>
                  <a:pt x="338150" y="322681"/>
                </a:lnTo>
                <a:lnTo>
                  <a:pt x="357162" y="286296"/>
                </a:lnTo>
                <a:lnTo>
                  <a:pt x="394258" y="257695"/>
                </a:lnTo>
                <a:lnTo>
                  <a:pt x="423316" y="252336"/>
                </a:lnTo>
                <a:lnTo>
                  <a:pt x="438238" y="253682"/>
                </a:lnTo>
                <a:lnTo>
                  <a:pt x="478053" y="273710"/>
                </a:lnTo>
                <a:lnTo>
                  <a:pt x="508469" y="322681"/>
                </a:lnTo>
                <a:lnTo>
                  <a:pt x="522262" y="374675"/>
                </a:lnTo>
                <a:lnTo>
                  <a:pt x="529259" y="445770"/>
                </a:lnTo>
                <a:lnTo>
                  <a:pt x="530136" y="488683"/>
                </a:lnTo>
                <a:lnTo>
                  <a:pt x="530136" y="12357"/>
                </a:lnTo>
                <a:lnTo>
                  <a:pt x="518071" y="9194"/>
                </a:lnTo>
                <a:lnTo>
                  <a:pt x="471843" y="2298"/>
                </a:lnTo>
                <a:lnTo>
                  <a:pt x="423316" y="0"/>
                </a:lnTo>
                <a:lnTo>
                  <a:pt x="374789" y="2298"/>
                </a:lnTo>
                <a:lnTo>
                  <a:pt x="328549" y="9194"/>
                </a:lnTo>
                <a:lnTo>
                  <a:pt x="284619" y="20675"/>
                </a:lnTo>
                <a:lnTo>
                  <a:pt x="242989" y="36753"/>
                </a:lnTo>
                <a:lnTo>
                  <a:pt x="203669" y="57429"/>
                </a:lnTo>
                <a:lnTo>
                  <a:pt x="167132" y="82486"/>
                </a:lnTo>
                <a:lnTo>
                  <a:pt x="133908" y="111696"/>
                </a:lnTo>
                <a:lnTo>
                  <a:pt x="104000" y="145072"/>
                </a:lnTo>
                <a:lnTo>
                  <a:pt x="77393" y="182613"/>
                </a:lnTo>
                <a:lnTo>
                  <a:pt x="54102" y="224320"/>
                </a:lnTo>
                <a:lnTo>
                  <a:pt x="34632" y="269938"/>
                </a:lnTo>
                <a:lnTo>
                  <a:pt x="19481" y="319176"/>
                </a:lnTo>
                <a:lnTo>
                  <a:pt x="8661" y="372059"/>
                </a:lnTo>
                <a:lnTo>
                  <a:pt x="2171" y="428561"/>
                </a:lnTo>
                <a:lnTo>
                  <a:pt x="0" y="488683"/>
                </a:lnTo>
                <a:lnTo>
                  <a:pt x="2171" y="548843"/>
                </a:lnTo>
                <a:lnTo>
                  <a:pt x="8661" y="605370"/>
                </a:lnTo>
                <a:lnTo>
                  <a:pt x="19481" y="658253"/>
                </a:lnTo>
                <a:lnTo>
                  <a:pt x="34632" y="707504"/>
                </a:lnTo>
                <a:lnTo>
                  <a:pt x="54102" y="753110"/>
                </a:lnTo>
                <a:lnTo>
                  <a:pt x="77393" y="794816"/>
                </a:lnTo>
                <a:lnTo>
                  <a:pt x="104000" y="832358"/>
                </a:lnTo>
                <a:lnTo>
                  <a:pt x="133908" y="865733"/>
                </a:lnTo>
                <a:lnTo>
                  <a:pt x="167132" y="894956"/>
                </a:lnTo>
                <a:lnTo>
                  <a:pt x="203669" y="920000"/>
                </a:lnTo>
                <a:lnTo>
                  <a:pt x="242989" y="940676"/>
                </a:lnTo>
                <a:lnTo>
                  <a:pt x="284619" y="956767"/>
                </a:lnTo>
                <a:lnTo>
                  <a:pt x="328549" y="968248"/>
                </a:lnTo>
                <a:lnTo>
                  <a:pt x="374789" y="975144"/>
                </a:lnTo>
                <a:lnTo>
                  <a:pt x="423316" y="977430"/>
                </a:lnTo>
                <a:lnTo>
                  <a:pt x="471843" y="975144"/>
                </a:lnTo>
                <a:lnTo>
                  <a:pt x="518071" y="968248"/>
                </a:lnTo>
                <a:lnTo>
                  <a:pt x="562000" y="956767"/>
                </a:lnTo>
                <a:lnTo>
                  <a:pt x="603631" y="940676"/>
                </a:lnTo>
                <a:lnTo>
                  <a:pt x="642975" y="920000"/>
                </a:lnTo>
                <a:lnTo>
                  <a:pt x="679488" y="894956"/>
                </a:lnTo>
                <a:lnTo>
                  <a:pt x="712711" y="865733"/>
                </a:lnTo>
                <a:lnTo>
                  <a:pt x="742632" y="832358"/>
                </a:lnTo>
                <a:lnTo>
                  <a:pt x="769239" y="794816"/>
                </a:lnTo>
                <a:lnTo>
                  <a:pt x="792530" y="753110"/>
                </a:lnTo>
                <a:lnTo>
                  <a:pt x="804506" y="725043"/>
                </a:lnTo>
                <a:lnTo>
                  <a:pt x="811999" y="707504"/>
                </a:lnTo>
                <a:lnTo>
                  <a:pt x="827138" y="658253"/>
                </a:lnTo>
                <a:lnTo>
                  <a:pt x="837946" y="605370"/>
                </a:lnTo>
                <a:lnTo>
                  <a:pt x="844435" y="548843"/>
                </a:lnTo>
                <a:lnTo>
                  <a:pt x="846594" y="488683"/>
                </a:lnTo>
                <a:close/>
              </a:path>
              <a:path w="1681479" h="977900">
                <a:moveTo>
                  <a:pt x="1681251" y="711720"/>
                </a:moveTo>
                <a:lnTo>
                  <a:pt x="1366177" y="711720"/>
                </a:lnTo>
                <a:lnTo>
                  <a:pt x="1499679" y="590169"/>
                </a:lnTo>
                <a:lnTo>
                  <a:pt x="1531632" y="560171"/>
                </a:lnTo>
                <a:lnTo>
                  <a:pt x="1559407" y="531596"/>
                </a:lnTo>
                <a:lnTo>
                  <a:pt x="1602498" y="478688"/>
                </a:lnTo>
                <a:lnTo>
                  <a:pt x="1631365" y="429780"/>
                </a:lnTo>
                <a:lnTo>
                  <a:pt x="1648574" y="383222"/>
                </a:lnTo>
                <a:lnTo>
                  <a:pt x="1657070" y="337832"/>
                </a:lnTo>
                <a:lnTo>
                  <a:pt x="1659928" y="292442"/>
                </a:lnTo>
                <a:lnTo>
                  <a:pt x="1656918" y="249199"/>
                </a:lnTo>
                <a:lnTo>
                  <a:pt x="1647901" y="208978"/>
                </a:lnTo>
                <a:lnTo>
                  <a:pt x="1632877" y="171754"/>
                </a:lnTo>
                <a:lnTo>
                  <a:pt x="1611833" y="137528"/>
                </a:lnTo>
                <a:lnTo>
                  <a:pt x="1585455" y="106641"/>
                </a:lnTo>
                <a:lnTo>
                  <a:pt x="1554403" y="79438"/>
                </a:lnTo>
                <a:lnTo>
                  <a:pt x="1518691" y="55905"/>
                </a:lnTo>
                <a:lnTo>
                  <a:pt x="1478305" y="36055"/>
                </a:lnTo>
                <a:lnTo>
                  <a:pt x="1433995" y="20269"/>
                </a:lnTo>
                <a:lnTo>
                  <a:pt x="1386497" y="9004"/>
                </a:lnTo>
                <a:lnTo>
                  <a:pt x="1335824" y="2247"/>
                </a:lnTo>
                <a:lnTo>
                  <a:pt x="1282001" y="0"/>
                </a:lnTo>
                <a:lnTo>
                  <a:pt x="1223619" y="2400"/>
                </a:lnTo>
                <a:lnTo>
                  <a:pt x="1169187" y="9613"/>
                </a:lnTo>
                <a:lnTo>
                  <a:pt x="1118717" y="21628"/>
                </a:lnTo>
                <a:lnTo>
                  <a:pt x="1072210" y="38455"/>
                </a:lnTo>
                <a:lnTo>
                  <a:pt x="1029665" y="60083"/>
                </a:lnTo>
                <a:lnTo>
                  <a:pt x="982065" y="92367"/>
                </a:lnTo>
                <a:lnTo>
                  <a:pt x="940828" y="129171"/>
                </a:lnTo>
                <a:lnTo>
                  <a:pt x="905941" y="170497"/>
                </a:lnTo>
                <a:lnTo>
                  <a:pt x="877404" y="216331"/>
                </a:lnTo>
                <a:lnTo>
                  <a:pt x="1115110" y="335140"/>
                </a:lnTo>
                <a:lnTo>
                  <a:pt x="1126782" y="315074"/>
                </a:lnTo>
                <a:lnTo>
                  <a:pt x="1140460" y="297586"/>
                </a:lnTo>
                <a:lnTo>
                  <a:pt x="1173835" y="270395"/>
                </a:lnTo>
                <a:lnTo>
                  <a:pt x="1212240" y="253860"/>
                </a:lnTo>
                <a:lnTo>
                  <a:pt x="1252639" y="248348"/>
                </a:lnTo>
                <a:lnTo>
                  <a:pt x="1273911" y="249555"/>
                </a:lnTo>
                <a:lnTo>
                  <a:pt x="1320749" y="267690"/>
                </a:lnTo>
                <a:lnTo>
                  <a:pt x="1341996" y="305409"/>
                </a:lnTo>
                <a:lnTo>
                  <a:pt x="1343418" y="321805"/>
                </a:lnTo>
                <a:lnTo>
                  <a:pt x="1343088" y="329946"/>
                </a:lnTo>
                <a:lnTo>
                  <a:pt x="1330236" y="375043"/>
                </a:lnTo>
                <a:lnTo>
                  <a:pt x="1308671" y="408419"/>
                </a:lnTo>
                <a:lnTo>
                  <a:pt x="1270012" y="449999"/>
                </a:lnTo>
                <a:lnTo>
                  <a:pt x="932192" y="762457"/>
                </a:lnTo>
                <a:lnTo>
                  <a:pt x="932192" y="956068"/>
                </a:lnTo>
                <a:lnTo>
                  <a:pt x="1681251" y="956068"/>
                </a:lnTo>
                <a:lnTo>
                  <a:pt x="1681251" y="71172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74773" y="5120928"/>
            <a:ext cx="828040" cy="977900"/>
          </a:xfrm>
          <a:custGeom>
            <a:avLst/>
            <a:gdLst/>
            <a:ahLst/>
            <a:cxnLst/>
            <a:rect l="l" t="t" r="r" b="b"/>
            <a:pathLst>
              <a:path w="828039" h="977900">
                <a:moveTo>
                  <a:pt x="518109" y="0"/>
                </a:moveTo>
                <a:lnTo>
                  <a:pt x="467945" y="1707"/>
                </a:lnTo>
                <a:lnTo>
                  <a:pt x="419818" y="6830"/>
                </a:lnTo>
                <a:lnTo>
                  <a:pt x="373729" y="15365"/>
                </a:lnTo>
                <a:lnTo>
                  <a:pt x="329680" y="27311"/>
                </a:lnTo>
                <a:lnTo>
                  <a:pt x="287674" y="42667"/>
                </a:lnTo>
                <a:lnTo>
                  <a:pt x="247713" y="61429"/>
                </a:lnTo>
                <a:lnTo>
                  <a:pt x="203025" y="88149"/>
                </a:lnTo>
                <a:lnTo>
                  <a:pt x="162457" y="119202"/>
                </a:lnTo>
                <a:lnTo>
                  <a:pt x="126008" y="154586"/>
                </a:lnTo>
                <a:lnTo>
                  <a:pt x="93679" y="194295"/>
                </a:lnTo>
                <a:lnTo>
                  <a:pt x="65468" y="238328"/>
                </a:lnTo>
                <a:lnTo>
                  <a:pt x="45471" y="278197"/>
                </a:lnTo>
                <a:lnTo>
                  <a:pt x="29106" y="320767"/>
                </a:lnTo>
                <a:lnTo>
                  <a:pt x="16375" y="366040"/>
                </a:lnTo>
                <a:lnTo>
                  <a:pt x="7278" y="414020"/>
                </a:lnTo>
                <a:lnTo>
                  <a:pt x="1820" y="464709"/>
                </a:lnTo>
                <a:lnTo>
                  <a:pt x="0" y="518109"/>
                </a:lnTo>
                <a:lnTo>
                  <a:pt x="2208" y="575348"/>
                </a:lnTo>
                <a:lnTo>
                  <a:pt x="2271" y="576988"/>
                </a:lnTo>
                <a:lnTo>
                  <a:pt x="9085" y="631859"/>
                </a:lnTo>
                <a:lnTo>
                  <a:pt x="20439" y="682726"/>
                </a:lnTo>
                <a:lnTo>
                  <a:pt x="36330" y="729594"/>
                </a:lnTo>
                <a:lnTo>
                  <a:pt x="56756" y="772464"/>
                </a:lnTo>
                <a:lnTo>
                  <a:pt x="87883" y="820376"/>
                </a:lnTo>
                <a:lnTo>
                  <a:pt x="124529" y="861944"/>
                </a:lnTo>
                <a:lnTo>
                  <a:pt x="166691" y="897160"/>
                </a:lnTo>
                <a:lnTo>
                  <a:pt x="214363" y="926020"/>
                </a:lnTo>
                <a:lnTo>
                  <a:pt x="255986" y="944514"/>
                </a:lnTo>
                <a:lnTo>
                  <a:pt x="300233" y="958908"/>
                </a:lnTo>
                <a:lnTo>
                  <a:pt x="347102" y="969194"/>
                </a:lnTo>
                <a:lnTo>
                  <a:pt x="396588" y="975370"/>
                </a:lnTo>
                <a:lnTo>
                  <a:pt x="448691" y="977430"/>
                </a:lnTo>
                <a:lnTo>
                  <a:pt x="500213" y="974922"/>
                </a:lnTo>
                <a:lnTo>
                  <a:pt x="549330" y="967405"/>
                </a:lnTo>
                <a:lnTo>
                  <a:pt x="596025" y="954889"/>
                </a:lnTo>
                <a:lnTo>
                  <a:pt x="640283" y="937387"/>
                </a:lnTo>
                <a:lnTo>
                  <a:pt x="681137" y="915264"/>
                </a:lnTo>
                <a:lnTo>
                  <a:pt x="717565" y="888974"/>
                </a:lnTo>
                <a:lnTo>
                  <a:pt x="749579" y="858512"/>
                </a:lnTo>
                <a:lnTo>
                  <a:pt x="777189" y="823874"/>
                </a:lnTo>
                <a:lnTo>
                  <a:pt x="799384" y="785480"/>
                </a:lnTo>
                <a:lnTo>
                  <a:pt x="809161" y="759752"/>
                </a:lnTo>
                <a:lnTo>
                  <a:pt x="427316" y="759752"/>
                </a:lnTo>
                <a:lnTo>
                  <a:pt x="413724" y="759050"/>
                </a:lnTo>
                <a:lnTo>
                  <a:pt x="367780" y="742140"/>
                </a:lnTo>
                <a:lnTo>
                  <a:pt x="338305" y="704543"/>
                </a:lnTo>
                <a:lnTo>
                  <a:pt x="331190" y="664972"/>
                </a:lnTo>
                <a:lnTo>
                  <a:pt x="331979" y="650791"/>
                </a:lnTo>
                <a:lnTo>
                  <a:pt x="343852" y="614235"/>
                </a:lnTo>
                <a:lnTo>
                  <a:pt x="377939" y="580821"/>
                </a:lnTo>
                <a:lnTo>
                  <a:pt x="427316" y="568845"/>
                </a:lnTo>
                <a:lnTo>
                  <a:pt x="817607" y="568845"/>
                </a:lnTo>
                <a:lnTo>
                  <a:pt x="816722" y="564495"/>
                </a:lnTo>
                <a:lnTo>
                  <a:pt x="802727" y="526357"/>
                </a:lnTo>
                <a:lnTo>
                  <a:pt x="783145" y="491388"/>
                </a:lnTo>
                <a:lnTo>
                  <a:pt x="759028" y="459881"/>
                </a:lnTo>
                <a:lnTo>
                  <a:pt x="731405" y="432131"/>
                </a:lnTo>
                <a:lnTo>
                  <a:pt x="700278" y="408136"/>
                </a:lnTo>
                <a:lnTo>
                  <a:pt x="695241" y="405193"/>
                </a:lnTo>
                <a:lnTo>
                  <a:pt x="322440" y="405193"/>
                </a:lnTo>
                <a:lnTo>
                  <a:pt x="330072" y="374590"/>
                </a:lnTo>
                <a:lnTo>
                  <a:pt x="355367" y="322442"/>
                </a:lnTo>
                <a:lnTo>
                  <a:pt x="404004" y="276280"/>
                </a:lnTo>
                <a:lnTo>
                  <a:pt x="439499" y="258543"/>
                </a:lnTo>
                <a:lnTo>
                  <a:pt x="479761" y="247897"/>
                </a:lnTo>
                <a:lnTo>
                  <a:pt x="524802" y="244348"/>
                </a:lnTo>
                <a:lnTo>
                  <a:pt x="719830" y="244348"/>
                </a:lnTo>
                <a:lnTo>
                  <a:pt x="807897" y="73406"/>
                </a:lnTo>
                <a:lnTo>
                  <a:pt x="748888" y="42667"/>
                </a:lnTo>
                <a:lnTo>
                  <a:pt x="677684" y="19354"/>
                </a:lnTo>
                <a:lnTo>
                  <a:pt x="638910" y="10881"/>
                </a:lnTo>
                <a:lnTo>
                  <a:pt x="599392" y="4833"/>
                </a:lnTo>
                <a:lnTo>
                  <a:pt x="559127" y="1207"/>
                </a:lnTo>
                <a:lnTo>
                  <a:pt x="518109" y="0"/>
                </a:lnTo>
                <a:close/>
              </a:path>
              <a:path w="828039" h="977900">
                <a:moveTo>
                  <a:pt x="817607" y="568845"/>
                </a:moveTo>
                <a:lnTo>
                  <a:pt x="427316" y="568845"/>
                </a:lnTo>
                <a:lnTo>
                  <a:pt x="447678" y="570470"/>
                </a:lnTo>
                <a:lnTo>
                  <a:pt x="466036" y="575348"/>
                </a:lnTo>
                <a:lnTo>
                  <a:pt x="508416" y="609016"/>
                </a:lnTo>
                <a:lnTo>
                  <a:pt x="523455" y="664972"/>
                </a:lnTo>
                <a:lnTo>
                  <a:pt x="522706" y="679173"/>
                </a:lnTo>
                <a:lnTo>
                  <a:pt x="511467" y="715708"/>
                </a:lnTo>
                <a:lnTo>
                  <a:pt x="477380" y="748449"/>
                </a:lnTo>
                <a:lnTo>
                  <a:pt x="427316" y="759752"/>
                </a:lnTo>
                <a:lnTo>
                  <a:pt x="809161" y="759752"/>
                </a:lnTo>
                <a:lnTo>
                  <a:pt x="815239" y="743754"/>
                </a:lnTo>
                <a:lnTo>
                  <a:pt x="824754" y="698692"/>
                </a:lnTo>
                <a:lnTo>
                  <a:pt x="827892" y="650791"/>
                </a:lnTo>
                <a:lnTo>
                  <a:pt x="827925" y="650290"/>
                </a:lnTo>
                <a:lnTo>
                  <a:pt x="825123" y="605806"/>
                </a:lnTo>
                <a:lnTo>
                  <a:pt x="817607" y="568845"/>
                </a:lnTo>
                <a:close/>
              </a:path>
              <a:path w="828039" h="977900">
                <a:moveTo>
                  <a:pt x="507415" y="351167"/>
                </a:moveTo>
                <a:lnTo>
                  <a:pt x="445989" y="355355"/>
                </a:lnTo>
                <a:lnTo>
                  <a:pt x="392620" y="367868"/>
                </a:lnTo>
                <a:lnTo>
                  <a:pt x="355368" y="384159"/>
                </a:lnTo>
                <a:lnTo>
                  <a:pt x="322440" y="405193"/>
                </a:lnTo>
                <a:lnTo>
                  <a:pt x="695241" y="405193"/>
                </a:lnTo>
                <a:lnTo>
                  <a:pt x="628472" y="371827"/>
                </a:lnTo>
                <a:lnTo>
                  <a:pt x="589707" y="360349"/>
                </a:lnTo>
                <a:lnTo>
                  <a:pt x="549353" y="353463"/>
                </a:lnTo>
                <a:lnTo>
                  <a:pt x="507415" y="351167"/>
                </a:lnTo>
                <a:close/>
              </a:path>
              <a:path w="828039" h="977900">
                <a:moveTo>
                  <a:pt x="719830" y="244348"/>
                </a:moveTo>
                <a:lnTo>
                  <a:pt x="524802" y="244348"/>
                </a:lnTo>
                <a:lnTo>
                  <a:pt x="546705" y="244970"/>
                </a:lnTo>
                <a:lnTo>
                  <a:pt x="568366" y="246841"/>
                </a:lnTo>
                <a:lnTo>
                  <a:pt x="610920" y="254355"/>
                </a:lnTo>
                <a:lnTo>
                  <a:pt x="652829" y="269222"/>
                </a:lnTo>
                <a:lnTo>
                  <a:pt x="694385" y="293738"/>
                </a:lnTo>
                <a:lnTo>
                  <a:pt x="719830" y="244348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90390" y="6610618"/>
            <a:ext cx="3386454" cy="0"/>
          </a:xfrm>
          <a:custGeom>
            <a:avLst/>
            <a:gdLst/>
            <a:ahLst/>
            <a:cxnLst/>
            <a:rect l="l" t="t" r="r" b="b"/>
            <a:pathLst>
              <a:path w="3386454">
                <a:moveTo>
                  <a:pt x="3386328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190390" y="3462055"/>
            <a:ext cx="3386454" cy="0"/>
          </a:xfrm>
          <a:custGeom>
            <a:avLst/>
            <a:gdLst/>
            <a:ahLst/>
            <a:cxnLst/>
            <a:rect l="l" t="t" r="r" b="b"/>
            <a:pathLst>
              <a:path w="3386454">
                <a:moveTo>
                  <a:pt x="3386328" y="0"/>
                </a:moveTo>
                <a:lnTo>
                  <a:pt x="0" y="0"/>
                </a:lnTo>
              </a:path>
            </a:pathLst>
          </a:custGeom>
          <a:ln w="2540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8011"/>
            <a:ext cx="1066981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61653" y="746151"/>
            <a:ext cx="937529" cy="2762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01608" y="569055"/>
            <a:ext cx="1023349" cy="486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45826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2" name="Grupo 371">
            <a:extLst>
              <a:ext uri="{FF2B5EF4-FFF2-40B4-BE49-F238E27FC236}">
                <a16:creationId xmlns:a16="http://schemas.microsoft.com/office/drawing/2014/main" xmlns="" id="{40946579-4248-DF91-2443-66E4E3447DA1}"/>
              </a:ext>
            </a:extLst>
          </p:cNvPr>
          <p:cNvGrpSpPr/>
          <p:nvPr/>
        </p:nvGrpSpPr>
        <p:grpSpPr>
          <a:xfrm>
            <a:off x="1318322" y="2624093"/>
            <a:ext cx="4473573" cy="2855725"/>
            <a:chOff x="1077706" y="2897543"/>
            <a:chExt cx="4473573" cy="2855725"/>
          </a:xfrm>
        </p:grpSpPr>
        <p:grpSp>
          <p:nvGrpSpPr>
            <p:cNvPr id="20" name="object 20"/>
            <p:cNvGrpSpPr/>
            <p:nvPr/>
          </p:nvGrpSpPr>
          <p:grpSpPr>
            <a:xfrm>
              <a:off x="1085183" y="2908212"/>
              <a:ext cx="221615" cy="125730"/>
              <a:chOff x="1085183" y="2908212"/>
              <a:chExt cx="221615" cy="125730"/>
            </a:xfrm>
          </p:grpSpPr>
          <p:pic>
            <p:nvPicPr>
              <p:cNvPr id="21" name="object 21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219588" y="2936482"/>
                <a:ext cx="87122" cy="96012"/>
              </a:xfrm>
              <a:prstGeom prst="rect">
                <a:avLst/>
              </a:prstGeom>
            </p:spPr>
          </p:pic>
          <p:pic>
            <p:nvPicPr>
              <p:cNvPr id="22" name="object 22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085183" y="2908212"/>
                <a:ext cx="105244" cy="125526"/>
              </a:xfrm>
              <a:prstGeom prst="rect">
                <a:avLst/>
              </a:prstGeom>
            </p:spPr>
          </p:pic>
        </p:grpSp>
        <p:grpSp>
          <p:nvGrpSpPr>
            <p:cNvPr id="23" name="object 23"/>
            <p:cNvGrpSpPr/>
            <p:nvPr/>
          </p:nvGrpSpPr>
          <p:grpSpPr>
            <a:xfrm>
              <a:off x="1455209" y="2936482"/>
              <a:ext cx="549275" cy="97790"/>
              <a:chOff x="1455209" y="2936482"/>
              <a:chExt cx="549275" cy="97790"/>
            </a:xfrm>
          </p:grpSpPr>
          <p:pic>
            <p:nvPicPr>
              <p:cNvPr id="24" name="object 24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455209" y="2936482"/>
                <a:ext cx="152552" cy="96012"/>
              </a:xfrm>
              <a:prstGeom prst="rect">
                <a:avLst/>
              </a:prstGeom>
            </p:spPr>
          </p:pic>
          <p:pic>
            <p:nvPicPr>
              <p:cNvPr id="25" name="object 25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628395" y="2936485"/>
                <a:ext cx="83731" cy="97434"/>
              </a:xfrm>
              <a:prstGeom prst="rect">
                <a:avLst/>
              </a:prstGeom>
            </p:spPr>
          </p:pic>
          <p:pic>
            <p:nvPicPr>
              <p:cNvPr id="26" name="object 26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739865" y="2936482"/>
                <a:ext cx="264384" cy="97439"/>
              </a:xfrm>
              <a:prstGeom prst="rect">
                <a:avLst/>
              </a:prstGeom>
            </p:spPr>
          </p:pic>
        </p:grpSp>
        <p:grpSp>
          <p:nvGrpSpPr>
            <p:cNvPr id="27" name="object 27"/>
            <p:cNvGrpSpPr/>
            <p:nvPr/>
          </p:nvGrpSpPr>
          <p:grpSpPr>
            <a:xfrm>
              <a:off x="2147594" y="2897543"/>
              <a:ext cx="901700" cy="136525"/>
              <a:chOff x="2147594" y="2897543"/>
              <a:chExt cx="901700" cy="136525"/>
            </a:xfrm>
          </p:grpSpPr>
          <p:pic>
            <p:nvPicPr>
              <p:cNvPr id="28" name="object 2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147594" y="2936482"/>
                <a:ext cx="87122" cy="96012"/>
              </a:xfrm>
              <a:prstGeom prst="rect">
                <a:avLst/>
              </a:prstGeom>
            </p:spPr>
          </p:pic>
          <p:pic>
            <p:nvPicPr>
              <p:cNvPr id="29" name="object 29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56227" y="2936487"/>
                <a:ext cx="99568" cy="97434"/>
              </a:xfrm>
              <a:prstGeom prst="rect">
                <a:avLst/>
              </a:prstGeom>
            </p:spPr>
          </p:pic>
          <p:sp>
            <p:nvSpPr>
              <p:cNvPr id="30" name="object 30"/>
              <p:cNvSpPr/>
              <p:nvPr/>
            </p:nvSpPr>
            <p:spPr>
              <a:xfrm>
                <a:off x="2378375" y="2936485"/>
                <a:ext cx="50800" cy="9652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96519">
                    <a:moveTo>
                      <a:pt x="50495" y="0"/>
                    </a:moveTo>
                    <a:lnTo>
                      <a:pt x="19913" y="20446"/>
                    </a:lnTo>
                    <a:lnTo>
                      <a:pt x="19913" y="1422"/>
                    </a:lnTo>
                    <a:lnTo>
                      <a:pt x="0" y="1422"/>
                    </a:lnTo>
                    <a:lnTo>
                      <a:pt x="0" y="96011"/>
                    </a:lnTo>
                    <a:lnTo>
                      <a:pt x="19913" y="96011"/>
                    </a:lnTo>
                    <a:lnTo>
                      <a:pt x="19913" y="55473"/>
                    </a:lnTo>
                    <a:lnTo>
                      <a:pt x="20380" y="47796"/>
                    </a:lnTo>
                    <a:lnTo>
                      <a:pt x="39776" y="20091"/>
                    </a:lnTo>
                    <a:lnTo>
                      <a:pt x="49606" y="20091"/>
                    </a:lnTo>
                    <a:lnTo>
                      <a:pt x="50673" y="20091"/>
                    </a:lnTo>
                    <a:lnTo>
                      <a:pt x="50495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31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448958" y="2936482"/>
                <a:ext cx="152552" cy="96012"/>
              </a:xfrm>
              <a:prstGeom prst="rect">
                <a:avLst/>
              </a:prstGeom>
            </p:spPr>
          </p:pic>
          <p:pic>
            <p:nvPicPr>
              <p:cNvPr id="32" name="object 32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622146" y="2936485"/>
                <a:ext cx="83731" cy="97434"/>
              </a:xfrm>
              <a:prstGeom prst="rect">
                <a:avLst/>
              </a:prstGeom>
            </p:spPr>
          </p:pic>
          <p:pic>
            <p:nvPicPr>
              <p:cNvPr id="33" name="object 33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725251" y="2897543"/>
                <a:ext cx="323772" cy="136378"/>
              </a:xfrm>
              <a:prstGeom prst="rect">
                <a:avLst/>
              </a:prstGeom>
            </p:spPr>
          </p:pic>
        </p:grp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86328" y="2936483"/>
              <a:ext cx="183314" cy="97435"/>
            </a:xfrm>
            <a:prstGeom prst="rect">
              <a:avLst/>
            </a:prstGeom>
          </p:spPr>
        </p:pic>
        <p:grpSp>
          <p:nvGrpSpPr>
            <p:cNvPr id="35" name="object 35"/>
            <p:cNvGrpSpPr/>
            <p:nvPr/>
          </p:nvGrpSpPr>
          <p:grpSpPr>
            <a:xfrm>
              <a:off x="3506940" y="2900565"/>
              <a:ext cx="135890" cy="133350"/>
              <a:chOff x="3506940" y="2900565"/>
              <a:chExt cx="135890" cy="133350"/>
            </a:xfrm>
          </p:grpSpPr>
          <p:pic>
            <p:nvPicPr>
              <p:cNvPr id="36" name="object 36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506940" y="2936485"/>
                <a:ext cx="94056" cy="97434"/>
              </a:xfrm>
              <a:prstGeom prst="rect">
                <a:avLst/>
              </a:prstGeom>
            </p:spPr>
          </p:pic>
          <p:sp>
            <p:nvSpPr>
              <p:cNvPr id="37" name="object 37"/>
              <p:cNvSpPr/>
              <p:nvPr/>
            </p:nvSpPr>
            <p:spPr>
              <a:xfrm>
                <a:off x="3622865" y="2900565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132080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8" name="object 38"/>
            <p:cNvGrpSpPr/>
            <p:nvPr/>
          </p:nvGrpSpPr>
          <p:grpSpPr>
            <a:xfrm>
              <a:off x="3786112" y="2897545"/>
              <a:ext cx="781685" cy="172720"/>
              <a:chOff x="3786112" y="2897545"/>
              <a:chExt cx="781685" cy="172720"/>
            </a:xfrm>
          </p:grpSpPr>
          <p:pic>
            <p:nvPicPr>
              <p:cNvPr id="39" name="object 39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786112" y="2936482"/>
                <a:ext cx="200032" cy="97439"/>
              </a:xfrm>
              <a:prstGeom prst="rect">
                <a:avLst/>
              </a:prstGeom>
            </p:spPr>
          </p:pic>
          <p:pic>
            <p:nvPicPr>
              <p:cNvPr id="40" name="object 40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4008727" y="2897545"/>
                <a:ext cx="137260" cy="172643"/>
              </a:xfrm>
              <a:prstGeom prst="rect">
                <a:avLst/>
              </a:prstGeom>
            </p:spPr>
          </p:pic>
          <p:pic>
            <p:nvPicPr>
              <p:cNvPr id="41" name="object 41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4171231" y="2937907"/>
                <a:ext cx="87121" cy="96012"/>
              </a:xfrm>
              <a:prstGeom prst="rect">
                <a:avLst/>
              </a:prstGeom>
            </p:spPr>
          </p:pic>
          <p:pic>
            <p:nvPicPr>
              <p:cNvPr id="42" name="object 4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287159" y="2936482"/>
                <a:ext cx="87121" cy="96012"/>
              </a:xfrm>
              <a:prstGeom prst="rect">
                <a:avLst/>
              </a:prstGeom>
            </p:spPr>
          </p:pic>
          <p:pic>
            <p:nvPicPr>
              <p:cNvPr id="43" name="object 43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4393466" y="2908214"/>
                <a:ext cx="174250" cy="125707"/>
              </a:xfrm>
              <a:prstGeom prst="rect">
                <a:avLst/>
              </a:prstGeom>
            </p:spPr>
          </p:pic>
        </p:grpSp>
        <p:grpSp>
          <p:nvGrpSpPr>
            <p:cNvPr id="44" name="object 44"/>
            <p:cNvGrpSpPr/>
            <p:nvPr/>
          </p:nvGrpSpPr>
          <p:grpSpPr>
            <a:xfrm>
              <a:off x="4705019" y="2900569"/>
              <a:ext cx="213995" cy="133350"/>
              <a:chOff x="4705019" y="2900569"/>
              <a:chExt cx="213995" cy="133350"/>
            </a:xfrm>
          </p:grpSpPr>
          <p:pic>
            <p:nvPicPr>
              <p:cNvPr id="45" name="object 45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4705019" y="2900569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46" name="object 46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824503" y="2936485"/>
                <a:ext cx="94056" cy="97434"/>
              </a:xfrm>
              <a:prstGeom prst="rect">
                <a:avLst/>
              </a:prstGeom>
            </p:spPr>
          </p:pic>
        </p:grpSp>
        <p:grpSp>
          <p:nvGrpSpPr>
            <p:cNvPr id="47" name="object 47"/>
            <p:cNvGrpSpPr/>
            <p:nvPr/>
          </p:nvGrpSpPr>
          <p:grpSpPr>
            <a:xfrm>
              <a:off x="5061191" y="2900565"/>
              <a:ext cx="483870" cy="170180"/>
              <a:chOff x="5061191" y="2900565"/>
              <a:chExt cx="483870" cy="170180"/>
            </a:xfrm>
          </p:grpSpPr>
          <p:sp>
            <p:nvSpPr>
              <p:cNvPr id="48" name="object 48"/>
              <p:cNvSpPr/>
              <p:nvPr/>
            </p:nvSpPr>
            <p:spPr>
              <a:xfrm>
                <a:off x="5061191" y="2900565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132080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9" name="object 49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5103867" y="2936483"/>
                <a:ext cx="394191" cy="133704"/>
              </a:xfrm>
              <a:prstGeom prst="rect">
                <a:avLst/>
              </a:prstGeom>
            </p:spPr>
          </p:pic>
          <p:sp>
            <p:nvSpPr>
              <p:cNvPr id="50" name="object 50"/>
              <p:cNvSpPr/>
              <p:nvPr/>
            </p:nvSpPr>
            <p:spPr>
              <a:xfrm>
                <a:off x="5517964" y="3007602"/>
                <a:ext cx="2667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26670" h="43814">
                    <a:moveTo>
                      <a:pt x="16713" y="0"/>
                    </a:moveTo>
                    <a:lnTo>
                      <a:pt x="9601" y="0"/>
                    </a:lnTo>
                    <a:lnTo>
                      <a:pt x="6527" y="1282"/>
                    </a:lnTo>
                    <a:lnTo>
                      <a:pt x="1308" y="6375"/>
                    </a:lnTo>
                    <a:lnTo>
                      <a:pt x="0" y="9550"/>
                    </a:lnTo>
                    <a:lnTo>
                      <a:pt x="0" y="13334"/>
                    </a:lnTo>
                    <a:lnTo>
                      <a:pt x="0" y="18910"/>
                    </a:lnTo>
                    <a:lnTo>
                      <a:pt x="2425" y="22821"/>
                    </a:lnTo>
                    <a:lnTo>
                      <a:pt x="7289" y="25069"/>
                    </a:lnTo>
                    <a:lnTo>
                      <a:pt x="723" y="43560"/>
                    </a:lnTo>
                    <a:lnTo>
                      <a:pt x="11023" y="43560"/>
                    </a:lnTo>
                    <a:lnTo>
                      <a:pt x="21691" y="25958"/>
                    </a:lnTo>
                    <a:lnTo>
                      <a:pt x="24892" y="20866"/>
                    </a:lnTo>
                    <a:lnTo>
                      <a:pt x="26492" y="16535"/>
                    </a:lnTo>
                    <a:lnTo>
                      <a:pt x="26492" y="9423"/>
                    </a:lnTo>
                    <a:lnTo>
                      <a:pt x="25158" y="6375"/>
                    </a:lnTo>
                    <a:lnTo>
                      <a:pt x="19837" y="1282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1" name="object 51"/>
            <p:cNvGrpSpPr/>
            <p:nvPr/>
          </p:nvGrpSpPr>
          <p:grpSpPr>
            <a:xfrm>
              <a:off x="1083931" y="3141865"/>
              <a:ext cx="422275" cy="170180"/>
              <a:chOff x="1083931" y="3141865"/>
              <a:chExt cx="422275" cy="170180"/>
            </a:xfrm>
          </p:grpSpPr>
          <p:pic>
            <p:nvPicPr>
              <p:cNvPr id="52" name="object 52"/>
              <p:cNvPicPr/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1083931" y="3177782"/>
                <a:ext cx="267954" cy="134061"/>
              </a:xfrm>
              <a:prstGeom prst="rect">
                <a:avLst/>
              </a:prstGeom>
            </p:spPr>
          </p:pic>
          <p:sp>
            <p:nvSpPr>
              <p:cNvPr id="53" name="object 53"/>
              <p:cNvSpPr/>
              <p:nvPr/>
            </p:nvSpPr>
            <p:spPr>
              <a:xfrm>
                <a:off x="1380680" y="3141865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19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54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422293" y="3177785"/>
                <a:ext cx="83731" cy="97434"/>
              </a:xfrm>
              <a:prstGeom prst="rect">
                <a:avLst/>
              </a:prstGeom>
            </p:spPr>
          </p:pic>
        </p:grpSp>
        <p:grpSp>
          <p:nvGrpSpPr>
            <p:cNvPr id="55" name="object 55"/>
            <p:cNvGrpSpPr/>
            <p:nvPr/>
          </p:nvGrpSpPr>
          <p:grpSpPr>
            <a:xfrm>
              <a:off x="1533765" y="3149514"/>
              <a:ext cx="707390" cy="143510"/>
              <a:chOff x="1533765" y="3149514"/>
              <a:chExt cx="707390" cy="143510"/>
            </a:xfrm>
          </p:grpSpPr>
          <p:pic>
            <p:nvPicPr>
              <p:cNvPr id="56" name="object 56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708017" y="3177785"/>
                <a:ext cx="94056" cy="97434"/>
              </a:xfrm>
              <a:prstGeom prst="rect">
                <a:avLst/>
              </a:prstGeom>
            </p:spPr>
          </p:pic>
          <p:pic>
            <p:nvPicPr>
              <p:cNvPr id="57" name="object 57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533765" y="3177782"/>
                <a:ext cx="152552" cy="96012"/>
              </a:xfrm>
              <a:prstGeom prst="rect">
                <a:avLst/>
              </a:prstGeom>
            </p:spPr>
          </p:pic>
          <p:pic>
            <p:nvPicPr>
              <p:cNvPr id="58" name="object 5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823942" y="3177782"/>
                <a:ext cx="87122" cy="96012"/>
              </a:xfrm>
              <a:prstGeom prst="rect">
                <a:avLst/>
              </a:prstGeom>
            </p:spPr>
          </p:pic>
          <p:pic>
            <p:nvPicPr>
              <p:cNvPr id="59" name="object 59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930261" y="3149514"/>
                <a:ext cx="264220" cy="125707"/>
              </a:xfrm>
              <a:prstGeom prst="rect">
                <a:avLst/>
              </a:prstGeom>
            </p:spPr>
          </p:pic>
          <p:sp>
            <p:nvSpPr>
              <p:cNvPr id="60" name="object 60"/>
              <p:cNvSpPr/>
              <p:nvPr/>
            </p:nvSpPr>
            <p:spPr>
              <a:xfrm>
                <a:off x="2214388" y="3248902"/>
                <a:ext cx="2667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26669" h="43814">
                    <a:moveTo>
                      <a:pt x="16713" y="0"/>
                    </a:moveTo>
                    <a:lnTo>
                      <a:pt x="9601" y="0"/>
                    </a:lnTo>
                    <a:lnTo>
                      <a:pt x="6527" y="1282"/>
                    </a:lnTo>
                    <a:lnTo>
                      <a:pt x="1308" y="6375"/>
                    </a:lnTo>
                    <a:lnTo>
                      <a:pt x="0" y="9550"/>
                    </a:lnTo>
                    <a:lnTo>
                      <a:pt x="0" y="13334"/>
                    </a:lnTo>
                    <a:lnTo>
                      <a:pt x="0" y="18910"/>
                    </a:lnTo>
                    <a:lnTo>
                      <a:pt x="2425" y="22821"/>
                    </a:lnTo>
                    <a:lnTo>
                      <a:pt x="7289" y="25069"/>
                    </a:lnTo>
                    <a:lnTo>
                      <a:pt x="723" y="43560"/>
                    </a:lnTo>
                    <a:lnTo>
                      <a:pt x="11023" y="43560"/>
                    </a:lnTo>
                    <a:lnTo>
                      <a:pt x="21691" y="25958"/>
                    </a:lnTo>
                    <a:lnTo>
                      <a:pt x="24892" y="20866"/>
                    </a:lnTo>
                    <a:lnTo>
                      <a:pt x="26492" y="16535"/>
                    </a:lnTo>
                    <a:lnTo>
                      <a:pt x="26492" y="9423"/>
                    </a:lnTo>
                    <a:lnTo>
                      <a:pt x="25158" y="6375"/>
                    </a:lnTo>
                    <a:lnTo>
                      <a:pt x="19837" y="1282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61" name="object 61"/>
            <p:cNvGrpSpPr/>
            <p:nvPr/>
          </p:nvGrpSpPr>
          <p:grpSpPr>
            <a:xfrm>
              <a:off x="2324563" y="3177782"/>
              <a:ext cx="653415" cy="97790"/>
              <a:chOff x="2324563" y="3177782"/>
              <a:chExt cx="653415" cy="97790"/>
            </a:xfrm>
          </p:grpSpPr>
          <p:pic>
            <p:nvPicPr>
              <p:cNvPr id="62" name="object 6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324563" y="3177782"/>
                <a:ext cx="87122" cy="96012"/>
              </a:xfrm>
              <a:prstGeom prst="rect">
                <a:avLst/>
              </a:prstGeom>
            </p:spPr>
          </p:pic>
          <p:pic>
            <p:nvPicPr>
              <p:cNvPr id="63" name="object 63"/>
              <p:cNvPicPr/>
              <p:nvPr/>
            </p:nvPicPr>
            <p:blipFill>
              <a:blip r:embed="rId26" cstate="print"/>
              <a:stretch>
                <a:fillRect/>
              </a:stretch>
            </p:blipFill>
            <p:spPr>
              <a:xfrm>
                <a:off x="2433184" y="3177787"/>
                <a:ext cx="99568" cy="97434"/>
              </a:xfrm>
              <a:prstGeom prst="rect">
                <a:avLst/>
              </a:prstGeom>
            </p:spPr>
          </p:pic>
          <p:sp>
            <p:nvSpPr>
              <p:cNvPr id="64" name="object 64"/>
              <p:cNvSpPr/>
              <p:nvPr/>
            </p:nvSpPr>
            <p:spPr>
              <a:xfrm>
                <a:off x="2555345" y="3177785"/>
                <a:ext cx="50800" cy="9652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96520">
                    <a:moveTo>
                      <a:pt x="50495" y="0"/>
                    </a:moveTo>
                    <a:lnTo>
                      <a:pt x="19913" y="20446"/>
                    </a:lnTo>
                    <a:lnTo>
                      <a:pt x="19913" y="1422"/>
                    </a:lnTo>
                    <a:lnTo>
                      <a:pt x="0" y="1422"/>
                    </a:lnTo>
                    <a:lnTo>
                      <a:pt x="0" y="96011"/>
                    </a:lnTo>
                    <a:lnTo>
                      <a:pt x="19913" y="96011"/>
                    </a:lnTo>
                    <a:lnTo>
                      <a:pt x="19913" y="55473"/>
                    </a:lnTo>
                    <a:lnTo>
                      <a:pt x="20380" y="47796"/>
                    </a:lnTo>
                    <a:lnTo>
                      <a:pt x="39776" y="20091"/>
                    </a:lnTo>
                    <a:lnTo>
                      <a:pt x="49606" y="20091"/>
                    </a:lnTo>
                    <a:lnTo>
                      <a:pt x="50673" y="20091"/>
                    </a:lnTo>
                    <a:lnTo>
                      <a:pt x="50495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5" name="object 65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625915" y="3177782"/>
                <a:ext cx="152552" cy="96012"/>
              </a:xfrm>
              <a:prstGeom prst="rect">
                <a:avLst/>
              </a:prstGeom>
            </p:spPr>
          </p:pic>
          <p:pic>
            <p:nvPicPr>
              <p:cNvPr id="66" name="object 66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2799114" y="3177785"/>
                <a:ext cx="83731" cy="97434"/>
              </a:xfrm>
              <a:prstGeom prst="rect">
                <a:avLst/>
              </a:prstGeom>
            </p:spPr>
          </p:pic>
          <p:pic>
            <p:nvPicPr>
              <p:cNvPr id="67" name="object 67"/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2902031" y="3177783"/>
                <a:ext cx="75933" cy="97434"/>
              </a:xfrm>
              <a:prstGeom prst="rect">
                <a:avLst/>
              </a:prstGeom>
            </p:spPr>
          </p:pic>
        </p:grpSp>
        <p:pic>
          <p:nvPicPr>
            <p:cNvPr id="68" name="object 6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045287" y="3179204"/>
              <a:ext cx="99212" cy="13228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11666" y="3138843"/>
              <a:ext cx="1197479" cy="169447"/>
            </a:xfrm>
            <a:prstGeom prst="rect">
              <a:avLst/>
            </a:prstGeom>
          </p:spPr>
        </p:pic>
        <p:grpSp>
          <p:nvGrpSpPr>
            <p:cNvPr id="70" name="object 70"/>
            <p:cNvGrpSpPr/>
            <p:nvPr/>
          </p:nvGrpSpPr>
          <p:grpSpPr>
            <a:xfrm>
              <a:off x="4483228" y="3177783"/>
              <a:ext cx="328930" cy="130810"/>
              <a:chOff x="4483228" y="3177783"/>
              <a:chExt cx="328930" cy="130810"/>
            </a:xfrm>
          </p:grpSpPr>
          <p:pic>
            <p:nvPicPr>
              <p:cNvPr id="71" name="object 71"/>
              <p:cNvPicPr/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4483228" y="3177783"/>
                <a:ext cx="96723" cy="130505"/>
              </a:xfrm>
              <a:prstGeom prst="rect">
                <a:avLst/>
              </a:prstGeom>
            </p:spPr>
          </p:pic>
          <p:pic>
            <p:nvPicPr>
              <p:cNvPr id="72" name="object 72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4607681" y="3179207"/>
                <a:ext cx="87121" cy="96012"/>
              </a:xfrm>
              <a:prstGeom prst="rect">
                <a:avLst/>
              </a:prstGeom>
            </p:spPr>
          </p:pic>
          <p:pic>
            <p:nvPicPr>
              <p:cNvPr id="73" name="object 73"/>
              <p:cNvPicPr/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4717558" y="3177785"/>
                <a:ext cx="94056" cy="97434"/>
              </a:xfrm>
              <a:prstGeom prst="rect">
                <a:avLst/>
              </a:prstGeom>
            </p:spPr>
          </p:pic>
        </p:grpSp>
        <p:grpSp>
          <p:nvGrpSpPr>
            <p:cNvPr id="74" name="object 74"/>
            <p:cNvGrpSpPr/>
            <p:nvPr/>
          </p:nvGrpSpPr>
          <p:grpSpPr>
            <a:xfrm>
              <a:off x="4891040" y="3141865"/>
              <a:ext cx="652145" cy="170180"/>
              <a:chOff x="4891040" y="3141865"/>
              <a:chExt cx="652145" cy="170180"/>
            </a:xfrm>
          </p:grpSpPr>
          <p:pic>
            <p:nvPicPr>
              <p:cNvPr id="75" name="object 75"/>
              <p:cNvPicPr/>
              <p:nvPr/>
            </p:nvPicPr>
            <p:blipFill>
              <a:blip r:embed="rId32" cstate="print"/>
              <a:stretch>
                <a:fillRect/>
              </a:stretch>
            </p:blipFill>
            <p:spPr>
              <a:xfrm>
                <a:off x="4891040" y="3177782"/>
                <a:ext cx="267968" cy="134061"/>
              </a:xfrm>
              <a:prstGeom prst="rect">
                <a:avLst/>
              </a:prstGeom>
            </p:spPr>
          </p:pic>
          <p:pic>
            <p:nvPicPr>
              <p:cNvPr id="76" name="object 76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5186734" y="3179207"/>
                <a:ext cx="87121" cy="96012"/>
              </a:xfrm>
              <a:prstGeom prst="rect">
                <a:avLst/>
              </a:prstGeom>
            </p:spPr>
          </p:pic>
          <p:sp>
            <p:nvSpPr>
              <p:cNvPr id="77" name="object 77"/>
              <p:cNvSpPr/>
              <p:nvPr/>
            </p:nvSpPr>
            <p:spPr>
              <a:xfrm>
                <a:off x="5302656" y="3141865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8" name="object 78"/>
              <p:cNvPicPr/>
              <p:nvPr/>
            </p:nvPicPr>
            <p:blipFill>
              <a:blip r:embed="rId33" cstate="print"/>
              <a:stretch>
                <a:fillRect/>
              </a:stretch>
            </p:blipFill>
            <p:spPr>
              <a:xfrm>
                <a:off x="5344261" y="3177785"/>
                <a:ext cx="83731" cy="97434"/>
              </a:xfrm>
              <a:prstGeom prst="rect">
                <a:avLst/>
              </a:prstGeom>
            </p:spPr>
          </p:pic>
          <p:pic>
            <p:nvPicPr>
              <p:cNvPr id="79" name="object 7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455746" y="3177782"/>
                <a:ext cx="87121" cy="96012"/>
              </a:xfrm>
              <a:prstGeom prst="rect">
                <a:avLst/>
              </a:prstGeom>
            </p:spPr>
          </p:pic>
        </p:grpSp>
        <p:grpSp>
          <p:nvGrpSpPr>
            <p:cNvPr id="80" name="object 80"/>
            <p:cNvGrpSpPr/>
            <p:nvPr/>
          </p:nvGrpSpPr>
          <p:grpSpPr>
            <a:xfrm>
              <a:off x="1082860" y="3419082"/>
              <a:ext cx="307975" cy="97790"/>
              <a:chOff x="1082860" y="3419082"/>
              <a:chExt cx="307975" cy="97790"/>
            </a:xfrm>
          </p:grpSpPr>
          <p:pic>
            <p:nvPicPr>
              <p:cNvPr id="81" name="object 81"/>
              <p:cNvPicPr/>
              <p:nvPr/>
            </p:nvPicPr>
            <p:blipFill>
              <a:blip r:embed="rId31" cstate="print"/>
              <a:stretch>
                <a:fillRect/>
              </a:stretch>
            </p:blipFill>
            <p:spPr>
              <a:xfrm>
                <a:off x="1082860" y="3420507"/>
                <a:ext cx="87122" cy="96012"/>
              </a:xfrm>
              <a:prstGeom prst="rect">
                <a:avLst/>
              </a:prstGeom>
            </p:spPr>
          </p:pic>
          <p:pic>
            <p:nvPicPr>
              <p:cNvPr id="82" name="object 82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198789" y="3419082"/>
                <a:ext cx="87122" cy="96012"/>
              </a:xfrm>
              <a:prstGeom prst="rect">
                <a:avLst/>
              </a:prstGeom>
            </p:spPr>
          </p:pic>
          <p:pic>
            <p:nvPicPr>
              <p:cNvPr id="83" name="object 83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306541" y="3419084"/>
                <a:ext cx="83731" cy="97434"/>
              </a:xfrm>
              <a:prstGeom prst="rect">
                <a:avLst/>
              </a:prstGeom>
            </p:spPr>
          </p:pic>
        </p:grpSp>
        <p:grpSp>
          <p:nvGrpSpPr>
            <p:cNvPr id="84" name="object 84"/>
            <p:cNvGrpSpPr/>
            <p:nvPr/>
          </p:nvGrpSpPr>
          <p:grpSpPr>
            <a:xfrm>
              <a:off x="1484614" y="3380143"/>
              <a:ext cx="854710" cy="153670"/>
              <a:chOff x="1484614" y="3380143"/>
              <a:chExt cx="854710" cy="153670"/>
            </a:xfrm>
          </p:grpSpPr>
          <p:pic>
            <p:nvPicPr>
              <p:cNvPr id="85" name="object 85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484614" y="3419085"/>
                <a:ext cx="83731" cy="97434"/>
              </a:xfrm>
              <a:prstGeom prst="rect">
                <a:avLst/>
              </a:prstGeom>
            </p:spPr>
          </p:pic>
          <p:pic>
            <p:nvPicPr>
              <p:cNvPr id="86" name="object 86"/>
              <p:cNvPicPr/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>
                <a:off x="1589855" y="3380143"/>
                <a:ext cx="356127" cy="136376"/>
              </a:xfrm>
              <a:prstGeom prst="rect">
                <a:avLst/>
              </a:prstGeom>
            </p:spPr>
          </p:pic>
          <p:pic>
            <p:nvPicPr>
              <p:cNvPr id="87" name="object 87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965900" y="3383169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88" name="object 88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2084317" y="3419085"/>
                <a:ext cx="83731" cy="97434"/>
              </a:xfrm>
              <a:prstGeom prst="rect">
                <a:avLst/>
              </a:prstGeom>
            </p:spPr>
          </p:pic>
          <p:pic>
            <p:nvPicPr>
              <p:cNvPr id="89" name="object 89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2189750" y="3383169"/>
                <a:ext cx="96723" cy="133350"/>
              </a:xfrm>
              <a:prstGeom prst="rect">
                <a:avLst/>
              </a:prstGeom>
            </p:spPr>
          </p:pic>
          <p:sp>
            <p:nvSpPr>
              <p:cNvPr id="90" name="object 90"/>
              <p:cNvSpPr/>
              <p:nvPr/>
            </p:nvSpPr>
            <p:spPr>
              <a:xfrm>
                <a:off x="2312602" y="3490202"/>
                <a:ext cx="2667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26669" h="43814">
                    <a:moveTo>
                      <a:pt x="16713" y="0"/>
                    </a:moveTo>
                    <a:lnTo>
                      <a:pt x="9601" y="0"/>
                    </a:lnTo>
                    <a:lnTo>
                      <a:pt x="6527" y="1282"/>
                    </a:lnTo>
                    <a:lnTo>
                      <a:pt x="1308" y="6375"/>
                    </a:lnTo>
                    <a:lnTo>
                      <a:pt x="0" y="9550"/>
                    </a:lnTo>
                    <a:lnTo>
                      <a:pt x="0" y="13334"/>
                    </a:lnTo>
                    <a:lnTo>
                      <a:pt x="0" y="18910"/>
                    </a:lnTo>
                    <a:lnTo>
                      <a:pt x="2425" y="22821"/>
                    </a:lnTo>
                    <a:lnTo>
                      <a:pt x="7289" y="25069"/>
                    </a:lnTo>
                    <a:lnTo>
                      <a:pt x="723" y="43560"/>
                    </a:lnTo>
                    <a:lnTo>
                      <a:pt x="11023" y="43560"/>
                    </a:lnTo>
                    <a:lnTo>
                      <a:pt x="21691" y="25958"/>
                    </a:lnTo>
                    <a:lnTo>
                      <a:pt x="24892" y="20866"/>
                    </a:lnTo>
                    <a:lnTo>
                      <a:pt x="26492" y="16535"/>
                    </a:lnTo>
                    <a:lnTo>
                      <a:pt x="26492" y="9423"/>
                    </a:lnTo>
                    <a:lnTo>
                      <a:pt x="25158" y="6375"/>
                    </a:lnTo>
                    <a:lnTo>
                      <a:pt x="19837" y="1282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91" name="object 91"/>
            <p:cNvGrpSpPr/>
            <p:nvPr/>
          </p:nvGrpSpPr>
          <p:grpSpPr>
            <a:xfrm>
              <a:off x="2430393" y="3390814"/>
              <a:ext cx="551180" cy="125730"/>
              <a:chOff x="2430393" y="3390814"/>
              <a:chExt cx="551180" cy="125730"/>
            </a:xfrm>
          </p:grpSpPr>
          <p:pic>
            <p:nvPicPr>
              <p:cNvPr id="92" name="object 92"/>
              <p:cNvPicPr/>
              <p:nvPr/>
            </p:nvPicPr>
            <p:blipFill>
              <a:blip r:embed="rId35" cstate="print"/>
              <a:stretch>
                <a:fillRect/>
              </a:stretch>
            </p:blipFill>
            <p:spPr>
              <a:xfrm>
                <a:off x="2430393" y="3390814"/>
                <a:ext cx="477752" cy="125707"/>
              </a:xfrm>
              <a:prstGeom prst="rect">
                <a:avLst/>
              </a:prstGeom>
            </p:spPr>
          </p:pic>
          <p:sp>
            <p:nvSpPr>
              <p:cNvPr id="93" name="object 93"/>
              <p:cNvSpPr/>
              <p:nvPr/>
            </p:nvSpPr>
            <p:spPr>
              <a:xfrm>
                <a:off x="2930726" y="3419084"/>
                <a:ext cx="50800" cy="9652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96520">
                    <a:moveTo>
                      <a:pt x="50495" y="0"/>
                    </a:moveTo>
                    <a:lnTo>
                      <a:pt x="19913" y="20446"/>
                    </a:lnTo>
                    <a:lnTo>
                      <a:pt x="19913" y="1422"/>
                    </a:lnTo>
                    <a:lnTo>
                      <a:pt x="0" y="1422"/>
                    </a:lnTo>
                    <a:lnTo>
                      <a:pt x="0" y="96011"/>
                    </a:lnTo>
                    <a:lnTo>
                      <a:pt x="19913" y="96011"/>
                    </a:lnTo>
                    <a:lnTo>
                      <a:pt x="19913" y="55473"/>
                    </a:lnTo>
                    <a:lnTo>
                      <a:pt x="20380" y="47796"/>
                    </a:lnTo>
                    <a:lnTo>
                      <a:pt x="39776" y="20091"/>
                    </a:lnTo>
                    <a:lnTo>
                      <a:pt x="49606" y="20091"/>
                    </a:lnTo>
                    <a:lnTo>
                      <a:pt x="50673" y="20091"/>
                    </a:lnTo>
                    <a:lnTo>
                      <a:pt x="50495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94" name="object 9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68791" y="3419087"/>
              <a:ext cx="99568" cy="97434"/>
            </a:xfrm>
            <a:prstGeom prst="rect">
              <a:avLst/>
            </a:prstGeom>
          </p:spPr>
        </p:pic>
        <p:grpSp>
          <p:nvGrpSpPr>
            <p:cNvPr id="95" name="object 95"/>
            <p:cNvGrpSpPr/>
            <p:nvPr/>
          </p:nvGrpSpPr>
          <p:grpSpPr>
            <a:xfrm>
              <a:off x="3257536" y="3380143"/>
              <a:ext cx="627380" cy="136525"/>
              <a:chOff x="3257536" y="3380143"/>
              <a:chExt cx="627380" cy="136525"/>
            </a:xfrm>
          </p:grpSpPr>
          <p:pic>
            <p:nvPicPr>
              <p:cNvPr id="96" name="object 96"/>
              <p:cNvPicPr/>
              <p:nvPr/>
            </p:nvPicPr>
            <p:blipFill>
              <a:blip r:embed="rId36" cstate="print"/>
              <a:stretch>
                <a:fillRect/>
              </a:stretch>
            </p:blipFill>
            <p:spPr>
              <a:xfrm>
                <a:off x="3257536" y="3382637"/>
                <a:ext cx="83743" cy="133883"/>
              </a:xfrm>
              <a:prstGeom prst="rect">
                <a:avLst/>
              </a:prstGeom>
            </p:spPr>
          </p:pic>
          <p:pic>
            <p:nvPicPr>
              <p:cNvPr id="97" name="object 97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369014" y="3419082"/>
                <a:ext cx="152552" cy="96012"/>
              </a:xfrm>
              <a:prstGeom prst="rect">
                <a:avLst/>
              </a:prstGeom>
            </p:spPr>
          </p:pic>
          <p:pic>
            <p:nvPicPr>
              <p:cNvPr id="98" name="object 98"/>
              <p:cNvPicPr/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3549303" y="3383169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99" name="object 99"/>
              <p:cNvPicPr/>
              <p:nvPr/>
            </p:nvPicPr>
            <p:blipFill>
              <a:blip r:embed="rId38" cstate="print"/>
              <a:stretch>
                <a:fillRect/>
              </a:stretch>
            </p:blipFill>
            <p:spPr>
              <a:xfrm>
                <a:off x="3666312" y="3380143"/>
                <a:ext cx="218133" cy="136378"/>
              </a:xfrm>
              <a:prstGeom prst="rect">
                <a:avLst/>
              </a:prstGeom>
            </p:spPr>
          </p:pic>
        </p:grpSp>
        <p:grpSp>
          <p:nvGrpSpPr>
            <p:cNvPr id="100" name="object 100"/>
            <p:cNvGrpSpPr/>
            <p:nvPr/>
          </p:nvGrpSpPr>
          <p:grpSpPr>
            <a:xfrm>
              <a:off x="3974696" y="3380143"/>
              <a:ext cx="897890" cy="169545"/>
              <a:chOff x="3974696" y="3380143"/>
              <a:chExt cx="897890" cy="169545"/>
            </a:xfrm>
          </p:grpSpPr>
          <p:pic>
            <p:nvPicPr>
              <p:cNvPr id="101" name="object 101"/>
              <p:cNvPicPr/>
              <p:nvPr/>
            </p:nvPicPr>
            <p:blipFill>
              <a:blip r:embed="rId39" cstate="print"/>
              <a:stretch>
                <a:fillRect/>
              </a:stretch>
            </p:blipFill>
            <p:spPr>
              <a:xfrm>
                <a:off x="3974696" y="3419084"/>
                <a:ext cx="183313" cy="97435"/>
              </a:xfrm>
              <a:prstGeom prst="rect">
                <a:avLst/>
              </a:prstGeom>
            </p:spPr>
          </p:pic>
          <p:pic>
            <p:nvPicPr>
              <p:cNvPr id="102" name="object 102"/>
              <p:cNvPicPr/>
              <p:nvPr/>
            </p:nvPicPr>
            <p:blipFill>
              <a:blip r:embed="rId40" cstate="print"/>
              <a:stretch>
                <a:fillRect/>
              </a:stretch>
            </p:blipFill>
            <p:spPr>
              <a:xfrm>
                <a:off x="4180582" y="3419082"/>
                <a:ext cx="311165" cy="130507"/>
              </a:xfrm>
              <a:prstGeom prst="rect">
                <a:avLst/>
              </a:prstGeom>
            </p:spPr>
          </p:pic>
          <p:pic>
            <p:nvPicPr>
              <p:cNvPr id="103" name="object 103"/>
              <p:cNvPicPr/>
              <p:nvPr/>
            </p:nvPicPr>
            <p:blipFill>
              <a:blip r:embed="rId41" cstate="print"/>
              <a:stretch>
                <a:fillRect/>
              </a:stretch>
            </p:blipFill>
            <p:spPr>
              <a:xfrm>
                <a:off x="4512362" y="3380143"/>
                <a:ext cx="140105" cy="134955"/>
              </a:xfrm>
              <a:prstGeom prst="rect">
                <a:avLst/>
              </a:prstGeom>
            </p:spPr>
          </p:pic>
          <p:pic>
            <p:nvPicPr>
              <p:cNvPr id="104" name="object 104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672197" y="3419082"/>
                <a:ext cx="200032" cy="97439"/>
              </a:xfrm>
              <a:prstGeom prst="rect">
                <a:avLst/>
              </a:prstGeom>
            </p:spPr>
          </p:pic>
        </p:grpSp>
        <p:grpSp>
          <p:nvGrpSpPr>
            <p:cNvPr id="105" name="object 105"/>
            <p:cNvGrpSpPr/>
            <p:nvPr/>
          </p:nvGrpSpPr>
          <p:grpSpPr>
            <a:xfrm>
              <a:off x="4962493" y="3383169"/>
              <a:ext cx="586105" cy="133350"/>
              <a:chOff x="4962493" y="3383169"/>
              <a:chExt cx="586105" cy="133350"/>
            </a:xfrm>
          </p:grpSpPr>
          <p:pic>
            <p:nvPicPr>
              <p:cNvPr id="106" name="object 106"/>
              <p:cNvPicPr/>
              <p:nvPr/>
            </p:nvPicPr>
            <p:blipFill>
              <a:blip r:embed="rId42" cstate="print"/>
              <a:stretch>
                <a:fillRect/>
              </a:stretch>
            </p:blipFill>
            <p:spPr>
              <a:xfrm>
                <a:off x="4962493" y="3383169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107" name="object 107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5081977" y="3419085"/>
                <a:ext cx="94056" cy="97434"/>
              </a:xfrm>
              <a:prstGeom prst="rect">
                <a:avLst/>
              </a:prstGeom>
            </p:spPr>
          </p:pic>
          <p:pic>
            <p:nvPicPr>
              <p:cNvPr id="108" name="object 108"/>
              <p:cNvPicPr/>
              <p:nvPr/>
            </p:nvPicPr>
            <p:blipFill>
              <a:blip r:embed="rId43" cstate="print"/>
              <a:stretch>
                <a:fillRect/>
              </a:stretch>
            </p:blipFill>
            <p:spPr>
              <a:xfrm>
                <a:off x="5197901" y="3419082"/>
                <a:ext cx="87121" cy="96012"/>
              </a:xfrm>
              <a:prstGeom prst="rect">
                <a:avLst/>
              </a:prstGeom>
            </p:spPr>
          </p:pic>
          <p:pic>
            <p:nvPicPr>
              <p:cNvPr id="109" name="object 109"/>
              <p:cNvPicPr/>
              <p:nvPr/>
            </p:nvPicPr>
            <p:blipFill>
              <a:blip r:embed="rId44" cstate="print"/>
              <a:stretch>
                <a:fillRect/>
              </a:stretch>
            </p:blipFill>
            <p:spPr>
              <a:xfrm>
                <a:off x="5304219" y="3390814"/>
                <a:ext cx="243752" cy="125707"/>
              </a:xfrm>
              <a:prstGeom prst="rect">
                <a:avLst/>
              </a:prstGeom>
            </p:spPr>
          </p:pic>
        </p:grpSp>
        <p:grpSp>
          <p:nvGrpSpPr>
            <p:cNvPr id="110" name="object 110"/>
            <p:cNvGrpSpPr/>
            <p:nvPr/>
          </p:nvGrpSpPr>
          <p:grpSpPr>
            <a:xfrm>
              <a:off x="1077892" y="3624469"/>
              <a:ext cx="213995" cy="133350"/>
              <a:chOff x="1077892" y="3624469"/>
              <a:chExt cx="213995" cy="133350"/>
            </a:xfrm>
          </p:grpSpPr>
          <p:pic>
            <p:nvPicPr>
              <p:cNvPr id="111" name="object 111"/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1077892" y="3624469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112" name="object 112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197376" y="3660385"/>
                <a:ext cx="94056" cy="97434"/>
              </a:xfrm>
              <a:prstGeom prst="rect">
                <a:avLst/>
              </a:prstGeom>
            </p:spPr>
          </p:pic>
        </p:grpSp>
        <p:grpSp>
          <p:nvGrpSpPr>
            <p:cNvPr id="113" name="object 113"/>
            <p:cNvGrpSpPr/>
            <p:nvPr/>
          </p:nvGrpSpPr>
          <p:grpSpPr>
            <a:xfrm>
              <a:off x="1352066" y="3660382"/>
              <a:ext cx="203200" cy="97790"/>
              <a:chOff x="1352066" y="3660382"/>
              <a:chExt cx="203200" cy="97790"/>
            </a:xfrm>
          </p:grpSpPr>
          <p:pic>
            <p:nvPicPr>
              <p:cNvPr id="114" name="object 114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352066" y="3661807"/>
                <a:ext cx="87122" cy="96012"/>
              </a:xfrm>
              <a:prstGeom prst="rect">
                <a:avLst/>
              </a:prstGeom>
            </p:spPr>
          </p:pic>
          <p:pic>
            <p:nvPicPr>
              <p:cNvPr id="115" name="object 115"/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1467995" y="3660382"/>
                <a:ext cx="87122" cy="96012"/>
              </a:xfrm>
              <a:prstGeom prst="rect">
                <a:avLst/>
              </a:prstGeom>
            </p:spPr>
          </p:pic>
        </p:grpSp>
        <p:pic>
          <p:nvPicPr>
            <p:cNvPr id="116" name="object 11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22685" y="3621443"/>
              <a:ext cx="1792394" cy="169447"/>
            </a:xfrm>
            <a:prstGeom prst="rect">
              <a:avLst/>
            </a:prstGeom>
          </p:spPr>
        </p:pic>
        <p:grpSp>
          <p:nvGrpSpPr>
            <p:cNvPr id="117" name="object 117"/>
            <p:cNvGrpSpPr/>
            <p:nvPr/>
          </p:nvGrpSpPr>
          <p:grpSpPr>
            <a:xfrm>
              <a:off x="3483719" y="3621443"/>
              <a:ext cx="2067560" cy="169545"/>
              <a:chOff x="3483719" y="3621443"/>
              <a:chExt cx="2067560" cy="169545"/>
            </a:xfrm>
          </p:grpSpPr>
          <p:pic>
            <p:nvPicPr>
              <p:cNvPr id="118" name="object 118"/>
              <p:cNvPicPr/>
              <p:nvPr/>
            </p:nvPicPr>
            <p:blipFill>
              <a:blip r:embed="rId48" cstate="print"/>
              <a:stretch>
                <a:fillRect/>
              </a:stretch>
            </p:blipFill>
            <p:spPr>
              <a:xfrm>
                <a:off x="3483719" y="3621443"/>
                <a:ext cx="1622609" cy="169447"/>
              </a:xfrm>
              <a:prstGeom prst="rect">
                <a:avLst/>
              </a:prstGeom>
            </p:spPr>
          </p:pic>
          <p:sp>
            <p:nvSpPr>
              <p:cNvPr id="119" name="object 119"/>
              <p:cNvSpPr/>
              <p:nvPr/>
            </p:nvSpPr>
            <p:spPr>
              <a:xfrm>
                <a:off x="5129098" y="3624465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0" name="object 120"/>
              <p:cNvPicPr/>
              <p:nvPr/>
            </p:nvPicPr>
            <p:blipFill>
              <a:blip r:embed="rId49" cstate="print"/>
              <a:stretch>
                <a:fillRect/>
              </a:stretch>
            </p:blipFill>
            <p:spPr>
              <a:xfrm>
                <a:off x="5171770" y="3660382"/>
                <a:ext cx="306346" cy="97436"/>
              </a:xfrm>
              <a:prstGeom prst="rect">
                <a:avLst/>
              </a:prstGeom>
            </p:spPr>
          </p:pic>
          <p:sp>
            <p:nvSpPr>
              <p:cNvPr id="121" name="object 121"/>
              <p:cNvSpPr/>
              <p:nvPr/>
            </p:nvSpPr>
            <p:spPr>
              <a:xfrm>
                <a:off x="5499983" y="3660385"/>
                <a:ext cx="50800" cy="9652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96520">
                    <a:moveTo>
                      <a:pt x="50495" y="0"/>
                    </a:moveTo>
                    <a:lnTo>
                      <a:pt x="19913" y="20446"/>
                    </a:lnTo>
                    <a:lnTo>
                      <a:pt x="19913" y="1422"/>
                    </a:lnTo>
                    <a:lnTo>
                      <a:pt x="0" y="1422"/>
                    </a:lnTo>
                    <a:lnTo>
                      <a:pt x="0" y="96011"/>
                    </a:lnTo>
                    <a:lnTo>
                      <a:pt x="19913" y="96011"/>
                    </a:lnTo>
                    <a:lnTo>
                      <a:pt x="19913" y="55473"/>
                    </a:lnTo>
                    <a:lnTo>
                      <a:pt x="20380" y="47796"/>
                    </a:lnTo>
                    <a:lnTo>
                      <a:pt x="39776" y="20091"/>
                    </a:lnTo>
                    <a:lnTo>
                      <a:pt x="49606" y="20091"/>
                    </a:lnTo>
                    <a:lnTo>
                      <a:pt x="50673" y="20091"/>
                    </a:lnTo>
                    <a:lnTo>
                      <a:pt x="50495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22" name="object 122"/>
            <p:cNvGrpSpPr/>
            <p:nvPr/>
          </p:nvGrpSpPr>
          <p:grpSpPr>
            <a:xfrm>
              <a:off x="1083931" y="3865765"/>
              <a:ext cx="517525" cy="170180"/>
              <a:chOff x="1083931" y="3865765"/>
              <a:chExt cx="517525" cy="170180"/>
            </a:xfrm>
          </p:grpSpPr>
          <p:pic>
            <p:nvPicPr>
              <p:cNvPr id="123" name="object 123"/>
              <p:cNvPicPr/>
              <p:nvPr/>
            </p:nvPicPr>
            <p:blipFill>
              <a:blip r:embed="rId50" cstate="print"/>
              <a:stretch>
                <a:fillRect/>
              </a:stretch>
            </p:blipFill>
            <p:spPr>
              <a:xfrm>
                <a:off x="1083931" y="3901682"/>
                <a:ext cx="267954" cy="134061"/>
              </a:xfrm>
              <a:prstGeom prst="rect">
                <a:avLst/>
              </a:prstGeom>
            </p:spPr>
          </p:pic>
          <p:sp>
            <p:nvSpPr>
              <p:cNvPr id="124" name="object 124"/>
              <p:cNvSpPr/>
              <p:nvPr/>
            </p:nvSpPr>
            <p:spPr>
              <a:xfrm>
                <a:off x="1380680" y="3865765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19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5" name="object 125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1422293" y="3901684"/>
                <a:ext cx="83731" cy="97434"/>
              </a:xfrm>
              <a:prstGeom prst="rect">
                <a:avLst/>
              </a:prstGeom>
            </p:spPr>
          </p:pic>
          <p:pic>
            <p:nvPicPr>
              <p:cNvPr id="126" name="object 126"/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1525221" y="3901683"/>
                <a:ext cx="75933" cy="97434"/>
              </a:xfrm>
              <a:prstGeom prst="rect">
                <a:avLst/>
              </a:prstGeom>
            </p:spPr>
          </p:pic>
        </p:grpSp>
        <p:grpSp>
          <p:nvGrpSpPr>
            <p:cNvPr id="127" name="object 127"/>
            <p:cNvGrpSpPr/>
            <p:nvPr/>
          </p:nvGrpSpPr>
          <p:grpSpPr>
            <a:xfrm>
              <a:off x="1697904" y="3865765"/>
              <a:ext cx="503555" cy="133350"/>
              <a:chOff x="1697904" y="3865765"/>
              <a:chExt cx="503555" cy="133350"/>
            </a:xfrm>
          </p:grpSpPr>
          <p:pic>
            <p:nvPicPr>
              <p:cNvPr id="128" name="object 128"/>
              <p:cNvPicPr/>
              <p:nvPr/>
            </p:nvPicPr>
            <p:blipFill>
              <a:blip r:embed="rId51" cstate="print"/>
              <a:stretch>
                <a:fillRect/>
              </a:stretch>
            </p:blipFill>
            <p:spPr>
              <a:xfrm>
                <a:off x="1697904" y="3901682"/>
                <a:ext cx="88023" cy="97434"/>
              </a:xfrm>
              <a:prstGeom prst="rect">
                <a:avLst/>
              </a:prstGeom>
            </p:spPr>
          </p:pic>
          <p:sp>
            <p:nvSpPr>
              <p:cNvPr id="129" name="object 129"/>
              <p:cNvSpPr/>
              <p:nvPr/>
            </p:nvSpPr>
            <p:spPr>
              <a:xfrm>
                <a:off x="1806536" y="3865765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19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30" name="object 130"/>
              <p:cNvPicPr/>
              <p:nvPr/>
            </p:nvPicPr>
            <p:blipFill>
              <a:blip r:embed="rId52" cstate="print"/>
              <a:stretch>
                <a:fillRect/>
              </a:stretch>
            </p:blipFill>
            <p:spPr>
              <a:xfrm>
                <a:off x="1848152" y="3901684"/>
                <a:ext cx="83731" cy="97434"/>
              </a:xfrm>
              <a:prstGeom prst="rect">
                <a:avLst/>
              </a:prstGeom>
            </p:spPr>
          </p:pic>
          <p:pic>
            <p:nvPicPr>
              <p:cNvPr id="131" name="object 131"/>
              <p:cNvPicPr/>
              <p:nvPr/>
            </p:nvPicPr>
            <p:blipFill>
              <a:blip r:embed="rId53" cstate="print"/>
              <a:stretch>
                <a:fillRect/>
              </a:stretch>
            </p:blipFill>
            <p:spPr>
              <a:xfrm>
                <a:off x="1959622" y="3901684"/>
                <a:ext cx="146315" cy="97434"/>
              </a:xfrm>
              <a:prstGeom prst="rect">
                <a:avLst/>
              </a:prstGeom>
            </p:spPr>
          </p:pic>
          <p:pic>
            <p:nvPicPr>
              <p:cNvPr id="132" name="object 132"/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2125135" y="3901683"/>
                <a:ext cx="75933" cy="97434"/>
              </a:xfrm>
              <a:prstGeom prst="rect">
                <a:avLst/>
              </a:prstGeom>
            </p:spPr>
          </p:pic>
        </p:grpSp>
        <p:grpSp>
          <p:nvGrpSpPr>
            <p:cNvPr id="133" name="object 133"/>
            <p:cNvGrpSpPr/>
            <p:nvPr/>
          </p:nvGrpSpPr>
          <p:grpSpPr>
            <a:xfrm>
              <a:off x="2304045" y="3901685"/>
              <a:ext cx="370205" cy="130810"/>
              <a:chOff x="2304045" y="3901685"/>
              <a:chExt cx="370205" cy="130810"/>
            </a:xfrm>
          </p:grpSpPr>
          <p:pic>
            <p:nvPicPr>
              <p:cNvPr id="134" name="object 134"/>
              <p:cNvPicPr/>
              <p:nvPr/>
            </p:nvPicPr>
            <p:blipFill>
              <a:blip r:embed="rId54" cstate="print"/>
              <a:stretch>
                <a:fillRect/>
              </a:stretch>
            </p:blipFill>
            <p:spPr>
              <a:xfrm>
                <a:off x="2304045" y="3901685"/>
                <a:ext cx="196113" cy="130505"/>
              </a:xfrm>
              <a:prstGeom prst="rect">
                <a:avLst/>
              </a:prstGeom>
            </p:spPr>
          </p:pic>
          <p:pic>
            <p:nvPicPr>
              <p:cNvPr id="135" name="object 135"/>
              <p:cNvPicPr/>
              <p:nvPr/>
            </p:nvPicPr>
            <p:blipFill>
              <a:blip r:embed="rId55" cstate="print"/>
              <a:stretch>
                <a:fillRect/>
              </a:stretch>
            </p:blipFill>
            <p:spPr>
              <a:xfrm>
                <a:off x="2527898" y="3901685"/>
                <a:ext cx="146328" cy="97434"/>
              </a:xfrm>
              <a:prstGeom prst="rect">
                <a:avLst/>
              </a:prstGeom>
            </p:spPr>
          </p:pic>
        </p:grpSp>
        <p:grpSp>
          <p:nvGrpSpPr>
            <p:cNvPr id="136" name="object 136"/>
            <p:cNvGrpSpPr/>
            <p:nvPr/>
          </p:nvGrpSpPr>
          <p:grpSpPr>
            <a:xfrm>
              <a:off x="2776500" y="3862743"/>
              <a:ext cx="889000" cy="173355"/>
              <a:chOff x="2776500" y="3862743"/>
              <a:chExt cx="889000" cy="173355"/>
            </a:xfrm>
          </p:grpSpPr>
          <p:pic>
            <p:nvPicPr>
              <p:cNvPr id="137" name="object 137"/>
              <p:cNvPicPr/>
              <p:nvPr/>
            </p:nvPicPr>
            <p:blipFill>
              <a:blip r:embed="rId56" cstate="print"/>
              <a:stretch>
                <a:fillRect/>
              </a:stretch>
            </p:blipFill>
            <p:spPr>
              <a:xfrm>
                <a:off x="2776500" y="3901682"/>
                <a:ext cx="93357" cy="134061"/>
              </a:xfrm>
              <a:prstGeom prst="rect">
                <a:avLst/>
              </a:prstGeom>
            </p:spPr>
          </p:pic>
          <p:pic>
            <p:nvPicPr>
              <p:cNvPr id="138" name="object 138"/>
              <p:cNvPicPr/>
              <p:nvPr/>
            </p:nvPicPr>
            <p:blipFill>
              <a:blip r:embed="rId52" cstate="print"/>
              <a:stretch>
                <a:fillRect/>
              </a:stretch>
            </p:blipFill>
            <p:spPr>
              <a:xfrm>
                <a:off x="2891549" y="3901685"/>
                <a:ext cx="83731" cy="97434"/>
              </a:xfrm>
              <a:prstGeom prst="rect">
                <a:avLst/>
              </a:prstGeom>
            </p:spPr>
          </p:pic>
          <p:pic>
            <p:nvPicPr>
              <p:cNvPr id="139" name="object 139"/>
              <p:cNvPicPr/>
              <p:nvPr/>
            </p:nvPicPr>
            <p:blipFill>
              <a:blip r:embed="rId57" cstate="print"/>
              <a:stretch>
                <a:fillRect/>
              </a:stretch>
            </p:blipFill>
            <p:spPr>
              <a:xfrm>
                <a:off x="3003020" y="3901685"/>
                <a:ext cx="146314" cy="97434"/>
              </a:xfrm>
              <a:prstGeom prst="rect">
                <a:avLst/>
              </a:prstGeom>
            </p:spPr>
          </p:pic>
          <p:pic>
            <p:nvPicPr>
              <p:cNvPr id="140" name="object 140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3177075" y="3901682"/>
                <a:ext cx="87121" cy="96012"/>
              </a:xfrm>
              <a:prstGeom prst="rect">
                <a:avLst/>
              </a:prstGeom>
            </p:spPr>
          </p:pic>
          <p:pic>
            <p:nvPicPr>
              <p:cNvPr id="141" name="object 141"/>
              <p:cNvPicPr/>
              <p:nvPr/>
            </p:nvPicPr>
            <p:blipFill>
              <a:blip r:embed="rId59" cstate="print"/>
              <a:stretch>
                <a:fillRect/>
              </a:stretch>
            </p:blipFill>
            <p:spPr>
              <a:xfrm>
                <a:off x="3283394" y="3862743"/>
                <a:ext cx="104368" cy="136376"/>
              </a:xfrm>
              <a:prstGeom prst="rect">
                <a:avLst/>
              </a:prstGeom>
            </p:spPr>
          </p:pic>
          <p:pic>
            <p:nvPicPr>
              <p:cNvPr id="142" name="object 142"/>
              <p:cNvPicPr/>
              <p:nvPr/>
            </p:nvPicPr>
            <p:blipFill>
              <a:blip r:embed="rId60" cstate="print"/>
              <a:stretch>
                <a:fillRect/>
              </a:stretch>
            </p:blipFill>
            <p:spPr>
              <a:xfrm>
                <a:off x="3407150" y="3901685"/>
                <a:ext cx="179391" cy="97434"/>
              </a:xfrm>
              <a:prstGeom prst="rect">
                <a:avLst/>
              </a:prstGeom>
            </p:spPr>
          </p:pic>
          <p:sp>
            <p:nvSpPr>
              <p:cNvPr id="143" name="object 143"/>
              <p:cNvSpPr/>
              <p:nvPr/>
            </p:nvSpPr>
            <p:spPr>
              <a:xfrm>
                <a:off x="3614281" y="3901685"/>
                <a:ext cx="50800" cy="9652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96520">
                    <a:moveTo>
                      <a:pt x="50495" y="0"/>
                    </a:moveTo>
                    <a:lnTo>
                      <a:pt x="19913" y="20446"/>
                    </a:lnTo>
                    <a:lnTo>
                      <a:pt x="19913" y="1422"/>
                    </a:lnTo>
                    <a:lnTo>
                      <a:pt x="0" y="1422"/>
                    </a:lnTo>
                    <a:lnTo>
                      <a:pt x="0" y="96011"/>
                    </a:lnTo>
                    <a:lnTo>
                      <a:pt x="19913" y="96011"/>
                    </a:lnTo>
                    <a:lnTo>
                      <a:pt x="19913" y="55473"/>
                    </a:lnTo>
                    <a:lnTo>
                      <a:pt x="20380" y="47796"/>
                    </a:lnTo>
                    <a:lnTo>
                      <a:pt x="39776" y="20091"/>
                    </a:lnTo>
                    <a:lnTo>
                      <a:pt x="49606" y="20091"/>
                    </a:lnTo>
                    <a:lnTo>
                      <a:pt x="50673" y="20091"/>
                    </a:lnTo>
                    <a:lnTo>
                      <a:pt x="50495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44" name="object 144"/>
            <p:cNvGrpSpPr/>
            <p:nvPr/>
          </p:nvGrpSpPr>
          <p:grpSpPr>
            <a:xfrm>
              <a:off x="3759229" y="3865765"/>
              <a:ext cx="135890" cy="133350"/>
              <a:chOff x="3759229" y="3865765"/>
              <a:chExt cx="135890" cy="133350"/>
            </a:xfrm>
          </p:grpSpPr>
          <p:pic>
            <p:nvPicPr>
              <p:cNvPr id="145" name="object 145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3759229" y="3901684"/>
                <a:ext cx="94056" cy="97434"/>
              </a:xfrm>
              <a:prstGeom prst="rect">
                <a:avLst/>
              </a:prstGeom>
            </p:spPr>
          </p:pic>
          <p:sp>
            <p:nvSpPr>
              <p:cNvPr id="146" name="object 146"/>
              <p:cNvSpPr/>
              <p:nvPr/>
            </p:nvSpPr>
            <p:spPr>
              <a:xfrm>
                <a:off x="3875150" y="3865765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47" name="object 147"/>
            <p:cNvGrpSpPr/>
            <p:nvPr/>
          </p:nvGrpSpPr>
          <p:grpSpPr>
            <a:xfrm>
              <a:off x="3998055" y="3862743"/>
              <a:ext cx="1240790" cy="169545"/>
              <a:chOff x="3998055" y="3862743"/>
              <a:chExt cx="1240790" cy="169545"/>
            </a:xfrm>
          </p:grpSpPr>
          <p:pic>
            <p:nvPicPr>
              <p:cNvPr id="148" name="object 148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4105621" y="3903107"/>
                <a:ext cx="87121" cy="96012"/>
              </a:xfrm>
              <a:prstGeom prst="rect">
                <a:avLst/>
              </a:prstGeom>
            </p:spPr>
          </p:pic>
          <p:pic>
            <p:nvPicPr>
              <p:cNvPr id="149" name="object 149"/>
              <p:cNvPicPr/>
              <p:nvPr/>
            </p:nvPicPr>
            <p:blipFill>
              <a:blip r:embed="rId62" cstate="print"/>
              <a:stretch>
                <a:fillRect/>
              </a:stretch>
            </p:blipFill>
            <p:spPr>
              <a:xfrm>
                <a:off x="3998055" y="3901682"/>
                <a:ext cx="88023" cy="97434"/>
              </a:xfrm>
              <a:prstGeom prst="rect">
                <a:avLst/>
              </a:prstGeom>
            </p:spPr>
          </p:pic>
          <p:pic>
            <p:nvPicPr>
              <p:cNvPr id="150" name="object 150"/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4221551" y="3901682"/>
                <a:ext cx="152552" cy="96012"/>
              </a:xfrm>
              <a:prstGeom prst="rect">
                <a:avLst/>
              </a:prstGeom>
            </p:spPr>
          </p:pic>
          <p:pic>
            <p:nvPicPr>
              <p:cNvPr id="151" name="object 151"/>
              <p:cNvPicPr/>
              <p:nvPr/>
            </p:nvPicPr>
            <p:blipFill>
              <a:blip r:embed="rId64" cstate="print"/>
              <a:stretch>
                <a:fillRect/>
              </a:stretch>
            </p:blipFill>
            <p:spPr>
              <a:xfrm>
                <a:off x="4401840" y="3901685"/>
                <a:ext cx="96723" cy="130505"/>
              </a:xfrm>
              <a:prstGeom prst="rect">
                <a:avLst/>
              </a:prstGeom>
            </p:spPr>
          </p:pic>
          <p:sp>
            <p:nvSpPr>
              <p:cNvPr id="152" name="object 152"/>
              <p:cNvSpPr/>
              <p:nvPr/>
            </p:nvSpPr>
            <p:spPr>
              <a:xfrm>
                <a:off x="4521327" y="3862742"/>
                <a:ext cx="71755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w="71754" h="135254">
                    <a:moveTo>
                      <a:pt x="19913" y="3022"/>
                    </a:moveTo>
                    <a:lnTo>
                      <a:pt x="0" y="3022"/>
                    </a:lnTo>
                    <a:lnTo>
                      <a:pt x="0" y="134950"/>
                    </a:lnTo>
                    <a:lnTo>
                      <a:pt x="19913" y="134950"/>
                    </a:lnTo>
                    <a:lnTo>
                      <a:pt x="19913" y="3022"/>
                    </a:lnTo>
                    <a:close/>
                  </a:path>
                  <a:path w="71754" h="135254">
                    <a:moveTo>
                      <a:pt x="68630" y="40360"/>
                    </a:moveTo>
                    <a:lnTo>
                      <a:pt x="48717" y="40360"/>
                    </a:lnTo>
                    <a:lnTo>
                      <a:pt x="48717" y="134950"/>
                    </a:lnTo>
                    <a:lnTo>
                      <a:pt x="68630" y="134950"/>
                    </a:lnTo>
                    <a:lnTo>
                      <a:pt x="68630" y="40360"/>
                    </a:lnTo>
                    <a:close/>
                  </a:path>
                  <a:path w="71754" h="135254">
                    <a:moveTo>
                      <a:pt x="71475" y="9182"/>
                    </a:moveTo>
                    <a:lnTo>
                      <a:pt x="70231" y="6223"/>
                    </a:lnTo>
                    <a:lnTo>
                      <a:pt x="65239" y="1244"/>
                    </a:lnTo>
                    <a:lnTo>
                      <a:pt x="62280" y="0"/>
                    </a:lnTo>
                    <a:lnTo>
                      <a:pt x="55410" y="0"/>
                    </a:lnTo>
                    <a:lnTo>
                      <a:pt x="52451" y="1244"/>
                    </a:lnTo>
                    <a:lnTo>
                      <a:pt x="47472" y="6223"/>
                    </a:lnTo>
                    <a:lnTo>
                      <a:pt x="46228" y="9182"/>
                    </a:lnTo>
                    <a:lnTo>
                      <a:pt x="46228" y="16065"/>
                    </a:lnTo>
                    <a:lnTo>
                      <a:pt x="47472" y="19024"/>
                    </a:lnTo>
                    <a:lnTo>
                      <a:pt x="52451" y="24003"/>
                    </a:lnTo>
                    <a:lnTo>
                      <a:pt x="55410" y="25247"/>
                    </a:lnTo>
                    <a:lnTo>
                      <a:pt x="62280" y="25247"/>
                    </a:lnTo>
                    <a:lnTo>
                      <a:pt x="65239" y="24003"/>
                    </a:lnTo>
                    <a:lnTo>
                      <a:pt x="70231" y="19024"/>
                    </a:lnTo>
                    <a:lnTo>
                      <a:pt x="71475" y="16065"/>
                    </a:lnTo>
                    <a:lnTo>
                      <a:pt x="71475" y="9182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3" name="object 153"/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4618761" y="3901682"/>
                <a:ext cx="152552" cy="96012"/>
              </a:xfrm>
              <a:prstGeom prst="rect">
                <a:avLst/>
              </a:prstGeom>
            </p:spPr>
          </p:pic>
          <p:sp>
            <p:nvSpPr>
              <p:cNvPr id="154" name="object 154"/>
              <p:cNvSpPr/>
              <p:nvPr/>
            </p:nvSpPr>
            <p:spPr>
              <a:xfrm>
                <a:off x="4796574" y="3862743"/>
                <a:ext cx="25400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35254">
                    <a:moveTo>
                      <a:pt x="22390" y="40360"/>
                    </a:moveTo>
                    <a:lnTo>
                      <a:pt x="2476" y="40360"/>
                    </a:lnTo>
                    <a:lnTo>
                      <a:pt x="2476" y="134950"/>
                    </a:lnTo>
                    <a:lnTo>
                      <a:pt x="22390" y="134950"/>
                    </a:lnTo>
                    <a:lnTo>
                      <a:pt x="22390" y="40360"/>
                    </a:lnTo>
                    <a:close/>
                  </a:path>
                  <a:path w="25400" h="135254">
                    <a:moveTo>
                      <a:pt x="16040" y="0"/>
                    </a:moveTo>
                    <a:lnTo>
                      <a:pt x="9169" y="0"/>
                    </a:lnTo>
                    <a:lnTo>
                      <a:pt x="6210" y="1244"/>
                    </a:lnTo>
                    <a:lnTo>
                      <a:pt x="1231" y="6222"/>
                    </a:lnTo>
                    <a:lnTo>
                      <a:pt x="0" y="9182"/>
                    </a:lnTo>
                    <a:lnTo>
                      <a:pt x="0" y="16065"/>
                    </a:lnTo>
                    <a:lnTo>
                      <a:pt x="1231" y="19024"/>
                    </a:lnTo>
                    <a:lnTo>
                      <a:pt x="6210" y="24002"/>
                    </a:lnTo>
                    <a:lnTo>
                      <a:pt x="9169" y="25247"/>
                    </a:lnTo>
                    <a:lnTo>
                      <a:pt x="16040" y="25247"/>
                    </a:lnTo>
                    <a:lnTo>
                      <a:pt x="19011" y="24002"/>
                    </a:lnTo>
                    <a:lnTo>
                      <a:pt x="23990" y="19024"/>
                    </a:lnTo>
                    <a:lnTo>
                      <a:pt x="25234" y="16065"/>
                    </a:lnTo>
                    <a:lnTo>
                      <a:pt x="25234" y="9182"/>
                    </a:lnTo>
                    <a:lnTo>
                      <a:pt x="23990" y="6222"/>
                    </a:lnTo>
                    <a:lnTo>
                      <a:pt x="19011" y="1244"/>
                    </a:lnTo>
                    <a:lnTo>
                      <a:pt x="16040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5" name="object 155"/>
              <p:cNvPicPr/>
              <p:nvPr/>
            </p:nvPicPr>
            <p:blipFill>
              <a:blip r:embed="rId65" cstate="print"/>
              <a:stretch>
                <a:fillRect/>
              </a:stretch>
            </p:blipFill>
            <p:spPr>
              <a:xfrm>
                <a:off x="4841731" y="3901685"/>
                <a:ext cx="94056" cy="97434"/>
              </a:xfrm>
              <a:prstGeom prst="rect">
                <a:avLst/>
              </a:prstGeom>
            </p:spPr>
          </p:pic>
          <p:pic>
            <p:nvPicPr>
              <p:cNvPr id="156" name="object 156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4957655" y="3901682"/>
                <a:ext cx="87121" cy="96012"/>
              </a:xfrm>
              <a:prstGeom prst="rect">
                <a:avLst/>
              </a:prstGeom>
            </p:spPr>
          </p:pic>
          <p:pic>
            <p:nvPicPr>
              <p:cNvPr id="157" name="object 157"/>
              <p:cNvPicPr/>
              <p:nvPr/>
            </p:nvPicPr>
            <p:blipFill>
              <a:blip r:embed="rId66" cstate="print"/>
              <a:stretch>
                <a:fillRect/>
              </a:stretch>
            </p:blipFill>
            <p:spPr>
              <a:xfrm>
                <a:off x="5063973" y="3873415"/>
                <a:ext cx="174250" cy="125707"/>
              </a:xfrm>
              <a:prstGeom prst="rect">
                <a:avLst/>
              </a:prstGeom>
            </p:spPr>
          </p:pic>
        </p:grpSp>
        <p:grpSp>
          <p:nvGrpSpPr>
            <p:cNvPr id="158" name="object 158"/>
            <p:cNvGrpSpPr/>
            <p:nvPr/>
          </p:nvGrpSpPr>
          <p:grpSpPr>
            <a:xfrm>
              <a:off x="5335170" y="3865769"/>
              <a:ext cx="213995" cy="133350"/>
              <a:chOff x="5335170" y="3865769"/>
              <a:chExt cx="213995" cy="133350"/>
            </a:xfrm>
          </p:grpSpPr>
          <p:pic>
            <p:nvPicPr>
              <p:cNvPr id="159" name="object 159"/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5335170" y="3865769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160" name="object 160"/>
              <p:cNvPicPr/>
              <p:nvPr/>
            </p:nvPicPr>
            <p:blipFill>
              <a:blip r:embed="rId61" cstate="print"/>
              <a:stretch>
                <a:fillRect/>
              </a:stretch>
            </p:blipFill>
            <p:spPr>
              <a:xfrm>
                <a:off x="5454655" y="3901685"/>
                <a:ext cx="94056" cy="97434"/>
              </a:xfrm>
              <a:prstGeom prst="rect">
                <a:avLst/>
              </a:prstGeom>
            </p:spPr>
          </p:pic>
        </p:grpSp>
        <p:grpSp>
          <p:nvGrpSpPr>
            <p:cNvPr id="161" name="object 161"/>
            <p:cNvGrpSpPr/>
            <p:nvPr/>
          </p:nvGrpSpPr>
          <p:grpSpPr>
            <a:xfrm>
              <a:off x="1077892" y="4107069"/>
              <a:ext cx="816610" cy="133350"/>
              <a:chOff x="1077892" y="4107069"/>
              <a:chExt cx="816610" cy="133350"/>
            </a:xfrm>
          </p:grpSpPr>
          <p:pic>
            <p:nvPicPr>
              <p:cNvPr id="162" name="object 162"/>
              <p:cNvPicPr/>
              <p:nvPr/>
            </p:nvPicPr>
            <p:blipFill>
              <a:blip r:embed="rId45" cstate="print"/>
              <a:stretch>
                <a:fillRect/>
              </a:stretch>
            </p:blipFill>
            <p:spPr>
              <a:xfrm>
                <a:off x="1077892" y="4107069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163" name="object 163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197376" y="4142985"/>
                <a:ext cx="94056" cy="97434"/>
              </a:xfrm>
              <a:prstGeom prst="rect">
                <a:avLst/>
              </a:prstGeom>
            </p:spPr>
          </p:pic>
          <p:pic>
            <p:nvPicPr>
              <p:cNvPr id="164" name="object 164"/>
              <p:cNvPicPr/>
              <p:nvPr/>
            </p:nvPicPr>
            <p:blipFill>
              <a:blip r:embed="rId67" cstate="print"/>
              <a:stretch>
                <a:fillRect/>
              </a:stretch>
            </p:blipFill>
            <p:spPr>
              <a:xfrm>
                <a:off x="1313299" y="4142982"/>
                <a:ext cx="262260" cy="97436"/>
              </a:xfrm>
              <a:prstGeom prst="rect">
                <a:avLst/>
              </a:prstGeom>
            </p:spPr>
          </p:pic>
          <p:pic>
            <p:nvPicPr>
              <p:cNvPr id="165" name="object 165"/>
              <p:cNvPicPr/>
              <p:nvPr/>
            </p:nvPicPr>
            <p:blipFill>
              <a:blip r:embed="rId68" cstate="print"/>
              <a:stretch>
                <a:fillRect/>
              </a:stretch>
            </p:blipFill>
            <p:spPr>
              <a:xfrm>
                <a:off x="1596174" y="4107244"/>
                <a:ext cx="87122" cy="131749"/>
              </a:xfrm>
              <a:prstGeom prst="rect">
                <a:avLst/>
              </a:prstGeom>
            </p:spPr>
          </p:pic>
          <p:pic>
            <p:nvPicPr>
              <p:cNvPr id="166" name="object 166"/>
              <p:cNvPicPr/>
              <p:nvPr/>
            </p:nvPicPr>
            <p:blipFill>
              <a:blip r:embed="rId69" cstate="print"/>
              <a:stretch>
                <a:fillRect/>
              </a:stretch>
            </p:blipFill>
            <p:spPr>
              <a:xfrm>
                <a:off x="1704806" y="4142983"/>
                <a:ext cx="189539" cy="97438"/>
              </a:xfrm>
              <a:prstGeom prst="rect">
                <a:avLst/>
              </a:prstGeom>
            </p:spPr>
          </p:pic>
        </p:grpSp>
        <p:pic>
          <p:nvPicPr>
            <p:cNvPr id="167" name="object 167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999844" y="4144404"/>
              <a:ext cx="99212" cy="132283"/>
            </a:xfrm>
            <a:prstGeom prst="rect">
              <a:avLst/>
            </a:prstGeom>
          </p:spPr>
        </p:pic>
        <p:grpSp>
          <p:nvGrpSpPr>
            <p:cNvPr id="168" name="object 168"/>
            <p:cNvGrpSpPr/>
            <p:nvPr/>
          </p:nvGrpSpPr>
          <p:grpSpPr>
            <a:xfrm>
              <a:off x="2204211" y="4104043"/>
              <a:ext cx="1165860" cy="173355"/>
              <a:chOff x="2204211" y="4104043"/>
              <a:chExt cx="1165860" cy="173355"/>
            </a:xfrm>
          </p:grpSpPr>
          <p:pic>
            <p:nvPicPr>
              <p:cNvPr id="169" name="object 169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04211" y="4142987"/>
                <a:ext cx="99568" cy="97434"/>
              </a:xfrm>
              <a:prstGeom prst="rect">
                <a:avLst/>
              </a:prstGeom>
            </p:spPr>
          </p:pic>
          <p:pic>
            <p:nvPicPr>
              <p:cNvPr id="170" name="object 170"/>
              <p:cNvPicPr/>
              <p:nvPr/>
            </p:nvPicPr>
            <p:blipFill>
              <a:blip r:embed="rId37" cstate="print"/>
              <a:stretch>
                <a:fillRect/>
              </a:stretch>
            </p:blipFill>
            <p:spPr>
              <a:xfrm>
                <a:off x="2326358" y="4107069"/>
                <a:ext cx="96723" cy="133350"/>
              </a:xfrm>
              <a:prstGeom prst="rect">
                <a:avLst/>
              </a:prstGeom>
            </p:spPr>
          </p:pic>
          <p:sp>
            <p:nvSpPr>
              <p:cNvPr id="171" name="object 171"/>
              <p:cNvSpPr/>
              <p:nvPr/>
            </p:nvSpPr>
            <p:spPr>
              <a:xfrm>
                <a:off x="2445829" y="4104043"/>
                <a:ext cx="71755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w="71755" h="135254">
                    <a:moveTo>
                      <a:pt x="19926" y="3022"/>
                    </a:moveTo>
                    <a:lnTo>
                      <a:pt x="0" y="3022"/>
                    </a:lnTo>
                    <a:lnTo>
                      <a:pt x="0" y="134950"/>
                    </a:lnTo>
                    <a:lnTo>
                      <a:pt x="19926" y="134950"/>
                    </a:lnTo>
                    <a:lnTo>
                      <a:pt x="19926" y="3022"/>
                    </a:lnTo>
                    <a:close/>
                  </a:path>
                  <a:path w="71755" h="135254">
                    <a:moveTo>
                      <a:pt x="68643" y="40360"/>
                    </a:moveTo>
                    <a:lnTo>
                      <a:pt x="48729" y="40360"/>
                    </a:lnTo>
                    <a:lnTo>
                      <a:pt x="48729" y="134950"/>
                    </a:lnTo>
                    <a:lnTo>
                      <a:pt x="68643" y="134950"/>
                    </a:lnTo>
                    <a:lnTo>
                      <a:pt x="68643" y="40360"/>
                    </a:lnTo>
                    <a:close/>
                  </a:path>
                  <a:path w="71755" h="135254">
                    <a:moveTo>
                      <a:pt x="71488" y="9182"/>
                    </a:moveTo>
                    <a:lnTo>
                      <a:pt x="70243" y="6223"/>
                    </a:lnTo>
                    <a:lnTo>
                      <a:pt x="65265" y="1244"/>
                    </a:lnTo>
                    <a:lnTo>
                      <a:pt x="62293" y="0"/>
                    </a:lnTo>
                    <a:lnTo>
                      <a:pt x="55422" y="0"/>
                    </a:lnTo>
                    <a:lnTo>
                      <a:pt x="52463" y="1244"/>
                    </a:lnTo>
                    <a:lnTo>
                      <a:pt x="47485" y="6223"/>
                    </a:lnTo>
                    <a:lnTo>
                      <a:pt x="46253" y="9182"/>
                    </a:lnTo>
                    <a:lnTo>
                      <a:pt x="46253" y="16065"/>
                    </a:lnTo>
                    <a:lnTo>
                      <a:pt x="47485" y="19024"/>
                    </a:lnTo>
                    <a:lnTo>
                      <a:pt x="52463" y="24003"/>
                    </a:lnTo>
                    <a:lnTo>
                      <a:pt x="55422" y="25247"/>
                    </a:lnTo>
                    <a:lnTo>
                      <a:pt x="62293" y="25247"/>
                    </a:lnTo>
                    <a:lnTo>
                      <a:pt x="65265" y="24003"/>
                    </a:lnTo>
                    <a:lnTo>
                      <a:pt x="70243" y="19024"/>
                    </a:lnTo>
                    <a:lnTo>
                      <a:pt x="71488" y="16065"/>
                    </a:lnTo>
                    <a:lnTo>
                      <a:pt x="71488" y="9182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2" name="object 172"/>
              <p:cNvPicPr/>
              <p:nvPr/>
            </p:nvPicPr>
            <p:blipFill>
              <a:blip r:embed="rId71" cstate="print"/>
              <a:stretch>
                <a:fillRect/>
              </a:stretch>
            </p:blipFill>
            <p:spPr>
              <a:xfrm>
                <a:off x="2537407" y="4142982"/>
                <a:ext cx="93357" cy="134061"/>
              </a:xfrm>
              <a:prstGeom prst="rect">
                <a:avLst/>
              </a:prstGeom>
            </p:spPr>
          </p:pic>
          <p:pic>
            <p:nvPicPr>
              <p:cNvPr id="173" name="object 173"/>
              <p:cNvPicPr/>
              <p:nvPr/>
            </p:nvPicPr>
            <p:blipFill>
              <a:blip r:embed="rId72" cstate="print"/>
              <a:stretch>
                <a:fillRect/>
              </a:stretch>
            </p:blipFill>
            <p:spPr>
              <a:xfrm>
                <a:off x="2652457" y="4142985"/>
                <a:ext cx="83731" cy="97434"/>
              </a:xfrm>
              <a:prstGeom prst="rect">
                <a:avLst/>
              </a:prstGeom>
            </p:spPr>
          </p:pic>
          <p:pic>
            <p:nvPicPr>
              <p:cNvPr id="174" name="object 174"/>
              <p:cNvPicPr/>
              <p:nvPr/>
            </p:nvPicPr>
            <p:blipFill>
              <a:blip r:embed="rId73" cstate="print"/>
              <a:stretch>
                <a:fillRect/>
              </a:stretch>
            </p:blipFill>
            <p:spPr>
              <a:xfrm>
                <a:off x="2757697" y="4104043"/>
                <a:ext cx="131387" cy="136373"/>
              </a:xfrm>
              <a:prstGeom prst="rect">
                <a:avLst/>
              </a:prstGeom>
            </p:spPr>
          </p:pic>
          <p:pic>
            <p:nvPicPr>
              <p:cNvPr id="175" name="object 175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908825" y="4142987"/>
                <a:ext cx="99568" cy="97434"/>
              </a:xfrm>
              <a:prstGeom prst="rect">
                <a:avLst/>
              </a:prstGeom>
            </p:spPr>
          </p:pic>
          <p:pic>
            <p:nvPicPr>
              <p:cNvPr id="176" name="object 176"/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3030975" y="4142982"/>
                <a:ext cx="87122" cy="96012"/>
              </a:xfrm>
              <a:prstGeom prst="rect">
                <a:avLst/>
              </a:prstGeom>
            </p:spPr>
          </p:pic>
          <p:pic>
            <p:nvPicPr>
              <p:cNvPr id="177" name="object 177"/>
              <p:cNvPicPr/>
              <p:nvPr/>
            </p:nvPicPr>
            <p:blipFill>
              <a:blip r:embed="rId74" cstate="print"/>
              <a:stretch>
                <a:fillRect/>
              </a:stretch>
            </p:blipFill>
            <p:spPr>
              <a:xfrm>
                <a:off x="3139794" y="4142984"/>
                <a:ext cx="183314" cy="97435"/>
              </a:xfrm>
              <a:prstGeom prst="rect">
                <a:avLst/>
              </a:prstGeom>
            </p:spPr>
          </p:pic>
          <p:sp>
            <p:nvSpPr>
              <p:cNvPr id="178" name="object 178"/>
              <p:cNvSpPr/>
              <p:nvPr/>
            </p:nvSpPr>
            <p:spPr>
              <a:xfrm>
                <a:off x="3343014" y="4214102"/>
                <a:ext cx="2667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26670" h="43814">
                    <a:moveTo>
                      <a:pt x="16713" y="0"/>
                    </a:moveTo>
                    <a:lnTo>
                      <a:pt x="9601" y="0"/>
                    </a:lnTo>
                    <a:lnTo>
                      <a:pt x="6527" y="1282"/>
                    </a:lnTo>
                    <a:lnTo>
                      <a:pt x="1308" y="6375"/>
                    </a:lnTo>
                    <a:lnTo>
                      <a:pt x="0" y="9550"/>
                    </a:lnTo>
                    <a:lnTo>
                      <a:pt x="0" y="13335"/>
                    </a:lnTo>
                    <a:lnTo>
                      <a:pt x="0" y="18910"/>
                    </a:lnTo>
                    <a:lnTo>
                      <a:pt x="2425" y="22821"/>
                    </a:lnTo>
                    <a:lnTo>
                      <a:pt x="7289" y="25069"/>
                    </a:lnTo>
                    <a:lnTo>
                      <a:pt x="723" y="43561"/>
                    </a:lnTo>
                    <a:lnTo>
                      <a:pt x="11023" y="43561"/>
                    </a:lnTo>
                    <a:lnTo>
                      <a:pt x="21691" y="25958"/>
                    </a:lnTo>
                    <a:lnTo>
                      <a:pt x="24892" y="20866"/>
                    </a:lnTo>
                    <a:lnTo>
                      <a:pt x="26492" y="16535"/>
                    </a:lnTo>
                    <a:lnTo>
                      <a:pt x="26492" y="9423"/>
                    </a:lnTo>
                    <a:lnTo>
                      <a:pt x="25158" y="6375"/>
                    </a:lnTo>
                    <a:lnTo>
                      <a:pt x="19837" y="1282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79" name="object 179"/>
            <p:cNvGrpSpPr/>
            <p:nvPr/>
          </p:nvGrpSpPr>
          <p:grpSpPr>
            <a:xfrm>
              <a:off x="3484257" y="4107426"/>
              <a:ext cx="242570" cy="133350"/>
              <a:chOff x="3484257" y="4107426"/>
              <a:chExt cx="242570" cy="133350"/>
            </a:xfrm>
          </p:grpSpPr>
          <p:pic>
            <p:nvPicPr>
              <p:cNvPr id="180" name="object 180"/>
              <p:cNvPicPr/>
              <p:nvPr/>
            </p:nvPicPr>
            <p:blipFill>
              <a:blip r:embed="rId75" cstate="print"/>
              <a:stretch>
                <a:fillRect/>
              </a:stretch>
            </p:blipFill>
            <p:spPr>
              <a:xfrm>
                <a:off x="3587186" y="4142983"/>
                <a:ext cx="75933" cy="97434"/>
              </a:xfrm>
              <a:prstGeom prst="rect">
                <a:avLst/>
              </a:prstGeom>
            </p:spPr>
          </p:pic>
          <p:pic>
            <p:nvPicPr>
              <p:cNvPr id="181" name="object 181"/>
              <p:cNvPicPr/>
              <p:nvPr/>
            </p:nvPicPr>
            <p:blipFill>
              <a:blip r:embed="rId76" cstate="print"/>
              <a:stretch>
                <a:fillRect/>
              </a:stretch>
            </p:blipFill>
            <p:spPr>
              <a:xfrm>
                <a:off x="3484257" y="4142985"/>
                <a:ext cx="83731" cy="97434"/>
              </a:xfrm>
              <a:prstGeom prst="rect">
                <a:avLst/>
              </a:prstGeom>
            </p:spPr>
          </p:pic>
          <p:sp>
            <p:nvSpPr>
              <p:cNvPr id="182" name="object 182"/>
              <p:cNvSpPr/>
              <p:nvPr/>
            </p:nvSpPr>
            <p:spPr>
              <a:xfrm>
                <a:off x="3685696" y="4107426"/>
                <a:ext cx="41275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41275" h="132079">
                    <a:moveTo>
                      <a:pt x="21513" y="0"/>
                    </a:moveTo>
                    <a:lnTo>
                      <a:pt x="2667" y="24891"/>
                    </a:lnTo>
                    <a:lnTo>
                      <a:pt x="19380" y="24891"/>
                    </a:lnTo>
                    <a:lnTo>
                      <a:pt x="41071" y="8712"/>
                    </a:lnTo>
                    <a:lnTo>
                      <a:pt x="21513" y="0"/>
                    </a:lnTo>
                    <a:close/>
                  </a:path>
                  <a:path w="41275" h="132079">
                    <a:moveTo>
                      <a:pt x="19913" y="36982"/>
                    </a:moveTo>
                    <a:lnTo>
                      <a:pt x="0" y="36982"/>
                    </a:lnTo>
                    <a:lnTo>
                      <a:pt x="0" y="131571"/>
                    </a:lnTo>
                    <a:lnTo>
                      <a:pt x="19913" y="131571"/>
                    </a:lnTo>
                    <a:lnTo>
                      <a:pt x="19913" y="36982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83" name="object 183"/>
            <p:cNvGrpSpPr/>
            <p:nvPr/>
          </p:nvGrpSpPr>
          <p:grpSpPr>
            <a:xfrm>
              <a:off x="3823901" y="4142982"/>
              <a:ext cx="496570" cy="97790"/>
              <a:chOff x="3823901" y="4142982"/>
              <a:chExt cx="496570" cy="97790"/>
            </a:xfrm>
          </p:grpSpPr>
          <p:pic>
            <p:nvPicPr>
              <p:cNvPr id="184" name="object 184"/>
              <p:cNvPicPr/>
              <p:nvPr/>
            </p:nvPicPr>
            <p:blipFill>
              <a:blip r:embed="rId77" cstate="print"/>
              <a:stretch>
                <a:fillRect/>
              </a:stretch>
            </p:blipFill>
            <p:spPr>
              <a:xfrm>
                <a:off x="3823901" y="4142982"/>
                <a:ext cx="200021" cy="97439"/>
              </a:xfrm>
              <a:prstGeom prst="rect">
                <a:avLst/>
              </a:prstGeom>
            </p:spPr>
          </p:pic>
          <p:pic>
            <p:nvPicPr>
              <p:cNvPr id="185" name="object 185"/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4046517" y="4142982"/>
                <a:ext cx="152552" cy="96012"/>
              </a:xfrm>
              <a:prstGeom prst="rect">
                <a:avLst/>
              </a:prstGeom>
            </p:spPr>
          </p:pic>
          <p:pic>
            <p:nvPicPr>
              <p:cNvPr id="186" name="object 186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220572" y="4142987"/>
                <a:ext cx="99568" cy="97434"/>
              </a:xfrm>
              <a:prstGeom prst="rect">
                <a:avLst/>
              </a:prstGeom>
            </p:spPr>
          </p:pic>
        </p:grpSp>
        <p:grpSp>
          <p:nvGrpSpPr>
            <p:cNvPr id="187" name="object 187"/>
            <p:cNvGrpSpPr/>
            <p:nvPr/>
          </p:nvGrpSpPr>
          <p:grpSpPr>
            <a:xfrm>
              <a:off x="4438468" y="4114714"/>
              <a:ext cx="857885" cy="125730"/>
              <a:chOff x="4438468" y="4114714"/>
              <a:chExt cx="857885" cy="125730"/>
            </a:xfrm>
          </p:grpSpPr>
          <p:pic>
            <p:nvPicPr>
              <p:cNvPr id="188" name="object 188"/>
              <p:cNvPicPr/>
              <p:nvPr/>
            </p:nvPicPr>
            <p:blipFill>
              <a:blip r:embed="rId63" cstate="print"/>
              <a:stretch>
                <a:fillRect/>
              </a:stretch>
            </p:blipFill>
            <p:spPr>
              <a:xfrm>
                <a:off x="4438468" y="4142982"/>
                <a:ext cx="152552" cy="96012"/>
              </a:xfrm>
              <a:prstGeom prst="rect">
                <a:avLst/>
              </a:prstGeom>
            </p:spPr>
          </p:pic>
          <p:pic>
            <p:nvPicPr>
              <p:cNvPr id="189" name="object 189"/>
              <p:cNvPicPr/>
              <p:nvPr/>
            </p:nvPicPr>
            <p:blipFill>
              <a:blip r:embed="rId78" cstate="print"/>
              <a:stretch>
                <a:fillRect/>
              </a:stretch>
            </p:blipFill>
            <p:spPr>
              <a:xfrm>
                <a:off x="4611642" y="4142984"/>
                <a:ext cx="83731" cy="97434"/>
              </a:xfrm>
              <a:prstGeom prst="rect">
                <a:avLst/>
              </a:prstGeom>
            </p:spPr>
          </p:pic>
          <p:pic>
            <p:nvPicPr>
              <p:cNvPr id="190" name="object 190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4723127" y="4142982"/>
                <a:ext cx="87121" cy="96012"/>
              </a:xfrm>
              <a:prstGeom prst="rect">
                <a:avLst/>
              </a:prstGeom>
            </p:spPr>
          </p:pic>
          <p:pic>
            <p:nvPicPr>
              <p:cNvPr id="191" name="object 191"/>
              <p:cNvPicPr/>
              <p:nvPr/>
            </p:nvPicPr>
            <p:blipFill>
              <a:blip r:embed="rId79" cstate="print"/>
              <a:stretch>
                <a:fillRect/>
              </a:stretch>
            </p:blipFill>
            <p:spPr>
              <a:xfrm>
                <a:off x="4829432" y="4114714"/>
                <a:ext cx="169631" cy="125704"/>
              </a:xfrm>
              <a:prstGeom prst="rect">
                <a:avLst/>
              </a:prstGeom>
            </p:spPr>
          </p:pic>
          <p:pic>
            <p:nvPicPr>
              <p:cNvPr id="192" name="object 192"/>
              <p:cNvPicPr/>
              <p:nvPr/>
            </p:nvPicPr>
            <p:blipFill>
              <a:blip r:embed="rId46" cstate="print"/>
              <a:stretch>
                <a:fillRect/>
              </a:stretch>
            </p:blipFill>
            <p:spPr>
              <a:xfrm>
                <a:off x="5020932" y="4142982"/>
                <a:ext cx="87121" cy="96012"/>
              </a:xfrm>
              <a:prstGeom prst="rect">
                <a:avLst/>
              </a:prstGeom>
            </p:spPr>
          </p:pic>
          <p:pic>
            <p:nvPicPr>
              <p:cNvPr id="193" name="object 193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5129750" y="4142984"/>
                <a:ext cx="94056" cy="97434"/>
              </a:xfrm>
              <a:prstGeom prst="rect">
                <a:avLst/>
              </a:prstGeom>
            </p:spPr>
          </p:pic>
          <p:sp>
            <p:nvSpPr>
              <p:cNvPr id="194" name="object 194"/>
              <p:cNvSpPr/>
              <p:nvPr/>
            </p:nvSpPr>
            <p:spPr>
              <a:xfrm>
                <a:off x="5245673" y="4142984"/>
                <a:ext cx="50800" cy="9652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96520">
                    <a:moveTo>
                      <a:pt x="50495" y="0"/>
                    </a:moveTo>
                    <a:lnTo>
                      <a:pt x="19913" y="20446"/>
                    </a:lnTo>
                    <a:lnTo>
                      <a:pt x="19913" y="1422"/>
                    </a:lnTo>
                    <a:lnTo>
                      <a:pt x="0" y="1422"/>
                    </a:lnTo>
                    <a:lnTo>
                      <a:pt x="0" y="96011"/>
                    </a:lnTo>
                    <a:lnTo>
                      <a:pt x="19913" y="96011"/>
                    </a:lnTo>
                    <a:lnTo>
                      <a:pt x="19913" y="55473"/>
                    </a:lnTo>
                    <a:lnTo>
                      <a:pt x="20380" y="47796"/>
                    </a:lnTo>
                    <a:lnTo>
                      <a:pt x="39776" y="20091"/>
                    </a:lnTo>
                    <a:lnTo>
                      <a:pt x="49606" y="20091"/>
                    </a:lnTo>
                    <a:lnTo>
                      <a:pt x="50673" y="20091"/>
                    </a:lnTo>
                    <a:lnTo>
                      <a:pt x="50495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95" name="object 195"/>
            <p:cNvGrpSpPr/>
            <p:nvPr/>
          </p:nvGrpSpPr>
          <p:grpSpPr>
            <a:xfrm>
              <a:off x="5405937" y="4107065"/>
              <a:ext cx="135890" cy="133350"/>
              <a:chOff x="5405937" y="4107065"/>
              <a:chExt cx="135890" cy="133350"/>
            </a:xfrm>
          </p:grpSpPr>
          <p:pic>
            <p:nvPicPr>
              <p:cNvPr id="196" name="object 196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5405937" y="4142984"/>
                <a:ext cx="94056" cy="97434"/>
              </a:xfrm>
              <a:prstGeom prst="rect">
                <a:avLst/>
              </a:prstGeom>
            </p:spPr>
          </p:pic>
          <p:sp>
            <p:nvSpPr>
              <p:cNvPr id="197" name="object 197"/>
              <p:cNvSpPr/>
              <p:nvPr/>
            </p:nvSpPr>
            <p:spPr>
              <a:xfrm>
                <a:off x="5521858" y="4107065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98" name="object 198"/>
            <p:cNvGrpSpPr/>
            <p:nvPr/>
          </p:nvGrpSpPr>
          <p:grpSpPr>
            <a:xfrm>
              <a:off x="1077706" y="4348369"/>
              <a:ext cx="283845" cy="133350"/>
              <a:chOff x="1077706" y="4348369"/>
              <a:chExt cx="283845" cy="133350"/>
            </a:xfrm>
          </p:grpSpPr>
          <p:pic>
            <p:nvPicPr>
              <p:cNvPr id="199" name="object 199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077706" y="4384287"/>
                <a:ext cx="99568" cy="97434"/>
              </a:xfrm>
              <a:prstGeom prst="rect">
                <a:avLst/>
              </a:prstGeom>
            </p:spPr>
          </p:pic>
          <p:pic>
            <p:nvPicPr>
              <p:cNvPr id="200" name="object 200"/>
              <p:cNvPicPr/>
              <p:nvPr/>
            </p:nvPicPr>
            <p:blipFill>
              <a:blip r:embed="rId80" cstate="print"/>
              <a:stretch>
                <a:fillRect/>
              </a:stretch>
            </p:blipFill>
            <p:spPr>
              <a:xfrm>
                <a:off x="1199855" y="4348369"/>
                <a:ext cx="161267" cy="133350"/>
              </a:xfrm>
              <a:prstGeom prst="rect">
                <a:avLst/>
              </a:prstGeom>
            </p:spPr>
          </p:pic>
        </p:grpSp>
        <p:grpSp>
          <p:nvGrpSpPr>
            <p:cNvPr id="201" name="object 201"/>
            <p:cNvGrpSpPr/>
            <p:nvPr/>
          </p:nvGrpSpPr>
          <p:grpSpPr>
            <a:xfrm>
              <a:off x="1383883" y="4384282"/>
              <a:ext cx="203200" cy="97790"/>
              <a:chOff x="1383883" y="4384282"/>
              <a:chExt cx="203200" cy="97790"/>
            </a:xfrm>
          </p:grpSpPr>
          <p:pic>
            <p:nvPicPr>
              <p:cNvPr id="202" name="object 202"/>
              <p:cNvPicPr/>
              <p:nvPr/>
            </p:nvPicPr>
            <p:blipFill>
              <a:blip r:embed="rId58" cstate="print"/>
              <a:stretch>
                <a:fillRect/>
              </a:stretch>
            </p:blipFill>
            <p:spPr>
              <a:xfrm>
                <a:off x="1499807" y="4384282"/>
                <a:ext cx="87122" cy="96012"/>
              </a:xfrm>
              <a:prstGeom prst="rect">
                <a:avLst/>
              </a:prstGeom>
            </p:spPr>
          </p:pic>
          <p:pic>
            <p:nvPicPr>
              <p:cNvPr id="203" name="object 203"/>
              <p:cNvPicPr/>
              <p:nvPr/>
            </p:nvPicPr>
            <p:blipFill>
              <a:blip r:embed="rId81" cstate="print"/>
              <a:stretch>
                <a:fillRect/>
              </a:stretch>
            </p:blipFill>
            <p:spPr>
              <a:xfrm>
                <a:off x="1383883" y="4384284"/>
                <a:ext cx="94056" cy="97434"/>
              </a:xfrm>
              <a:prstGeom prst="rect">
                <a:avLst/>
              </a:prstGeom>
            </p:spPr>
          </p:pic>
        </p:grpSp>
        <p:pic>
          <p:nvPicPr>
            <p:cNvPr id="204" name="object 204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650582" y="4385704"/>
              <a:ext cx="99212" cy="132283"/>
            </a:xfrm>
            <a:prstGeom prst="rect">
              <a:avLst/>
            </a:prstGeom>
          </p:spPr>
        </p:pic>
        <p:grpSp>
          <p:nvGrpSpPr>
            <p:cNvPr id="205" name="object 205"/>
            <p:cNvGrpSpPr/>
            <p:nvPr/>
          </p:nvGrpSpPr>
          <p:grpSpPr>
            <a:xfrm>
              <a:off x="1814156" y="4348365"/>
              <a:ext cx="125730" cy="133350"/>
              <a:chOff x="1814156" y="4348365"/>
              <a:chExt cx="125730" cy="133350"/>
            </a:xfrm>
          </p:grpSpPr>
          <p:sp>
            <p:nvSpPr>
              <p:cNvPr id="206" name="object 206"/>
              <p:cNvSpPr/>
              <p:nvPr/>
            </p:nvSpPr>
            <p:spPr>
              <a:xfrm>
                <a:off x="1814156" y="4348365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19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07" name="object 207"/>
              <p:cNvPicPr/>
              <p:nvPr/>
            </p:nvPicPr>
            <p:blipFill>
              <a:blip r:embed="rId76" cstate="print"/>
              <a:stretch>
                <a:fillRect/>
              </a:stretch>
            </p:blipFill>
            <p:spPr>
              <a:xfrm>
                <a:off x="1855767" y="4384284"/>
                <a:ext cx="83731" cy="97434"/>
              </a:xfrm>
              <a:prstGeom prst="rect">
                <a:avLst/>
              </a:prstGeom>
            </p:spPr>
          </p:pic>
        </p:grpSp>
        <p:grpSp>
          <p:nvGrpSpPr>
            <p:cNvPr id="208" name="object 208"/>
            <p:cNvGrpSpPr/>
            <p:nvPr/>
          </p:nvGrpSpPr>
          <p:grpSpPr>
            <a:xfrm>
              <a:off x="2015959" y="4345343"/>
              <a:ext cx="567690" cy="173355"/>
              <a:chOff x="2015959" y="4345343"/>
              <a:chExt cx="567690" cy="173355"/>
            </a:xfrm>
          </p:grpSpPr>
          <p:sp>
            <p:nvSpPr>
              <p:cNvPr id="209" name="object 209"/>
              <p:cNvSpPr/>
              <p:nvPr/>
            </p:nvSpPr>
            <p:spPr>
              <a:xfrm>
                <a:off x="2015959" y="4348365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19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10" name="object 210"/>
              <p:cNvPicPr/>
              <p:nvPr/>
            </p:nvPicPr>
            <p:blipFill>
              <a:blip r:embed="rId83" cstate="print"/>
              <a:stretch>
                <a:fillRect/>
              </a:stretch>
            </p:blipFill>
            <p:spPr>
              <a:xfrm>
                <a:off x="2058633" y="4384282"/>
                <a:ext cx="203410" cy="134061"/>
              </a:xfrm>
              <a:prstGeom prst="rect">
                <a:avLst/>
              </a:prstGeom>
            </p:spPr>
          </p:pic>
          <p:pic>
            <p:nvPicPr>
              <p:cNvPr id="211" name="object 211"/>
              <p:cNvPicPr/>
              <p:nvPr/>
            </p:nvPicPr>
            <p:blipFill>
              <a:blip r:embed="rId76" cstate="print"/>
              <a:stretch>
                <a:fillRect/>
              </a:stretch>
            </p:blipFill>
            <p:spPr>
              <a:xfrm>
                <a:off x="2283735" y="4384285"/>
                <a:ext cx="83731" cy="97434"/>
              </a:xfrm>
              <a:prstGeom prst="rect">
                <a:avLst/>
              </a:prstGeom>
            </p:spPr>
          </p:pic>
          <p:sp>
            <p:nvSpPr>
              <p:cNvPr id="212" name="object 212"/>
              <p:cNvSpPr/>
              <p:nvPr/>
            </p:nvSpPr>
            <p:spPr>
              <a:xfrm>
                <a:off x="2395207" y="4345343"/>
                <a:ext cx="71755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w="71755" h="135254">
                    <a:moveTo>
                      <a:pt x="19913" y="3022"/>
                    </a:moveTo>
                    <a:lnTo>
                      <a:pt x="0" y="3022"/>
                    </a:lnTo>
                    <a:lnTo>
                      <a:pt x="0" y="134950"/>
                    </a:lnTo>
                    <a:lnTo>
                      <a:pt x="19913" y="134950"/>
                    </a:lnTo>
                    <a:lnTo>
                      <a:pt x="19913" y="3022"/>
                    </a:lnTo>
                    <a:close/>
                  </a:path>
                  <a:path w="71755" h="135254">
                    <a:moveTo>
                      <a:pt x="68630" y="40360"/>
                    </a:moveTo>
                    <a:lnTo>
                      <a:pt x="48704" y="40360"/>
                    </a:lnTo>
                    <a:lnTo>
                      <a:pt x="48704" y="134950"/>
                    </a:lnTo>
                    <a:lnTo>
                      <a:pt x="68630" y="134950"/>
                    </a:lnTo>
                    <a:lnTo>
                      <a:pt x="68630" y="40360"/>
                    </a:lnTo>
                    <a:close/>
                  </a:path>
                  <a:path w="71755" h="135254">
                    <a:moveTo>
                      <a:pt x="71475" y="9182"/>
                    </a:moveTo>
                    <a:lnTo>
                      <a:pt x="70231" y="6223"/>
                    </a:lnTo>
                    <a:lnTo>
                      <a:pt x="65239" y="1244"/>
                    </a:lnTo>
                    <a:lnTo>
                      <a:pt x="62280" y="0"/>
                    </a:lnTo>
                    <a:lnTo>
                      <a:pt x="55410" y="0"/>
                    </a:lnTo>
                    <a:lnTo>
                      <a:pt x="52451" y="1244"/>
                    </a:lnTo>
                    <a:lnTo>
                      <a:pt x="47472" y="6223"/>
                    </a:lnTo>
                    <a:lnTo>
                      <a:pt x="46228" y="9182"/>
                    </a:lnTo>
                    <a:lnTo>
                      <a:pt x="46228" y="16065"/>
                    </a:lnTo>
                    <a:lnTo>
                      <a:pt x="47472" y="19024"/>
                    </a:lnTo>
                    <a:lnTo>
                      <a:pt x="52451" y="24003"/>
                    </a:lnTo>
                    <a:lnTo>
                      <a:pt x="55410" y="25247"/>
                    </a:lnTo>
                    <a:lnTo>
                      <a:pt x="62280" y="25247"/>
                    </a:lnTo>
                    <a:lnTo>
                      <a:pt x="65239" y="24003"/>
                    </a:lnTo>
                    <a:lnTo>
                      <a:pt x="70231" y="19024"/>
                    </a:lnTo>
                    <a:lnTo>
                      <a:pt x="71475" y="16065"/>
                    </a:lnTo>
                    <a:lnTo>
                      <a:pt x="71475" y="9182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13" name="object 213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2486600" y="4348369"/>
                <a:ext cx="96723" cy="133350"/>
              </a:xfrm>
              <a:prstGeom prst="rect">
                <a:avLst/>
              </a:prstGeom>
            </p:spPr>
          </p:pic>
        </p:grpSp>
        <p:grpSp>
          <p:nvGrpSpPr>
            <p:cNvPr id="214" name="object 214"/>
            <p:cNvGrpSpPr/>
            <p:nvPr/>
          </p:nvGrpSpPr>
          <p:grpSpPr>
            <a:xfrm>
              <a:off x="2605017" y="4348369"/>
              <a:ext cx="255270" cy="133350"/>
              <a:chOff x="2605017" y="4348369"/>
              <a:chExt cx="255270" cy="133350"/>
            </a:xfrm>
          </p:grpSpPr>
          <p:pic>
            <p:nvPicPr>
              <p:cNvPr id="215" name="object 215"/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2710450" y="4348369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216" name="object 216"/>
              <p:cNvPicPr/>
              <p:nvPr/>
            </p:nvPicPr>
            <p:blipFill>
              <a:blip r:embed="rId72" cstate="print"/>
              <a:stretch>
                <a:fillRect/>
              </a:stretch>
            </p:blipFill>
            <p:spPr>
              <a:xfrm>
                <a:off x="2605017" y="4384285"/>
                <a:ext cx="83731" cy="97434"/>
              </a:xfrm>
              <a:prstGeom prst="rect">
                <a:avLst/>
              </a:prstGeom>
            </p:spPr>
          </p:pic>
          <p:sp>
            <p:nvSpPr>
              <p:cNvPr id="217" name="object 217"/>
              <p:cNvSpPr/>
              <p:nvPr/>
            </p:nvSpPr>
            <p:spPr>
              <a:xfrm>
                <a:off x="2833300" y="4455229"/>
                <a:ext cx="26670" cy="26670"/>
              </a:xfrm>
              <a:custGeom>
                <a:avLst/>
                <a:gdLst/>
                <a:ahLst/>
                <a:cxnLst/>
                <a:rect l="l" t="t" r="r" b="b"/>
                <a:pathLst>
                  <a:path w="26669" h="26670">
                    <a:moveTo>
                      <a:pt x="16827" y="0"/>
                    </a:moveTo>
                    <a:lnTo>
                      <a:pt x="9486" y="0"/>
                    </a:lnTo>
                    <a:lnTo>
                      <a:pt x="6375" y="1270"/>
                    </a:lnTo>
                    <a:lnTo>
                      <a:pt x="1282" y="6375"/>
                    </a:lnTo>
                    <a:lnTo>
                      <a:pt x="0" y="9486"/>
                    </a:lnTo>
                    <a:lnTo>
                      <a:pt x="0" y="16827"/>
                    </a:lnTo>
                    <a:lnTo>
                      <a:pt x="1282" y="19964"/>
                    </a:lnTo>
                    <a:lnTo>
                      <a:pt x="3822" y="22580"/>
                    </a:lnTo>
                    <a:lnTo>
                      <a:pt x="6375" y="25184"/>
                    </a:lnTo>
                    <a:lnTo>
                      <a:pt x="9486" y="26492"/>
                    </a:lnTo>
                    <a:lnTo>
                      <a:pt x="16827" y="26492"/>
                    </a:lnTo>
                    <a:lnTo>
                      <a:pt x="19977" y="25184"/>
                    </a:lnTo>
                    <a:lnTo>
                      <a:pt x="25196" y="19964"/>
                    </a:lnTo>
                    <a:lnTo>
                      <a:pt x="26492" y="16827"/>
                    </a:lnTo>
                    <a:lnTo>
                      <a:pt x="26492" y="9486"/>
                    </a:lnTo>
                    <a:lnTo>
                      <a:pt x="25196" y="6375"/>
                    </a:lnTo>
                    <a:lnTo>
                      <a:pt x="19977" y="1270"/>
                    </a:lnTo>
                    <a:lnTo>
                      <a:pt x="16827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18" name="object 218"/>
            <p:cNvGrpSpPr/>
            <p:nvPr/>
          </p:nvGrpSpPr>
          <p:grpSpPr>
            <a:xfrm>
              <a:off x="1100322" y="4903127"/>
              <a:ext cx="269875" cy="126364"/>
              <a:chOff x="1100322" y="4903127"/>
              <a:chExt cx="269875" cy="126364"/>
            </a:xfrm>
          </p:grpSpPr>
          <p:pic>
            <p:nvPicPr>
              <p:cNvPr id="219" name="object 219"/>
              <p:cNvPicPr/>
              <p:nvPr/>
            </p:nvPicPr>
            <p:blipFill>
              <a:blip r:embed="rId84" cstate="print"/>
              <a:stretch>
                <a:fillRect/>
              </a:stretch>
            </p:blipFill>
            <p:spPr>
              <a:xfrm>
                <a:off x="1100322" y="4903127"/>
                <a:ext cx="174410" cy="125890"/>
              </a:xfrm>
              <a:prstGeom prst="rect">
                <a:avLst/>
              </a:prstGeom>
            </p:spPr>
          </p:pic>
          <p:pic>
            <p:nvPicPr>
              <p:cNvPr id="220" name="object 220"/>
              <p:cNvPicPr/>
              <p:nvPr/>
            </p:nvPicPr>
            <p:blipFill>
              <a:blip r:embed="rId85" cstate="print"/>
              <a:stretch>
                <a:fillRect/>
              </a:stretch>
            </p:blipFill>
            <p:spPr>
              <a:xfrm>
                <a:off x="1293930" y="4931581"/>
                <a:ext cx="75933" cy="97434"/>
              </a:xfrm>
              <a:prstGeom prst="rect">
                <a:avLst/>
              </a:prstGeom>
            </p:spPr>
          </p:pic>
        </p:grpSp>
        <p:grpSp>
          <p:nvGrpSpPr>
            <p:cNvPr id="221" name="object 221"/>
            <p:cNvGrpSpPr/>
            <p:nvPr/>
          </p:nvGrpSpPr>
          <p:grpSpPr>
            <a:xfrm>
              <a:off x="1606078" y="4892637"/>
              <a:ext cx="955040" cy="169545"/>
              <a:chOff x="1606078" y="4892637"/>
              <a:chExt cx="955040" cy="169545"/>
            </a:xfrm>
          </p:grpSpPr>
          <p:pic>
            <p:nvPicPr>
              <p:cNvPr id="222" name="object 222"/>
              <p:cNvPicPr/>
              <p:nvPr/>
            </p:nvPicPr>
            <p:blipFill>
              <a:blip r:embed="rId86" cstate="print"/>
              <a:stretch>
                <a:fillRect/>
              </a:stretch>
            </p:blipFill>
            <p:spPr>
              <a:xfrm>
                <a:off x="1606078" y="4931576"/>
                <a:ext cx="96723" cy="130505"/>
              </a:xfrm>
              <a:prstGeom prst="rect">
                <a:avLst/>
              </a:prstGeom>
            </p:spPr>
          </p:pic>
          <p:pic>
            <p:nvPicPr>
              <p:cNvPr id="223" name="object 223"/>
              <p:cNvPicPr/>
              <p:nvPr/>
            </p:nvPicPr>
            <p:blipFill>
              <a:blip r:embed="rId87" cstate="print"/>
              <a:stretch>
                <a:fillRect/>
              </a:stretch>
            </p:blipFill>
            <p:spPr>
              <a:xfrm>
                <a:off x="1725565" y="4892637"/>
                <a:ext cx="93341" cy="134956"/>
              </a:xfrm>
              <a:prstGeom prst="rect">
                <a:avLst/>
              </a:prstGeom>
            </p:spPr>
          </p:pic>
          <p:pic>
            <p:nvPicPr>
              <p:cNvPr id="224" name="object 224"/>
              <p:cNvPicPr/>
              <p:nvPr/>
            </p:nvPicPr>
            <p:blipFill>
              <a:blip r:embed="rId88" cstate="print"/>
              <a:stretch>
                <a:fillRect/>
              </a:stretch>
            </p:blipFill>
            <p:spPr>
              <a:xfrm>
                <a:off x="1844865" y="4931585"/>
                <a:ext cx="87122" cy="95999"/>
              </a:xfrm>
              <a:prstGeom prst="rect">
                <a:avLst/>
              </a:prstGeom>
            </p:spPr>
          </p:pic>
          <p:pic>
            <p:nvPicPr>
              <p:cNvPr id="225" name="object 225"/>
              <p:cNvPicPr/>
              <p:nvPr/>
            </p:nvPicPr>
            <p:blipFill>
              <a:blip r:embed="rId89" cstate="print"/>
              <a:stretch>
                <a:fillRect/>
              </a:stretch>
            </p:blipFill>
            <p:spPr>
              <a:xfrm>
                <a:off x="1953492" y="4892637"/>
                <a:ext cx="131390" cy="136377"/>
              </a:xfrm>
              <a:prstGeom prst="rect">
                <a:avLst/>
              </a:prstGeom>
            </p:spPr>
          </p:pic>
          <p:pic>
            <p:nvPicPr>
              <p:cNvPr id="226" name="object 226"/>
              <p:cNvPicPr/>
              <p:nvPr/>
            </p:nvPicPr>
            <p:blipFill>
              <a:blip r:embed="rId90" cstate="print"/>
              <a:stretch>
                <a:fillRect/>
              </a:stretch>
            </p:blipFill>
            <p:spPr>
              <a:xfrm>
                <a:off x="2110841" y="4931576"/>
                <a:ext cx="196113" cy="130505"/>
              </a:xfrm>
              <a:prstGeom prst="rect">
                <a:avLst/>
              </a:prstGeom>
            </p:spPr>
          </p:pic>
          <p:sp>
            <p:nvSpPr>
              <p:cNvPr id="227" name="object 227"/>
              <p:cNvSpPr/>
              <p:nvPr/>
            </p:nvSpPr>
            <p:spPr>
              <a:xfrm>
                <a:off x="2334691" y="4895659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19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28" name="object 228"/>
              <p:cNvPicPr/>
              <p:nvPr/>
            </p:nvPicPr>
            <p:blipFill>
              <a:blip r:embed="rId91" cstate="print"/>
              <a:stretch>
                <a:fillRect/>
              </a:stretch>
            </p:blipFill>
            <p:spPr>
              <a:xfrm>
                <a:off x="2377372" y="4931581"/>
                <a:ext cx="183314" cy="97434"/>
              </a:xfrm>
              <a:prstGeom prst="rect">
                <a:avLst/>
              </a:prstGeom>
            </p:spPr>
          </p:pic>
        </p:grpSp>
        <p:grpSp>
          <p:nvGrpSpPr>
            <p:cNvPr id="229" name="object 229"/>
            <p:cNvGrpSpPr/>
            <p:nvPr/>
          </p:nvGrpSpPr>
          <p:grpSpPr>
            <a:xfrm>
              <a:off x="2796920" y="4895659"/>
              <a:ext cx="436880" cy="170180"/>
              <a:chOff x="2796920" y="4895659"/>
              <a:chExt cx="436880" cy="170180"/>
            </a:xfrm>
          </p:grpSpPr>
          <p:sp>
            <p:nvSpPr>
              <p:cNvPr id="230" name="object 230"/>
              <p:cNvSpPr/>
              <p:nvPr/>
            </p:nvSpPr>
            <p:spPr>
              <a:xfrm>
                <a:off x="2796920" y="4895659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19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1" name="object 231"/>
              <p:cNvPicPr/>
              <p:nvPr/>
            </p:nvPicPr>
            <p:blipFill>
              <a:blip r:embed="rId92" cstate="print"/>
              <a:stretch>
                <a:fillRect/>
              </a:stretch>
            </p:blipFill>
            <p:spPr>
              <a:xfrm>
                <a:off x="2839595" y="4931581"/>
                <a:ext cx="394191" cy="133696"/>
              </a:xfrm>
              <a:prstGeom prst="rect">
                <a:avLst/>
              </a:prstGeom>
            </p:spPr>
          </p:pic>
        </p:grpSp>
        <p:pic>
          <p:nvPicPr>
            <p:cNvPr id="232" name="object 23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3457206" y="4932995"/>
              <a:ext cx="99212" cy="132283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779681" y="4892637"/>
              <a:ext cx="1197477" cy="169444"/>
            </a:xfrm>
            <a:prstGeom prst="rect">
              <a:avLst/>
            </a:prstGeom>
          </p:spPr>
        </p:pic>
        <p:grpSp>
          <p:nvGrpSpPr>
            <p:cNvPr id="234" name="object 234"/>
            <p:cNvGrpSpPr/>
            <p:nvPr/>
          </p:nvGrpSpPr>
          <p:grpSpPr>
            <a:xfrm>
              <a:off x="5207339" y="4931581"/>
              <a:ext cx="328930" cy="130810"/>
              <a:chOff x="5207339" y="4931581"/>
              <a:chExt cx="328930" cy="130810"/>
            </a:xfrm>
          </p:grpSpPr>
          <p:pic>
            <p:nvPicPr>
              <p:cNvPr id="235" name="object 235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5331792" y="4932997"/>
                <a:ext cx="87121" cy="96012"/>
              </a:xfrm>
              <a:prstGeom prst="rect">
                <a:avLst/>
              </a:prstGeom>
            </p:spPr>
          </p:pic>
          <p:pic>
            <p:nvPicPr>
              <p:cNvPr id="236" name="object 236"/>
              <p:cNvPicPr/>
              <p:nvPr/>
            </p:nvPicPr>
            <p:blipFill>
              <a:blip r:embed="rId95" cstate="print"/>
              <a:stretch>
                <a:fillRect/>
              </a:stretch>
            </p:blipFill>
            <p:spPr>
              <a:xfrm>
                <a:off x="5207339" y="4931586"/>
                <a:ext cx="96723" cy="130492"/>
              </a:xfrm>
              <a:prstGeom prst="rect">
                <a:avLst/>
              </a:prstGeom>
            </p:spPr>
          </p:pic>
          <p:pic>
            <p:nvPicPr>
              <p:cNvPr id="237" name="object 237"/>
              <p:cNvPicPr/>
              <p:nvPr/>
            </p:nvPicPr>
            <p:blipFill>
              <a:blip r:embed="rId96" cstate="print"/>
              <a:stretch>
                <a:fillRect/>
              </a:stretch>
            </p:blipFill>
            <p:spPr>
              <a:xfrm>
                <a:off x="5441682" y="4931581"/>
                <a:ext cx="94056" cy="97434"/>
              </a:xfrm>
              <a:prstGeom prst="rect">
                <a:avLst/>
              </a:prstGeom>
            </p:spPr>
          </p:pic>
        </p:grpSp>
        <p:grpSp>
          <p:nvGrpSpPr>
            <p:cNvPr id="238" name="object 238"/>
            <p:cNvGrpSpPr/>
            <p:nvPr/>
          </p:nvGrpSpPr>
          <p:grpSpPr>
            <a:xfrm>
              <a:off x="1091435" y="5133937"/>
              <a:ext cx="1024890" cy="136525"/>
              <a:chOff x="1091435" y="5133937"/>
              <a:chExt cx="1024890" cy="136525"/>
            </a:xfrm>
          </p:grpSpPr>
          <p:pic>
            <p:nvPicPr>
              <p:cNvPr id="239" name="object 239"/>
              <p:cNvPicPr/>
              <p:nvPr/>
            </p:nvPicPr>
            <p:blipFill>
              <a:blip r:embed="rId97" cstate="print"/>
              <a:stretch>
                <a:fillRect/>
              </a:stretch>
            </p:blipFill>
            <p:spPr>
              <a:xfrm>
                <a:off x="1091435" y="5136967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240" name="object 240"/>
              <p:cNvPicPr/>
              <p:nvPr/>
            </p:nvPicPr>
            <p:blipFill>
              <a:blip r:embed="rId98" cstate="print"/>
              <a:stretch>
                <a:fillRect/>
              </a:stretch>
            </p:blipFill>
            <p:spPr>
              <a:xfrm>
                <a:off x="1210919" y="5144599"/>
                <a:ext cx="277549" cy="125717"/>
              </a:xfrm>
              <a:prstGeom prst="rect">
                <a:avLst/>
              </a:prstGeom>
            </p:spPr>
          </p:pic>
          <p:sp>
            <p:nvSpPr>
              <p:cNvPr id="241" name="object 241"/>
              <p:cNvSpPr/>
              <p:nvPr/>
            </p:nvSpPr>
            <p:spPr>
              <a:xfrm>
                <a:off x="1510336" y="5172881"/>
                <a:ext cx="50800" cy="9652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96520">
                    <a:moveTo>
                      <a:pt x="50495" y="0"/>
                    </a:moveTo>
                    <a:lnTo>
                      <a:pt x="19913" y="20434"/>
                    </a:lnTo>
                    <a:lnTo>
                      <a:pt x="19913" y="1409"/>
                    </a:lnTo>
                    <a:lnTo>
                      <a:pt x="0" y="1409"/>
                    </a:lnTo>
                    <a:lnTo>
                      <a:pt x="0" y="96011"/>
                    </a:lnTo>
                    <a:lnTo>
                      <a:pt x="19913" y="96011"/>
                    </a:lnTo>
                    <a:lnTo>
                      <a:pt x="19913" y="55460"/>
                    </a:lnTo>
                    <a:lnTo>
                      <a:pt x="20380" y="47791"/>
                    </a:lnTo>
                    <a:lnTo>
                      <a:pt x="39776" y="20091"/>
                    </a:lnTo>
                    <a:lnTo>
                      <a:pt x="49606" y="20091"/>
                    </a:lnTo>
                    <a:lnTo>
                      <a:pt x="50673" y="20091"/>
                    </a:lnTo>
                    <a:lnTo>
                      <a:pt x="50495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2" name="object 242"/>
              <p:cNvPicPr/>
              <p:nvPr/>
            </p:nvPicPr>
            <p:blipFill>
              <a:blip r:embed="rId99" cstate="print"/>
              <a:stretch>
                <a:fillRect/>
              </a:stretch>
            </p:blipFill>
            <p:spPr>
              <a:xfrm>
                <a:off x="1580918" y="5172885"/>
                <a:ext cx="152552" cy="95999"/>
              </a:xfrm>
              <a:prstGeom prst="rect">
                <a:avLst/>
              </a:prstGeom>
            </p:spPr>
          </p:pic>
          <p:sp>
            <p:nvSpPr>
              <p:cNvPr id="243" name="object 243"/>
              <p:cNvSpPr/>
              <p:nvPr/>
            </p:nvSpPr>
            <p:spPr>
              <a:xfrm>
                <a:off x="1758721" y="5133937"/>
                <a:ext cx="25400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35254">
                    <a:moveTo>
                      <a:pt x="22402" y="40360"/>
                    </a:moveTo>
                    <a:lnTo>
                      <a:pt x="2489" y="40360"/>
                    </a:lnTo>
                    <a:lnTo>
                      <a:pt x="2489" y="134950"/>
                    </a:lnTo>
                    <a:lnTo>
                      <a:pt x="22402" y="134950"/>
                    </a:lnTo>
                    <a:lnTo>
                      <a:pt x="22402" y="40360"/>
                    </a:lnTo>
                    <a:close/>
                  </a:path>
                  <a:path w="25400" h="135254">
                    <a:moveTo>
                      <a:pt x="16052" y="0"/>
                    </a:moveTo>
                    <a:lnTo>
                      <a:pt x="9182" y="0"/>
                    </a:lnTo>
                    <a:lnTo>
                      <a:pt x="6223" y="1244"/>
                    </a:lnTo>
                    <a:lnTo>
                      <a:pt x="1244" y="6223"/>
                    </a:lnTo>
                    <a:lnTo>
                      <a:pt x="0" y="9194"/>
                    </a:lnTo>
                    <a:lnTo>
                      <a:pt x="0" y="16065"/>
                    </a:lnTo>
                    <a:lnTo>
                      <a:pt x="1244" y="19024"/>
                    </a:lnTo>
                    <a:lnTo>
                      <a:pt x="6223" y="24002"/>
                    </a:lnTo>
                    <a:lnTo>
                      <a:pt x="9182" y="25247"/>
                    </a:lnTo>
                    <a:lnTo>
                      <a:pt x="16052" y="25247"/>
                    </a:lnTo>
                    <a:lnTo>
                      <a:pt x="19011" y="24002"/>
                    </a:lnTo>
                    <a:lnTo>
                      <a:pt x="24003" y="19024"/>
                    </a:lnTo>
                    <a:lnTo>
                      <a:pt x="25247" y="16065"/>
                    </a:lnTo>
                    <a:lnTo>
                      <a:pt x="25247" y="9194"/>
                    </a:lnTo>
                    <a:lnTo>
                      <a:pt x="24003" y="6223"/>
                    </a:lnTo>
                    <a:lnTo>
                      <a:pt x="19011" y="1244"/>
                    </a:lnTo>
                    <a:lnTo>
                      <a:pt x="16052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4" name="object 244"/>
              <p:cNvPicPr/>
              <p:nvPr/>
            </p:nvPicPr>
            <p:blipFill>
              <a:blip r:embed="rId100" cstate="print"/>
              <a:stretch>
                <a:fillRect/>
              </a:stretch>
            </p:blipFill>
            <p:spPr>
              <a:xfrm>
                <a:off x="1809927" y="5172885"/>
                <a:ext cx="87122" cy="95999"/>
              </a:xfrm>
              <a:prstGeom prst="rect">
                <a:avLst/>
              </a:prstGeom>
            </p:spPr>
          </p:pic>
          <p:pic>
            <p:nvPicPr>
              <p:cNvPr id="245" name="object 245"/>
              <p:cNvPicPr/>
              <p:nvPr/>
            </p:nvPicPr>
            <p:blipFill>
              <a:blip r:embed="rId101" cstate="print"/>
              <a:stretch>
                <a:fillRect/>
              </a:stretch>
            </p:blipFill>
            <p:spPr>
              <a:xfrm>
                <a:off x="1917679" y="5172882"/>
                <a:ext cx="83731" cy="97434"/>
              </a:xfrm>
              <a:prstGeom prst="rect">
                <a:avLst/>
              </a:prstGeom>
            </p:spPr>
          </p:pic>
          <p:pic>
            <p:nvPicPr>
              <p:cNvPr id="246" name="object 246"/>
              <p:cNvPicPr/>
              <p:nvPr/>
            </p:nvPicPr>
            <p:blipFill>
              <a:blip r:embed="rId100" cstate="print"/>
              <a:stretch>
                <a:fillRect/>
              </a:stretch>
            </p:blipFill>
            <p:spPr>
              <a:xfrm>
                <a:off x="2029151" y="5172885"/>
                <a:ext cx="87122" cy="95999"/>
              </a:xfrm>
              <a:prstGeom prst="rect">
                <a:avLst/>
              </a:prstGeom>
            </p:spPr>
          </p:pic>
        </p:grpSp>
        <p:grpSp>
          <p:nvGrpSpPr>
            <p:cNvPr id="247" name="object 247"/>
            <p:cNvGrpSpPr/>
            <p:nvPr/>
          </p:nvGrpSpPr>
          <p:grpSpPr>
            <a:xfrm>
              <a:off x="2201519" y="5136959"/>
              <a:ext cx="125730" cy="133985"/>
              <a:chOff x="2201519" y="5136959"/>
              <a:chExt cx="125730" cy="133985"/>
            </a:xfrm>
          </p:grpSpPr>
          <p:sp>
            <p:nvSpPr>
              <p:cNvPr id="248" name="object 248"/>
              <p:cNvSpPr/>
              <p:nvPr/>
            </p:nvSpPr>
            <p:spPr>
              <a:xfrm>
                <a:off x="2201519" y="5136959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19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9" name="object 249"/>
              <p:cNvPicPr/>
              <p:nvPr/>
            </p:nvPicPr>
            <p:blipFill>
              <a:blip r:embed="rId102" cstate="print"/>
              <a:stretch>
                <a:fillRect/>
              </a:stretch>
            </p:blipFill>
            <p:spPr>
              <a:xfrm>
                <a:off x="2243129" y="5172882"/>
                <a:ext cx="83731" cy="97434"/>
              </a:xfrm>
              <a:prstGeom prst="rect">
                <a:avLst/>
              </a:prstGeom>
            </p:spPr>
          </p:pic>
        </p:grpSp>
        <p:grpSp>
          <p:nvGrpSpPr>
            <p:cNvPr id="250" name="object 250"/>
            <p:cNvGrpSpPr/>
            <p:nvPr/>
          </p:nvGrpSpPr>
          <p:grpSpPr>
            <a:xfrm>
              <a:off x="2412098" y="5136434"/>
              <a:ext cx="525145" cy="151130"/>
              <a:chOff x="2412098" y="5136434"/>
              <a:chExt cx="525145" cy="151130"/>
            </a:xfrm>
          </p:grpSpPr>
          <p:pic>
            <p:nvPicPr>
              <p:cNvPr id="251" name="object 251"/>
              <p:cNvPicPr/>
              <p:nvPr/>
            </p:nvPicPr>
            <p:blipFill>
              <a:blip r:embed="rId103" cstate="print"/>
              <a:stretch>
                <a:fillRect/>
              </a:stretch>
            </p:blipFill>
            <p:spPr>
              <a:xfrm>
                <a:off x="2412098" y="5172881"/>
                <a:ext cx="146314" cy="97435"/>
              </a:xfrm>
              <a:prstGeom prst="rect">
                <a:avLst/>
              </a:prstGeom>
            </p:spPr>
          </p:pic>
          <p:pic>
            <p:nvPicPr>
              <p:cNvPr id="252" name="object 252"/>
              <p:cNvPicPr/>
              <p:nvPr/>
            </p:nvPicPr>
            <p:blipFill>
              <a:blip r:embed="rId104" cstate="print"/>
              <a:stretch>
                <a:fillRect/>
              </a:stretch>
            </p:blipFill>
            <p:spPr>
              <a:xfrm>
                <a:off x="2579579" y="5136434"/>
                <a:ext cx="196113" cy="133883"/>
              </a:xfrm>
              <a:prstGeom prst="rect">
                <a:avLst/>
              </a:prstGeom>
            </p:spPr>
          </p:pic>
          <p:pic>
            <p:nvPicPr>
              <p:cNvPr id="253" name="object 253"/>
              <p:cNvPicPr/>
              <p:nvPr/>
            </p:nvPicPr>
            <p:blipFill>
              <a:blip r:embed="rId100" cstate="print"/>
              <a:stretch>
                <a:fillRect/>
              </a:stretch>
            </p:blipFill>
            <p:spPr>
              <a:xfrm>
                <a:off x="2798271" y="5172885"/>
                <a:ext cx="87122" cy="95999"/>
              </a:xfrm>
              <a:prstGeom prst="rect">
                <a:avLst/>
              </a:prstGeom>
            </p:spPr>
          </p:pic>
          <p:sp>
            <p:nvSpPr>
              <p:cNvPr id="254" name="object 254"/>
              <p:cNvSpPr/>
              <p:nvPr/>
            </p:nvSpPr>
            <p:spPr>
              <a:xfrm>
                <a:off x="2910457" y="5243993"/>
                <a:ext cx="26670" cy="43815"/>
              </a:xfrm>
              <a:custGeom>
                <a:avLst/>
                <a:gdLst/>
                <a:ahLst/>
                <a:cxnLst/>
                <a:rect l="l" t="t" r="r" b="b"/>
                <a:pathLst>
                  <a:path w="26669" h="43814">
                    <a:moveTo>
                      <a:pt x="16713" y="0"/>
                    </a:moveTo>
                    <a:lnTo>
                      <a:pt x="9601" y="0"/>
                    </a:lnTo>
                    <a:lnTo>
                      <a:pt x="6527" y="1282"/>
                    </a:lnTo>
                    <a:lnTo>
                      <a:pt x="1308" y="6375"/>
                    </a:lnTo>
                    <a:lnTo>
                      <a:pt x="0" y="9537"/>
                    </a:lnTo>
                    <a:lnTo>
                      <a:pt x="0" y="13335"/>
                    </a:lnTo>
                    <a:lnTo>
                      <a:pt x="0" y="18910"/>
                    </a:lnTo>
                    <a:lnTo>
                      <a:pt x="2425" y="22821"/>
                    </a:lnTo>
                    <a:lnTo>
                      <a:pt x="7289" y="25069"/>
                    </a:lnTo>
                    <a:lnTo>
                      <a:pt x="723" y="43561"/>
                    </a:lnTo>
                    <a:lnTo>
                      <a:pt x="11023" y="43561"/>
                    </a:lnTo>
                    <a:lnTo>
                      <a:pt x="21691" y="25958"/>
                    </a:lnTo>
                    <a:lnTo>
                      <a:pt x="24892" y="20866"/>
                    </a:lnTo>
                    <a:lnTo>
                      <a:pt x="26492" y="16535"/>
                    </a:lnTo>
                    <a:lnTo>
                      <a:pt x="26492" y="9423"/>
                    </a:lnTo>
                    <a:lnTo>
                      <a:pt x="25158" y="6375"/>
                    </a:lnTo>
                    <a:lnTo>
                      <a:pt x="19837" y="1282"/>
                    </a:lnTo>
                    <a:lnTo>
                      <a:pt x="167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55" name="object 255"/>
            <p:cNvGrpSpPr/>
            <p:nvPr/>
          </p:nvGrpSpPr>
          <p:grpSpPr>
            <a:xfrm>
              <a:off x="3014364" y="5133937"/>
              <a:ext cx="897255" cy="136525"/>
              <a:chOff x="3014364" y="5133937"/>
              <a:chExt cx="897255" cy="136525"/>
            </a:xfrm>
          </p:grpSpPr>
          <p:pic>
            <p:nvPicPr>
              <p:cNvPr id="256" name="object 256"/>
              <p:cNvPicPr/>
              <p:nvPr/>
            </p:nvPicPr>
            <p:blipFill>
              <a:blip r:embed="rId105" cstate="print"/>
              <a:stretch>
                <a:fillRect/>
              </a:stretch>
            </p:blipFill>
            <p:spPr>
              <a:xfrm>
                <a:off x="3014364" y="5172879"/>
                <a:ext cx="200032" cy="97435"/>
              </a:xfrm>
              <a:prstGeom prst="rect">
                <a:avLst/>
              </a:prstGeom>
            </p:spPr>
          </p:pic>
          <p:pic>
            <p:nvPicPr>
              <p:cNvPr id="257" name="object 257"/>
              <p:cNvPicPr/>
              <p:nvPr/>
            </p:nvPicPr>
            <p:blipFill>
              <a:blip r:embed="rId100" cstate="print"/>
              <a:stretch>
                <a:fillRect/>
              </a:stretch>
            </p:blipFill>
            <p:spPr>
              <a:xfrm>
                <a:off x="3236978" y="5172885"/>
                <a:ext cx="87121" cy="95999"/>
              </a:xfrm>
              <a:prstGeom prst="rect">
                <a:avLst/>
              </a:prstGeom>
            </p:spPr>
          </p:pic>
          <p:pic>
            <p:nvPicPr>
              <p:cNvPr id="258" name="object 258"/>
              <p:cNvPicPr/>
              <p:nvPr/>
            </p:nvPicPr>
            <p:blipFill>
              <a:blip r:embed="rId106" cstate="print"/>
              <a:stretch>
                <a:fillRect/>
              </a:stretch>
            </p:blipFill>
            <p:spPr>
              <a:xfrm>
                <a:off x="3343285" y="5144599"/>
                <a:ext cx="169631" cy="125717"/>
              </a:xfrm>
              <a:prstGeom prst="rect">
                <a:avLst/>
              </a:prstGeom>
            </p:spPr>
          </p:pic>
          <p:pic>
            <p:nvPicPr>
              <p:cNvPr id="259" name="object 259"/>
              <p:cNvPicPr/>
              <p:nvPr/>
            </p:nvPicPr>
            <p:blipFill>
              <a:blip r:embed="rId88" cstate="print"/>
              <a:stretch>
                <a:fillRect/>
              </a:stretch>
            </p:blipFill>
            <p:spPr>
              <a:xfrm>
                <a:off x="3534784" y="5172885"/>
                <a:ext cx="87121" cy="95999"/>
              </a:xfrm>
              <a:prstGeom prst="rect">
                <a:avLst/>
              </a:prstGeom>
            </p:spPr>
          </p:pic>
          <p:sp>
            <p:nvSpPr>
              <p:cNvPr id="260" name="object 260"/>
              <p:cNvSpPr/>
              <p:nvPr/>
            </p:nvSpPr>
            <p:spPr>
              <a:xfrm>
                <a:off x="3647160" y="5133937"/>
                <a:ext cx="25400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135254">
                    <a:moveTo>
                      <a:pt x="22390" y="40360"/>
                    </a:moveTo>
                    <a:lnTo>
                      <a:pt x="2476" y="40360"/>
                    </a:lnTo>
                    <a:lnTo>
                      <a:pt x="2476" y="134950"/>
                    </a:lnTo>
                    <a:lnTo>
                      <a:pt x="22390" y="134950"/>
                    </a:lnTo>
                    <a:lnTo>
                      <a:pt x="22390" y="40360"/>
                    </a:lnTo>
                    <a:close/>
                  </a:path>
                  <a:path w="25400" h="135254">
                    <a:moveTo>
                      <a:pt x="16040" y="0"/>
                    </a:moveTo>
                    <a:lnTo>
                      <a:pt x="9169" y="0"/>
                    </a:lnTo>
                    <a:lnTo>
                      <a:pt x="6210" y="1244"/>
                    </a:lnTo>
                    <a:lnTo>
                      <a:pt x="1231" y="6223"/>
                    </a:lnTo>
                    <a:lnTo>
                      <a:pt x="0" y="9194"/>
                    </a:lnTo>
                    <a:lnTo>
                      <a:pt x="0" y="16065"/>
                    </a:lnTo>
                    <a:lnTo>
                      <a:pt x="1231" y="19024"/>
                    </a:lnTo>
                    <a:lnTo>
                      <a:pt x="6210" y="24002"/>
                    </a:lnTo>
                    <a:lnTo>
                      <a:pt x="9169" y="25247"/>
                    </a:lnTo>
                    <a:lnTo>
                      <a:pt x="16040" y="25247"/>
                    </a:lnTo>
                    <a:lnTo>
                      <a:pt x="19011" y="24002"/>
                    </a:lnTo>
                    <a:lnTo>
                      <a:pt x="23990" y="19024"/>
                    </a:lnTo>
                    <a:lnTo>
                      <a:pt x="25234" y="16065"/>
                    </a:lnTo>
                    <a:lnTo>
                      <a:pt x="25234" y="9194"/>
                    </a:lnTo>
                    <a:lnTo>
                      <a:pt x="23990" y="6223"/>
                    </a:lnTo>
                    <a:lnTo>
                      <a:pt x="19011" y="1244"/>
                    </a:lnTo>
                    <a:lnTo>
                      <a:pt x="16040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61" name="object 261"/>
              <p:cNvPicPr/>
              <p:nvPr/>
            </p:nvPicPr>
            <p:blipFill>
              <a:blip r:embed="rId107" cstate="print"/>
              <a:stretch>
                <a:fillRect/>
              </a:stretch>
            </p:blipFill>
            <p:spPr>
              <a:xfrm>
                <a:off x="3692319" y="5136967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262" name="object 262"/>
              <p:cNvPicPr/>
              <p:nvPr/>
            </p:nvPicPr>
            <p:blipFill>
              <a:blip r:embed="rId108" cstate="print"/>
              <a:stretch>
                <a:fillRect/>
              </a:stretch>
            </p:blipFill>
            <p:spPr>
              <a:xfrm>
                <a:off x="3811618" y="5172879"/>
                <a:ext cx="99568" cy="97434"/>
              </a:xfrm>
              <a:prstGeom prst="rect">
                <a:avLst/>
              </a:prstGeom>
            </p:spPr>
          </p:pic>
        </p:grpSp>
        <p:pic>
          <p:nvPicPr>
            <p:cNvPr id="263" name="object 263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3978476" y="5174295"/>
              <a:ext cx="99212" cy="132283"/>
            </a:xfrm>
            <a:prstGeom prst="rect">
              <a:avLst/>
            </a:prstGeom>
          </p:spPr>
        </p:pic>
        <p:grpSp>
          <p:nvGrpSpPr>
            <p:cNvPr id="264" name="object 264"/>
            <p:cNvGrpSpPr/>
            <p:nvPr/>
          </p:nvGrpSpPr>
          <p:grpSpPr>
            <a:xfrm>
              <a:off x="4143739" y="5133937"/>
              <a:ext cx="889000" cy="169545"/>
              <a:chOff x="4143739" y="5133937"/>
              <a:chExt cx="889000" cy="169545"/>
            </a:xfrm>
          </p:grpSpPr>
          <p:pic>
            <p:nvPicPr>
              <p:cNvPr id="265" name="object 265"/>
              <p:cNvPicPr/>
              <p:nvPr/>
            </p:nvPicPr>
            <p:blipFill>
              <a:blip r:embed="rId110" cstate="print"/>
              <a:stretch>
                <a:fillRect/>
              </a:stretch>
            </p:blipFill>
            <p:spPr>
              <a:xfrm>
                <a:off x="4143739" y="5172882"/>
                <a:ext cx="83731" cy="97434"/>
              </a:xfrm>
              <a:prstGeom prst="rect">
                <a:avLst/>
              </a:prstGeom>
            </p:spPr>
          </p:pic>
          <p:pic>
            <p:nvPicPr>
              <p:cNvPr id="266" name="object 266"/>
              <p:cNvPicPr/>
              <p:nvPr/>
            </p:nvPicPr>
            <p:blipFill>
              <a:blip r:embed="rId111" cstate="print"/>
              <a:stretch>
                <a:fillRect/>
              </a:stretch>
            </p:blipFill>
            <p:spPr>
              <a:xfrm>
                <a:off x="4255207" y="5172876"/>
                <a:ext cx="96723" cy="130505"/>
              </a:xfrm>
              <a:prstGeom prst="rect">
                <a:avLst/>
              </a:prstGeom>
            </p:spPr>
          </p:pic>
          <p:sp>
            <p:nvSpPr>
              <p:cNvPr id="267" name="object 267"/>
              <p:cNvSpPr/>
              <p:nvPr/>
            </p:nvSpPr>
            <p:spPr>
              <a:xfrm>
                <a:off x="4374692" y="5133936"/>
                <a:ext cx="71755" cy="135255"/>
              </a:xfrm>
              <a:custGeom>
                <a:avLst/>
                <a:gdLst/>
                <a:ahLst/>
                <a:cxnLst/>
                <a:rect l="l" t="t" r="r" b="b"/>
                <a:pathLst>
                  <a:path w="71754" h="135254">
                    <a:moveTo>
                      <a:pt x="19913" y="3022"/>
                    </a:moveTo>
                    <a:lnTo>
                      <a:pt x="0" y="3022"/>
                    </a:lnTo>
                    <a:lnTo>
                      <a:pt x="0" y="134950"/>
                    </a:lnTo>
                    <a:lnTo>
                      <a:pt x="19913" y="134950"/>
                    </a:lnTo>
                    <a:lnTo>
                      <a:pt x="19913" y="3022"/>
                    </a:lnTo>
                    <a:close/>
                  </a:path>
                  <a:path w="71754" h="135254">
                    <a:moveTo>
                      <a:pt x="68630" y="40360"/>
                    </a:moveTo>
                    <a:lnTo>
                      <a:pt x="48717" y="40360"/>
                    </a:lnTo>
                    <a:lnTo>
                      <a:pt x="48717" y="134950"/>
                    </a:lnTo>
                    <a:lnTo>
                      <a:pt x="68630" y="134950"/>
                    </a:lnTo>
                    <a:lnTo>
                      <a:pt x="68630" y="40360"/>
                    </a:lnTo>
                    <a:close/>
                  </a:path>
                  <a:path w="71754" h="135254">
                    <a:moveTo>
                      <a:pt x="71475" y="9194"/>
                    </a:moveTo>
                    <a:lnTo>
                      <a:pt x="70231" y="6223"/>
                    </a:lnTo>
                    <a:lnTo>
                      <a:pt x="65252" y="1244"/>
                    </a:lnTo>
                    <a:lnTo>
                      <a:pt x="62280" y="0"/>
                    </a:lnTo>
                    <a:lnTo>
                      <a:pt x="55410" y="0"/>
                    </a:lnTo>
                    <a:lnTo>
                      <a:pt x="52451" y="1244"/>
                    </a:lnTo>
                    <a:lnTo>
                      <a:pt x="47472" y="6223"/>
                    </a:lnTo>
                    <a:lnTo>
                      <a:pt x="46228" y="9194"/>
                    </a:lnTo>
                    <a:lnTo>
                      <a:pt x="46228" y="16065"/>
                    </a:lnTo>
                    <a:lnTo>
                      <a:pt x="47472" y="19024"/>
                    </a:lnTo>
                    <a:lnTo>
                      <a:pt x="52451" y="24003"/>
                    </a:lnTo>
                    <a:lnTo>
                      <a:pt x="55410" y="25247"/>
                    </a:lnTo>
                    <a:lnTo>
                      <a:pt x="62280" y="25247"/>
                    </a:lnTo>
                    <a:lnTo>
                      <a:pt x="65252" y="24003"/>
                    </a:lnTo>
                    <a:lnTo>
                      <a:pt x="70231" y="19024"/>
                    </a:lnTo>
                    <a:lnTo>
                      <a:pt x="71475" y="16065"/>
                    </a:lnTo>
                    <a:lnTo>
                      <a:pt x="71475" y="9194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68" name="object 268"/>
              <p:cNvPicPr/>
              <p:nvPr/>
            </p:nvPicPr>
            <p:blipFill>
              <a:blip r:embed="rId112" cstate="print"/>
              <a:stretch>
                <a:fillRect/>
              </a:stretch>
            </p:blipFill>
            <p:spPr>
              <a:xfrm>
                <a:off x="4465896" y="5172880"/>
                <a:ext cx="184556" cy="97436"/>
              </a:xfrm>
              <a:prstGeom prst="rect">
                <a:avLst/>
              </a:prstGeom>
            </p:spPr>
          </p:pic>
          <p:pic>
            <p:nvPicPr>
              <p:cNvPr id="269" name="object 269"/>
              <p:cNvPicPr/>
              <p:nvPr/>
            </p:nvPicPr>
            <p:blipFill>
              <a:blip r:embed="rId89" cstate="print"/>
              <a:stretch>
                <a:fillRect/>
              </a:stretch>
            </p:blipFill>
            <p:spPr>
              <a:xfrm>
                <a:off x="4671961" y="5133937"/>
                <a:ext cx="131394" cy="136377"/>
              </a:xfrm>
              <a:prstGeom prst="rect">
                <a:avLst/>
              </a:prstGeom>
            </p:spPr>
          </p:pic>
          <p:pic>
            <p:nvPicPr>
              <p:cNvPr id="270" name="object 270"/>
              <p:cNvPicPr/>
              <p:nvPr/>
            </p:nvPicPr>
            <p:blipFill>
              <a:blip r:embed="rId113" cstate="print"/>
              <a:stretch>
                <a:fillRect/>
              </a:stretch>
            </p:blipFill>
            <p:spPr>
              <a:xfrm>
                <a:off x="4823082" y="5136435"/>
                <a:ext cx="99580" cy="133883"/>
              </a:xfrm>
              <a:prstGeom prst="rect">
                <a:avLst/>
              </a:prstGeom>
            </p:spPr>
          </p:pic>
          <p:pic>
            <p:nvPicPr>
              <p:cNvPr id="271" name="object 271"/>
              <p:cNvPicPr/>
              <p:nvPr/>
            </p:nvPicPr>
            <p:blipFill>
              <a:blip r:embed="rId88" cstate="print"/>
              <a:stretch>
                <a:fillRect/>
              </a:stretch>
            </p:blipFill>
            <p:spPr>
              <a:xfrm>
                <a:off x="4945240" y="5172885"/>
                <a:ext cx="87121" cy="95999"/>
              </a:xfrm>
              <a:prstGeom prst="rect">
                <a:avLst/>
              </a:prstGeom>
            </p:spPr>
          </p:pic>
        </p:grpSp>
        <p:grpSp>
          <p:nvGrpSpPr>
            <p:cNvPr id="272" name="object 272"/>
            <p:cNvGrpSpPr/>
            <p:nvPr/>
          </p:nvGrpSpPr>
          <p:grpSpPr>
            <a:xfrm>
              <a:off x="5111556" y="5136967"/>
              <a:ext cx="213995" cy="133350"/>
              <a:chOff x="5111556" y="5136967"/>
              <a:chExt cx="213995" cy="133350"/>
            </a:xfrm>
          </p:grpSpPr>
          <p:pic>
            <p:nvPicPr>
              <p:cNvPr id="273" name="object 273"/>
              <p:cNvPicPr/>
              <p:nvPr/>
            </p:nvPicPr>
            <p:blipFill>
              <a:blip r:embed="rId107" cstate="print"/>
              <a:stretch>
                <a:fillRect/>
              </a:stretch>
            </p:blipFill>
            <p:spPr>
              <a:xfrm>
                <a:off x="5111556" y="5136967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274" name="object 274"/>
              <p:cNvPicPr/>
              <p:nvPr/>
            </p:nvPicPr>
            <p:blipFill>
              <a:blip r:embed="rId114" cstate="print"/>
              <a:stretch>
                <a:fillRect/>
              </a:stretch>
            </p:blipFill>
            <p:spPr>
              <a:xfrm>
                <a:off x="5231041" y="5172881"/>
                <a:ext cx="94056" cy="97434"/>
              </a:xfrm>
              <a:prstGeom prst="rect">
                <a:avLst/>
              </a:prstGeom>
            </p:spPr>
          </p:pic>
        </p:grpSp>
        <p:grpSp>
          <p:nvGrpSpPr>
            <p:cNvPr id="275" name="object 275"/>
            <p:cNvGrpSpPr/>
            <p:nvPr/>
          </p:nvGrpSpPr>
          <p:grpSpPr>
            <a:xfrm>
              <a:off x="5404472" y="5136959"/>
              <a:ext cx="125730" cy="133985"/>
              <a:chOff x="5404472" y="5136959"/>
              <a:chExt cx="125730" cy="133985"/>
            </a:xfrm>
          </p:grpSpPr>
          <p:sp>
            <p:nvSpPr>
              <p:cNvPr id="276" name="object 276"/>
              <p:cNvSpPr/>
              <p:nvPr/>
            </p:nvSpPr>
            <p:spPr>
              <a:xfrm>
                <a:off x="5404472" y="5136959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77" name="object 277"/>
              <p:cNvPicPr/>
              <p:nvPr/>
            </p:nvPicPr>
            <p:blipFill>
              <a:blip r:embed="rId101" cstate="print"/>
              <a:stretch>
                <a:fillRect/>
              </a:stretch>
            </p:blipFill>
            <p:spPr>
              <a:xfrm>
                <a:off x="5446085" y="5172882"/>
                <a:ext cx="83731" cy="97434"/>
              </a:xfrm>
              <a:prstGeom prst="rect">
                <a:avLst/>
              </a:prstGeom>
            </p:spPr>
          </p:pic>
        </p:grpSp>
        <p:pic>
          <p:nvPicPr>
            <p:cNvPr id="278" name="object 27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100322" y="5385727"/>
              <a:ext cx="293015" cy="162151"/>
            </a:xfrm>
            <a:prstGeom prst="rect">
              <a:avLst/>
            </a:prstGeom>
          </p:spPr>
        </p:pic>
        <p:grpSp>
          <p:nvGrpSpPr>
            <p:cNvPr id="279" name="object 279"/>
            <p:cNvGrpSpPr/>
            <p:nvPr/>
          </p:nvGrpSpPr>
          <p:grpSpPr>
            <a:xfrm>
              <a:off x="1471641" y="5378267"/>
              <a:ext cx="213995" cy="133350"/>
              <a:chOff x="1471641" y="5378267"/>
              <a:chExt cx="213995" cy="133350"/>
            </a:xfrm>
          </p:grpSpPr>
          <p:pic>
            <p:nvPicPr>
              <p:cNvPr id="280" name="object 280"/>
              <p:cNvPicPr/>
              <p:nvPr/>
            </p:nvPicPr>
            <p:blipFill>
              <a:blip r:embed="rId97" cstate="print"/>
              <a:stretch>
                <a:fillRect/>
              </a:stretch>
            </p:blipFill>
            <p:spPr>
              <a:xfrm>
                <a:off x="1471641" y="5378267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281" name="object 281"/>
              <p:cNvPicPr/>
              <p:nvPr/>
            </p:nvPicPr>
            <p:blipFill>
              <a:blip r:embed="rId116" cstate="print"/>
              <a:stretch>
                <a:fillRect/>
              </a:stretch>
            </p:blipFill>
            <p:spPr>
              <a:xfrm>
                <a:off x="1591125" y="5414181"/>
                <a:ext cx="94056" cy="97434"/>
              </a:xfrm>
              <a:prstGeom prst="rect">
                <a:avLst/>
              </a:prstGeom>
            </p:spPr>
          </p:pic>
        </p:grpSp>
        <p:grpSp>
          <p:nvGrpSpPr>
            <p:cNvPr id="282" name="object 282"/>
            <p:cNvGrpSpPr/>
            <p:nvPr/>
          </p:nvGrpSpPr>
          <p:grpSpPr>
            <a:xfrm>
              <a:off x="1778596" y="5385904"/>
              <a:ext cx="737235" cy="162560"/>
              <a:chOff x="1778596" y="5385904"/>
              <a:chExt cx="737235" cy="162560"/>
            </a:xfrm>
          </p:grpSpPr>
          <p:sp>
            <p:nvSpPr>
              <p:cNvPr id="283" name="object 283"/>
              <p:cNvSpPr/>
              <p:nvPr/>
            </p:nvSpPr>
            <p:spPr>
              <a:xfrm>
                <a:off x="1778596" y="5385904"/>
                <a:ext cx="21590" cy="124460"/>
              </a:xfrm>
              <a:custGeom>
                <a:avLst/>
                <a:gdLst/>
                <a:ahLst/>
                <a:cxnLst/>
                <a:rect l="l" t="t" r="r" b="b"/>
                <a:pathLst>
                  <a:path w="21589" h="124460">
                    <a:moveTo>
                      <a:pt x="20967" y="0"/>
                    </a:moveTo>
                    <a:lnTo>
                      <a:pt x="0" y="0"/>
                    </a:lnTo>
                    <a:lnTo>
                      <a:pt x="0" y="124282"/>
                    </a:lnTo>
                    <a:lnTo>
                      <a:pt x="20967" y="124282"/>
                    </a:lnTo>
                    <a:lnTo>
                      <a:pt x="20967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84" name="object 284"/>
              <p:cNvPicPr/>
              <p:nvPr/>
            </p:nvPicPr>
            <p:blipFill>
              <a:blip r:embed="rId88" cstate="print"/>
              <a:stretch>
                <a:fillRect/>
              </a:stretch>
            </p:blipFill>
            <p:spPr>
              <a:xfrm>
                <a:off x="1830343" y="5414185"/>
                <a:ext cx="87122" cy="95999"/>
              </a:xfrm>
              <a:prstGeom prst="rect">
                <a:avLst/>
              </a:prstGeom>
            </p:spPr>
          </p:pic>
          <p:pic>
            <p:nvPicPr>
              <p:cNvPr id="285" name="object 285"/>
              <p:cNvPicPr/>
              <p:nvPr/>
            </p:nvPicPr>
            <p:blipFill>
              <a:blip r:embed="rId117" cstate="print"/>
              <a:stretch>
                <a:fillRect/>
              </a:stretch>
            </p:blipFill>
            <p:spPr>
              <a:xfrm>
                <a:off x="1939317" y="5414178"/>
                <a:ext cx="93357" cy="134061"/>
              </a:xfrm>
              <a:prstGeom prst="rect">
                <a:avLst/>
              </a:prstGeom>
            </p:spPr>
          </p:pic>
          <p:pic>
            <p:nvPicPr>
              <p:cNvPr id="286" name="object 286"/>
              <p:cNvPicPr/>
              <p:nvPr/>
            </p:nvPicPr>
            <p:blipFill>
              <a:blip r:embed="rId118" cstate="print"/>
              <a:stretch>
                <a:fillRect/>
              </a:stretch>
            </p:blipFill>
            <p:spPr>
              <a:xfrm>
                <a:off x="2061471" y="5414178"/>
                <a:ext cx="453748" cy="97436"/>
              </a:xfrm>
              <a:prstGeom prst="rect">
                <a:avLst/>
              </a:prstGeom>
            </p:spPr>
          </p:pic>
        </p:grpSp>
        <p:pic>
          <p:nvPicPr>
            <p:cNvPr id="287" name="object 287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2593693" y="5415595"/>
              <a:ext cx="99212" cy="132283"/>
            </a:xfrm>
            <a:prstGeom prst="rect">
              <a:avLst/>
            </a:prstGeom>
          </p:spPr>
        </p:pic>
        <p:grpSp>
          <p:nvGrpSpPr>
            <p:cNvPr id="288" name="object 288"/>
            <p:cNvGrpSpPr/>
            <p:nvPr/>
          </p:nvGrpSpPr>
          <p:grpSpPr>
            <a:xfrm>
              <a:off x="2771221" y="5378259"/>
              <a:ext cx="135890" cy="133350"/>
              <a:chOff x="2771221" y="5378259"/>
              <a:chExt cx="135890" cy="133350"/>
            </a:xfrm>
          </p:grpSpPr>
          <p:pic>
            <p:nvPicPr>
              <p:cNvPr id="289" name="object 289"/>
              <p:cNvPicPr/>
              <p:nvPr/>
            </p:nvPicPr>
            <p:blipFill>
              <a:blip r:embed="rId116" cstate="print"/>
              <a:stretch>
                <a:fillRect/>
              </a:stretch>
            </p:blipFill>
            <p:spPr>
              <a:xfrm>
                <a:off x="2771221" y="5414181"/>
                <a:ext cx="94056" cy="97434"/>
              </a:xfrm>
              <a:prstGeom prst="rect">
                <a:avLst/>
              </a:prstGeom>
            </p:spPr>
          </p:pic>
          <p:sp>
            <p:nvSpPr>
              <p:cNvPr id="290" name="object 290"/>
              <p:cNvSpPr/>
              <p:nvPr/>
            </p:nvSpPr>
            <p:spPr>
              <a:xfrm>
                <a:off x="2887141" y="5378259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19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291" name="object 291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007413" y="5385898"/>
              <a:ext cx="1105185" cy="158783"/>
            </a:xfrm>
            <a:prstGeom prst="rect">
              <a:avLst/>
            </a:prstGeom>
          </p:spPr>
        </p:pic>
        <p:grpSp>
          <p:nvGrpSpPr>
            <p:cNvPr id="292" name="object 292"/>
            <p:cNvGrpSpPr/>
            <p:nvPr/>
          </p:nvGrpSpPr>
          <p:grpSpPr>
            <a:xfrm>
              <a:off x="4197839" y="5378267"/>
              <a:ext cx="213995" cy="133350"/>
              <a:chOff x="4197839" y="5378267"/>
              <a:chExt cx="213995" cy="133350"/>
            </a:xfrm>
          </p:grpSpPr>
          <p:pic>
            <p:nvPicPr>
              <p:cNvPr id="293" name="object 293"/>
              <p:cNvPicPr/>
              <p:nvPr/>
            </p:nvPicPr>
            <p:blipFill>
              <a:blip r:embed="rId107" cstate="print"/>
              <a:stretch>
                <a:fillRect/>
              </a:stretch>
            </p:blipFill>
            <p:spPr>
              <a:xfrm>
                <a:off x="4197839" y="5378267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294" name="object 294"/>
              <p:cNvPicPr/>
              <p:nvPr/>
            </p:nvPicPr>
            <p:blipFill>
              <a:blip r:embed="rId96" cstate="print"/>
              <a:stretch>
                <a:fillRect/>
              </a:stretch>
            </p:blipFill>
            <p:spPr>
              <a:xfrm>
                <a:off x="4317323" y="5414181"/>
                <a:ext cx="94056" cy="97434"/>
              </a:xfrm>
              <a:prstGeom prst="rect">
                <a:avLst/>
              </a:prstGeom>
            </p:spPr>
          </p:pic>
        </p:grpSp>
        <p:grpSp>
          <p:nvGrpSpPr>
            <p:cNvPr id="295" name="object 295"/>
            <p:cNvGrpSpPr/>
            <p:nvPr/>
          </p:nvGrpSpPr>
          <p:grpSpPr>
            <a:xfrm>
              <a:off x="4504791" y="5385903"/>
              <a:ext cx="683895" cy="162560"/>
              <a:chOff x="4504791" y="5385903"/>
              <a:chExt cx="683895" cy="162560"/>
            </a:xfrm>
          </p:grpSpPr>
          <p:pic>
            <p:nvPicPr>
              <p:cNvPr id="296" name="object 296"/>
              <p:cNvPicPr/>
              <p:nvPr/>
            </p:nvPicPr>
            <p:blipFill>
              <a:blip r:embed="rId121" cstate="print"/>
              <a:stretch>
                <a:fillRect/>
              </a:stretch>
            </p:blipFill>
            <p:spPr>
              <a:xfrm>
                <a:off x="4504791" y="5385903"/>
                <a:ext cx="200924" cy="162336"/>
              </a:xfrm>
              <a:prstGeom prst="rect">
                <a:avLst/>
              </a:prstGeom>
            </p:spPr>
          </p:pic>
          <p:pic>
            <p:nvPicPr>
              <p:cNvPr id="297" name="object 297"/>
              <p:cNvPicPr/>
              <p:nvPr/>
            </p:nvPicPr>
            <p:blipFill>
              <a:blip r:embed="rId122" cstate="print"/>
              <a:stretch>
                <a:fillRect/>
              </a:stretch>
            </p:blipFill>
            <p:spPr>
              <a:xfrm>
                <a:off x="4734510" y="5414179"/>
                <a:ext cx="453749" cy="97436"/>
              </a:xfrm>
              <a:prstGeom prst="rect">
                <a:avLst/>
              </a:prstGeom>
            </p:spPr>
          </p:pic>
        </p:grpSp>
        <p:grpSp>
          <p:nvGrpSpPr>
            <p:cNvPr id="298" name="object 298"/>
            <p:cNvGrpSpPr/>
            <p:nvPr/>
          </p:nvGrpSpPr>
          <p:grpSpPr>
            <a:xfrm>
              <a:off x="5273493" y="5378259"/>
              <a:ext cx="255904" cy="133985"/>
              <a:chOff x="5273493" y="5378259"/>
              <a:chExt cx="255904" cy="133985"/>
            </a:xfrm>
          </p:grpSpPr>
          <p:pic>
            <p:nvPicPr>
              <p:cNvPr id="299" name="object 299"/>
              <p:cNvPicPr/>
              <p:nvPr/>
            </p:nvPicPr>
            <p:blipFill>
              <a:blip r:embed="rId107" cstate="print"/>
              <a:stretch>
                <a:fillRect/>
              </a:stretch>
            </p:blipFill>
            <p:spPr>
              <a:xfrm>
                <a:off x="5273493" y="5378266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300" name="object 300"/>
              <p:cNvPicPr/>
              <p:nvPr/>
            </p:nvPicPr>
            <p:blipFill>
              <a:blip r:embed="rId116" cstate="print"/>
              <a:stretch>
                <a:fillRect/>
              </a:stretch>
            </p:blipFill>
            <p:spPr>
              <a:xfrm>
                <a:off x="5392977" y="5414181"/>
                <a:ext cx="94056" cy="97434"/>
              </a:xfrm>
              <a:prstGeom prst="rect">
                <a:avLst/>
              </a:prstGeom>
            </p:spPr>
          </p:pic>
          <p:sp>
            <p:nvSpPr>
              <p:cNvPr id="301" name="object 301"/>
              <p:cNvSpPr/>
              <p:nvPr/>
            </p:nvSpPr>
            <p:spPr>
              <a:xfrm>
                <a:off x="5508904" y="5378259"/>
                <a:ext cx="20320" cy="13208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132079">
                    <a:moveTo>
                      <a:pt x="19913" y="0"/>
                    </a:moveTo>
                    <a:lnTo>
                      <a:pt x="0" y="0"/>
                    </a:lnTo>
                    <a:lnTo>
                      <a:pt x="0" y="131927"/>
                    </a:lnTo>
                    <a:lnTo>
                      <a:pt x="19913" y="131927"/>
                    </a:lnTo>
                    <a:lnTo>
                      <a:pt x="19913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02" name="object 302"/>
            <p:cNvGrpSpPr/>
            <p:nvPr/>
          </p:nvGrpSpPr>
          <p:grpSpPr>
            <a:xfrm>
              <a:off x="1100324" y="5619567"/>
              <a:ext cx="594995" cy="133350"/>
              <a:chOff x="1100324" y="5619567"/>
              <a:chExt cx="594995" cy="133350"/>
            </a:xfrm>
          </p:grpSpPr>
          <p:pic>
            <p:nvPicPr>
              <p:cNvPr id="303" name="object 303"/>
              <p:cNvPicPr/>
              <p:nvPr/>
            </p:nvPicPr>
            <p:blipFill>
              <a:blip r:embed="rId123" cstate="print"/>
              <a:stretch>
                <a:fillRect/>
              </a:stretch>
            </p:blipFill>
            <p:spPr>
              <a:xfrm>
                <a:off x="1100324" y="5627199"/>
                <a:ext cx="354342" cy="125717"/>
              </a:xfrm>
              <a:prstGeom prst="rect">
                <a:avLst/>
              </a:prstGeom>
            </p:spPr>
          </p:pic>
          <p:pic>
            <p:nvPicPr>
              <p:cNvPr id="304" name="object 304"/>
              <p:cNvPicPr/>
              <p:nvPr/>
            </p:nvPicPr>
            <p:blipFill>
              <a:blip r:embed="rId97" cstate="print"/>
              <a:stretch>
                <a:fillRect/>
              </a:stretch>
            </p:blipFill>
            <p:spPr>
              <a:xfrm>
                <a:off x="1476367" y="5619567"/>
                <a:ext cx="96723" cy="133350"/>
              </a:xfrm>
              <a:prstGeom prst="rect">
                <a:avLst/>
              </a:prstGeom>
            </p:spPr>
          </p:pic>
          <p:pic>
            <p:nvPicPr>
              <p:cNvPr id="305" name="object 305"/>
              <p:cNvPicPr/>
              <p:nvPr/>
            </p:nvPicPr>
            <p:blipFill>
              <a:blip r:embed="rId124" cstate="print"/>
              <a:stretch>
                <a:fillRect/>
              </a:stretch>
            </p:blipFill>
            <p:spPr>
              <a:xfrm>
                <a:off x="1595666" y="5655478"/>
                <a:ext cx="99568" cy="97434"/>
              </a:xfrm>
              <a:prstGeom prst="rect">
                <a:avLst/>
              </a:prstGeom>
            </p:spPr>
          </p:pic>
        </p:grpSp>
        <p:grpSp>
          <p:nvGrpSpPr>
            <p:cNvPr id="306" name="object 306"/>
            <p:cNvGrpSpPr/>
            <p:nvPr/>
          </p:nvGrpSpPr>
          <p:grpSpPr>
            <a:xfrm>
              <a:off x="1757988" y="5655478"/>
              <a:ext cx="354330" cy="97790"/>
              <a:chOff x="1757988" y="5655478"/>
              <a:chExt cx="354330" cy="97790"/>
            </a:xfrm>
          </p:grpSpPr>
          <p:pic>
            <p:nvPicPr>
              <p:cNvPr id="307" name="object 307"/>
              <p:cNvPicPr/>
              <p:nvPr/>
            </p:nvPicPr>
            <p:blipFill>
              <a:blip r:embed="rId125" cstate="print"/>
              <a:stretch>
                <a:fillRect/>
              </a:stretch>
            </p:blipFill>
            <p:spPr>
              <a:xfrm>
                <a:off x="1757988" y="5655478"/>
                <a:ext cx="191852" cy="97436"/>
              </a:xfrm>
              <a:prstGeom prst="rect">
                <a:avLst/>
              </a:prstGeom>
            </p:spPr>
          </p:pic>
          <p:pic>
            <p:nvPicPr>
              <p:cNvPr id="308" name="object 308"/>
              <p:cNvPicPr/>
              <p:nvPr/>
            </p:nvPicPr>
            <p:blipFill>
              <a:blip r:embed="rId100" cstate="print"/>
              <a:stretch>
                <a:fillRect/>
              </a:stretch>
            </p:blipFill>
            <p:spPr>
              <a:xfrm>
                <a:off x="1972424" y="5655485"/>
                <a:ext cx="87122" cy="95999"/>
              </a:xfrm>
              <a:prstGeom prst="rect">
                <a:avLst/>
              </a:prstGeom>
            </p:spPr>
          </p:pic>
          <p:sp>
            <p:nvSpPr>
              <p:cNvPr id="309" name="object 309"/>
              <p:cNvSpPr/>
              <p:nvPr/>
            </p:nvSpPr>
            <p:spPr>
              <a:xfrm>
                <a:off x="2085674" y="5682853"/>
                <a:ext cx="26670" cy="70485"/>
              </a:xfrm>
              <a:custGeom>
                <a:avLst/>
                <a:gdLst/>
                <a:ahLst/>
                <a:cxnLst/>
                <a:rect l="l" t="t" r="r" b="b"/>
                <a:pathLst>
                  <a:path w="26669" h="70485">
                    <a:moveTo>
                      <a:pt x="16827" y="43573"/>
                    </a:moveTo>
                    <a:lnTo>
                      <a:pt x="9486" y="43573"/>
                    </a:lnTo>
                    <a:lnTo>
                      <a:pt x="6375" y="44831"/>
                    </a:lnTo>
                    <a:lnTo>
                      <a:pt x="1282" y="49936"/>
                    </a:lnTo>
                    <a:lnTo>
                      <a:pt x="0" y="53047"/>
                    </a:lnTo>
                    <a:lnTo>
                      <a:pt x="0" y="60401"/>
                    </a:lnTo>
                    <a:lnTo>
                      <a:pt x="1282" y="63538"/>
                    </a:lnTo>
                    <a:lnTo>
                      <a:pt x="6375" y="68745"/>
                    </a:lnTo>
                    <a:lnTo>
                      <a:pt x="9486" y="70065"/>
                    </a:lnTo>
                    <a:lnTo>
                      <a:pt x="16827" y="70065"/>
                    </a:lnTo>
                    <a:lnTo>
                      <a:pt x="19977" y="68745"/>
                    </a:lnTo>
                    <a:lnTo>
                      <a:pt x="25196" y="63538"/>
                    </a:lnTo>
                    <a:lnTo>
                      <a:pt x="26492" y="60401"/>
                    </a:lnTo>
                    <a:lnTo>
                      <a:pt x="26492" y="53047"/>
                    </a:lnTo>
                    <a:lnTo>
                      <a:pt x="25196" y="49936"/>
                    </a:lnTo>
                    <a:lnTo>
                      <a:pt x="19977" y="44831"/>
                    </a:lnTo>
                    <a:lnTo>
                      <a:pt x="16827" y="43573"/>
                    </a:lnTo>
                    <a:close/>
                  </a:path>
                  <a:path w="26669" h="70485">
                    <a:moveTo>
                      <a:pt x="16827" y="0"/>
                    </a:moveTo>
                    <a:lnTo>
                      <a:pt x="9486" y="0"/>
                    </a:lnTo>
                    <a:lnTo>
                      <a:pt x="6375" y="1282"/>
                    </a:lnTo>
                    <a:lnTo>
                      <a:pt x="1282" y="6375"/>
                    </a:lnTo>
                    <a:lnTo>
                      <a:pt x="0" y="9486"/>
                    </a:lnTo>
                    <a:lnTo>
                      <a:pt x="0" y="16840"/>
                    </a:lnTo>
                    <a:lnTo>
                      <a:pt x="1282" y="19977"/>
                    </a:lnTo>
                    <a:lnTo>
                      <a:pt x="6375" y="25184"/>
                    </a:lnTo>
                    <a:lnTo>
                      <a:pt x="9486" y="26492"/>
                    </a:lnTo>
                    <a:lnTo>
                      <a:pt x="16827" y="26492"/>
                    </a:lnTo>
                    <a:lnTo>
                      <a:pt x="19977" y="25184"/>
                    </a:lnTo>
                    <a:lnTo>
                      <a:pt x="25196" y="19977"/>
                    </a:lnTo>
                    <a:lnTo>
                      <a:pt x="26492" y="16840"/>
                    </a:lnTo>
                    <a:lnTo>
                      <a:pt x="26492" y="9486"/>
                    </a:lnTo>
                    <a:lnTo>
                      <a:pt x="25196" y="6375"/>
                    </a:lnTo>
                    <a:lnTo>
                      <a:pt x="19977" y="1282"/>
                    </a:lnTo>
                    <a:lnTo>
                      <a:pt x="16827" y="0"/>
                    </a:lnTo>
                    <a:close/>
                  </a:path>
                </a:pathLst>
              </a:custGeom>
              <a:solidFill>
                <a:srgbClr val="44474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pic>
        <p:nvPicPr>
          <p:cNvPr id="311" name="object 311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2100488" y="7189993"/>
            <a:ext cx="3469157" cy="967739"/>
          </a:xfrm>
          <a:prstGeom prst="rect">
            <a:avLst/>
          </a:prstGeom>
        </p:spPr>
      </p:pic>
      <p:grpSp>
        <p:nvGrpSpPr>
          <p:cNvPr id="373" name="Grupo 372">
            <a:extLst>
              <a:ext uri="{FF2B5EF4-FFF2-40B4-BE49-F238E27FC236}">
                <a16:creationId xmlns:a16="http://schemas.microsoft.com/office/drawing/2014/main" xmlns="" id="{F7B441CD-D1B2-8B60-C576-608D7B22C41A}"/>
              </a:ext>
            </a:extLst>
          </p:cNvPr>
          <p:cNvGrpSpPr/>
          <p:nvPr/>
        </p:nvGrpSpPr>
        <p:grpSpPr>
          <a:xfrm>
            <a:off x="1430137" y="6051070"/>
            <a:ext cx="522099" cy="386340"/>
            <a:chOff x="1430137" y="6051070"/>
            <a:chExt cx="522099" cy="386340"/>
          </a:xfrm>
        </p:grpSpPr>
        <p:pic>
          <p:nvPicPr>
            <p:cNvPr id="310" name="object 310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1663451" y="6051070"/>
              <a:ext cx="288785" cy="386340"/>
            </a:xfrm>
            <a:prstGeom prst="rect">
              <a:avLst/>
            </a:prstGeom>
          </p:spPr>
        </p:pic>
        <p:sp>
          <p:nvSpPr>
            <p:cNvPr id="312" name="object 312"/>
            <p:cNvSpPr/>
            <p:nvPr/>
          </p:nvSpPr>
          <p:spPr>
            <a:xfrm>
              <a:off x="1430137" y="6242655"/>
              <a:ext cx="333375" cy="147320"/>
            </a:xfrm>
            <a:custGeom>
              <a:avLst/>
              <a:gdLst/>
              <a:ahLst/>
              <a:cxnLst/>
              <a:rect l="l" t="t" r="r" b="b"/>
              <a:pathLst>
                <a:path w="333375" h="147320">
                  <a:moveTo>
                    <a:pt x="317644" y="0"/>
                  </a:moveTo>
                  <a:lnTo>
                    <a:pt x="14114" y="105829"/>
                  </a:lnTo>
                  <a:lnTo>
                    <a:pt x="6913" y="110091"/>
                  </a:lnTo>
                  <a:lnTo>
                    <a:pt x="2069" y="116566"/>
                  </a:lnTo>
                  <a:lnTo>
                    <a:pt x="0" y="124384"/>
                  </a:lnTo>
                  <a:lnTo>
                    <a:pt x="1122" y="132676"/>
                  </a:lnTo>
                  <a:lnTo>
                    <a:pt x="2976" y="137985"/>
                  </a:lnTo>
                  <a:lnTo>
                    <a:pt x="6786" y="142278"/>
                  </a:lnTo>
                  <a:lnTo>
                    <a:pt x="15384" y="146431"/>
                  </a:lnTo>
                  <a:lnTo>
                    <a:pt x="19219" y="147116"/>
                  </a:lnTo>
                  <a:lnTo>
                    <a:pt x="23029" y="146748"/>
                  </a:lnTo>
                  <a:lnTo>
                    <a:pt x="26344" y="146227"/>
                  </a:lnTo>
                  <a:lnTo>
                    <a:pt x="331499" y="39827"/>
                  </a:lnTo>
                  <a:lnTo>
                    <a:pt x="332935" y="36855"/>
                  </a:lnTo>
                  <a:lnTo>
                    <a:pt x="331030" y="31407"/>
                  </a:lnTo>
                  <a:lnTo>
                    <a:pt x="328058" y="29972"/>
                  </a:lnTo>
                  <a:lnTo>
                    <a:pt x="18991" y="137744"/>
                  </a:lnTo>
                  <a:lnTo>
                    <a:pt x="12907" y="134797"/>
                  </a:lnTo>
                  <a:lnTo>
                    <a:pt x="10050" y="126555"/>
                  </a:lnTo>
                  <a:lnTo>
                    <a:pt x="10215" y="123672"/>
                  </a:lnTo>
                  <a:lnTo>
                    <a:pt x="12691" y="118541"/>
                  </a:lnTo>
                  <a:lnTo>
                    <a:pt x="14850" y="116624"/>
                  </a:lnTo>
                  <a:lnTo>
                    <a:pt x="321073" y="9842"/>
                  </a:lnTo>
                  <a:lnTo>
                    <a:pt x="322508" y="6870"/>
                  </a:lnTo>
                  <a:lnTo>
                    <a:pt x="320616" y="1435"/>
                  </a:lnTo>
                  <a:lnTo>
                    <a:pt x="317644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3" name="object 313"/>
          <p:cNvGrpSpPr/>
          <p:nvPr/>
        </p:nvGrpSpPr>
        <p:grpSpPr>
          <a:xfrm>
            <a:off x="1430137" y="7285990"/>
            <a:ext cx="522605" cy="386715"/>
            <a:chOff x="1278795" y="7499701"/>
            <a:chExt cx="522605" cy="386715"/>
          </a:xfrm>
        </p:grpSpPr>
        <p:pic>
          <p:nvPicPr>
            <p:cNvPr id="314" name="object 314"/>
            <p:cNvPicPr/>
            <p:nvPr/>
          </p:nvPicPr>
          <p:blipFill>
            <a:blip r:embed="rId128" cstate="print"/>
            <a:stretch>
              <a:fillRect/>
            </a:stretch>
          </p:blipFill>
          <p:spPr>
            <a:xfrm>
              <a:off x="1512109" y="7499701"/>
              <a:ext cx="288785" cy="386340"/>
            </a:xfrm>
            <a:prstGeom prst="rect">
              <a:avLst/>
            </a:prstGeom>
          </p:spPr>
        </p:pic>
        <p:sp>
          <p:nvSpPr>
            <p:cNvPr id="315" name="object 315"/>
            <p:cNvSpPr/>
            <p:nvPr/>
          </p:nvSpPr>
          <p:spPr>
            <a:xfrm>
              <a:off x="1278795" y="7691287"/>
              <a:ext cx="333375" cy="147320"/>
            </a:xfrm>
            <a:custGeom>
              <a:avLst/>
              <a:gdLst/>
              <a:ahLst/>
              <a:cxnLst/>
              <a:rect l="l" t="t" r="r" b="b"/>
              <a:pathLst>
                <a:path w="333375" h="147320">
                  <a:moveTo>
                    <a:pt x="317644" y="0"/>
                  </a:moveTo>
                  <a:lnTo>
                    <a:pt x="14114" y="105829"/>
                  </a:lnTo>
                  <a:lnTo>
                    <a:pt x="6913" y="110091"/>
                  </a:lnTo>
                  <a:lnTo>
                    <a:pt x="2069" y="116566"/>
                  </a:lnTo>
                  <a:lnTo>
                    <a:pt x="0" y="124384"/>
                  </a:lnTo>
                  <a:lnTo>
                    <a:pt x="1122" y="132676"/>
                  </a:lnTo>
                  <a:lnTo>
                    <a:pt x="2976" y="137985"/>
                  </a:lnTo>
                  <a:lnTo>
                    <a:pt x="6786" y="142278"/>
                  </a:lnTo>
                  <a:lnTo>
                    <a:pt x="15384" y="146431"/>
                  </a:lnTo>
                  <a:lnTo>
                    <a:pt x="19219" y="147116"/>
                  </a:lnTo>
                  <a:lnTo>
                    <a:pt x="23029" y="146748"/>
                  </a:lnTo>
                  <a:lnTo>
                    <a:pt x="26344" y="146227"/>
                  </a:lnTo>
                  <a:lnTo>
                    <a:pt x="331499" y="39827"/>
                  </a:lnTo>
                  <a:lnTo>
                    <a:pt x="332935" y="36855"/>
                  </a:lnTo>
                  <a:lnTo>
                    <a:pt x="331030" y="31407"/>
                  </a:lnTo>
                  <a:lnTo>
                    <a:pt x="328058" y="29972"/>
                  </a:lnTo>
                  <a:lnTo>
                    <a:pt x="18991" y="137744"/>
                  </a:lnTo>
                  <a:lnTo>
                    <a:pt x="12907" y="134797"/>
                  </a:lnTo>
                  <a:lnTo>
                    <a:pt x="10050" y="126555"/>
                  </a:lnTo>
                  <a:lnTo>
                    <a:pt x="10215" y="123672"/>
                  </a:lnTo>
                  <a:lnTo>
                    <a:pt x="12691" y="118541"/>
                  </a:lnTo>
                  <a:lnTo>
                    <a:pt x="14850" y="116624"/>
                  </a:lnTo>
                  <a:lnTo>
                    <a:pt x="321073" y="9842"/>
                  </a:lnTo>
                  <a:lnTo>
                    <a:pt x="322508" y="6870"/>
                  </a:lnTo>
                  <a:lnTo>
                    <a:pt x="320616" y="1435"/>
                  </a:lnTo>
                  <a:lnTo>
                    <a:pt x="317644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7" name="object 317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2100488" y="8489918"/>
            <a:ext cx="3469157" cy="676744"/>
          </a:xfrm>
          <a:prstGeom prst="rect">
            <a:avLst/>
          </a:prstGeom>
        </p:spPr>
      </p:pic>
      <p:grpSp>
        <p:nvGrpSpPr>
          <p:cNvPr id="374" name="Grupo 373">
            <a:extLst>
              <a:ext uri="{FF2B5EF4-FFF2-40B4-BE49-F238E27FC236}">
                <a16:creationId xmlns:a16="http://schemas.microsoft.com/office/drawing/2014/main" xmlns="" id="{31B91E89-70ED-3206-1138-C81FD256E710}"/>
              </a:ext>
            </a:extLst>
          </p:cNvPr>
          <p:cNvGrpSpPr/>
          <p:nvPr/>
        </p:nvGrpSpPr>
        <p:grpSpPr>
          <a:xfrm>
            <a:off x="1430137" y="8532490"/>
            <a:ext cx="522099" cy="386341"/>
            <a:chOff x="1430137" y="8532490"/>
            <a:chExt cx="522099" cy="386341"/>
          </a:xfrm>
        </p:grpSpPr>
        <p:pic>
          <p:nvPicPr>
            <p:cNvPr id="316" name="object 316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1663451" y="8532490"/>
              <a:ext cx="288785" cy="386341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1430137" y="8724076"/>
              <a:ext cx="333375" cy="147320"/>
            </a:xfrm>
            <a:custGeom>
              <a:avLst/>
              <a:gdLst/>
              <a:ahLst/>
              <a:cxnLst/>
              <a:rect l="l" t="t" r="r" b="b"/>
              <a:pathLst>
                <a:path w="333375" h="147320">
                  <a:moveTo>
                    <a:pt x="317644" y="0"/>
                  </a:moveTo>
                  <a:lnTo>
                    <a:pt x="14114" y="105829"/>
                  </a:lnTo>
                  <a:lnTo>
                    <a:pt x="6913" y="110091"/>
                  </a:lnTo>
                  <a:lnTo>
                    <a:pt x="2069" y="116566"/>
                  </a:lnTo>
                  <a:lnTo>
                    <a:pt x="0" y="124384"/>
                  </a:lnTo>
                  <a:lnTo>
                    <a:pt x="1122" y="132676"/>
                  </a:lnTo>
                  <a:lnTo>
                    <a:pt x="2976" y="137985"/>
                  </a:lnTo>
                  <a:lnTo>
                    <a:pt x="6786" y="142278"/>
                  </a:lnTo>
                  <a:lnTo>
                    <a:pt x="15384" y="146431"/>
                  </a:lnTo>
                  <a:lnTo>
                    <a:pt x="19219" y="147116"/>
                  </a:lnTo>
                  <a:lnTo>
                    <a:pt x="23029" y="146748"/>
                  </a:lnTo>
                  <a:lnTo>
                    <a:pt x="26344" y="146227"/>
                  </a:lnTo>
                  <a:lnTo>
                    <a:pt x="331499" y="39827"/>
                  </a:lnTo>
                  <a:lnTo>
                    <a:pt x="332935" y="36855"/>
                  </a:lnTo>
                  <a:lnTo>
                    <a:pt x="331030" y="31407"/>
                  </a:lnTo>
                  <a:lnTo>
                    <a:pt x="328058" y="29972"/>
                  </a:lnTo>
                  <a:lnTo>
                    <a:pt x="18991" y="137744"/>
                  </a:lnTo>
                  <a:lnTo>
                    <a:pt x="12907" y="134797"/>
                  </a:lnTo>
                  <a:lnTo>
                    <a:pt x="10050" y="126555"/>
                  </a:lnTo>
                  <a:lnTo>
                    <a:pt x="10215" y="123672"/>
                  </a:lnTo>
                  <a:lnTo>
                    <a:pt x="12691" y="118541"/>
                  </a:lnTo>
                  <a:lnTo>
                    <a:pt x="14850" y="116624"/>
                  </a:lnTo>
                  <a:lnTo>
                    <a:pt x="321073" y="9842"/>
                  </a:lnTo>
                  <a:lnTo>
                    <a:pt x="322508" y="6870"/>
                  </a:lnTo>
                  <a:lnTo>
                    <a:pt x="320616" y="1435"/>
                  </a:lnTo>
                  <a:lnTo>
                    <a:pt x="317644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9" name="object 319"/>
          <p:cNvPicPr/>
          <p:nvPr/>
        </p:nvPicPr>
        <p:blipFill>
          <a:blip r:embed="rId131" cstate="print"/>
          <a:stretch>
            <a:fillRect/>
          </a:stretch>
        </p:blipFill>
        <p:spPr>
          <a:xfrm>
            <a:off x="2100488" y="5940383"/>
            <a:ext cx="3469157" cy="967739"/>
          </a:xfrm>
          <a:prstGeom prst="rect">
            <a:avLst/>
          </a:prstGeom>
        </p:spPr>
      </p:pic>
      <p:grpSp>
        <p:nvGrpSpPr>
          <p:cNvPr id="375" name="Grupo 374">
            <a:extLst>
              <a:ext uri="{FF2B5EF4-FFF2-40B4-BE49-F238E27FC236}">
                <a16:creationId xmlns:a16="http://schemas.microsoft.com/office/drawing/2014/main" xmlns="" id="{92A91FE8-85AB-69D7-DCC6-4DFC89AF953A}"/>
              </a:ext>
            </a:extLst>
          </p:cNvPr>
          <p:cNvGrpSpPr/>
          <p:nvPr/>
        </p:nvGrpSpPr>
        <p:grpSpPr>
          <a:xfrm>
            <a:off x="5877721" y="141530"/>
            <a:ext cx="1891606" cy="9777661"/>
            <a:chOff x="5877721" y="141530"/>
            <a:chExt cx="1891606" cy="9777661"/>
          </a:xfrm>
        </p:grpSpPr>
        <p:grpSp>
          <p:nvGrpSpPr>
            <p:cNvPr id="320" name="object 320"/>
            <p:cNvGrpSpPr/>
            <p:nvPr/>
          </p:nvGrpSpPr>
          <p:grpSpPr>
            <a:xfrm>
              <a:off x="7185548" y="5053308"/>
              <a:ext cx="583565" cy="918210"/>
              <a:chOff x="7185548" y="5053308"/>
              <a:chExt cx="583565" cy="918210"/>
            </a:xfrm>
          </p:grpSpPr>
          <p:sp>
            <p:nvSpPr>
              <p:cNvPr id="321" name="object 321"/>
              <p:cNvSpPr/>
              <p:nvPr/>
            </p:nvSpPr>
            <p:spPr>
              <a:xfrm>
                <a:off x="7185548" y="5053308"/>
                <a:ext cx="583565" cy="808355"/>
              </a:xfrm>
              <a:custGeom>
                <a:avLst/>
                <a:gdLst/>
                <a:ahLst/>
                <a:cxnLst/>
                <a:rect l="l" t="t" r="r" b="b"/>
                <a:pathLst>
                  <a:path w="583565" h="808354">
                    <a:moveTo>
                      <a:pt x="583219" y="0"/>
                    </a:moveTo>
                    <a:lnTo>
                      <a:pt x="2730" y="0"/>
                    </a:lnTo>
                    <a:lnTo>
                      <a:pt x="0" y="2730"/>
                    </a:lnTo>
                    <a:lnTo>
                      <a:pt x="0" y="805510"/>
                    </a:lnTo>
                    <a:lnTo>
                      <a:pt x="2730" y="808253"/>
                    </a:lnTo>
                    <a:lnTo>
                      <a:pt x="398018" y="808253"/>
                    </a:lnTo>
                    <a:lnTo>
                      <a:pt x="400748" y="805510"/>
                    </a:lnTo>
                    <a:lnTo>
                      <a:pt x="400748" y="798753"/>
                    </a:lnTo>
                    <a:lnTo>
                      <a:pt x="398018" y="796010"/>
                    </a:lnTo>
                    <a:lnTo>
                      <a:pt x="12230" y="796010"/>
                    </a:lnTo>
                    <a:lnTo>
                      <a:pt x="12230" y="12242"/>
                    </a:lnTo>
                    <a:lnTo>
                      <a:pt x="583219" y="12242"/>
                    </a:lnTo>
                    <a:lnTo>
                      <a:pt x="583219" y="0"/>
                    </a:lnTo>
                    <a:close/>
                  </a:path>
                  <a:path w="583565" h="808354">
                    <a:moveTo>
                      <a:pt x="583219" y="796010"/>
                    </a:moveTo>
                    <a:lnTo>
                      <a:pt x="555574" y="796010"/>
                    </a:lnTo>
                    <a:lnTo>
                      <a:pt x="552843" y="798753"/>
                    </a:lnTo>
                    <a:lnTo>
                      <a:pt x="552843" y="805510"/>
                    </a:lnTo>
                    <a:lnTo>
                      <a:pt x="555574" y="808253"/>
                    </a:lnTo>
                    <a:lnTo>
                      <a:pt x="583219" y="808253"/>
                    </a:lnTo>
                    <a:lnTo>
                      <a:pt x="583219" y="796010"/>
                    </a:lnTo>
                    <a:close/>
                  </a:path>
                </a:pathLst>
              </a:custGeom>
              <a:solidFill>
                <a:srgbClr val="94164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2" name="object 322"/>
              <p:cNvPicPr/>
              <p:nvPr/>
            </p:nvPicPr>
            <p:blipFill>
              <a:blip r:embed="rId132" cstate="print"/>
              <a:stretch>
                <a:fillRect/>
              </a:stretch>
            </p:blipFill>
            <p:spPr>
              <a:xfrm>
                <a:off x="7578210" y="5650976"/>
                <a:ext cx="168071" cy="320305"/>
              </a:xfrm>
              <a:prstGeom prst="rect">
                <a:avLst/>
              </a:prstGeom>
            </p:spPr>
          </p:pic>
          <p:sp>
            <p:nvSpPr>
              <p:cNvPr id="323" name="object 323"/>
              <p:cNvSpPr/>
              <p:nvPr/>
            </p:nvSpPr>
            <p:spPr>
              <a:xfrm>
                <a:off x="7286256" y="5182069"/>
                <a:ext cx="416559" cy="565150"/>
              </a:xfrm>
              <a:custGeom>
                <a:avLst/>
                <a:gdLst/>
                <a:ahLst/>
                <a:cxnLst/>
                <a:rect l="l" t="t" r="r" b="b"/>
                <a:pathLst>
                  <a:path w="416559" h="565150">
                    <a:moveTo>
                      <a:pt x="250990" y="555117"/>
                    </a:moveTo>
                    <a:lnTo>
                      <a:pt x="248259" y="552373"/>
                    </a:lnTo>
                    <a:lnTo>
                      <a:pt x="2743" y="552373"/>
                    </a:lnTo>
                    <a:lnTo>
                      <a:pt x="0" y="555117"/>
                    </a:lnTo>
                    <a:lnTo>
                      <a:pt x="0" y="561886"/>
                    </a:lnTo>
                    <a:lnTo>
                      <a:pt x="2743" y="564616"/>
                    </a:lnTo>
                    <a:lnTo>
                      <a:pt x="244881" y="564616"/>
                    </a:lnTo>
                    <a:lnTo>
                      <a:pt x="248259" y="564616"/>
                    </a:lnTo>
                    <a:lnTo>
                      <a:pt x="250990" y="561886"/>
                    </a:lnTo>
                    <a:lnTo>
                      <a:pt x="250990" y="555117"/>
                    </a:lnTo>
                    <a:close/>
                  </a:path>
                  <a:path w="416559" h="565150">
                    <a:moveTo>
                      <a:pt x="268897" y="239483"/>
                    </a:moveTo>
                    <a:lnTo>
                      <a:pt x="266166" y="236740"/>
                    </a:lnTo>
                    <a:lnTo>
                      <a:pt x="2730" y="236740"/>
                    </a:lnTo>
                    <a:lnTo>
                      <a:pt x="0" y="239483"/>
                    </a:lnTo>
                    <a:lnTo>
                      <a:pt x="0" y="246253"/>
                    </a:lnTo>
                    <a:lnTo>
                      <a:pt x="2730" y="248983"/>
                    </a:lnTo>
                    <a:lnTo>
                      <a:pt x="262788" y="248983"/>
                    </a:lnTo>
                    <a:lnTo>
                      <a:pt x="266166" y="248983"/>
                    </a:lnTo>
                    <a:lnTo>
                      <a:pt x="268897" y="246253"/>
                    </a:lnTo>
                    <a:lnTo>
                      <a:pt x="268897" y="239483"/>
                    </a:lnTo>
                    <a:close/>
                  </a:path>
                  <a:path w="416559" h="565150">
                    <a:moveTo>
                      <a:pt x="293420" y="476211"/>
                    </a:moveTo>
                    <a:lnTo>
                      <a:pt x="290690" y="473468"/>
                    </a:lnTo>
                    <a:lnTo>
                      <a:pt x="2730" y="473468"/>
                    </a:lnTo>
                    <a:lnTo>
                      <a:pt x="0" y="476211"/>
                    </a:lnTo>
                    <a:lnTo>
                      <a:pt x="0" y="482981"/>
                    </a:lnTo>
                    <a:lnTo>
                      <a:pt x="2730" y="485711"/>
                    </a:lnTo>
                    <a:lnTo>
                      <a:pt x="287312" y="485711"/>
                    </a:lnTo>
                    <a:lnTo>
                      <a:pt x="290690" y="485711"/>
                    </a:lnTo>
                    <a:lnTo>
                      <a:pt x="293420" y="482981"/>
                    </a:lnTo>
                    <a:lnTo>
                      <a:pt x="293420" y="476211"/>
                    </a:lnTo>
                    <a:close/>
                  </a:path>
                  <a:path w="416559" h="565150">
                    <a:moveTo>
                      <a:pt x="374167" y="2743"/>
                    </a:moveTo>
                    <a:lnTo>
                      <a:pt x="371436" y="0"/>
                    </a:lnTo>
                    <a:lnTo>
                      <a:pt x="44399" y="0"/>
                    </a:lnTo>
                    <a:lnTo>
                      <a:pt x="41668" y="2743"/>
                    </a:lnTo>
                    <a:lnTo>
                      <a:pt x="41668" y="9512"/>
                    </a:lnTo>
                    <a:lnTo>
                      <a:pt x="44399" y="12242"/>
                    </a:lnTo>
                    <a:lnTo>
                      <a:pt x="368058" y="12242"/>
                    </a:lnTo>
                    <a:lnTo>
                      <a:pt x="371436" y="12242"/>
                    </a:lnTo>
                    <a:lnTo>
                      <a:pt x="374167" y="9512"/>
                    </a:lnTo>
                    <a:lnTo>
                      <a:pt x="374167" y="2743"/>
                    </a:lnTo>
                    <a:close/>
                  </a:path>
                  <a:path w="416559" h="565150">
                    <a:moveTo>
                      <a:pt x="414032" y="239483"/>
                    </a:moveTo>
                    <a:lnTo>
                      <a:pt x="411302" y="236740"/>
                    </a:lnTo>
                    <a:lnTo>
                      <a:pt x="301993" y="236740"/>
                    </a:lnTo>
                    <a:lnTo>
                      <a:pt x="299250" y="239483"/>
                    </a:lnTo>
                    <a:lnTo>
                      <a:pt x="299250" y="246253"/>
                    </a:lnTo>
                    <a:lnTo>
                      <a:pt x="301993" y="248983"/>
                    </a:lnTo>
                    <a:lnTo>
                      <a:pt x="407924" y="248983"/>
                    </a:lnTo>
                    <a:lnTo>
                      <a:pt x="411302" y="248983"/>
                    </a:lnTo>
                    <a:lnTo>
                      <a:pt x="414032" y="246253"/>
                    </a:lnTo>
                    <a:lnTo>
                      <a:pt x="414032" y="239483"/>
                    </a:lnTo>
                    <a:close/>
                  </a:path>
                  <a:path w="416559" h="565150">
                    <a:moveTo>
                      <a:pt x="416267" y="397294"/>
                    </a:moveTo>
                    <a:lnTo>
                      <a:pt x="413537" y="394550"/>
                    </a:lnTo>
                    <a:lnTo>
                      <a:pt x="2730" y="394550"/>
                    </a:lnTo>
                    <a:lnTo>
                      <a:pt x="0" y="397294"/>
                    </a:lnTo>
                    <a:lnTo>
                      <a:pt x="0" y="404050"/>
                    </a:lnTo>
                    <a:lnTo>
                      <a:pt x="2730" y="406793"/>
                    </a:lnTo>
                    <a:lnTo>
                      <a:pt x="410159" y="406793"/>
                    </a:lnTo>
                    <a:lnTo>
                      <a:pt x="413537" y="406793"/>
                    </a:lnTo>
                    <a:lnTo>
                      <a:pt x="416267" y="404050"/>
                    </a:lnTo>
                    <a:lnTo>
                      <a:pt x="416267" y="397294"/>
                    </a:lnTo>
                    <a:close/>
                  </a:path>
                  <a:path w="416559" h="565150">
                    <a:moveTo>
                      <a:pt x="416267" y="318389"/>
                    </a:moveTo>
                    <a:lnTo>
                      <a:pt x="413537" y="315645"/>
                    </a:lnTo>
                    <a:lnTo>
                      <a:pt x="2730" y="315645"/>
                    </a:lnTo>
                    <a:lnTo>
                      <a:pt x="0" y="318389"/>
                    </a:lnTo>
                    <a:lnTo>
                      <a:pt x="0" y="325145"/>
                    </a:lnTo>
                    <a:lnTo>
                      <a:pt x="2730" y="327888"/>
                    </a:lnTo>
                    <a:lnTo>
                      <a:pt x="410159" y="327888"/>
                    </a:lnTo>
                    <a:lnTo>
                      <a:pt x="413537" y="327888"/>
                    </a:lnTo>
                    <a:lnTo>
                      <a:pt x="416267" y="325145"/>
                    </a:lnTo>
                    <a:lnTo>
                      <a:pt x="416267" y="318389"/>
                    </a:lnTo>
                    <a:close/>
                  </a:path>
                  <a:path w="416559" h="565150">
                    <a:moveTo>
                      <a:pt x="416267" y="160578"/>
                    </a:moveTo>
                    <a:lnTo>
                      <a:pt x="413537" y="157835"/>
                    </a:lnTo>
                    <a:lnTo>
                      <a:pt x="2730" y="157835"/>
                    </a:lnTo>
                    <a:lnTo>
                      <a:pt x="0" y="160578"/>
                    </a:lnTo>
                    <a:lnTo>
                      <a:pt x="0" y="167347"/>
                    </a:lnTo>
                    <a:lnTo>
                      <a:pt x="2730" y="170078"/>
                    </a:lnTo>
                    <a:lnTo>
                      <a:pt x="410159" y="170078"/>
                    </a:lnTo>
                    <a:lnTo>
                      <a:pt x="413537" y="170078"/>
                    </a:lnTo>
                    <a:lnTo>
                      <a:pt x="416267" y="167347"/>
                    </a:lnTo>
                    <a:lnTo>
                      <a:pt x="416267" y="160578"/>
                    </a:lnTo>
                    <a:close/>
                  </a:path>
                  <a:path w="416559" h="565150">
                    <a:moveTo>
                      <a:pt x="416267" y="81661"/>
                    </a:moveTo>
                    <a:lnTo>
                      <a:pt x="413537" y="78917"/>
                    </a:lnTo>
                    <a:lnTo>
                      <a:pt x="2730" y="78917"/>
                    </a:lnTo>
                    <a:lnTo>
                      <a:pt x="0" y="81661"/>
                    </a:lnTo>
                    <a:lnTo>
                      <a:pt x="0" y="88417"/>
                    </a:lnTo>
                    <a:lnTo>
                      <a:pt x="2730" y="91160"/>
                    </a:lnTo>
                    <a:lnTo>
                      <a:pt x="410159" y="91160"/>
                    </a:lnTo>
                    <a:lnTo>
                      <a:pt x="413537" y="91160"/>
                    </a:lnTo>
                    <a:lnTo>
                      <a:pt x="416267" y="88417"/>
                    </a:lnTo>
                    <a:lnTo>
                      <a:pt x="416267" y="81661"/>
                    </a:lnTo>
                    <a:close/>
                  </a:path>
                </a:pathLst>
              </a:custGeom>
              <a:solidFill>
                <a:srgbClr val="94164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24" name="object 324"/>
            <p:cNvGrpSpPr/>
            <p:nvPr/>
          </p:nvGrpSpPr>
          <p:grpSpPr>
            <a:xfrm>
              <a:off x="6396316" y="1104703"/>
              <a:ext cx="916940" cy="814069"/>
              <a:chOff x="6396316" y="1104703"/>
              <a:chExt cx="916940" cy="814069"/>
            </a:xfrm>
          </p:grpSpPr>
          <p:sp>
            <p:nvSpPr>
              <p:cNvPr id="325" name="object 325"/>
              <p:cNvSpPr/>
              <p:nvPr/>
            </p:nvSpPr>
            <p:spPr>
              <a:xfrm>
                <a:off x="6396317" y="1104709"/>
                <a:ext cx="916940" cy="814069"/>
              </a:xfrm>
              <a:custGeom>
                <a:avLst/>
                <a:gdLst/>
                <a:ahLst/>
                <a:cxnLst/>
                <a:rect l="l" t="t" r="r" b="b"/>
                <a:pathLst>
                  <a:path w="916940" h="814069">
                    <a:moveTo>
                      <a:pt x="608203" y="368465"/>
                    </a:moveTo>
                    <a:lnTo>
                      <a:pt x="606666" y="360832"/>
                    </a:lnTo>
                    <a:lnTo>
                      <a:pt x="602449" y="354596"/>
                    </a:lnTo>
                    <a:lnTo>
                      <a:pt x="596226" y="350380"/>
                    </a:lnTo>
                    <a:lnTo>
                      <a:pt x="588594" y="348830"/>
                    </a:lnTo>
                    <a:lnTo>
                      <a:pt x="328218" y="348830"/>
                    </a:lnTo>
                    <a:lnTo>
                      <a:pt x="320598" y="350380"/>
                    </a:lnTo>
                    <a:lnTo>
                      <a:pt x="314363" y="354596"/>
                    </a:lnTo>
                    <a:lnTo>
                      <a:pt x="310159" y="360832"/>
                    </a:lnTo>
                    <a:lnTo>
                      <a:pt x="308610" y="368465"/>
                    </a:lnTo>
                    <a:lnTo>
                      <a:pt x="308610" y="499198"/>
                    </a:lnTo>
                    <a:lnTo>
                      <a:pt x="311353" y="501929"/>
                    </a:lnTo>
                    <a:lnTo>
                      <a:pt x="318109" y="501929"/>
                    </a:lnTo>
                    <a:lnTo>
                      <a:pt x="320840" y="499198"/>
                    </a:lnTo>
                    <a:lnTo>
                      <a:pt x="320840" y="364388"/>
                    </a:lnTo>
                    <a:lnTo>
                      <a:pt x="324154" y="361061"/>
                    </a:lnTo>
                    <a:lnTo>
                      <a:pt x="592658" y="361061"/>
                    </a:lnTo>
                    <a:lnTo>
                      <a:pt x="595985" y="364388"/>
                    </a:lnTo>
                    <a:lnTo>
                      <a:pt x="595985" y="499198"/>
                    </a:lnTo>
                    <a:lnTo>
                      <a:pt x="598716" y="501929"/>
                    </a:lnTo>
                    <a:lnTo>
                      <a:pt x="602094" y="501929"/>
                    </a:lnTo>
                    <a:lnTo>
                      <a:pt x="605472" y="501929"/>
                    </a:lnTo>
                    <a:lnTo>
                      <a:pt x="608203" y="499198"/>
                    </a:lnTo>
                    <a:lnTo>
                      <a:pt x="608203" y="368465"/>
                    </a:lnTo>
                    <a:close/>
                  </a:path>
                  <a:path w="916940" h="814069">
                    <a:moveTo>
                      <a:pt x="682599" y="95885"/>
                    </a:moveTo>
                    <a:lnTo>
                      <a:pt x="675055" y="58597"/>
                    </a:lnTo>
                    <a:lnTo>
                      <a:pt x="654507" y="28117"/>
                    </a:lnTo>
                    <a:lnTo>
                      <a:pt x="624065" y="7543"/>
                    </a:lnTo>
                    <a:lnTo>
                      <a:pt x="586816" y="0"/>
                    </a:lnTo>
                    <a:lnTo>
                      <a:pt x="330022" y="0"/>
                    </a:lnTo>
                    <a:lnTo>
                      <a:pt x="292760" y="7543"/>
                    </a:lnTo>
                    <a:lnTo>
                      <a:pt x="262305" y="28117"/>
                    </a:lnTo>
                    <a:lnTo>
                      <a:pt x="241757" y="58597"/>
                    </a:lnTo>
                    <a:lnTo>
                      <a:pt x="234226" y="95885"/>
                    </a:lnTo>
                    <a:lnTo>
                      <a:pt x="234226" y="156375"/>
                    </a:lnTo>
                    <a:lnTo>
                      <a:pt x="236969" y="159118"/>
                    </a:lnTo>
                    <a:lnTo>
                      <a:pt x="243725" y="159118"/>
                    </a:lnTo>
                    <a:lnTo>
                      <a:pt x="246456" y="156375"/>
                    </a:lnTo>
                    <a:lnTo>
                      <a:pt x="246456" y="95885"/>
                    </a:lnTo>
                    <a:lnTo>
                      <a:pt x="253022" y="63360"/>
                    </a:lnTo>
                    <a:lnTo>
                      <a:pt x="270954" y="36766"/>
                    </a:lnTo>
                    <a:lnTo>
                      <a:pt x="297522" y="18821"/>
                    </a:lnTo>
                    <a:lnTo>
                      <a:pt x="330022" y="12242"/>
                    </a:lnTo>
                    <a:lnTo>
                      <a:pt x="586816" y="12242"/>
                    </a:lnTo>
                    <a:lnTo>
                      <a:pt x="619302" y="18821"/>
                    </a:lnTo>
                    <a:lnTo>
                      <a:pt x="645871" y="36766"/>
                    </a:lnTo>
                    <a:lnTo>
                      <a:pt x="663803" y="63360"/>
                    </a:lnTo>
                    <a:lnTo>
                      <a:pt x="670382" y="95885"/>
                    </a:lnTo>
                    <a:lnTo>
                      <a:pt x="670382" y="156375"/>
                    </a:lnTo>
                    <a:lnTo>
                      <a:pt x="673112" y="159118"/>
                    </a:lnTo>
                    <a:lnTo>
                      <a:pt x="676490" y="159118"/>
                    </a:lnTo>
                    <a:lnTo>
                      <a:pt x="679869" y="159118"/>
                    </a:lnTo>
                    <a:lnTo>
                      <a:pt x="682599" y="156375"/>
                    </a:lnTo>
                    <a:lnTo>
                      <a:pt x="682599" y="95885"/>
                    </a:lnTo>
                    <a:close/>
                  </a:path>
                  <a:path w="916940" h="814069">
                    <a:moveTo>
                      <a:pt x="916825" y="232752"/>
                    </a:moveTo>
                    <a:lnTo>
                      <a:pt x="912317" y="210477"/>
                    </a:lnTo>
                    <a:lnTo>
                      <a:pt x="904595" y="199021"/>
                    </a:lnTo>
                    <a:lnTo>
                      <a:pt x="904595" y="232752"/>
                    </a:lnTo>
                    <a:lnTo>
                      <a:pt x="904595" y="756513"/>
                    </a:lnTo>
                    <a:lnTo>
                      <a:pt x="901039" y="774039"/>
                    </a:lnTo>
                    <a:lnTo>
                      <a:pt x="891387" y="788365"/>
                    </a:lnTo>
                    <a:lnTo>
                      <a:pt x="877074" y="798042"/>
                    </a:lnTo>
                    <a:lnTo>
                      <a:pt x="859574" y="801585"/>
                    </a:lnTo>
                    <a:lnTo>
                      <a:pt x="57264" y="801585"/>
                    </a:lnTo>
                    <a:lnTo>
                      <a:pt x="39751" y="798042"/>
                    </a:lnTo>
                    <a:lnTo>
                      <a:pt x="25425" y="788365"/>
                    </a:lnTo>
                    <a:lnTo>
                      <a:pt x="15773" y="774039"/>
                    </a:lnTo>
                    <a:lnTo>
                      <a:pt x="12230" y="756513"/>
                    </a:lnTo>
                    <a:lnTo>
                      <a:pt x="12230" y="232752"/>
                    </a:lnTo>
                    <a:lnTo>
                      <a:pt x="15278" y="217652"/>
                    </a:lnTo>
                    <a:lnTo>
                      <a:pt x="15240" y="221373"/>
                    </a:lnTo>
                    <a:lnTo>
                      <a:pt x="17526" y="231178"/>
                    </a:lnTo>
                    <a:lnTo>
                      <a:pt x="114198" y="498843"/>
                    </a:lnTo>
                    <a:lnTo>
                      <a:pt x="153276" y="526300"/>
                    </a:lnTo>
                    <a:lnTo>
                      <a:pt x="394538" y="526300"/>
                    </a:lnTo>
                    <a:lnTo>
                      <a:pt x="397268" y="523570"/>
                    </a:lnTo>
                    <a:lnTo>
                      <a:pt x="397268" y="516801"/>
                    </a:lnTo>
                    <a:lnTo>
                      <a:pt x="394538" y="514057"/>
                    </a:lnTo>
                    <a:lnTo>
                      <a:pt x="153276" y="514057"/>
                    </a:lnTo>
                    <a:lnTo>
                      <a:pt x="144360" y="512673"/>
                    </a:lnTo>
                    <a:lnTo>
                      <a:pt x="29019" y="227012"/>
                    </a:lnTo>
                    <a:lnTo>
                      <a:pt x="27406" y="220091"/>
                    </a:lnTo>
                    <a:lnTo>
                      <a:pt x="27482" y="213156"/>
                    </a:lnTo>
                    <a:lnTo>
                      <a:pt x="57264" y="187680"/>
                    </a:lnTo>
                    <a:lnTo>
                      <a:pt x="859574" y="187680"/>
                    </a:lnTo>
                    <a:lnTo>
                      <a:pt x="889330" y="213156"/>
                    </a:lnTo>
                    <a:lnTo>
                      <a:pt x="889406" y="220091"/>
                    </a:lnTo>
                    <a:lnTo>
                      <a:pt x="887793" y="227012"/>
                    </a:lnTo>
                    <a:lnTo>
                      <a:pt x="791133" y="494690"/>
                    </a:lnTo>
                    <a:lnTo>
                      <a:pt x="763536" y="514057"/>
                    </a:lnTo>
                    <a:lnTo>
                      <a:pt x="522287" y="514057"/>
                    </a:lnTo>
                    <a:lnTo>
                      <a:pt x="519557" y="516801"/>
                    </a:lnTo>
                    <a:lnTo>
                      <a:pt x="519557" y="523570"/>
                    </a:lnTo>
                    <a:lnTo>
                      <a:pt x="522287" y="526300"/>
                    </a:lnTo>
                    <a:lnTo>
                      <a:pt x="763536" y="526300"/>
                    </a:lnTo>
                    <a:lnTo>
                      <a:pt x="776173" y="524319"/>
                    </a:lnTo>
                    <a:lnTo>
                      <a:pt x="899299" y="231178"/>
                    </a:lnTo>
                    <a:lnTo>
                      <a:pt x="901585" y="221361"/>
                    </a:lnTo>
                    <a:lnTo>
                      <a:pt x="901534" y="217716"/>
                    </a:lnTo>
                    <a:lnTo>
                      <a:pt x="904595" y="232752"/>
                    </a:lnTo>
                    <a:lnTo>
                      <a:pt x="904595" y="199021"/>
                    </a:lnTo>
                    <a:lnTo>
                      <a:pt x="900036" y="192252"/>
                    </a:lnTo>
                    <a:lnTo>
                      <a:pt x="893279" y="187680"/>
                    </a:lnTo>
                    <a:lnTo>
                      <a:pt x="881837" y="179959"/>
                    </a:lnTo>
                    <a:lnTo>
                      <a:pt x="875855" y="178752"/>
                    </a:lnTo>
                    <a:lnTo>
                      <a:pt x="870216" y="176631"/>
                    </a:lnTo>
                    <a:lnTo>
                      <a:pt x="860221" y="175437"/>
                    </a:lnTo>
                    <a:lnTo>
                      <a:pt x="859574" y="175437"/>
                    </a:lnTo>
                    <a:lnTo>
                      <a:pt x="57264" y="175437"/>
                    </a:lnTo>
                    <a:lnTo>
                      <a:pt x="56603" y="175437"/>
                    </a:lnTo>
                    <a:lnTo>
                      <a:pt x="46609" y="176631"/>
                    </a:lnTo>
                    <a:lnTo>
                      <a:pt x="40944" y="178752"/>
                    </a:lnTo>
                    <a:lnTo>
                      <a:pt x="34988" y="179959"/>
                    </a:lnTo>
                    <a:lnTo>
                      <a:pt x="16789" y="192252"/>
                    </a:lnTo>
                    <a:lnTo>
                      <a:pt x="4495" y="210477"/>
                    </a:lnTo>
                    <a:lnTo>
                      <a:pt x="0" y="232752"/>
                    </a:lnTo>
                    <a:lnTo>
                      <a:pt x="0" y="756513"/>
                    </a:lnTo>
                    <a:lnTo>
                      <a:pt x="4495" y="778802"/>
                    </a:lnTo>
                    <a:lnTo>
                      <a:pt x="16789" y="797026"/>
                    </a:lnTo>
                    <a:lnTo>
                      <a:pt x="34988" y="809320"/>
                    </a:lnTo>
                    <a:lnTo>
                      <a:pt x="57264" y="813828"/>
                    </a:lnTo>
                    <a:lnTo>
                      <a:pt x="859574" y="813828"/>
                    </a:lnTo>
                    <a:lnTo>
                      <a:pt x="881837" y="809320"/>
                    </a:lnTo>
                    <a:lnTo>
                      <a:pt x="893279" y="801585"/>
                    </a:lnTo>
                    <a:lnTo>
                      <a:pt x="900036" y="797026"/>
                    </a:lnTo>
                    <a:lnTo>
                      <a:pt x="912317" y="778802"/>
                    </a:lnTo>
                    <a:lnTo>
                      <a:pt x="916825" y="756513"/>
                    </a:lnTo>
                    <a:lnTo>
                      <a:pt x="916825" y="232752"/>
                    </a:lnTo>
                    <a:close/>
                  </a:path>
                </a:pathLst>
              </a:custGeom>
              <a:solidFill>
                <a:srgbClr val="BB925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6" name="object 326"/>
              <p:cNvPicPr/>
              <p:nvPr/>
            </p:nvPicPr>
            <p:blipFill>
              <a:blip r:embed="rId133" cstate="print"/>
              <a:stretch>
                <a:fillRect/>
              </a:stretch>
            </p:blipFill>
            <p:spPr>
              <a:xfrm>
                <a:off x="6781369" y="1537177"/>
                <a:ext cx="146735" cy="136664"/>
              </a:xfrm>
              <a:prstGeom prst="rect">
                <a:avLst/>
              </a:prstGeom>
            </p:spPr>
          </p:pic>
          <p:sp>
            <p:nvSpPr>
              <p:cNvPr id="327" name="object 327"/>
              <p:cNvSpPr/>
              <p:nvPr/>
            </p:nvSpPr>
            <p:spPr>
              <a:xfrm>
                <a:off x="6472225" y="1335201"/>
                <a:ext cx="7461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46125" h="12700">
                    <a:moveTo>
                      <a:pt x="534847" y="2743"/>
                    </a:moveTo>
                    <a:lnTo>
                      <a:pt x="532117" y="0"/>
                    </a:lnTo>
                    <a:lnTo>
                      <a:pt x="2730" y="0"/>
                    </a:lnTo>
                    <a:lnTo>
                      <a:pt x="0" y="2743"/>
                    </a:lnTo>
                    <a:lnTo>
                      <a:pt x="0" y="9499"/>
                    </a:lnTo>
                    <a:lnTo>
                      <a:pt x="2730" y="12242"/>
                    </a:lnTo>
                    <a:lnTo>
                      <a:pt x="528739" y="12242"/>
                    </a:lnTo>
                    <a:lnTo>
                      <a:pt x="532117" y="12242"/>
                    </a:lnTo>
                    <a:lnTo>
                      <a:pt x="534847" y="9499"/>
                    </a:lnTo>
                    <a:lnTo>
                      <a:pt x="534847" y="2743"/>
                    </a:lnTo>
                    <a:close/>
                  </a:path>
                  <a:path w="746125" h="12700">
                    <a:moveTo>
                      <a:pt x="745909" y="2743"/>
                    </a:moveTo>
                    <a:lnTo>
                      <a:pt x="743178" y="0"/>
                    </a:lnTo>
                    <a:lnTo>
                      <a:pt x="601903" y="0"/>
                    </a:lnTo>
                    <a:lnTo>
                      <a:pt x="599173" y="2743"/>
                    </a:lnTo>
                    <a:lnTo>
                      <a:pt x="599173" y="9499"/>
                    </a:lnTo>
                    <a:lnTo>
                      <a:pt x="601903" y="12242"/>
                    </a:lnTo>
                    <a:lnTo>
                      <a:pt x="739800" y="12242"/>
                    </a:lnTo>
                    <a:lnTo>
                      <a:pt x="743178" y="12242"/>
                    </a:lnTo>
                    <a:lnTo>
                      <a:pt x="745909" y="9499"/>
                    </a:lnTo>
                    <a:lnTo>
                      <a:pt x="745909" y="2743"/>
                    </a:lnTo>
                    <a:close/>
                  </a:path>
                </a:pathLst>
              </a:custGeom>
              <a:solidFill>
                <a:srgbClr val="BB925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328" name="object 328"/>
            <p:cNvGrpSpPr/>
            <p:nvPr/>
          </p:nvGrpSpPr>
          <p:grpSpPr>
            <a:xfrm>
              <a:off x="6840809" y="9105122"/>
              <a:ext cx="916940" cy="814069"/>
              <a:chOff x="6840809" y="9105122"/>
              <a:chExt cx="916940" cy="814069"/>
            </a:xfrm>
          </p:grpSpPr>
          <p:sp>
            <p:nvSpPr>
              <p:cNvPr id="329" name="object 329"/>
              <p:cNvSpPr/>
              <p:nvPr/>
            </p:nvSpPr>
            <p:spPr>
              <a:xfrm>
                <a:off x="6840804" y="9105125"/>
                <a:ext cx="916940" cy="814069"/>
              </a:xfrm>
              <a:custGeom>
                <a:avLst/>
                <a:gdLst/>
                <a:ahLst/>
                <a:cxnLst/>
                <a:rect l="l" t="t" r="r" b="b"/>
                <a:pathLst>
                  <a:path w="916940" h="814070">
                    <a:moveTo>
                      <a:pt x="608215" y="368477"/>
                    </a:moveTo>
                    <a:lnTo>
                      <a:pt x="606666" y="360832"/>
                    </a:lnTo>
                    <a:lnTo>
                      <a:pt x="602462" y="354596"/>
                    </a:lnTo>
                    <a:lnTo>
                      <a:pt x="596226" y="350380"/>
                    </a:lnTo>
                    <a:lnTo>
                      <a:pt x="588606" y="348843"/>
                    </a:lnTo>
                    <a:lnTo>
                      <a:pt x="328231" y="348843"/>
                    </a:lnTo>
                    <a:lnTo>
                      <a:pt x="320598" y="350380"/>
                    </a:lnTo>
                    <a:lnTo>
                      <a:pt x="314375" y="354596"/>
                    </a:lnTo>
                    <a:lnTo>
                      <a:pt x="310159" y="360832"/>
                    </a:lnTo>
                    <a:lnTo>
                      <a:pt x="308622" y="368477"/>
                    </a:lnTo>
                    <a:lnTo>
                      <a:pt x="308622" y="499211"/>
                    </a:lnTo>
                    <a:lnTo>
                      <a:pt x="311365" y="501942"/>
                    </a:lnTo>
                    <a:lnTo>
                      <a:pt x="318122" y="501942"/>
                    </a:lnTo>
                    <a:lnTo>
                      <a:pt x="320852" y="499211"/>
                    </a:lnTo>
                    <a:lnTo>
                      <a:pt x="320852" y="364401"/>
                    </a:lnTo>
                    <a:lnTo>
                      <a:pt x="324167" y="361086"/>
                    </a:lnTo>
                    <a:lnTo>
                      <a:pt x="592670" y="361086"/>
                    </a:lnTo>
                    <a:lnTo>
                      <a:pt x="595998" y="364401"/>
                    </a:lnTo>
                    <a:lnTo>
                      <a:pt x="595998" y="499211"/>
                    </a:lnTo>
                    <a:lnTo>
                      <a:pt x="598728" y="501942"/>
                    </a:lnTo>
                    <a:lnTo>
                      <a:pt x="602107" y="501942"/>
                    </a:lnTo>
                    <a:lnTo>
                      <a:pt x="605485" y="501942"/>
                    </a:lnTo>
                    <a:lnTo>
                      <a:pt x="608215" y="499211"/>
                    </a:lnTo>
                    <a:lnTo>
                      <a:pt x="608215" y="368477"/>
                    </a:lnTo>
                    <a:close/>
                  </a:path>
                  <a:path w="916940" h="814070">
                    <a:moveTo>
                      <a:pt x="682599" y="95885"/>
                    </a:moveTo>
                    <a:lnTo>
                      <a:pt x="675055" y="58597"/>
                    </a:lnTo>
                    <a:lnTo>
                      <a:pt x="654507" y="28117"/>
                    </a:lnTo>
                    <a:lnTo>
                      <a:pt x="624065" y="7556"/>
                    </a:lnTo>
                    <a:lnTo>
                      <a:pt x="586816" y="0"/>
                    </a:lnTo>
                    <a:lnTo>
                      <a:pt x="330022" y="0"/>
                    </a:lnTo>
                    <a:lnTo>
                      <a:pt x="292773" y="7556"/>
                    </a:lnTo>
                    <a:lnTo>
                      <a:pt x="262318" y="28117"/>
                    </a:lnTo>
                    <a:lnTo>
                      <a:pt x="241769" y="58597"/>
                    </a:lnTo>
                    <a:lnTo>
                      <a:pt x="234226" y="95885"/>
                    </a:lnTo>
                    <a:lnTo>
                      <a:pt x="234226" y="156375"/>
                    </a:lnTo>
                    <a:lnTo>
                      <a:pt x="236969" y="159118"/>
                    </a:lnTo>
                    <a:lnTo>
                      <a:pt x="243725" y="159118"/>
                    </a:lnTo>
                    <a:lnTo>
                      <a:pt x="246456" y="156375"/>
                    </a:lnTo>
                    <a:lnTo>
                      <a:pt x="246456" y="95885"/>
                    </a:lnTo>
                    <a:lnTo>
                      <a:pt x="253034" y="63360"/>
                    </a:lnTo>
                    <a:lnTo>
                      <a:pt x="270954" y="36766"/>
                    </a:lnTo>
                    <a:lnTo>
                      <a:pt x="297522" y="18834"/>
                    </a:lnTo>
                    <a:lnTo>
                      <a:pt x="330022" y="12242"/>
                    </a:lnTo>
                    <a:lnTo>
                      <a:pt x="586816" y="12242"/>
                    </a:lnTo>
                    <a:lnTo>
                      <a:pt x="619302" y="18834"/>
                    </a:lnTo>
                    <a:lnTo>
                      <a:pt x="645871" y="36766"/>
                    </a:lnTo>
                    <a:lnTo>
                      <a:pt x="663803" y="63360"/>
                    </a:lnTo>
                    <a:lnTo>
                      <a:pt x="670382" y="95885"/>
                    </a:lnTo>
                    <a:lnTo>
                      <a:pt x="670382" y="156375"/>
                    </a:lnTo>
                    <a:lnTo>
                      <a:pt x="673112" y="159118"/>
                    </a:lnTo>
                    <a:lnTo>
                      <a:pt x="676490" y="159118"/>
                    </a:lnTo>
                    <a:lnTo>
                      <a:pt x="679869" y="159118"/>
                    </a:lnTo>
                    <a:lnTo>
                      <a:pt x="682599" y="156375"/>
                    </a:lnTo>
                    <a:lnTo>
                      <a:pt x="682599" y="95885"/>
                    </a:lnTo>
                    <a:close/>
                  </a:path>
                  <a:path w="916940" h="814070">
                    <a:moveTo>
                      <a:pt x="916825" y="232765"/>
                    </a:moveTo>
                    <a:lnTo>
                      <a:pt x="912317" y="210477"/>
                    </a:lnTo>
                    <a:lnTo>
                      <a:pt x="904595" y="199021"/>
                    </a:lnTo>
                    <a:lnTo>
                      <a:pt x="904595" y="232765"/>
                    </a:lnTo>
                    <a:lnTo>
                      <a:pt x="904595" y="756526"/>
                    </a:lnTo>
                    <a:lnTo>
                      <a:pt x="901052" y="774039"/>
                    </a:lnTo>
                    <a:lnTo>
                      <a:pt x="891387" y="788377"/>
                    </a:lnTo>
                    <a:lnTo>
                      <a:pt x="877074" y="798042"/>
                    </a:lnTo>
                    <a:lnTo>
                      <a:pt x="859574" y="801598"/>
                    </a:lnTo>
                    <a:lnTo>
                      <a:pt x="57264" y="801598"/>
                    </a:lnTo>
                    <a:lnTo>
                      <a:pt x="39751" y="798042"/>
                    </a:lnTo>
                    <a:lnTo>
                      <a:pt x="25438" y="788377"/>
                    </a:lnTo>
                    <a:lnTo>
                      <a:pt x="15773" y="774039"/>
                    </a:lnTo>
                    <a:lnTo>
                      <a:pt x="12230" y="756526"/>
                    </a:lnTo>
                    <a:lnTo>
                      <a:pt x="12230" y="232765"/>
                    </a:lnTo>
                    <a:lnTo>
                      <a:pt x="15278" y="217665"/>
                    </a:lnTo>
                    <a:lnTo>
                      <a:pt x="15240" y="221361"/>
                    </a:lnTo>
                    <a:lnTo>
                      <a:pt x="17526" y="231190"/>
                    </a:lnTo>
                    <a:lnTo>
                      <a:pt x="114211" y="498856"/>
                    </a:lnTo>
                    <a:lnTo>
                      <a:pt x="153289" y="526313"/>
                    </a:lnTo>
                    <a:lnTo>
                      <a:pt x="394550" y="526313"/>
                    </a:lnTo>
                    <a:lnTo>
                      <a:pt x="397281" y="523570"/>
                    </a:lnTo>
                    <a:lnTo>
                      <a:pt x="397281" y="516813"/>
                    </a:lnTo>
                    <a:lnTo>
                      <a:pt x="394550" y="514070"/>
                    </a:lnTo>
                    <a:lnTo>
                      <a:pt x="153289" y="514070"/>
                    </a:lnTo>
                    <a:lnTo>
                      <a:pt x="144373" y="512673"/>
                    </a:lnTo>
                    <a:lnTo>
                      <a:pt x="29032" y="227025"/>
                    </a:lnTo>
                    <a:lnTo>
                      <a:pt x="27419" y="220091"/>
                    </a:lnTo>
                    <a:lnTo>
                      <a:pt x="27495" y="213156"/>
                    </a:lnTo>
                    <a:lnTo>
                      <a:pt x="57264" y="187693"/>
                    </a:lnTo>
                    <a:lnTo>
                      <a:pt x="859574" y="187693"/>
                    </a:lnTo>
                    <a:lnTo>
                      <a:pt x="889342" y="213156"/>
                    </a:lnTo>
                    <a:lnTo>
                      <a:pt x="889419" y="220091"/>
                    </a:lnTo>
                    <a:lnTo>
                      <a:pt x="887818" y="227025"/>
                    </a:lnTo>
                    <a:lnTo>
                      <a:pt x="791121" y="494703"/>
                    </a:lnTo>
                    <a:lnTo>
                      <a:pt x="763549" y="514070"/>
                    </a:lnTo>
                    <a:lnTo>
                      <a:pt x="522300" y="514070"/>
                    </a:lnTo>
                    <a:lnTo>
                      <a:pt x="519569" y="516813"/>
                    </a:lnTo>
                    <a:lnTo>
                      <a:pt x="519569" y="523570"/>
                    </a:lnTo>
                    <a:lnTo>
                      <a:pt x="522300" y="526313"/>
                    </a:lnTo>
                    <a:lnTo>
                      <a:pt x="763549" y="526313"/>
                    </a:lnTo>
                    <a:lnTo>
                      <a:pt x="776173" y="524332"/>
                    </a:lnTo>
                    <a:lnTo>
                      <a:pt x="899312" y="231190"/>
                    </a:lnTo>
                    <a:lnTo>
                      <a:pt x="901585" y="221361"/>
                    </a:lnTo>
                    <a:lnTo>
                      <a:pt x="901534" y="217665"/>
                    </a:lnTo>
                    <a:lnTo>
                      <a:pt x="904595" y="232765"/>
                    </a:lnTo>
                    <a:lnTo>
                      <a:pt x="904595" y="199021"/>
                    </a:lnTo>
                    <a:lnTo>
                      <a:pt x="900036" y="192252"/>
                    </a:lnTo>
                    <a:lnTo>
                      <a:pt x="893279" y="187693"/>
                    </a:lnTo>
                    <a:lnTo>
                      <a:pt x="881837" y="179959"/>
                    </a:lnTo>
                    <a:lnTo>
                      <a:pt x="875880" y="178765"/>
                    </a:lnTo>
                    <a:lnTo>
                      <a:pt x="870216" y="176631"/>
                    </a:lnTo>
                    <a:lnTo>
                      <a:pt x="860234" y="175450"/>
                    </a:lnTo>
                    <a:lnTo>
                      <a:pt x="859574" y="175450"/>
                    </a:lnTo>
                    <a:lnTo>
                      <a:pt x="57264" y="175450"/>
                    </a:lnTo>
                    <a:lnTo>
                      <a:pt x="56616" y="175450"/>
                    </a:lnTo>
                    <a:lnTo>
                      <a:pt x="46609" y="176631"/>
                    </a:lnTo>
                    <a:lnTo>
                      <a:pt x="40919" y="178765"/>
                    </a:lnTo>
                    <a:lnTo>
                      <a:pt x="35001" y="179959"/>
                    </a:lnTo>
                    <a:lnTo>
                      <a:pt x="16789" y="192252"/>
                    </a:lnTo>
                    <a:lnTo>
                      <a:pt x="4508" y="210477"/>
                    </a:lnTo>
                    <a:lnTo>
                      <a:pt x="0" y="232765"/>
                    </a:lnTo>
                    <a:lnTo>
                      <a:pt x="0" y="756526"/>
                    </a:lnTo>
                    <a:lnTo>
                      <a:pt x="4508" y="778802"/>
                    </a:lnTo>
                    <a:lnTo>
                      <a:pt x="16789" y="797026"/>
                    </a:lnTo>
                    <a:lnTo>
                      <a:pt x="35001" y="809320"/>
                    </a:lnTo>
                    <a:lnTo>
                      <a:pt x="57264" y="813841"/>
                    </a:lnTo>
                    <a:lnTo>
                      <a:pt x="859574" y="813841"/>
                    </a:lnTo>
                    <a:lnTo>
                      <a:pt x="900036" y="797026"/>
                    </a:lnTo>
                    <a:lnTo>
                      <a:pt x="916825" y="756526"/>
                    </a:lnTo>
                    <a:lnTo>
                      <a:pt x="916825" y="232765"/>
                    </a:lnTo>
                    <a:close/>
                  </a:path>
                </a:pathLst>
              </a:custGeom>
              <a:solidFill>
                <a:srgbClr val="BB925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30" name="object 330"/>
              <p:cNvPicPr/>
              <p:nvPr/>
            </p:nvPicPr>
            <p:blipFill>
              <a:blip r:embed="rId134" cstate="print"/>
              <a:stretch>
                <a:fillRect/>
              </a:stretch>
            </p:blipFill>
            <p:spPr>
              <a:xfrm>
                <a:off x="7225860" y="9537595"/>
                <a:ext cx="146735" cy="136677"/>
              </a:xfrm>
              <a:prstGeom prst="rect">
                <a:avLst/>
              </a:prstGeom>
            </p:spPr>
          </p:pic>
          <p:sp>
            <p:nvSpPr>
              <p:cNvPr id="331" name="object 331"/>
              <p:cNvSpPr/>
              <p:nvPr/>
            </p:nvSpPr>
            <p:spPr>
              <a:xfrm>
                <a:off x="6916712" y="9335630"/>
                <a:ext cx="746125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746125" h="12700">
                    <a:moveTo>
                      <a:pt x="534847" y="2743"/>
                    </a:moveTo>
                    <a:lnTo>
                      <a:pt x="532117" y="0"/>
                    </a:lnTo>
                    <a:lnTo>
                      <a:pt x="2730" y="0"/>
                    </a:lnTo>
                    <a:lnTo>
                      <a:pt x="0" y="2743"/>
                    </a:lnTo>
                    <a:lnTo>
                      <a:pt x="0" y="9499"/>
                    </a:lnTo>
                    <a:lnTo>
                      <a:pt x="2730" y="12242"/>
                    </a:lnTo>
                    <a:lnTo>
                      <a:pt x="528739" y="12242"/>
                    </a:lnTo>
                    <a:lnTo>
                      <a:pt x="532117" y="12242"/>
                    </a:lnTo>
                    <a:lnTo>
                      <a:pt x="534847" y="9499"/>
                    </a:lnTo>
                    <a:lnTo>
                      <a:pt x="534847" y="2743"/>
                    </a:lnTo>
                    <a:close/>
                  </a:path>
                  <a:path w="746125" h="12700">
                    <a:moveTo>
                      <a:pt x="745921" y="2743"/>
                    </a:moveTo>
                    <a:lnTo>
                      <a:pt x="743191" y="0"/>
                    </a:lnTo>
                    <a:lnTo>
                      <a:pt x="601916" y="0"/>
                    </a:lnTo>
                    <a:lnTo>
                      <a:pt x="599186" y="2743"/>
                    </a:lnTo>
                    <a:lnTo>
                      <a:pt x="599186" y="9499"/>
                    </a:lnTo>
                    <a:lnTo>
                      <a:pt x="601916" y="12242"/>
                    </a:lnTo>
                    <a:lnTo>
                      <a:pt x="739813" y="12242"/>
                    </a:lnTo>
                    <a:lnTo>
                      <a:pt x="743191" y="12242"/>
                    </a:lnTo>
                    <a:lnTo>
                      <a:pt x="745921" y="9499"/>
                    </a:lnTo>
                    <a:lnTo>
                      <a:pt x="745921" y="2743"/>
                    </a:lnTo>
                    <a:close/>
                  </a:path>
                </a:pathLst>
              </a:custGeom>
              <a:solidFill>
                <a:srgbClr val="BB925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2" name="object 332"/>
            <p:cNvSpPr/>
            <p:nvPr/>
          </p:nvSpPr>
          <p:spPr>
            <a:xfrm>
              <a:off x="6935572" y="3040658"/>
              <a:ext cx="833755" cy="833755"/>
            </a:xfrm>
            <a:custGeom>
              <a:avLst/>
              <a:gdLst/>
              <a:ahLst/>
              <a:cxnLst/>
              <a:rect l="l" t="t" r="r" b="b"/>
              <a:pathLst>
                <a:path w="833754" h="833754">
                  <a:moveTo>
                    <a:pt x="278231" y="461352"/>
                  </a:moveTo>
                  <a:lnTo>
                    <a:pt x="277634" y="457530"/>
                  </a:lnTo>
                  <a:lnTo>
                    <a:pt x="229730" y="422452"/>
                  </a:lnTo>
                  <a:lnTo>
                    <a:pt x="225894" y="423037"/>
                  </a:lnTo>
                  <a:lnTo>
                    <a:pt x="221907" y="428498"/>
                  </a:lnTo>
                  <a:lnTo>
                    <a:pt x="222504" y="432320"/>
                  </a:lnTo>
                  <a:lnTo>
                    <a:pt x="268795" y="466204"/>
                  </a:lnTo>
                  <a:lnTo>
                    <a:pt x="270052" y="466585"/>
                  </a:lnTo>
                  <a:lnTo>
                    <a:pt x="271310" y="466585"/>
                  </a:lnTo>
                  <a:lnTo>
                    <a:pt x="273189" y="466585"/>
                  </a:lnTo>
                  <a:lnTo>
                    <a:pt x="275043" y="465709"/>
                  </a:lnTo>
                  <a:lnTo>
                    <a:pt x="278231" y="461352"/>
                  </a:lnTo>
                  <a:close/>
                </a:path>
                <a:path w="833754" h="833754">
                  <a:moveTo>
                    <a:pt x="372198" y="129311"/>
                  </a:moveTo>
                  <a:lnTo>
                    <a:pt x="368376" y="123736"/>
                  </a:lnTo>
                  <a:lnTo>
                    <a:pt x="364566" y="123050"/>
                  </a:lnTo>
                  <a:lnTo>
                    <a:pt x="78714" y="318744"/>
                  </a:lnTo>
                  <a:lnTo>
                    <a:pt x="77724" y="320636"/>
                  </a:lnTo>
                  <a:lnTo>
                    <a:pt x="77698" y="324662"/>
                  </a:lnTo>
                  <a:lnTo>
                    <a:pt x="78689" y="326542"/>
                  </a:lnTo>
                  <a:lnTo>
                    <a:pt x="180340" y="397205"/>
                  </a:lnTo>
                  <a:lnTo>
                    <a:pt x="181559" y="397560"/>
                  </a:lnTo>
                  <a:lnTo>
                    <a:pt x="182765" y="397560"/>
                  </a:lnTo>
                  <a:lnTo>
                    <a:pt x="184696" y="397560"/>
                  </a:lnTo>
                  <a:lnTo>
                    <a:pt x="186601" y="396633"/>
                  </a:lnTo>
                  <a:lnTo>
                    <a:pt x="189712" y="392163"/>
                  </a:lnTo>
                  <a:lnTo>
                    <a:pt x="189026" y="388340"/>
                  </a:lnTo>
                  <a:lnTo>
                    <a:pt x="94602" y="322707"/>
                  </a:lnTo>
                  <a:lnTo>
                    <a:pt x="371475" y="133134"/>
                  </a:lnTo>
                  <a:lnTo>
                    <a:pt x="372198" y="129311"/>
                  </a:lnTo>
                  <a:close/>
                </a:path>
                <a:path w="833754" h="833754">
                  <a:moveTo>
                    <a:pt x="809053" y="439420"/>
                  </a:moveTo>
                  <a:lnTo>
                    <a:pt x="806323" y="436676"/>
                  </a:lnTo>
                  <a:lnTo>
                    <a:pt x="799553" y="436676"/>
                  </a:lnTo>
                  <a:lnTo>
                    <a:pt x="796823" y="439420"/>
                  </a:lnTo>
                  <a:lnTo>
                    <a:pt x="796823" y="574522"/>
                  </a:lnTo>
                  <a:lnTo>
                    <a:pt x="462622" y="819518"/>
                  </a:lnTo>
                  <a:lnTo>
                    <a:pt x="100685" y="554139"/>
                  </a:lnTo>
                  <a:lnTo>
                    <a:pt x="101434" y="425424"/>
                  </a:lnTo>
                  <a:lnTo>
                    <a:pt x="98704" y="422681"/>
                  </a:lnTo>
                  <a:lnTo>
                    <a:pt x="91935" y="422656"/>
                  </a:lnTo>
                  <a:lnTo>
                    <a:pt x="89204" y="425373"/>
                  </a:lnTo>
                  <a:lnTo>
                    <a:pt x="88417" y="559142"/>
                  </a:lnTo>
                  <a:lnTo>
                    <a:pt x="89344" y="560997"/>
                  </a:lnTo>
                  <a:lnTo>
                    <a:pt x="460082" y="832840"/>
                  </a:lnTo>
                  <a:lnTo>
                    <a:pt x="461352" y="833234"/>
                  </a:lnTo>
                  <a:lnTo>
                    <a:pt x="462622" y="833234"/>
                  </a:lnTo>
                  <a:lnTo>
                    <a:pt x="463892" y="833234"/>
                  </a:lnTo>
                  <a:lnTo>
                    <a:pt x="465150" y="832840"/>
                  </a:lnTo>
                  <a:lnTo>
                    <a:pt x="808126" y="581431"/>
                  </a:lnTo>
                  <a:lnTo>
                    <a:pt x="809053" y="579589"/>
                  </a:lnTo>
                  <a:lnTo>
                    <a:pt x="809053" y="439420"/>
                  </a:lnTo>
                  <a:close/>
                </a:path>
                <a:path w="833754" h="833754">
                  <a:moveTo>
                    <a:pt x="833183" y="514007"/>
                  </a:moveTo>
                  <a:lnTo>
                    <a:pt x="812139" y="550494"/>
                  </a:lnTo>
                  <a:lnTo>
                    <a:pt x="812139" y="556006"/>
                  </a:lnTo>
                  <a:lnTo>
                    <a:pt x="817473" y="565226"/>
                  </a:lnTo>
                  <a:lnTo>
                    <a:pt x="822248" y="567982"/>
                  </a:lnTo>
                  <a:lnTo>
                    <a:pt x="833183" y="567982"/>
                  </a:lnTo>
                  <a:lnTo>
                    <a:pt x="833183" y="555739"/>
                  </a:lnTo>
                  <a:lnTo>
                    <a:pt x="826300" y="555739"/>
                  </a:lnTo>
                  <a:lnTo>
                    <a:pt x="825665" y="554951"/>
                  </a:lnTo>
                  <a:lnTo>
                    <a:pt x="825119" y="554024"/>
                  </a:lnTo>
                  <a:lnTo>
                    <a:pt x="824763" y="553072"/>
                  </a:lnTo>
                  <a:lnTo>
                    <a:pt x="833183" y="538467"/>
                  </a:lnTo>
                  <a:lnTo>
                    <a:pt x="833183" y="514007"/>
                  </a:lnTo>
                  <a:close/>
                </a:path>
                <a:path w="833754" h="833754">
                  <a:moveTo>
                    <a:pt x="833196" y="282003"/>
                  </a:moveTo>
                  <a:lnTo>
                    <a:pt x="465099" y="12128"/>
                  </a:lnTo>
                  <a:lnTo>
                    <a:pt x="456666" y="5943"/>
                  </a:lnTo>
                  <a:lnTo>
                    <a:pt x="447865" y="1485"/>
                  </a:lnTo>
                  <a:lnTo>
                    <a:pt x="438200" y="0"/>
                  </a:lnTo>
                  <a:lnTo>
                    <a:pt x="428536" y="1485"/>
                  </a:lnTo>
                  <a:lnTo>
                    <a:pt x="419735" y="5943"/>
                  </a:lnTo>
                  <a:lnTo>
                    <a:pt x="12788" y="304355"/>
                  </a:lnTo>
                  <a:lnTo>
                    <a:pt x="0" y="329552"/>
                  </a:lnTo>
                  <a:lnTo>
                    <a:pt x="850" y="336918"/>
                  </a:lnTo>
                  <a:lnTo>
                    <a:pt x="446214" y="672617"/>
                  </a:lnTo>
                  <a:lnTo>
                    <a:pt x="452589" y="674700"/>
                  </a:lnTo>
                  <a:lnTo>
                    <a:pt x="465963" y="674700"/>
                  </a:lnTo>
                  <a:lnTo>
                    <a:pt x="472338" y="672617"/>
                  </a:lnTo>
                  <a:lnTo>
                    <a:pt x="484657" y="663587"/>
                  </a:lnTo>
                  <a:lnTo>
                    <a:pt x="833196" y="408000"/>
                  </a:lnTo>
                  <a:lnTo>
                    <a:pt x="833196" y="392836"/>
                  </a:lnTo>
                  <a:lnTo>
                    <a:pt x="463956" y="663587"/>
                  </a:lnTo>
                  <a:lnTo>
                    <a:pt x="454609" y="663587"/>
                  </a:lnTo>
                  <a:lnTo>
                    <a:pt x="15062" y="341312"/>
                  </a:lnTo>
                  <a:lnTo>
                    <a:pt x="12230" y="335699"/>
                  </a:lnTo>
                  <a:lnTo>
                    <a:pt x="12230" y="323443"/>
                  </a:lnTo>
                  <a:lnTo>
                    <a:pt x="15074" y="317842"/>
                  </a:lnTo>
                  <a:lnTo>
                    <a:pt x="430250" y="13411"/>
                  </a:lnTo>
                  <a:lnTo>
                    <a:pt x="434136" y="12128"/>
                  </a:lnTo>
                  <a:lnTo>
                    <a:pt x="442277" y="12128"/>
                  </a:lnTo>
                  <a:lnTo>
                    <a:pt x="446151" y="13411"/>
                  </a:lnTo>
                  <a:lnTo>
                    <a:pt x="833196" y="297192"/>
                  </a:lnTo>
                  <a:lnTo>
                    <a:pt x="833196" y="282003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33" name="object 333"/>
            <p:cNvGrpSpPr/>
            <p:nvPr/>
          </p:nvGrpSpPr>
          <p:grpSpPr>
            <a:xfrm>
              <a:off x="5877721" y="8792771"/>
              <a:ext cx="897890" cy="833755"/>
              <a:chOff x="5877721" y="8792771"/>
              <a:chExt cx="897890" cy="833755"/>
            </a:xfrm>
          </p:grpSpPr>
          <p:sp>
            <p:nvSpPr>
              <p:cNvPr id="334" name="object 334"/>
              <p:cNvSpPr/>
              <p:nvPr/>
            </p:nvSpPr>
            <p:spPr>
              <a:xfrm>
                <a:off x="5877712" y="8792781"/>
                <a:ext cx="897890" cy="833755"/>
              </a:xfrm>
              <a:custGeom>
                <a:avLst/>
                <a:gdLst/>
                <a:ahLst/>
                <a:cxnLst/>
                <a:rect l="l" t="t" r="r" b="b"/>
                <a:pathLst>
                  <a:path w="897890" h="833754">
                    <a:moveTo>
                      <a:pt x="809053" y="439407"/>
                    </a:moveTo>
                    <a:lnTo>
                      <a:pt x="806323" y="436664"/>
                    </a:lnTo>
                    <a:lnTo>
                      <a:pt x="799553" y="436664"/>
                    </a:lnTo>
                    <a:lnTo>
                      <a:pt x="796823" y="439407"/>
                    </a:lnTo>
                    <a:lnTo>
                      <a:pt x="796823" y="574522"/>
                    </a:lnTo>
                    <a:lnTo>
                      <a:pt x="462622" y="819518"/>
                    </a:lnTo>
                    <a:lnTo>
                      <a:pt x="100685" y="554126"/>
                    </a:lnTo>
                    <a:lnTo>
                      <a:pt x="101434" y="425424"/>
                    </a:lnTo>
                    <a:lnTo>
                      <a:pt x="98717" y="422668"/>
                    </a:lnTo>
                    <a:lnTo>
                      <a:pt x="91935" y="422643"/>
                    </a:lnTo>
                    <a:lnTo>
                      <a:pt x="89204" y="425361"/>
                    </a:lnTo>
                    <a:lnTo>
                      <a:pt x="88417" y="559130"/>
                    </a:lnTo>
                    <a:lnTo>
                      <a:pt x="89344" y="560984"/>
                    </a:lnTo>
                    <a:lnTo>
                      <a:pt x="460082" y="832827"/>
                    </a:lnTo>
                    <a:lnTo>
                      <a:pt x="461352" y="833221"/>
                    </a:lnTo>
                    <a:lnTo>
                      <a:pt x="462622" y="833221"/>
                    </a:lnTo>
                    <a:lnTo>
                      <a:pt x="463892" y="833221"/>
                    </a:lnTo>
                    <a:lnTo>
                      <a:pt x="465150" y="832827"/>
                    </a:lnTo>
                    <a:lnTo>
                      <a:pt x="808126" y="581418"/>
                    </a:lnTo>
                    <a:lnTo>
                      <a:pt x="809053" y="579577"/>
                    </a:lnTo>
                    <a:lnTo>
                      <a:pt x="809053" y="439407"/>
                    </a:lnTo>
                    <a:close/>
                  </a:path>
                  <a:path w="897890" h="833754">
                    <a:moveTo>
                      <a:pt x="897483" y="344995"/>
                    </a:moveTo>
                    <a:lnTo>
                      <a:pt x="896632" y="337642"/>
                    </a:lnTo>
                    <a:lnTo>
                      <a:pt x="894143" y="330847"/>
                    </a:lnTo>
                    <a:lnTo>
                      <a:pt x="890130" y="324815"/>
                    </a:lnTo>
                    <a:lnTo>
                      <a:pt x="885253" y="320294"/>
                    </a:lnTo>
                    <a:lnTo>
                      <a:pt x="885253" y="338874"/>
                    </a:lnTo>
                    <a:lnTo>
                      <a:pt x="885253" y="351142"/>
                    </a:lnTo>
                    <a:lnTo>
                      <a:pt x="882421" y="356743"/>
                    </a:lnTo>
                    <a:lnTo>
                      <a:pt x="463943" y="663575"/>
                    </a:lnTo>
                    <a:lnTo>
                      <a:pt x="454596" y="663575"/>
                    </a:lnTo>
                    <a:lnTo>
                      <a:pt x="15062" y="341299"/>
                    </a:lnTo>
                    <a:lnTo>
                      <a:pt x="12230" y="335686"/>
                    </a:lnTo>
                    <a:lnTo>
                      <a:pt x="12230" y="323430"/>
                    </a:lnTo>
                    <a:lnTo>
                      <a:pt x="15062" y="317830"/>
                    </a:lnTo>
                    <a:lnTo>
                      <a:pt x="430263" y="13398"/>
                    </a:lnTo>
                    <a:lnTo>
                      <a:pt x="434136" y="12128"/>
                    </a:lnTo>
                    <a:lnTo>
                      <a:pt x="442277" y="12128"/>
                    </a:lnTo>
                    <a:lnTo>
                      <a:pt x="446151" y="13398"/>
                    </a:lnTo>
                    <a:lnTo>
                      <a:pt x="882408" y="333286"/>
                    </a:lnTo>
                    <a:lnTo>
                      <a:pt x="885253" y="338874"/>
                    </a:lnTo>
                    <a:lnTo>
                      <a:pt x="885253" y="320294"/>
                    </a:lnTo>
                    <a:lnTo>
                      <a:pt x="465137" y="12128"/>
                    </a:lnTo>
                    <a:lnTo>
                      <a:pt x="438213" y="0"/>
                    </a:lnTo>
                    <a:lnTo>
                      <a:pt x="428536" y="1485"/>
                    </a:lnTo>
                    <a:lnTo>
                      <a:pt x="12776" y="304330"/>
                    </a:lnTo>
                    <a:lnTo>
                      <a:pt x="0" y="329565"/>
                    </a:lnTo>
                    <a:lnTo>
                      <a:pt x="863" y="336918"/>
                    </a:lnTo>
                    <a:lnTo>
                      <a:pt x="446214" y="672604"/>
                    </a:lnTo>
                    <a:lnTo>
                      <a:pt x="452589" y="674687"/>
                    </a:lnTo>
                    <a:lnTo>
                      <a:pt x="465963" y="674687"/>
                    </a:lnTo>
                    <a:lnTo>
                      <a:pt x="472338" y="672604"/>
                    </a:lnTo>
                    <a:lnTo>
                      <a:pt x="484657" y="663575"/>
                    </a:lnTo>
                    <a:lnTo>
                      <a:pt x="845489" y="399008"/>
                    </a:lnTo>
                    <a:lnTo>
                      <a:pt x="845489" y="502589"/>
                    </a:lnTo>
                    <a:lnTo>
                      <a:pt x="848220" y="505320"/>
                    </a:lnTo>
                    <a:lnTo>
                      <a:pt x="851598" y="505320"/>
                    </a:lnTo>
                    <a:lnTo>
                      <a:pt x="854976" y="505320"/>
                    </a:lnTo>
                    <a:lnTo>
                      <a:pt x="857707" y="502589"/>
                    </a:lnTo>
                    <a:lnTo>
                      <a:pt x="857707" y="390042"/>
                    </a:lnTo>
                    <a:lnTo>
                      <a:pt x="884707" y="370243"/>
                    </a:lnTo>
                    <a:lnTo>
                      <a:pt x="890130" y="365201"/>
                    </a:lnTo>
                    <a:lnTo>
                      <a:pt x="894143" y="359168"/>
                    </a:lnTo>
                    <a:lnTo>
                      <a:pt x="896632" y="352361"/>
                    </a:lnTo>
                    <a:lnTo>
                      <a:pt x="897483" y="344995"/>
                    </a:lnTo>
                    <a:close/>
                  </a:path>
                </a:pathLst>
              </a:custGeom>
              <a:solidFill>
                <a:srgbClr val="94164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35" name="object 335"/>
              <p:cNvPicPr/>
              <p:nvPr/>
            </p:nvPicPr>
            <p:blipFill>
              <a:blip r:embed="rId135" cstate="print"/>
              <a:stretch>
                <a:fillRect/>
              </a:stretch>
            </p:blipFill>
            <p:spPr>
              <a:xfrm>
                <a:off x="6689861" y="9290048"/>
                <a:ext cx="78917" cy="70704"/>
              </a:xfrm>
              <a:prstGeom prst="rect">
                <a:avLst/>
              </a:prstGeom>
            </p:spPr>
          </p:pic>
          <p:sp>
            <p:nvSpPr>
              <p:cNvPr id="336" name="object 336"/>
              <p:cNvSpPr/>
              <p:nvPr/>
            </p:nvSpPr>
            <p:spPr>
              <a:xfrm>
                <a:off x="5955411" y="8915832"/>
                <a:ext cx="294640" cy="343535"/>
              </a:xfrm>
              <a:custGeom>
                <a:avLst/>
                <a:gdLst/>
                <a:ahLst/>
                <a:cxnLst/>
                <a:rect l="l" t="t" r="r" b="b"/>
                <a:pathLst>
                  <a:path w="294639" h="343534">
                    <a:moveTo>
                      <a:pt x="200545" y="338302"/>
                    </a:moveTo>
                    <a:lnTo>
                      <a:pt x="199961" y="334479"/>
                    </a:lnTo>
                    <a:lnTo>
                      <a:pt x="152057" y="299377"/>
                    </a:lnTo>
                    <a:lnTo>
                      <a:pt x="148209" y="299961"/>
                    </a:lnTo>
                    <a:lnTo>
                      <a:pt x="144221" y="305435"/>
                    </a:lnTo>
                    <a:lnTo>
                      <a:pt x="144805" y="309257"/>
                    </a:lnTo>
                    <a:lnTo>
                      <a:pt x="191109" y="343154"/>
                    </a:lnTo>
                    <a:lnTo>
                      <a:pt x="192366" y="343535"/>
                    </a:lnTo>
                    <a:lnTo>
                      <a:pt x="193624" y="343535"/>
                    </a:lnTo>
                    <a:lnTo>
                      <a:pt x="195503" y="343535"/>
                    </a:lnTo>
                    <a:lnTo>
                      <a:pt x="197358" y="342658"/>
                    </a:lnTo>
                    <a:lnTo>
                      <a:pt x="200545" y="338302"/>
                    </a:lnTo>
                    <a:close/>
                  </a:path>
                  <a:path w="294639" h="343534">
                    <a:moveTo>
                      <a:pt x="294500" y="6261"/>
                    </a:moveTo>
                    <a:lnTo>
                      <a:pt x="290677" y="673"/>
                    </a:lnTo>
                    <a:lnTo>
                      <a:pt x="286880" y="0"/>
                    </a:lnTo>
                    <a:lnTo>
                      <a:pt x="1016" y="195694"/>
                    </a:lnTo>
                    <a:lnTo>
                      <a:pt x="25" y="197586"/>
                    </a:lnTo>
                    <a:lnTo>
                      <a:pt x="0" y="201612"/>
                    </a:lnTo>
                    <a:lnTo>
                      <a:pt x="990" y="203492"/>
                    </a:lnTo>
                    <a:lnTo>
                      <a:pt x="102641" y="274142"/>
                    </a:lnTo>
                    <a:lnTo>
                      <a:pt x="103860" y="274497"/>
                    </a:lnTo>
                    <a:lnTo>
                      <a:pt x="105067" y="274497"/>
                    </a:lnTo>
                    <a:lnTo>
                      <a:pt x="106997" y="274497"/>
                    </a:lnTo>
                    <a:lnTo>
                      <a:pt x="108902" y="273583"/>
                    </a:lnTo>
                    <a:lnTo>
                      <a:pt x="112014" y="269100"/>
                    </a:lnTo>
                    <a:lnTo>
                      <a:pt x="111328" y="265277"/>
                    </a:lnTo>
                    <a:lnTo>
                      <a:pt x="16903" y="199644"/>
                    </a:lnTo>
                    <a:lnTo>
                      <a:pt x="293776" y="10071"/>
                    </a:lnTo>
                    <a:lnTo>
                      <a:pt x="294500" y="6261"/>
                    </a:lnTo>
                    <a:close/>
                  </a:path>
                </a:pathLst>
              </a:custGeom>
              <a:solidFill>
                <a:srgbClr val="94164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37" name="object 337"/>
            <p:cNvSpPr/>
            <p:nvPr/>
          </p:nvSpPr>
          <p:spPr>
            <a:xfrm>
              <a:off x="6103455" y="2946856"/>
              <a:ext cx="901700" cy="916940"/>
            </a:xfrm>
            <a:custGeom>
              <a:avLst/>
              <a:gdLst/>
              <a:ahLst/>
              <a:cxnLst/>
              <a:rect l="l" t="t" r="r" b="b"/>
              <a:pathLst>
                <a:path w="901700" h="916939">
                  <a:moveTo>
                    <a:pt x="318668" y="425792"/>
                  </a:moveTo>
                  <a:lnTo>
                    <a:pt x="314312" y="420649"/>
                  </a:lnTo>
                  <a:lnTo>
                    <a:pt x="310464" y="420319"/>
                  </a:lnTo>
                  <a:lnTo>
                    <a:pt x="56896" y="634847"/>
                  </a:lnTo>
                  <a:lnTo>
                    <a:pt x="56553" y="638708"/>
                  </a:lnTo>
                  <a:lnTo>
                    <a:pt x="59944" y="642721"/>
                  </a:lnTo>
                  <a:lnTo>
                    <a:pt x="61683" y="643458"/>
                  </a:lnTo>
                  <a:lnTo>
                    <a:pt x="63411" y="643458"/>
                  </a:lnTo>
                  <a:lnTo>
                    <a:pt x="64808" y="643458"/>
                  </a:lnTo>
                  <a:lnTo>
                    <a:pt x="66205" y="642975"/>
                  </a:lnTo>
                  <a:lnTo>
                    <a:pt x="318325" y="429641"/>
                  </a:lnTo>
                  <a:lnTo>
                    <a:pt x="318668" y="425792"/>
                  </a:lnTo>
                  <a:close/>
                </a:path>
                <a:path w="901700" h="916939">
                  <a:moveTo>
                    <a:pt x="403834" y="406463"/>
                  </a:moveTo>
                  <a:lnTo>
                    <a:pt x="399453" y="401307"/>
                  </a:lnTo>
                  <a:lnTo>
                    <a:pt x="395592" y="401015"/>
                  </a:lnTo>
                  <a:lnTo>
                    <a:pt x="70789" y="677773"/>
                  </a:lnTo>
                  <a:lnTo>
                    <a:pt x="58407" y="684631"/>
                  </a:lnTo>
                  <a:lnTo>
                    <a:pt x="20535" y="673735"/>
                  </a:lnTo>
                  <a:lnTo>
                    <a:pt x="12192" y="647750"/>
                  </a:lnTo>
                  <a:lnTo>
                    <a:pt x="13423" y="640791"/>
                  </a:lnTo>
                  <a:lnTo>
                    <a:pt x="15963" y="634326"/>
                  </a:lnTo>
                  <a:lnTo>
                    <a:pt x="19697" y="628484"/>
                  </a:lnTo>
                  <a:lnTo>
                    <a:pt x="24574" y="623443"/>
                  </a:lnTo>
                  <a:lnTo>
                    <a:pt x="349389" y="346684"/>
                  </a:lnTo>
                  <a:lnTo>
                    <a:pt x="349694" y="342811"/>
                  </a:lnTo>
                  <a:lnTo>
                    <a:pt x="345325" y="337654"/>
                  </a:lnTo>
                  <a:lnTo>
                    <a:pt x="341439" y="337362"/>
                  </a:lnTo>
                  <a:lnTo>
                    <a:pt x="16637" y="614108"/>
                  </a:lnTo>
                  <a:lnTo>
                    <a:pt x="10083" y="620903"/>
                  </a:lnTo>
                  <a:lnTo>
                    <a:pt x="5054" y="628751"/>
                  </a:lnTo>
                  <a:lnTo>
                    <a:pt x="1663" y="637438"/>
                  </a:lnTo>
                  <a:lnTo>
                    <a:pt x="0" y="646772"/>
                  </a:lnTo>
                  <a:lnTo>
                    <a:pt x="152" y="656259"/>
                  </a:lnTo>
                  <a:lnTo>
                    <a:pt x="27927" y="694258"/>
                  </a:lnTo>
                  <a:lnTo>
                    <a:pt x="47713" y="698500"/>
                  </a:lnTo>
                  <a:lnTo>
                    <a:pt x="55918" y="697788"/>
                  </a:lnTo>
                  <a:lnTo>
                    <a:pt x="63957" y="695667"/>
                  </a:lnTo>
                  <a:lnTo>
                    <a:pt x="71615" y="692111"/>
                  </a:lnTo>
                  <a:lnTo>
                    <a:pt x="78714" y="687095"/>
                  </a:lnTo>
                  <a:lnTo>
                    <a:pt x="403529" y="410337"/>
                  </a:lnTo>
                  <a:lnTo>
                    <a:pt x="403834" y="406463"/>
                  </a:lnTo>
                  <a:close/>
                </a:path>
                <a:path w="901700" h="916939">
                  <a:moveTo>
                    <a:pt x="628256" y="852373"/>
                  </a:moveTo>
                  <a:lnTo>
                    <a:pt x="625525" y="849630"/>
                  </a:lnTo>
                  <a:lnTo>
                    <a:pt x="149529" y="849630"/>
                  </a:lnTo>
                  <a:lnTo>
                    <a:pt x="146799" y="852373"/>
                  </a:lnTo>
                  <a:lnTo>
                    <a:pt x="146799" y="859142"/>
                  </a:lnTo>
                  <a:lnTo>
                    <a:pt x="149529" y="861872"/>
                  </a:lnTo>
                  <a:lnTo>
                    <a:pt x="622147" y="861872"/>
                  </a:lnTo>
                  <a:lnTo>
                    <a:pt x="625525" y="861872"/>
                  </a:lnTo>
                  <a:lnTo>
                    <a:pt x="628256" y="859142"/>
                  </a:lnTo>
                  <a:lnTo>
                    <a:pt x="628256" y="852373"/>
                  </a:lnTo>
                  <a:close/>
                </a:path>
                <a:path w="901700" h="916939">
                  <a:moveTo>
                    <a:pt x="747941" y="394004"/>
                  </a:moveTo>
                  <a:lnTo>
                    <a:pt x="746620" y="382270"/>
                  </a:lnTo>
                  <a:lnTo>
                    <a:pt x="740727" y="371589"/>
                  </a:lnTo>
                  <a:lnTo>
                    <a:pt x="735749" y="365747"/>
                  </a:lnTo>
                  <a:lnTo>
                    <a:pt x="735749" y="393026"/>
                  </a:lnTo>
                  <a:lnTo>
                    <a:pt x="733844" y="399872"/>
                  </a:lnTo>
                  <a:lnTo>
                    <a:pt x="729310" y="405650"/>
                  </a:lnTo>
                  <a:lnTo>
                    <a:pt x="534822" y="571347"/>
                  </a:lnTo>
                  <a:lnTo>
                    <a:pt x="528472" y="574776"/>
                  </a:lnTo>
                  <a:lnTo>
                    <a:pt x="521335" y="575500"/>
                  </a:lnTo>
                  <a:lnTo>
                    <a:pt x="514413" y="573633"/>
                  </a:lnTo>
                  <a:lnTo>
                    <a:pt x="508711" y="569264"/>
                  </a:lnTo>
                  <a:lnTo>
                    <a:pt x="487070" y="543801"/>
                  </a:lnTo>
                  <a:lnTo>
                    <a:pt x="483514" y="537375"/>
                  </a:lnTo>
                  <a:lnTo>
                    <a:pt x="482727" y="530301"/>
                  </a:lnTo>
                  <a:lnTo>
                    <a:pt x="484632" y="523455"/>
                  </a:lnTo>
                  <a:lnTo>
                    <a:pt x="489165" y="517677"/>
                  </a:lnTo>
                  <a:lnTo>
                    <a:pt x="507225" y="502285"/>
                  </a:lnTo>
                  <a:lnTo>
                    <a:pt x="510933" y="499122"/>
                  </a:lnTo>
                  <a:lnTo>
                    <a:pt x="663244" y="369341"/>
                  </a:lnTo>
                  <a:lnTo>
                    <a:pt x="667004" y="366153"/>
                  </a:lnTo>
                  <a:lnTo>
                    <a:pt x="686968" y="349123"/>
                  </a:lnTo>
                  <a:lnTo>
                    <a:pt x="691222" y="347573"/>
                  </a:lnTo>
                  <a:lnTo>
                    <a:pt x="701103" y="347573"/>
                  </a:lnTo>
                  <a:lnTo>
                    <a:pt x="706247" y="349935"/>
                  </a:lnTo>
                  <a:lnTo>
                    <a:pt x="731405" y="379526"/>
                  </a:lnTo>
                  <a:lnTo>
                    <a:pt x="734961" y="385965"/>
                  </a:lnTo>
                  <a:lnTo>
                    <a:pt x="735749" y="393026"/>
                  </a:lnTo>
                  <a:lnTo>
                    <a:pt x="735749" y="365747"/>
                  </a:lnTo>
                  <a:lnTo>
                    <a:pt x="720305" y="347573"/>
                  </a:lnTo>
                  <a:lnTo>
                    <a:pt x="719074" y="346125"/>
                  </a:lnTo>
                  <a:lnTo>
                    <a:pt x="709587" y="338874"/>
                  </a:lnTo>
                  <a:lnTo>
                    <a:pt x="698093" y="335775"/>
                  </a:lnTo>
                  <a:lnTo>
                    <a:pt x="686244" y="336981"/>
                  </a:lnTo>
                  <a:lnTo>
                    <a:pt x="675716" y="342633"/>
                  </a:lnTo>
                  <a:lnTo>
                    <a:pt x="661149" y="355041"/>
                  </a:lnTo>
                  <a:lnTo>
                    <a:pt x="651827" y="344081"/>
                  </a:lnTo>
                  <a:lnTo>
                    <a:pt x="651827" y="362991"/>
                  </a:lnTo>
                  <a:lnTo>
                    <a:pt x="505091" y="488022"/>
                  </a:lnTo>
                  <a:lnTo>
                    <a:pt x="281038" y="224574"/>
                  </a:lnTo>
                  <a:lnTo>
                    <a:pt x="427786" y="99542"/>
                  </a:lnTo>
                  <a:lnTo>
                    <a:pt x="651827" y="362991"/>
                  </a:lnTo>
                  <a:lnTo>
                    <a:pt x="651827" y="344081"/>
                  </a:lnTo>
                  <a:lnTo>
                    <a:pt x="437108" y="91617"/>
                  </a:lnTo>
                  <a:lnTo>
                    <a:pt x="451675" y="79197"/>
                  </a:lnTo>
                  <a:lnTo>
                    <a:pt x="459206" y="69608"/>
                  </a:lnTo>
                  <a:lnTo>
                    <a:pt x="462381" y="58229"/>
                  </a:lnTo>
                  <a:lnTo>
                    <a:pt x="461073" y="46507"/>
                  </a:lnTo>
                  <a:lnTo>
                    <a:pt x="455168" y="35814"/>
                  </a:lnTo>
                  <a:lnTo>
                    <a:pt x="450189" y="29972"/>
                  </a:lnTo>
                  <a:lnTo>
                    <a:pt x="450189" y="57251"/>
                  </a:lnTo>
                  <a:lnTo>
                    <a:pt x="448284" y="64096"/>
                  </a:lnTo>
                  <a:lnTo>
                    <a:pt x="443750" y="69875"/>
                  </a:lnTo>
                  <a:lnTo>
                    <a:pt x="427088" y="84074"/>
                  </a:lnTo>
                  <a:lnTo>
                    <a:pt x="423926" y="86766"/>
                  </a:lnTo>
                  <a:lnTo>
                    <a:pt x="421957" y="88442"/>
                  </a:lnTo>
                  <a:lnTo>
                    <a:pt x="265899" y="221411"/>
                  </a:lnTo>
                  <a:lnTo>
                    <a:pt x="235800" y="239712"/>
                  </a:lnTo>
                  <a:lnTo>
                    <a:pt x="228866" y="237858"/>
                  </a:lnTo>
                  <a:lnTo>
                    <a:pt x="223164" y="233489"/>
                  </a:lnTo>
                  <a:lnTo>
                    <a:pt x="198323" y="204279"/>
                  </a:lnTo>
                  <a:lnTo>
                    <a:pt x="196773" y="199491"/>
                  </a:lnTo>
                  <a:lnTo>
                    <a:pt x="197573" y="189585"/>
                  </a:lnTo>
                  <a:lnTo>
                    <a:pt x="199859" y="185089"/>
                  </a:lnTo>
                  <a:lnTo>
                    <a:pt x="401408" y="13360"/>
                  </a:lnTo>
                  <a:lnTo>
                    <a:pt x="405663" y="11798"/>
                  </a:lnTo>
                  <a:lnTo>
                    <a:pt x="415544" y="11798"/>
                  </a:lnTo>
                  <a:lnTo>
                    <a:pt x="420687" y="14160"/>
                  </a:lnTo>
                  <a:lnTo>
                    <a:pt x="445846" y="43751"/>
                  </a:lnTo>
                  <a:lnTo>
                    <a:pt x="449402" y="50190"/>
                  </a:lnTo>
                  <a:lnTo>
                    <a:pt x="450189" y="57251"/>
                  </a:lnTo>
                  <a:lnTo>
                    <a:pt x="450189" y="29972"/>
                  </a:lnTo>
                  <a:lnTo>
                    <a:pt x="434733" y="11798"/>
                  </a:lnTo>
                  <a:lnTo>
                    <a:pt x="433514" y="10363"/>
                  </a:lnTo>
                  <a:lnTo>
                    <a:pt x="424027" y="3098"/>
                  </a:lnTo>
                  <a:lnTo>
                    <a:pt x="412521" y="0"/>
                  </a:lnTo>
                  <a:lnTo>
                    <a:pt x="400672" y="1219"/>
                  </a:lnTo>
                  <a:lnTo>
                    <a:pt x="390156" y="6870"/>
                  </a:lnTo>
                  <a:lnTo>
                    <a:pt x="189445" y="177888"/>
                  </a:lnTo>
                  <a:lnTo>
                    <a:pt x="185648" y="185343"/>
                  </a:lnTo>
                  <a:lnTo>
                    <a:pt x="184327" y="201777"/>
                  </a:lnTo>
                  <a:lnTo>
                    <a:pt x="186893" y="209740"/>
                  </a:lnTo>
                  <a:lnTo>
                    <a:pt x="213842" y="241427"/>
                  </a:lnTo>
                  <a:lnTo>
                    <a:pt x="237286" y="252209"/>
                  </a:lnTo>
                  <a:lnTo>
                    <a:pt x="244576" y="252209"/>
                  </a:lnTo>
                  <a:lnTo>
                    <a:pt x="251650" y="249618"/>
                  </a:lnTo>
                  <a:lnTo>
                    <a:pt x="263271" y="239712"/>
                  </a:lnTo>
                  <a:lnTo>
                    <a:pt x="271729" y="232511"/>
                  </a:lnTo>
                  <a:lnTo>
                    <a:pt x="495769" y="495973"/>
                  </a:lnTo>
                  <a:lnTo>
                    <a:pt x="481241" y="508355"/>
                  </a:lnTo>
                  <a:lnTo>
                    <a:pt x="473697" y="517956"/>
                  </a:lnTo>
                  <a:lnTo>
                    <a:pt x="470535" y="529323"/>
                  </a:lnTo>
                  <a:lnTo>
                    <a:pt x="471843" y="541058"/>
                  </a:lnTo>
                  <a:lnTo>
                    <a:pt x="477748" y="551738"/>
                  </a:lnTo>
                  <a:lnTo>
                    <a:pt x="504253" y="581787"/>
                  </a:lnTo>
                  <a:lnTo>
                    <a:pt x="522846" y="587997"/>
                  </a:lnTo>
                  <a:lnTo>
                    <a:pt x="530136" y="587997"/>
                  </a:lnTo>
                  <a:lnTo>
                    <a:pt x="537210" y="585393"/>
                  </a:lnTo>
                  <a:lnTo>
                    <a:pt x="548830" y="575500"/>
                  </a:lnTo>
                  <a:lnTo>
                    <a:pt x="737235" y="414972"/>
                  </a:lnTo>
                  <a:lnTo>
                    <a:pt x="744766" y="405371"/>
                  </a:lnTo>
                  <a:lnTo>
                    <a:pt x="747941" y="394004"/>
                  </a:lnTo>
                  <a:close/>
                </a:path>
                <a:path w="901700" h="916939">
                  <a:moveTo>
                    <a:pt x="766381" y="753770"/>
                  </a:moveTo>
                  <a:lnTo>
                    <a:pt x="758837" y="716483"/>
                  </a:lnTo>
                  <a:lnTo>
                    <a:pt x="738289" y="686003"/>
                  </a:lnTo>
                  <a:lnTo>
                    <a:pt x="707847" y="665441"/>
                  </a:lnTo>
                  <a:lnTo>
                    <a:pt x="670610" y="657898"/>
                  </a:lnTo>
                  <a:lnTo>
                    <a:pt x="308292" y="657898"/>
                  </a:lnTo>
                  <a:lnTo>
                    <a:pt x="271043" y="665441"/>
                  </a:lnTo>
                  <a:lnTo>
                    <a:pt x="240588" y="686003"/>
                  </a:lnTo>
                  <a:lnTo>
                    <a:pt x="220040" y="716483"/>
                  </a:lnTo>
                  <a:lnTo>
                    <a:pt x="212509" y="753770"/>
                  </a:lnTo>
                  <a:lnTo>
                    <a:pt x="212509" y="757148"/>
                  </a:lnTo>
                  <a:lnTo>
                    <a:pt x="215239" y="759891"/>
                  </a:lnTo>
                  <a:lnTo>
                    <a:pt x="221996" y="759891"/>
                  </a:lnTo>
                  <a:lnTo>
                    <a:pt x="224739" y="757148"/>
                  </a:lnTo>
                  <a:lnTo>
                    <a:pt x="224739" y="753770"/>
                  </a:lnTo>
                  <a:lnTo>
                    <a:pt x="231305" y="721245"/>
                  </a:lnTo>
                  <a:lnTo>
                    <a:pt x="249237" y="694664"/>
                  </a:lnTo>
                  <a:lnTo>
                    <a:pt x="275793" y="676719"/>
                  </a:lnTo>
                  <a:lnTo>
                    <a:pt x="308292" y="670140"/>
                  </a:lnTo>
                  <a:lnTo>
                    <a:pt x="670610" y="670140"/>
                  </a:lnTo>
                  <a:lnTo>
                    <a:pt x="703097" y="676719"/>
                  </a:lnTo>
                  <a:lnTo>
                    <a:pt x="729665" y="694664"/>
                  </a:lnTo>
                  <a:lnTo>
                    <a:pt x="747585" y="721245"/>
                  </a:lnTo>
                  <a:lnTo>
                    <a:pt x="754164" y="753770"/>
                  </a:lnTo>
                  <a:lnTo>
                    <a:pt x="754164" y="757148"/>
                  </a:lnTo>
                  <a:lnTo>
                    <a:pt x="756894" y="759891"/>
                  </a:lnTo>
                  <a:lnTo>
                    <a:pt x="760272" y="759891"/>
                  </a:lnTo>
                  <a:lnTo>
                    <a:pt x="763651" y="759891"/>
                  </a:lnTo>
                  <a:lnTo>
                    <a:pt x="766381" y="757148"/>
                  </a:lnTo>
                  <a:lnTo>
                    <a:pt x="766381" y="753770"/>
                  </a:lnTo>
                  <a:close/>
                </a:path>
                <a:path w="901700" h="916939">
                  <a:moveTo>
                    <a:pt x="832091" y="852373"/>
                  </a:moveTo>
                  <a:lnTo>
                    <a:pt x="829360" y="849630"/>
                  </a:lnTo>
                  <a:lnTo>
                    <a:pt x="701243" y="849630"/>
                  </a:lnTo>
                  <a:lnTo>
                    <a:pt x="698500" y="852373"/>
                  </a:lnTo>
                  <a:lnTo>
                    <a:pt x="698500" y="859142"/>
                  </a:lnTo>
                  <a:lnTo>
                    <a:pt x="701243" y="861872"/>
                  </a:lnTo>
                  <a:lnTo>
                    <a:pt x="825982" y="861872"/>
                  </a:lnTo>
                  <a:lnTo>
                    <a:pt x="829360" y="861872"/>
                  </a:lnTo>
                  <a:lnTo>
                    <a:pt x="832091" y="859142"/>
                  </a:lnTo>
                  <a:lnTo>
                    <a:pt x="832091" y="852373"/>
                  </a:lnTo>
                  <a:close/>
                </a:path>
                <a:path w="901700" h="916939">
                  <a:moveTo>
                    <a:pt x="901661" y="844550"/>
                  </a:moveTo>
                  <a:lnTo>
                    <a:pt x="896010" y="816622"/>
                  </a:lnTo>
                  <a:lnTo>
                    <a:pt x="889431" y="806869"/>
                  </a:lnTo>
                  <a:lnTo>
                    <a:pt x="889431" y="844550"/>
                  </a:lnTo>
                  <a:lnTo>
                    <a:pt x="884745" y="867727"/>
                  </a:lnTo>
                  <a:lnTo>
                    <a:pt x="871969" y="886675"/>
                  </a:lnTo>
                  <a:lnTo>
                    <a:pt x="853046" y="899452"/>
                  </a:lnTo>
                  <a:lnTo>
                    <a:pt x="829894" y="904138"/>
                  </a:lnTo>
                  <a:lnTo>
                    <a:pt x="149009" y="904138"/>
                  </a:lnTo>
                  <a:lnTo>
                    <a:pt x="125844" y="899452"/>
                  </a:lnTo>
                  <a:lnTo>
                    <a:pt x="106921" y="886675"/>
                  </a:lnTo>
                  <a:lnTo>
                    <a:pt x="94145" y="867727"/>
                  </a:lnTo>
                  <a:lnTo>
                    <a:pt x="89458" y="844550"/>
                  </a:lnTo>
                  <a:lnTo>
                    <a:pt x="94145" y="821372"/>
                  </a:lnTo>
                  <a:lnTo>
                    <a:pt x="106921" y="802424"/>
                  </a:lnTo>
                  <a:lnTo>
                    <a:pt x="125844" y="789635"/>
                  </a:lnTo>
                  <a:lnTo>
                    <a:pt x="149009" y="784936"/>
                  </a:lnTo>
                  <a:lnTo>
                    <a:pt x="829894" y="784936"/>
                  </a:lnTo>
                  <a:lnTo>
                    <a:pt x="853046" y="789635"/>
                  </a:lnTo>
                  <a:lnTo>
                    <a:pt x="871969" y="802424"/>
                  </a:lnTo>
                  <a:lnTo>
                    <a:pt x="884745" y="821372"/>
                  </a:lnTo>
                  <a:lnTo>
                    <a:pt x="889431" y="844550"/>
                  </a:lnTo>
                  <a:lnTo>
                    <a:pt x="889431" y="806869"/>
                  </a:lnTo>
                  <a:lnTo>
                    <a:pt x="880618" y="793775"/>
                  </a:lnTo>
                  <a:lnTo>
                    <a:pt x="867549" y="784936"/>
                  </a:lnTo>
                  <a:lnTo>
                    <a:pt x="857808" y="778357"/>
                  </a:lnTo>
                  <a:lnTo>
                    <a:pt x="829894" y="772693"/>
                  </a:lnTo>
                  <a:lnTo>
                    <a:pt x="149009" y="772693"/>
                  </a:lnTo>
                  <a:lnTo>
                    <a:pt x="121094" y="778357"/>
                  </a:lnTo>
                  <a:lnTo>
                    <a:pt x="98285" y="793775"/>
                  </a:lnTo>
                  <a:lnTo>
                    <a:pt x="82880" y="816622"/>
                  </a:lnTo>
                  <a:lnTo>
                    <a:pt x="77228" y="844550"/>
                  </a:lnTo>
                  <a:lnTo>
                    <a:pt x="82880" y="872490"/>
                  </a:lnTo>
                  <a:lnTo>
                    <a:pt x="98285" y="895324"/>
                  </a:lnTo>
                  <a:lnTo>
                    <a:pt x="121094" y="910729"/>
                  </a:lnTo>
                  <a:lnTo>
                    <a:pt x="149009" y="916381"/>
                  </a:lnTo>
                  <a:lnTo>
                    <a:pt x="829894" y="916381"/>
                  </a:lnTo>
                  <a:lnTo>
                    <a:pt x="857808" y="910729"/>
                  </a:lnTo>
                  <a:lnTo>
                    <a:pt x="867562" y="904138"/>
                  </a:lnTo>
                  <a:lnTo>
                    <a:pt x="880618" y="895324"/>
                  </a:lnTo>
                  <a:lnTo>
                    <a:pt x="896010" y="872490"/>
                  </a:lnTo>
                  <a:lnTo>
                    <a:pt x="901661" y="84455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6456184" y="2013190"/>
              <a:ext cx="894715" cy="835660"/>
            </a:xfrm>
            <a:custGeom>
              <a:avLst/>
              <a:gdLst/>
              <a:ahLst/>
              <a:cxnLst/>
              <a:rect l="l" t="t" r="r" b="b"/>
              <a:pathLst>
                <a:path w="894715" h="835660">
                  <a:moveTo>
                    <a:pt x="71437" y="411568"/>
                  </a:moveTo>
                  <a:lnTo>
                    <a:pt x="69989" y="407962"/>
                  </a:lnTo>
                  <a:lnTo>
                    <a:pt x="66878" y="406654"/>
                  </a:lnTo>
                  <a:lnTo>
                    <a:pt x="56807" y="398945"/>
                  </a:lnTo>
                  <a:lnTo>
                    <a:pt x="49606" y="387477"/>
                  </a:lnTo>
                  <a:lnTo>
                    <a:pt x="45275" y="375043"/>
                  </a:lnTo>
                  <a:lnTo>
                    <a:pt x="43840" y="364464"/>
                  </a:lnTo>
                  <a:lnTo>
                    <a:pt x="43840" y="361086"/>
                  </a:lnTo>
                  <a:lnTo>
                    <a:pt x="41109" y="358355"/>
                  </a:lnTo>
                  <a:lnTo>
                    <a:pt x="34353" y="358355"/>
                  </a:lnTo>
                  <a:lnTo>
                    <a:pt x="31610" y="361086"/>
                  </a:lnTo>
                  <a:lnTo>
                    <a:pt x="31610" y="364464"/>
                  </a:lnTo>
                  <a:lnTo>
                    <a:pt x="33337" y="377482"/>
                  </a:lnTo>
                  <a:lnTo>
                    <a:pt x="62103" y="417906"/>
                  </a:lnTo>
                  <a:lnTo>
                    <a:pt x="63690" y="418401"/>
                  </a:lnTo>
                  <a:lnTo>
                    <a:pt x="64490" y="418401"/>
                  </a:lnTo>
                  <a:lnTo>
                    <a:pt x="66865" y="418401"/>
                  </a:lnTo>
                  <a:lnTo>
                    <a:pt x="69138" y="417004"/>
                  </a:lnTo>
                  <a:lnTo>
                    <a:pt x="71437" y="411568"/>
                  </a:lnTo>
                  <a:close/>
                </a:path>
                <a:path w="894715" h="835660">
                  <a:moveTo>
                    <a:pt x="122504" y="441693"/>
                  </a:moveTo>
                  <a:lnTo>
                    <a:pt x="122288" y="434949"/>
                  </a:lnTo>
                  <a:lnTo>
                    <a:pt x="119761" y="432130"/>
                  </a:lnTo>
                  <a:lnTo>
                    <a:pt x="113741" y="432511"/>
                  </a:lnTo>
                  <a:lnTo>
                    <a:pt x="106222" y="429844"/>
                  </a:lnTo>
                  <a:lnTo>
                    <a:pt x="97586" y="425945"/>
                  </a:lnTo>
                  <a:lnTo>
                    <a:pt x="93980" y="427355"/>
                  </a:lnTo>
                  <a:lnTo>
                    <a:pt x="91198" y="433527"/>
                  </a:lnTo>
                  <a:lnTo>
                    <a:pt x="92570" y="437134"/>
                  </a:lnTo>
                  <a:lnTo>
                    <a:pt x="98894" y="439978"/>
                  </a:lnTo>
                  <a:lnTo>
                    <a:pt x="109778" y="444627"/>
                  </a:lnTo>
                  <a:lnTo>
                    <a:pt x="116090" y="444627"/>
                  </a:lnTo>
                  <a:lnTo>
                    <a:pt x="119849" y="444525"/>
                  </a:lnTo>
                  <a:lnTo>
                    <a:pt x="122504" y="441693"/>
                  </a:lnTo>
                  <a:close/>
                </a:path>
                <a:path w="894715" h="835660">
                  <a:moveTo>
                    <a:pt x="342125" y="74053"/>
                  </a:moveTo>
                  <a:lnTo>
                    <a:pt x="339394" y="71310"/>
                  </a:lnTo>
                  <a:lnTo>
                    <a:pt x="131737" y="71310"/>
                  </a:lnTo>
                  <a:lnTo>
                    <a:pt x="129006" y="74053"/>
                  </a:lnTo>
                  <a:lnTo>
                    <a:pt x="129006" y="76669"/>
                  </a:lnTo>
                  <a:lnTo>
                    <a:pt x="43561" y="331114"/>
                  </a:lnTo>
                  <a:lnTo>
                    <a:pt x="4495" y="331050"/>
                  </a:lnTo>
                  <a:lnTo>
                    <a:pt x="2946" y="331876"/>
                  </a:lnTo>
                  <a:lnTo>
                    <a:pt x="647" y="334175"/>
                  </a:lnTo>
                  <a:lnTo>
                    <a:pt x="0" y="335915"/>
                  </a:lnTo>
                  <a:lnTo>
                    <a:pt x="0" y="337540"/>
                  </a:lnTo>
                  <a:lnTo>
                    <a:pt x="6921" y="380339"/>
                  </a:lnTo>
                  <a:lnTo>
                    <a:pt x="26162" y="417525"/>
                  </a:lnTo>
                  <a:lnTo>
                    <a:pt x="55486" y="446874"/>
                  </a:lnTo>
                  <a:lnTo>
                    <a:pt x="92646" y="466140"/>
                  </a:lnTo>
                  <a:lnTo>
                    <a:pt x="135382" y="473049"/>
                  </a:lnTo>
                  <a:lnTo>
                    <a:pt x="178130" y="466140"/>
                  </a:lnTo>
                  <a:lnTo>
                    <a:pt x="188379" y="460819"/>
                  </a:lnTo>
                  <a:lnTo>
                    <a:pt x="215290" y="446874"/>
                  </a:lnTo>
                  <a:lnTo>
                    <a:pt x="244614" y="417525"/>
                  </a:lnTo>
                  <a:lnTo>
                    <a:pt x="263855" y="380339"/>
                  </a:lnTo>
                  <a:lnTo>
                    <a:pt x="269773" y="343662"/>
                  </a:lnTo>
                  <a:lnTo>
                    <a:pt x="269836" y="343319"/>
                  </a:lnTo>
                  <a:lnTo>
                    <a:pt x="270764" y="337540"/>
                  </a:lnTo>
                  <a:lnTo>
                    <a:pt x="270764" y="334175"/>
                  </a:lnTo>
                  <a:lnTo>
                    <a:pt x="268033" y="331431"/>
                  </a:lnTo>
                  <a:lnTo>
                    <a:pt x="258381" y="331431"/>
                  </a:lnTo>
                  <a:lnTo>
                    <a:pt x="258381" y="343662"/>
                  </a:lnTo>
                  <a:lnTo>
                    <a:pt x="247116" y="389305"/>
                  </a:lnTo>
                  <a:lnTo>
                    <a:pt x="247078" y="389458"/>
                  </a:lnTo>
                  <a:lnTo>
                    <a:pt x="220383" y="426681"/>
                  </a:lnTo>
                  <a:lnTo>
                    <a:pt x="181940" y="451675"/>
                  </a:lnTo>
                  <a:lnTo>
                    <a:pt x="135382" y="460819"/>
                  </a:lnTo>
                  <a:lnTo>
                    <a:pt x="88861" y="451675"/>
                  </a:lnTo>
                  <a:lnTo>
                    <a:pt x="50444" y="426681"/>
                  </a:lnTo>
                  <a:lnTo>
                    <a:pt x="23787" y="389458"/>
                  </a:lnTo>
                  <a:lnTo>
                    <a:pt x="23672" y="389305"/>
                  </a:lnTo>
                  <a:lnTo>
                    <a:pt x="12458" y="343662"/>
                  </a:lnTo>
                  <a:lnTo>
                    <a:pt x="12369" y="343319"/>
                  </a:lnTo>
                  <a:lnTo>
                    <a:pt x="258381" y="343662"/>
                  </a:lnTo>
                  <a:lnTo>
                    <a:pt x="258381" y="331431"/>
                  </a:lnTo>
                  <a:lnTo>
                    <a:pt x="227291" y="331381"/>
                  </a:lnTo>
                  <a:lnTo>
                    <a:pt x="214388" y="292963"/>
                  </a:lnTo>
                  <a:lnTo>
                    <a:pt x="214388" y="331355"/>
                  </a:lnTo>
                  <a:lnTo>
                    <a:pt x="56451" y="331127"/>
                  </a:lnTo>
                  <a:lnTo>
                    <a:pt x="135369" y="96050"/>
                  </a:lnTo>
                  <a:lnTo>
                    <a:pt x="214388" y="331355"/>
                  </a:lnTo>
                  <a:lnTo>
                    <a:pt x="214388" y="292963"/>
                  </a:lnTo>
                  <a:lnTo>
                    <a:pt x="144068" y="83553"/>
                  </a:lnTo>
                  <a:lnTo>
                    <a:pt x="336016" y="83553"/>
                  </a:lnTo>
                  <a:lnTo>
                    <a:pt x="339394" y="83553"/>
                  </a:lnTo>
                  <a:lnTo>
                    <a:pt x="342125" y="80810"/>
                  </a:lnTo>
                  <a:lnTo>
                    <a:pt x="342125" y="74053"/>
                  </a:lnTo>
                  <a:close/>
                </a:path>
                <a:path w="894715" h="835660">
                  <a:moveTo>
                    <a:pt x="544779" y="97650"/>
                  </a:moveTo>
                  <a:lnTo>
                    <a:pt x="537095" y="59690"/>
                  </a:lnTo>
                  <a:lnTo>
                    <a:pt x="532549" y="52946"/>
                  </a:lnTo>
                  <a:lnTo>
                    <a:pt x="532549" y="97650"/>
                  </a:lnTo>
                  <a:lnTo>
                    <a:pt x="525830" y="130860"/>
                  </a:lnTo>
                  <a:lnTo>
                    <a:pt x="507530" y="158013"/>
                  </a:lnTo>
                  <a:lnTo>
                    <a:pt x="480415" y="176326"/>
                  </a:lnTo>
                  <a:lnTo>
                    <a:pt x="447230" y="183045"/>
                  </a:lnTo>
                  <a:lnTo>
                    <a:pt x="414045" y="176326"/>
                  </a:lnTo>
                  <a:lnTo>
                    <a:pt x="386918" y="158013"/>
                  </a:lnTo>
                  <a:lnTo>
                    <a:pt x="368617" y="130860"/>
                  </a:lnTo>
                  <a:lnTo>
                    <a:pt x="361899" y="97650"/>
                  </a:lnTo>
                  <a:lnTo>
                    <a:pt x="368617" y="64439"/>
                  </a:lnTo>
                  <a:lnTo>
                    <a:pt x="386918" y="37287"/>
                  </a:lnTo>
                  <a:lnTo>
                    <a:pt x="414045" y="18973"/>
                  </a:lnTo>
                  <a:lnTo>
                    <a:pt x="447230" y="12242"/>
                  </a:lnTo>
                  <a:lnTo>
                    <a:pt x="480415" y="18973"/>
                  </a:lnTo>
                  <a:lnTo>
                    <a:pt x="507530" y="37287"/>
                  </a:lnTo>
                  <a:lnTo>
                    <a:pt x="525830" y="64439"/>
                  </a:lnTo>
                  <a:lnTo>
                    <a:pt x="532549" y="97650"/>
                  </a:lnTo>
                  <a:lnTo>
                    <a:pt x="532549" y="52946"/>
                  </a:lnTo>
                  <a:lnTo>
                    <a:pt x="516178" y="28638"/>
                  </a:lnTo>
                  <a:lnTo>
                    <a:pt x="491909" y="12242"/>
                  </a:lnTo>
                  <a:lnTo>
                    <a:pt x="485165" y="7696"/>
                  </a:lnTo>
                  <a:lnTo>
                    <a:pt x="447230" y="0"/>
                  </a:lnTo>
                  <a:lnTo>
                    <a:pt x="409295" y="7696"/>
                  </a:lnTo>
                  <a:lnTo>
                    <a:pt x="378282" y="28638"/>
                  </a:lnTo>
                  <a:lnTo>
                    <a:pt x="357352" y="59690"/>
                  </a:lnTo>
                  <a:lnTo>
                    <a:pt x="349669" y="97650"/>
                  </a:lnTo>
                  <a:lnTo>
                    <a:pt x="357352" y="135623"/>
                  </a:lnTo>
                  <a:lnTo>
                    <a:pt x="378282" y="166662"/>
                  </a:lnTo>
                  <a:lnTo>
                    <a:pt x="409295" y="187604"/>
                  </a:lnTo>
                  <a:lnTo>
                    <a:pt x="447230" y="195287"/>
                  </a:lnTo>
                  <a:lnTo>
                    <a:pt x="485165" y="187604"/>
                  </a:lnTo>
                  <a:lnTo>
                    <a:pt x="491909" y="183045"/>
                  </a:lnTo>
                  <a:lnTo>
                    <a:pt x="516178" y="166662"/>
                  </a:lnTo>
                  <a:lnTo>
                    <a:pt x="537095" y="135623"/>
                  </a:lnTo>
                  <a:lnTo>
                    <a:pt x="544779" y="97650"/>
                  </a:lnTo>
                  <a:close/>
                </a:path>
                <a:path w="894715" h="835660">
                  <a:moveTo>
                    <a:pt x="584454" y="764273"/>
                  </a:moveTo>
                  <a:lnTo>
                    <a:pt x="581723" y="761530"/>
                  </a:lnTo>
                  <a:lnTo>
                    <a:pt x="109537" y="761530"/>
                  </a:lnTo>
                  <a:lnTo>
                    <a:pt x="106807" y="764273"/>
                  </a:lnTo>
                  <a:lnTo>
                    <a:pt x="106807" y="771029"/>
                  </a:lnTo>
                  <a:lnTo>
                    <a:pt x="109537" y="773772"/>
                  </a:lnTo>
                  <a:lnTo>
                    <a:pt x="578345" y="773772"/>
                  </a:lnTo>
                  <a:lnTo>
                    <a:pt x="581723" y="773772"/>
                  </a:lnTo>
                  <a:lnTo>
                    <a:pt x="584454" y="771029"/>
                  </a:lnTo>
                  <a:lnTo>
                    <a:pt x="584454" y="764273"/>
                  </a:lnTo>
                  <a:close/>
                </a:path>
                <a:path w="894715" h="835660">
                  <a:moveTo>
                    <a:pt x="696277" y="411568"/>
                  </a:moveTo>
                  <a:lnTo>
                    <a:pt x="694829" y="407962"/>
                  </a:lnTo>
                  <a:lnTo>
                    <a:pt x="691718" y="406654"/>
                  </a:lnTo>
                  <a:lnTo>
                    <a:pt x="681634" y="398945"/>
                  </a:lnTo>
                  <a:lnTo>
                    <a:pt x="674433" y="387464"/>
                  </a:lnTo>
                  <a:lnTo>
                    <a:pt x="670102" y="375043"/>
                  </a:lnTo>
                  <a:lnTo>
                    <a:pt x="668667" y="364464"/>
                  </a:lnTo>
                  <a:lnTo>
                    <a:pt x="668667" y="361086"/>
                  </a:lnTo>
                  <a:lnTo>
                    <a:pt x="665937" y="358355"/>
                  </a:lnTo>
                  <a:lnTo>
                    <a:pt x="659180" y="358355"/>
                  </a:lnTo>
                  <a:lnTo>
                    <a:pt x="656437" y="361086"/>
                  </a:lnTo>
                  <a:lnTo>
                    <a:pt x="656437" y="364464"/>
                  </a:lnTo>
                  <a:lnTo>
                    <a:pt x="658164" y="377482"/>
                  </a:lnTo>
                  <a:lnTo>
                    <a:pt x="686943" y="417906"/>
                  </a:lnTo>
                  <a:lnTo>
                    <a:pt x="688530" y="418401"/>
                  </a:lnTo>
                  <a:lnTo>
                    <a:pt x="689330" y="418401"/>
                  </a:lnTo>
                  <a:lnTo>
                    <a:pt x="691705" y="418401"/>
                  </a:lnTo>
                  <a:lnTo>
                    <a:pt x="693978" y="417004"/>
                  </a:lnTo>
                  <a:lnTo>
                    <a:pt x="696277" y="411568"/>
                  </a:lnTo>
                  <a:close/>
                </a:path>
                <a:path w="894715" h="835660">
                  <a:moveTo>
                    <a:pt x="699719" y="682536"/>
                  </a:moveTo>
                  <a:lnTo>
                    <a:pt x="695591" y="657415"/>
                  </a:lnTo>
                  <a:lnTo>
                    <a:pt x="684060" y="630389"/>
                  </a:lnTo>
                  <a:lnTo>
                    <a:pt x="666343" y="608799"/>
                  </a:lnTo>
                  <a:lnTo>
                    <a:pt x="643699" y="599973"/>
                  </a:lnTo>
                  <a:lnTo>
                    <a:pt x="489546" y="599973"/>
                  </a:lnTo>
                  <a:lnTo>
                    <a:pt x="489546" y="204393"/>
                  </a:lnTo>
                  <a:lnTo>
                    <a:pt x="486803" y="201650"/>
                  </a:lnTo>
                  <a:lnTo>
                    <a:pt x="480047" y="201650"/>
                  </a:lnTo>
                  <a:lnTo>
                    <a:pt x="477316" y="204393"/>
                  </a:lnTo>
                  <a:lnTo>
                    <a:pt x="477316" y="599516"/>
                  </a:lnTo>
                  <a:lnTo>
                    <a:pt x="476846" y="599973"/>
                  </a:lnTo>
                  <a:lnTo>
                    <a:pt x="417601" y="599973"/>
                  </a:lnTo>
                  <a:lnTo>
                    <a:pt x="417144" y="599516"/>
                  </a:lnTo>
                  <a:lnTo>
                    <a:pt x="417144" y="204393"/>
                  </a:lnTo>
                  <a:lnTo>
                    <a:pt x="414401" y="201650"/>
                  </a:lnTo>
                  <a:lnTo>
                    <a:pt x="407644" y="201650"/>
                  </a:lnTo>
                  <a:lnTo>
                    <a:pt x="404914" y="204393"/>
                  </a:lnTo>
                  <a:lnTo>
                    <a:pt x="404914" y="599973"/>
                  </a:lnTo>
                  <a:lnTo>
                    <a:pt x="250748" y="599973"/>
                  </a:lnTo>
                  <a:lnTo>
                    <a:pt x="228104" y="608799"/>
                  </a:lnTo>
                  <a:lnTo>
                    <a:pt x="210388" y="630389"/>
                  </a:lnTo>
                  <a:lnTo>
                    <a:pt x="198843" y="657415"/>
                  </a:lnTo>
                  <a:lnTo>
                    <a:pt x="194716" y="682536"/>
                  </a:lnTo>
                  <a:lnTo>
                    <a:pt x="194716" y="685914"/>
                  </a:lnTo>
                  <a:lnTo>
                    <a:pt x="197459" y="688657"/>
                  </a:lnTo>
                  <a:lnTo>
                    <a:pt x="204216" y="688657"/>
                  </a:lnTo>
                  <a:lnTo>
                    <a:pt x="206946" y="685914"/>
                  </a:lnTo>
                  <a:lnTo>
                    <a:pt x="206946" y="682536"/>
                  </a:lnTo>
                  <a:lnTo>
                    <a:pt x="210680" y="660654"/>
                  </a:lnTo>
                  <a:lnTo>
                    <a:pt x="220548" y="637692"/>
                  </a:lnTo>
                  <a:lnTo>
                    <a:pt x="234569" y="619569"/>
                  </a:lnTo>
                  <a:lnTo>
                    <a:pt x="250748" y="612203"/>
                  </a:lnTo>
                  <a:lnTo>
                    <a:pt x="410845" y="612203"/>
                  </a:lnTo>
                  <a:lnTo>
                    <a:pt x="476288" y="612216"/>
                  </a:lnTo>
                  <a:lnTo>
                    <a:pt x="483603" y="612216"/>
                  </a:lnTo>
                  <a:lnTo>
                    <a:pt x="643699" y="612203"/>
                  </a:lnTo>
                  <a:lnTo>
                    <a:pt x="659892" y="619569"/>
                  </a:lnTo>
                  <a:lnTo>
                    <a:pt x="673912" y="637692"/>
                  </a:lnTo>
                  <a:lnTo>
                    <a:pt x="683780" y="660654"/>
                  </a:lnTo>
                  <a:lnTo>
                    <a:pt x="687501" y="682536"/>
                  </a:lnTo>
                  <a:lnTo>
                    <a:pt x="687501" y="685914"/>
                  </a:lnTo>
                  <a:lnTo>
                    <a:pt x="690232" y="688657"/>
                  </a:lnTo>
                  <a:lnTo>
                    <a:pt x="693610" y="688657"/>
                  </a:lnTo>
                  <a:lnTo>
                    <a:pt x="696988" y="688657"/>
                  </a:lnTo>
                  <a:lnTo>
                    <a:pt x="699719" y="685914"/>
                  </a:lnTo>
                  <a:lnTo>
                    <a:pt x="699719" y="682536"/>
                  </a:lnTo>
                  <a:close/>
                </a:path>
                <a:path w="894715" h="835660">
                  <a:moveTo>
                    <a:pt x="747344" y="441693"/>
                  </a:moveTo>
                  <a:lnTo>
                    <a:pt x="747128" y="435000"/>
                  </a:lnTo>
                  <a:lnTo>
                    <a:pt x="744423" y="432384"/>
                  </a:lnTo>
                  <a:lnTo>
                    <a:pt x="738378" y="432384"/>
                  </a:lnTo>
                  <a:lnTo>
                    <a:pt x="730986" y="429806"/>
                  </a:lnTo>
                  <a:lnTo>
                    <a:pt x="722414" y="425945"/>
                  </a:lnTo>
                  <a:lnTo>
                    <a:pt x="718807" y="427355"/>
                  </a:lnTo>
                  <a:lnTo>
                    <a:pt x="716038" y="433527"/>
                  </a:lnTo>
                  <a:lnTo>
                    <a:pt x="717423" y="437146"/>
                  </a:lnTo>
                  <a:lnTo>
                    <a:pt x="723734" y="439978"/>
                  </a:lnTo>
                  <a:lnTo>
                    <a:pt x="734618" y="444627"/>
                  </a:lnTo>
                  <a:lnTo>
                    <a:pt x="740930" y="444627"/>
                  </a:lnTo>
                  <a:lnTo>
                    <a:pt x="744689" y="444525"/>
                  </a:lnTo>
                  <a:lnTo>
                    <a:pt x="747344" y="441693"/>
                  </a:lnTo>
                  <a:close/>
                </a:path>
                <a:path w="894715" h="835660">
                  <a:moveTo>
                    <a:pt x="786625" y="764273"/>
                  </a:moveTo>
                  <a:lnTo>
                    <a:pt x="783894" y="761530"/>
                  </a:lnTo>
                  <a:lnTo>
                    <a:pt x="656767" y="761530"/>
                  </a:lnTo>
                  <a:lnTo>
                    <a:pt x="654024" y="764273"/>
                  </a:lnTo>
                  <a:lnTo>
                    <a:pt x="654024" y="771029"/>
                  </a:lnTo>
                  <a:lnTo>
                    <a:pt x="656767" y="773772"/>
                  </a:lnTo>
                  <a:lnTo>
                    <a:pt x="780516" y="773772"/>
                  </a:lnTo>
                  <a:lnTo>
                    <a:pt x="783894" y="773772"/>
                  </a:lnTo>
                  <a:lnTo>
                    <a:pt x="786625" y="771029"/>
                  </a:lnTo>
                  <a:lnTo>
                    <a:pt x="786625" y="764273"/>
                  </a:lnTo>
                  <a:close/>
                </a:path>
                <a:path w="894715" h="835660">
                  <a:moveTo>
                    <a:pt x="856132" y="767651"/>
                  </a:moveTo>
                  <a:lnTo>
                    <a:pt x="850811" y="741299"/>
                  </a:lnTo>
                  <a:lnTo>
                    <a:pt x="843915" y="731075"/>
                  </a:lnTo>
                  <a:lnTo>
                    <a:pt x="843915" y="767651"/>
                  </a:lnTo>
                  <a:lnTo>
                    <a:pt x="839546" y="789228"/>
                  </a:lnTo>
                  <a:lnTo>
                    <a:pt x="827646" y="806881"/>
                  </a:lnTo>
                  <a:lnTo>
                    <a:pt x="810018" y="818781"/>
                  </a:lnTo>
                  <a:lnTo>
                    <a:pt x="788441" y="823150"/>
                  </a:lnTo>
                  <a:lnTo>
                    <a:pt x="106006" y="823150"/>
                  </a:lnTo>
                  <a:lnTo>
                    <a:pt x="84442" y="818781"/>
                  </a:lnTo>
                  <a:lnTo>
                    <a:pt x="66802" y="806881"/>
                  </a:lnTo>
                  <a:lnTo>
                    <a:pt x="54902" y="789228"/>
                  </a:lnTo>
                  <a:lnTo>
                    <a:pt x="50533" y="767651"/>
                  </a:lnTo>
                  <a:lnTo>
                    <a:pt x="54902" y="746061"/>
                  </a:lnTo>
                  <a:lnTo>
                    <a:pt x="66802" y="728408"/>
                  </a:lnTo>
                  <a:lnTo>
                    <a:pt x="84442" y="716495"/>
                  </a:lnTo>
                  <a:lnTo>
                    <a:pt x="106006" y="712127"/>
                  </a:lnTo>
                  <a:lnTo>
                    <a:pt x="788441" y="712127"/>
                  </a:lnTo>
                  <a:lnTo>
                    <a:pt x="810018" y="716495"/>
                  </a:lnTo>
                  <a:lnTo>
                    <a:pt x="827646" y="728408"/>
                  </a:lnTo>
                  <a:lnTo>
                    <a:pt x="839546" y="746061"/>
                  </a:lnTo>
                  <a:lnTo>
                    <a:pt x="843915" y="767651"/>
                  </a:lnTo>
                  <a:lnTo>
                    <a:pt x="843915" y="731075"/>
                  </a:lnTo>
                  <a:lnTo>
                    <a:pt x="836282" y="719759"/>
                  </a:lnTo>
                  <a:lnTo>
                    <a:pt x="824992" y="712127"/>
                  </a:lnTo>
                  <a:lnTo>
                    <a:pt x="814768" y="705218"/>
                  </a:lnTo>
                  <a:lnTo>
                    <a:pt x="788441" y="699884"/>
                  </a:lnTo>
                  <a:lnTo>
                    <a:pt x="106006" y="699884"/>
                  </a:lnTo>
                  <a:lnTo>
                    <a:pt x="79679" y="705218"/>
                  </a:lnTo>
                  <a:lnTo>
                    <a:pt x="58166" y="719759"/>
                  </a:lnTo>
                  <a:lnTo>
                    <a:pt x="43637" y="741299"/>
                  </a:lnTo>
                  <a:lnTo>
                    <a:pt x="38303" y="767651"/>
                  </a:lnTo>
                  <a:lnTo>
                    <a:pt x="43637" y="793991"/>
                  </a:lnTo>
                  <a:lnTo>
                    <a:pt x="58166" y="815530"/>
                  </a:lnTo>
                  <a:lnTo>
                    <a:pt x="79679" y="830059"/>
                  </a:lnTo>
                  <a:lnTo>
                    <a:pt x="106006" y="835393"/>
                  </a:lnTo>
                  <a:lnTo>
                    <a:pt x="788441" y="835393"/>
                  </a:lnTo>
                  <a:lnTo>
                    <a:pt x="814768" y="830059"/>
                  </a:lnTo>
                  <a:lnTo>
                    <a:pt x="825004" y="823150"/>
                  </a:lnTo>
                  <a:lnTo>
                    <a:pt x="836282" y="815530"/>
                  </a:lnTo>
                  <a:lnTo>
                    <a:pt x="850811" y="793991"/>
                  </a:lnTo>
                  <a:lnTo>
                    <a:pt x="856132" y="767651"/>
                  </a:lnTo>
                  <a:close/>
                </a:path>
                <a:path w="894715" h="835660">
                  <a:moveTo>
                    <a:pt x="894448" y="334175"/>
                  </a:moveTo>
                  <a:lnTo>
                    <a:pt x="891717" y="331431"/>
                  </a:lnTo>
                  <a:lnTo>
                    <a:pt x="882065" y="331431"/>
                  </a:lnTo>
                  <a:lnTo>
                    <a:pt x="882065" y="343662"/>
                  </a:lnTo>
                  <a:lnTo>
                    <a:pt x="870800" y="389305"/>
                  </a:lnTo>
                  <a:lnTo>
                    <a:pt x="870762" y="389458"/>
                  </a:lnTo>
                  <a:lnTo>
                    <a:pt x="844067" y="426681"/>
                  </a:lnTo>
                  <a:lnTo>
                    <a:pt x="805624" y="451675"/>
                  </a:lnTo>
                  <a:lnTo>
                    <a:pt x="759066" y="460819"/>
                  </a:lnTo>
                  <a:lnTo>
                    <a:pt x="712546" y="451675"/>
                  </a:lnTo>
                  <a:lnTo>
                    <a:pt x="674128" y="426681"/>
                  </a:lnTo>
                  <a:lnTo>
                    <a:pt x="647458" y="389458"/>
                  </a:lnTo>
                  <a:lnTo>
                    <a:pt x="647357" y="389305"/>
                  </a:lnTo>
                  <a:lnTo>
                    <a:pt x="636143" y="343662"/>
                  </a:lnTo>
                  <a:lnTo>
                    <a:pt x="636054" y="343319"/>
                  </a:lnTo>
                  <a:lnTo>
                    <a:pt x="882065" y="343662"/>
                  </a:lnTo>
                  <a:lnTo>
                    <a:pt x="882065" y="331431"/>
                  </a:lnTo>
                  <a:lnTo>
                    <a:pt x="850976" y="331381"/>
                  </a:lnTo>
                  <a:lnTo>
                    <a:pt x="838073" y="292963"/>
                  </a:lnTo>
                  <a:lnTo>
                    <a:pt x="838073" y="331355"/>
                  </a:lnTo>
                  <a:lnTo>
                    <a:pt x="680135" y="331127"/>
                  </a:lnTo>
                  <a:lnTo>
                    <a:pt x="759053" y="96050"/>
                  </a:lnTo>
                  <a:lnTo>
                    <a:pt x="838073" y="331355"/>
                  </a:lnTo>
                  <a:lnTo>
                    <a:pt x="838073" y="292963"/>
                  </a:lnTo>
                  <a:lnTo>
                    <a:pt x="765594" y="77114"/>
                  </a:lnTo>
                  <a:lnTo>
                    <a:pt x="765594" y="74053"/>
                  </a:lnTo>
                  <a:lnTo>
                    <a:pt x="762863" y="71310"/>
                  </a:lnTo>
                  <a:lnTo>
                    <a:pt x="556526" y="71310"/>
                  </a:lnTo>
                  <a:lnTo>
                    <a:pt x="553783" y="74053"/>
                  </a:lnTo>
                  <a:lnTo>
                    <a:pt x="553783" y="80810"/>
                  </a:lnTo>
                  <a:lnTo>
                    <a:pt x="556526" y="83553"/>
                  </a:lnTo>
                  <a:lnTo>
                    <a:pt x="750366" y="83553"/>
                  </a:lnTo>
                  <a:lnTo>
                    <a:pt x="667245" y="331114"/>
                  </a:lnTo>
                  <a:lnTo>
                    <a:pt x="628180" y="331050"/>
                  </a:lnTo>
                  <a:lnTo>
                    <a:pt x="626630" y="331876"/>
                  </a:lnTo>
                  <a:lnTo>
                    <a:pt x="624332" y="334175"/>
                  </a:lnTo>
                  <a:lnTo>
                    <a:pt x="623684" y="335915"/>
                  </a:lnTo>
                  <a:lnTo>
                    <a:pt x="623684" y="337540"/>
                  </a:lnTo>
                  <a:lnTo>
                    <a:pt x="630593" y="380339"/>
                  </a:lnTo>
                  <a:lnTo>
                    <a:pt x="649833" y="417525"/>
                  </a:lnTo>
                  <a:lnTo>
                    <a:pt x="679157" y="446874"/>
                  </a:lnTo>
                  <a:lnTo>
                    <a:pt x="716318" y="466140"/>
                  </a:lnTo>
                  <a:lnTo>
                    <a:pt x="759066" y="473049"/>
                  </a:lnTo>
                  <a:lnTo>
                    <a:pt x="801814" y="466140"/>
                  </a:lnTo>
                  <a:lnTo>
                    <a:pt x="812063" y="460819"/>
                  </a:lnTo>
                  <a:lnTo>
                    <a:pt x="838974" y="446874"/>
                  </a:lnTo>
                  <a:lnTo>
                    <a:pt x="868299" y="417525"/>
                  </a:lnTo>
                  <a:lnTo>
                    <a:pt x="887539" y="380339"/>
                  </a:lnTo>
                  <a:lnTo>
                    <a:pt x="893457" y="343662"/>
                  </a:lnTo>
                  <a:lnTo>
                    <a:pt x="893508" y="343319"/>
                  </a:lnTo>
                  <a:lnTo>
                    <a:pt x="894448" y="337540"/>
                  </a:lnTo>
                  <a:lnTo>
                    <a:pt x="894448" y="334175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6148324" y="5126367"/>
              <a:ext cx="894715" cy="835660"/>
            </a:xfrm>
            <a:custGeom>
              <a:avLst/>
              <a:gdLst/>
              <a:ahLst/>
              <a:cxnLst/>
              <a:rect l="l" t="t" r="r" b="b"/>
              <a:pathLst>
                <a:path w="894715" h="835660">
                  <a:moveTo>
                    <a:pt x="71424" y="411543"/>
                  </a:moveTo>
                  <a:lnTo>
                    <a:pt x="69977" y="407949"/>
                  </a:lnTo>
                  <a:lnTo>
                    <a:pt x="66865" y="406641"/>
                  </a:lnTo>
                  <a:lnTo>
                    <a:pt x="56794" y="398945"/>
                  </a:lnTo>
                  <a:lnTo>
                    <a:pt x="49593" y="387477"/>
                  </a:lnTo>
                  <a:lnTo>
                    <a:pt x="45262" y="375056"/>
                  </a:lnTo>
                  <a:lnTo>
                    <a:pt x="43815" y="364464"/>
                  </a:lnTo>
                  <a:lnTo>
                    <a:pt x="43815" y="361086"/>
                  </a:lnTo>
                  <a:lnTo>
                    <a:pt x="41084" y="358355"/>
                  </a:lnTo>
                  <a:lnTo>
                    <a:pt x="34328" y="358355"/>
                  </a:lnTo>
                  <a:lnTo>
                    <a:pt x="31584" y="361086"/>
                  </a:lnTo>
                  <a:lnTo>
                    <a:pt x="31584" y="364464"/>
                  </a:lnTo>
                  <a:lnTo>
                    <a:pt x="33324" y="377494"/>
                  </a:lnTo>
                  <a:lnTo>
                    <a:pt x="62090" y="417893"/>
                  </a:lnTo>
                  <a:lnTo>
                    <a:pt x="63677" y="418388"/>
                  </a:lnTo>
                  <a:lnTo>
                    <a:pt x="64477" y="418388"/>
                  </a:lnTo>
                  <a:lnTo>
                    <a:pt x="66852" y="418388"/>
                  </a:lnTo>
                  <a:lnTo>
                    <a:pt x="69126" y="416991"/>
                  </a:lnTo>
                  <a:lnTo>
                    <a:pt x="71424" y="411543"/>
                  </a:lnTo>
                  <a:close/>
                </a:path>
                <a:path w="894715" h="835660">
                  <a:moveTo>
                    <a:pt x="122478" y="441667"/>
                  </a:moveTo>
                  <a:lnTo>
                    <a:pt x="122250" y="434975"/>
                  </a:lnTo>
                  <a:lnTo>
                    <a:pt x="119545" y="432371"/>
                  </a:lnTo>
                  <a:lnTo>
                    <a:pt x="116052" y="432371"/>
                  </a:lnTo>
                  <a:lnTo>
                    <a:pt x="113830" y="432625"/>
                  </a:lnTo>
                  <a:lnTo>
                    <a:pt x="106197" y="429844"/>
                  </a:lnTo>
                  <a:lnTo>
                    <a:pt x="97574" y="425945"/>
                  </a:lnTo>
                  <a:lnTo>
                    <a:pt x="93954" y="427316"/>
                  </a:lnTo>
                  <a:lnTo>
                    <a:pt x="91173" y="433501"/>
                  </a:lnTo>
                  <a:lnTo>
                    <a:pt x="92557" y="437121"/>
                  </a:lnTo>
                  <a:lnTo>
                    <a:pt x="98869" y="439966"/>
                  </a:lnTo>
                  <a:lnTo>
                    <a:pt x="109728" y="444614"/>
                  </a:lnTo>
                  <a:lnTo>
                    <a:pt x="116052" y="444614"/>
                  </a:lnTo>
                  <a:lnTo>
                    <a:pt x="119837" y="444500"/>
                  </a:lnTo>
                  <a:lnTo>
                    <a:pt x="122478" y="441667"/>
                  </a:lnTo>
                  <a:close/>
                </a:path>
                <a:path w="894715" h="835660">
                  <a:moveTo>
                    <a:pt x="342112" y="74066"/>
                  </a:moveTo>
                  <a:lnTo>
                    <a:pt x="339382" y="71323"/>
                  </a:lnTo>
                  <a:lnTo>
                    <a:pt x="131724" y="71323"/>
                  </a:lnTo>
                  <a:lnTo>
                    <a:pt x="128993" y="74066"/>
                  </a:lnTo>
                  <a:lnTo>
                    <a:pt x="128993" y="76695"/>
                  </a:lnTo>
                  <a:lnTo>
                    <a:pt x="43548" y="331114"/>
                  </a:lnTo>
                  <a:lnTo>
                    <a:pt x="4495" y="331050"/>
                  </a:lnTo>
                  <a:lnTo>
                    <a:pt x="2946" y="331876"/>
                  </a:lnTo>
                  <a:lnTo>
                    <a:pt x="647" y="334175"/>
                  </a:lnTo>
                  <a:lnTo>
                    <a:pt x="0" y="335915"/>
                  </a:lnTo>
                  <a:lnTo>
                    <a:pt x="0" y="337540"/>
                  </a:lnTo>
                  <a:lnTo>
                    <a:pt x="6908" y="380326"/>
                  </a:lnTo>
                  <a:lnTo>
                    <a:pt x="26149" y="417525"/>
                  </a:lnTo>
                  <a:lnTo>
                    <a:pt x="55473" y="446874"/>
                  </a:lnTo>
                  <a:lnTo>
                    <a:pt x="92633" y="466128"/>
                  </a:lnTo>
                  <a:lnTo>
                    <a:pt x="135382" y="473049"/>
                  </a:lnTo>
                  <a:lnTo>
                    <a:pt x="178117" y="466128"/>
                  </a:lnTo>
                  <a:lnTo>
                    <a:pt x="215277" y="446874"/>
                  </a:lnTo>
                  <a:lnTo>
                    <a:pt x="244602" y="417525"/>
                  </a:lnTo>
                  <a:lnTo>
                    <a:pt x="263842" y="380326"/>
                  </a:lnTo>
                  <a:lnTo>
                    <a:pt x="269824" y="343319"/>
                  </a:lnTo>
                  <a:lnTo>
                    <a:pt x="270764" y="337540"/>
                  </a:lnTo>
                  <a:lnTo>
                    <a:pt x="270764" y="334175"/>
                  </a:lnTo>
                  <a:lnTo>
                    <a:pt x="268033" y="331431"/>
                  </a:lnTo>
                  <a:lnTo>
                    <a:pt x="258381" y="331431"/>
                  </a:lnTo>
                  <a:lnTo>
                    <a:pt x="258381" y="343662"/>
                  </a:lnTo>
                  <a:lnTo>
                    <a:pt x="247116" y="389305"/>
                  </a:lnTo>
                  <a:lnTo>
                    <a:pt x="247078" y="389458"/>
                  </a:lnTo>
                  <a:lnTo>
                    <a:pt x="220383" y="426669"/>
                  </a:lnTo>
                  <a:lnTo>
                    <a:pt x="181927" y="451675"/>
                  </a:lnTo>
                  <a:lnTo>
                    <a:pt x="135382" y="460819"/>
                  </a:lnTo>
                  <a:lnTo>
                    <a:pt x="88849" y="451675"/>
                  </a:lnTo>
                  <a:lnTo>
                    <a:pt x="50444" y="426669"/>
                  </a:lnTo>
                  <a:lnTo>
                    <a:pt x="23774" y="389458"/>
                  </a:lnTo>
                  <a:lnTo>
                    <a:pt x="12446" y="343662"/>
                  </a:lnTo>
                  <a:lnTo>
                    <a:pt x="12369" y="343319"/>
                  </a:lnTo>
                  <a:lnTo>
                    <a:pt x="258381" y="343662"/>
                  </a:lnTo>
                  <a:lnTo>
                    <a:pt x="258381" y="331431"/>
                  </a:lnTo>
                  <a:lnTo>
                    <a:pt x="227279" y="331381"/>
                  </a:lnTo>
                  <a:lnTo>
                    <a:pt x="214376" y="292963"/>
                  </a:lnTo>
                  <a:lnTo>
                    <a:pt x="214376" y="331355"/>
                  </a:lnTo>
                  <a:lnTo>
                    <a:pt x="56438" y="331127"/>
                  </a:lnTo>
                  <a:lnTo>
                    <a:pt x="135369" y="96037"/>
                  </a:lnTo>
                  <a:lnTo>
                    <a:pt x="214376" y="331355"/>
                  </a:lnTo>
                  <a:lnTo>
                    <a:pt x="214376" y="292963"/>
                  </a:lnTo>
                  <a:lnTo>
                    <a:pt x="144068" y="83566"/>
                  </a:lnTo>
                  <a:lnTo>
                    <a:pt x="336003" y="83566"/>
                  </a:lnTo>
                  <a:lnTo>
                    <a:pt x="339382" y="83566"/>
                  </a:lnTo>
                  <a:lnTo>
                    <a:pt x="342112" y="80835"/>
                  </a:lnTo>
                  <a:lnTo>
                    <a:pt x="342112" y="74066"/>
                  </a:lnTo>
                  <a:close/>
                </a:path>
                <a:path w="894715" h="835660">
                  <a:moveTo>
                    <a:pt x="544766" y="97663"/>
                  </a:moveTo>
                  <a:lnTo>
                    <a:pt x="537095" y="59677"/>
                  </a:lnTo>
                  <a:lnTo>
                    <a:pt x="532536" y="52920"/>
                  </a:lnTo>
                  <a:lnTo>
                    <a:pt x="532536" y="97663"/>
                  </a:lnTo>
                  <a:lnTo>
                    <a:pt x="525830" y="130873"/>
                  </a:lnTo>
                  <a:lnTo>
                    <a:pt x="507517" y="158013"/>
                  </a:lnTo>
                  <a:lnTo>
                    <a:pt x="480390" y="176339"/>
                  </a:lnTo>
                  <a:lnTo>
                    <a:pt x="447205" y="183057"/>
                  </a:lnTo>
                  <a:lnTo>
                    <a:pt x="414032" y="176339"/>
                  </a:lnTo>
                  <a:lnTo>
                    <a:pt x="386905" y="158013"/>
                  </a:lnTo>
                  <a:lnTo>
                    <a:pt x="368604" y="130873"/>
                  </a:lnTo>
                  <a:lnTo>
                    <a:pt x="361886" y="97663"/>
                  </a:lnTo>
                  <a:lnTo>
                    <a:pt x="368604" y="64439"/>
                  </a:lnTo>
                  <a:lnTo>
                    <a:pt x="386905" y="37287"/>
                  </a:lnTo>
                  <a:lnTo>
                    <a:pt x="414032" y="18961"/>
                  </a:lnTo>
                  <a:lnTo>
                    <a:pt x="447205" y="12242"/>
                  </a:lnTo>
                  <a:lnTo>
                    <a:pt x="480390" y="18961"/>
                  </a:lnTo>
                  <a:lnTo>
                    <a:pt x="507517" y="37287"/>
                  </a:lnTo>
                  <a:lnTo>
                    <a:pt x="525830" y="64439"/>
                  </a:lnTo>
                  <a:lnTo>
                    <a:pt x="532536" y="97663"/>
                  </a:lnTo>
                  <a:lnTo>
                    <a:pt x="532536" y="52920"/>
                  </a:lnTo>
                  <a:lnTo>
                    <a:pt x="516166" y="28638"/>
                  </a:lnTo>
                  <a:lnTo>
                    <a:pt x="491896" y="12242"/>
                  </a:lnTo>
                  <a:lnTo>
                    <a:pt x="485152" y="7683"/>
                  </a:lnTo>
                  <a:lnTo>
                    <a:pt x="447205" y="0"/>
                  </a:lnTo>
                  <a:lnTo>
                    <a:pt x="409282" y="7683"/>
                  </a:lnTo>
                  <a:lnTo>
                    <a:pt x="378269" y="28638"/>
                  </a:lnTo>
                  <a:lnTo>
                    <a:pt x="357339" y="59677"/>
                  </a:lnTo>
                  <a:lnTo>
                    <a:pt x="349656" y="97663"/>
                  </a:lnTo>
                  <a:lnTo>
                    <a:pt x="357339" y="135623"/>
                  </a:lnTo>
                  <a:lnTo>
                    <a:pt x="378269" y="166662"/>
                  </a:lnTo>
                  <a:lnTo>
                    <a:pt x="409282" y="187617"/>
                  </a:lnTo>
                  <a:lnTo>
                    <a:pt x="447205" y="195300"/>
                  </a:lnTo>
                  <a:lnTo>
                    <a:pt x="485152" y="187617"/>
                  </a:lnTo>
                  <a:lnTo>
                    <a:pt x="491896" y="183057"/>
                  </a:lnTo>
                  <a:lnTo>
                    <a:pt x="516166" y="166662"/>
                  </a:lnTo>
                  <a:lnTo>
                    <a:pt x="537095" y="135623"/>
                  </a:lnTo>
                  <a:lnTo>
                    <a:pt x="544766" y="97663"/>
                  </a:lnTo>
                  <a:close/>
                </a:path>
                <a:path w="894715" h="835660">
                  <a:moveTo>
                    <a:pt x="584428" y="764260"/>
                  </a:moveTo>
                  <a:lnTo>
                    <a:pt x="581698" y="761517"/>
                  </a:lnTo>
                  <a:lnTo>
                    <a:pt x="109524" y="761517"/>
                  </a:lnTo>
                  <a:lnTo>
                    <a:pt x="106794" y="764260"/>
                  </a:lnTo>
                  <a:lnTo>
                    <a:pt x="106794" y="771029"/>
                  </a:lnTo>
                  <a:lnTo>
                    <a:pt x="109524" y="773760"/>
                  </a:lnTo>
                  <a:lnTo>
                    <a:pt x="578319" y="773760"/>
                  </a:lnTo>
                  <a:lnTo>
                    <a:pt x="581698" y="773760"/>
                  </a:lnTo>
                  <a:lnTo>
                    <a:pt x="584428" y="771029"/>
                  </a:lnTo>
                  <a:lnTo>
                    <a:pt x="584428" y="764260"/>
                  </a:lnTo>
                  <a:close/>
                </a:path>
                <a:path w="894715" h="835660">
                  <a:moveTo>
                    <a:pt x="696264" y="411543"/>
                  </a:moveTo>
                  <a:lnTo>
                    <a:pt x="694817" y="407949"/>
                  </a:lnTo>
                  <a:lnTo>
                    <a:pt x="691705" y="406641"/>
                  </a:lnTo>
                  <a:lnTo>
                    <a:pt x="681634" y="398945"/>
                  </a:lnTo>
                  <a:lnTo>
                    <a:pt x="674420" y="387477"/>
                  </a:lnTo>
                  <a:lnTo>
                    <a:pt x="670102" y="375056"/>
                  </a:lnTo>
                  <a:lnTo>
                    <a:pt x="668655" y="364464"/>
                  </a:lnTo>
                  <a:lnTo>
                    <a:pt x="668655" y="361086"/>
                  </a:lnTo>
                  <a:lnTo>
                    <a:pt x="665924" y="358355"/>
                  </a:lnTo>
                  <a:lnTo>
                    <a:pt x="659168" y="358355"/>
                  </a:lnTo>
                  <a:lnTo>
                    <a:pt x="656437" y="361086"/>
                  </a:lnTo>
                  <a:lnTo>
                    <a:pt x="656437" y="364464"/>
                  </a:lnTo>
                  <a:lnTo>
                    <a:pt x="658164" y="377494"/>
                  </a:lnTo>
                  <a:lnTo>
                    <a:pt x="686930" y="417893"/>
                  </a:lnTo>
                  <a:lnTo>
                    <a:pt x="688517" y="418388"/>
                  </a:lnTo>
                  <a:lnTo>
                    <a:pt x="689317" y="418388"/>
                  </a:lnTo>
                  <a:lnTo>
                    <a:pt x="691692" y="418388"/>
                  </a:lnTo>
                  <a:lnTo>
                    <a:pt x="693966" y="416991"/>
                  </a:lnTo>
                  <a:lnTo>
                    <a:pt x="696264" y="411543"/>
                  </a:lnTo>
                  <a:close/>
                </a:path>
                <a:path w="894715" h="835660">
                  <a:moveTo>
                    <a:pt x="699706" y="682548"/>
                  </a:moveTo>
                  <a:lnTo>
                    <a:pt x="695591" y="657402"/>
                  </a:lnTo>
                  <a:lnTo>
                    <a:pt x="684047" y="630377"/>
                  </a:lnTo>
                  <a:lnTo>
                    <a:pt x="666330" y="608799"/>
                  </a:lnTo>
                  <a:lnTo>
                    <a:pt x="643686" y="599973"/>
                  </a:lnTo>
                  <a:lnTo>
                    <a:pt x="489534" y="599973"/>
                  </a:lnTo>
                  <a:lnTo>
                    <a:pt x="489534" y="204393"/>
                  </a:lnTo>
                  <a:lnTo>
                    <a:pt x="486791" y="201650"/>
                  </a:lnTo>
                  <a:lnTo>
                    <a:pt x="480034" y="201650"/>
                  </a:lnTo>
                  <a:lnTo>
                    <a:pt x="477304" y="204393"/>
                  </a:lnTo>
                  <a:lnTo>
                    <a:pt x="477304" y="599503"/>
                  </a:lnTo>
                  <a:lnTo>
                    <a:pt x="476834" y="599960"/>
                  </a:lnTo>
                  <a:lnTo>
                    <a:pt x="417588" y="599960"/>
                  </a:lnTo>
                  <a:lnTo>
                    <a:pt x="417131" y="599503"/>
                  </a:lnTo>
                  <a:lnTo>
                    <a:pt x="417131" y="204393"/>
                  </a:lnTo>
                  <a:lnTo>
                    <a:pt x="414388" y="201650"/>
                  </a:lnTo>
                  <a:lnTo>
                    <a:pt x="407631" y="201650"/>
                  </a:lnTo>
                  <a:lnTo>
                    <a:pt x="404901" y="204393"/>
                  </a:lnTo>
                  <a:lnTo>
                    <a:pt x="404901" y="599973"/>
                  </a:lnTo>
                  <a:lnTo>
                    <a:pt x="250736" y="599973"/>
                  </a:lnTo>
                  <a:lnTo>
                    <a:pt x="228104" y="608799"/>
                  </a:lnTo>
                  <a:lnTo>
                    <a:pt x="210375" y="630377"/>
                  </a:lnTo>
                  <a:lnTo>
                    <a:pt x="198831" y="657402"/>
                  </a:lnTo>
                  <a:lnTo>
                    <a:pt x="194703" y="682548"/>
                  </a:lnTo>
                  <a:lnTo>
                    <a:pt x="194703" y="685939"/>
                  </a:lnTo>
                  <a:lnTo>
                    <a:pt x="197446" y="688670"/>
                  </a:lnTo>
                  <a:lnTo>
                    <a:pt x="204203" y="688670"/>
                  </a:lnTo>
                  <a:lnTo>
                    <a:pt x="206933" y="685939"/>
                  </a:lnTo>
                  <a:lnTo>
                    <a:pt x="206933" y="682548"/>
                  </a:lnTo>
                  <a:lnTo>
                    <a:pt x="210667" y="660654"/>
                  </a:lnTo>
                  <a:lnTo>
                    <a:pt x="220535" y="637692"/>
                  </a:lnTo>
                  <a:lnTo>
                    <a:pt x="234556" y="619556"/>
                  </a:lnTo>
                  <a:lnTo>
                    <a:pt x="250736" y="612203"/>
                  </a:lnTo>
                  <a:lnTo>
                    <a:pt x="410845" y="612203"/>
                  </a:lnTo>
                  <a:lnTo>
                    <a:pt x="476275" y="612203"/>
                  </a:lnTo>
                  <a:lnTo>
                    <a:pt x="483577" y="612203"/>
                  </a:lnTo>
                  <a:lnTo>
                    <a:pt x="643686" y="612203"/>
                  </a:lnTo>
                  <a:lnTo>
                    <a:pt x="659879" y="619556"/>
                  </a:lnTo>
                  <a:lnTo>
                    <a:pt x="673900" y="637692"/>
                  </a:lnTo>
                  <a:lnTo>
                    <a:pt x="683768" y="660654"/>
                  </a:lnTo>
                  <a:lnTo>
                    <a:pt x="687489" y="682548"/>
                  </a:lnTo>
                  <a:lnTo>
                    <a:pt x="687489" y="685939"/>
                  </a:lnTo>
                  <a:lnTo>
                    <a:pt x="690219" y="688670"/>
                  </a:lnTo>
                  <a:lnTo>
                    <a:pt x="693597" y="688670"/>
                  </a:lnTo>
                  <a:lnTo>
                    <a:pt x="696976" y="688670"/>
                  </a:lnTo>
                  <a:lnTo>
                    <a:pt x="699706" y="685939"/>
                  </a:lnTo>
                  <a:lnTo>
                    <a:pt x="699706" y="682548"/>
                  </a:lnTo>
                  <a:close/>
                </a:path>
                <a:path w="894715" h="835660">
                  <a:moveTo>
                    <a:pt x="747318" y="441667"/>
                  </a:moveTo>
                  <a:lnTo>
                    <a:pt x="747077" y="434924"/>
                  </a:lnTo>
                  <a:lnTo>
                    <a:pt x="744740" y="432333"/>
                  </a:lnTo>
                  <a:lnTo>
                    <a:pt x="740892" y="432371"/>
                  </a:lnTo>
                  <a:lnTo>
                    <a:pt x="738124" y="432625"/>
                  </a:lnTo>
                  <a:lnTo>
                    <a:pt x="731024" y="429844"/>
                  </a:lnTo>
                  <a:lnTo>
                    <a:pt x="722414" y="425945"/>
                  </a:lnTo>
                  <a:lnTo>
                    <a:pt x="718781" y="427316"/>
                  </a:lnTo>
                  <a:lnTo>
                    <a:pt x="716013" y="433501"/>
                  </a:lnTo>
                  <a:lnTo>
                    <a:pt x="717384" y="437121"/>
                  </a:lnTo>
                  <a:lnTo>
                    <a:pt x="723709" y="439966"/>
                  </a:lnTo>
                  <a:lnTo>
                    <a:pt x="734568" y="444614"/>
                  </a:lnTo>
                  <a:lnTo>
                    <a:pt x="740892" y="444614"/>
                  </a:lnTo>
                  <a:lnTo>
                    <a:pt x="744677" y="444500"/>
                  </a:lnTo>
                  <a:lnTo>
                    <a:pt x="747318" y="441667"/>
                  </a:lnTo>
                  <a:close/>
                </a:path>
                <a:path w="894715" h="835660">
                  <a:moveTo>
                    <a:pt x="786599" y="764260"/>
                  </a:moveTo>
                  <a:lnTo>
                    <a:pt x="783869" y="761517"/>
                  </a:lnTo>
                  <a:lnTo>
                    <a:pt x="656742" y="761517"/>
                  </a:lnTo>
                  <a:lnTo>
                    <a:pt x="653999" y="764260"/>
                  </a:lnTo>
                  <a:lnTo>
                    <a:pt x="653999" y="771029"/>
                  </a:lnTo>
                  <a:lnTo>
                    <a:pt x="656742" y="773760"/>
                  </a:lnTo>
                  <a:lnTo>
                    <a:pt x="780491" y="773760"/>
                  </a:lnTo>
                  <a:lnTo>
                    <a:pt x="783869" y="773760"/>
                  </a:lnTo>
                  <a:lnTo>
                    <a:pt x="786599" y="771029"/>
                  </a:lnTo>
                  <a:lnTo>
                    <a:pt x="786599" y="764260"/>
                  </a:lnTo>
                  <a:close/>
                </a:path>
                <a:path w="894715" h="835660">
                  <a:moveTo>
                    <a:pt x="856119" y="767638"/>
                  </a:moveTo>
                  <a:lnTo>
                    <a:pt x="850798" y="741299"/>
                  </a:lnTo>
                  <a:lnTo>
                    <a:pt x="843902" y="731075"/>
                  </a:lnTo>
                  <a:lnTo>
                    <a:pt x="843902" y="767638"/>
                  </a:lnTo>
                  <a:lnTo>
                    <a:pt x="839546" y="789228"/>
                  </a:lnTo>
                  <a:lnTo>
                    <a:pt x="827633" y="806881"/>
                  </a:lnTo>
                  <a:lnTo>
                    <a:pt x="810006" y="818781"/>
                  </a:lnTo>
                  <a:lnTo>
                    <a:pt x="788428" y="823150"/>
                  </a:lnTo>
                  <a:lnTo>
                    <a:pt x="105994" y="823150"/>
                  </a:lnTo>
                  <a:lnTo>
                    <a:pt x="84429" y="818781"/>
                  </a:lnTo>
                  <a:lnTo>
                    <a:pt x="66789" y="806881"/>
                  </a:lnTo>
                  <a:lnTo>
                    <a:pt x="54889" y="789228"/>
                  </a:lnTo>
                  <a:lnTo>
                    <a:pt x="50520" y="767638"/>
                  </a:lnTo>
                  <a:lnTo>
                    <a:pt x="54889" y="746048"/>
                  </a:lnTo>
                  <a:lnTo>
                    <a:pt x="66789" y="728408"/>
                  </a:lnTo>
                  <a:lnTo>
                    <a:pt x="84429" y="716495"/>
                  </a:lnTo>
                  <a:lnTo>
                    <a:pt x="105994" y="712127"/>
                  </a:lnTo>
                  <a:lnTo>
                    <a:pt x="788428" y="712127"/>
                  </a:lnTo>
                  <a:lnTo>
                    <a:pt x="810006" y="716495"/>
                  </a:lnTo>
                  <a:lnTo>
                    <a:pt x="827633" y="728408"/>
                  </a:lnTo>
                  <a:lnTo>
                    <a:pt x="839546" y="746048"/>
                  </a:lnTo>
                  <a:lnTo>
                    <a:pt x="843902" y="767638"/>
                  </a:lnTo>
                  <a:lnTo>
                    <a:pt x="843902" y="731075"/>
                  </a:lnTo>
                  <a:lnTo>
                    <a:pt x="836282" y="719759"/>
                  </a:lnTo>
                  <a:lnTo>
                    <a:pt x="824979" y="712127"/>
                  </a:lnTo>
                  <a:lnTo>
                    <a:pt x="814755" y="705218"/>
                  </a:lnTo>
                  <a:lnTo>
                    <a:pt x="788428" y="699884"/>
                  </a:lnTo>
                  <a:lnTo>
                    <a:pt x="105994" y="699884"/>
                  </a:lnTo>
                  <a:lnTo>
                    <a:pt x="79679" y="705218"/>
                  </a:lnTo>
                  <a:lnTo>
                    <a:pt x="58153" y="719759"/>
                  </a:lnTo>
                  <a:lnTo>
                    <a:pt x="43624" y="741299"/>
                  </a:lnTo>
                  <a:lnTo>
                    <a:pt x="38290" y="767638"/>
                  </a:lnTo>
                  <a:lnTo>
                    <a:pt x="43624" y="793991"/>
                  </a:lnTo>
                  <a:lnTo>
                    <a:pt x="58153" y="815530"/>
                  </a:lnTo>
                  <a:lnTo>
                    <a:pt x="79679" y="830059"/>
                  </a:lnTo>
                  <a:lnTo>
                    <a:pt x="105994" y="835393"/>
                  </a:lnTo>
                  <a:lnTo>
                    <a:pt x="788428" y="835393"/>
                  </a:lnTo>
                  <a:lnTo>
                    <a:pt x="814755" y="830059"/>
                  </a:lnTo>
                  <a:lnTo>
                    <a:pt x="824992" y="823150"/>
                  </a:lnTo>
                  <a:lnTo>
                    <a:pt x="836282" y="815530"/>
                  </a:lnTo>
                  <a:lnTo>
                    <a:pt x="850798" y="793991"/>
                  </a:lnTo>
                  <a:lnTo>
                    <a:pt x="856119" y="767638"/>
                  </a:lnTo>
                  <a:close/>
                </a:path>
                <a:path w="894715" h="835660">
                  <a:moveTo>
                    <a:pt x="894422" y="334175"/>
                  </a:moveTo>
                  <a:lnTo>
                    <a:pt x="891692" y="331431"/>
                  </a:lnTo>
                  <a:lnTo>
                    <a:pt x="882040" y="331431"/>
                  </a:lnTo>
                  <a:lnTo>
                    <a:pt x="882040" y="343662"/>
                  </a:lnTo>
                  <a:lnTo>
                    <a:pt x="870775" y="389305"/>
                  </a:lnTo>
                  <a:lnTo>
                    <a:pt x="870737" y="389458"/>
                  </a:lnTo>
                  <a:lnTo>
                    <a:pt x="844054" y="426669"/>
                  </a:lnTo>
                  <a:lnTo>
                    <a:pt x="805611" y="451675"/>
                  </a:lnTo>
                  <a:lnTo>
                    <a:pt x="759053" y="460819"/>
                  </a:lnTo>
                  <a:lnTo>
                    <a:pt x="712533" y="451675"/>
                  </a:lnTo>
                  <a:lnTo>
                    <a:pt x="674116" y="426669"/>
                  </a:lnTo>
                  <a:lnTo>
                    <a:pt x="647458" y="389458"/>
                  </a:lnTo>
                  <a:lnTo>
                    <a:pt x="647344" y="389305"/>
                  </a:lnTo>
                  <a:lnTo>
                    <a:pt x="636130" y="343662"/>
                  </a:lnTo>
                  <a:lnTo>
                    <a:pt x="636041" y="343319"/>
                  </a:lnTo>
                  <a:lnTo>
                    <a:pt x="882040" y="343662"/>
                  </a:lnTo>
                  <a:lnTo>
                    <a:pt x="882040" y="331431"/>
                  </a:lnTo>
                  <a:lnTo>
                    <a:pt x="850950" y="331381"/>
                  </a:lnTo>
                  <a:lnTo>
                    <a:pt x="838047" y="292950"/>
                  </a:lnTo>
                  <a:lnTo>
                    <a:pt x="838047" y="331355"/>
                  </a:lnTo>
                  <a:lnTo>
                    <a:pt x="680110" y="331127"/>
                  </a:lnTo>
                  <a:lnTo>
                    <a:pt x="759040" y="96024"/>
                  </a:lnTo>
                  <a:lnTo>
                    <a:pt x="838047" y="331355"/>
                  </a:lnTo>
                  <a:lnTo>
                    <a:pt x="838047" y="292950"/>
                  </a:lnTo>
                  <a:lnTo>
                    <a:pt x="765568" y="77076"/>
                  </a:lnTo>
                  <a:lnTo>
                    <a:pt x="765568" y="74066"/>
                  </a:lnTo>
                  <a:lnTo>
                    <a:pt x="762838" y="71323"/>
                  </a:lnTo>
                  <a:lnTo>
                    <a:pt x="556514" y="71323"/>
                  </a:lnTo>
                  <a:lnTo>
                    <a:pt x="553770" y="74066"/>
                  </a:lnTo>
                  <a:lnTo>
                    <a:pt x="553770" y="80835"/>
                  </a:lnTo>
                  <a:lnTo>
                    <a:pt x="556514" y="83566"/>
                  </a:lnTo>
                  <a:lnTo>
                    <a:pt x="750341" y="83566"/>
                  </a:lnTo>
                  <a:lnTo>
                    <a:pt x="667219" y="331114"/>
                  </a:lnTo>
                  <a:lnTo>
                    <a:pt x="628167" y="331050"/>
                  </a:lnTo>
                  <a:lnTo>
                    <a:pt x="626618" y="331876"/>
                  </a:lnTo>
                  <a:lnTo>
                    <a:pt x="624319" y="334175"/>
                  </a:lnTo>
                  <a:lnTo>
                    <a:pt x="623671" y="335915"/>
                  </a:lnTo>
                  <a:lnTo>
                    <a:pt x="623671" y="337540"/>
                  </a:lnTo>
                  <a:lnTo>
                    <a:pt x="630593" y="380326"/>
                  </a:lnTo>
                  <a:lnTo>
                    <a:pt x="649833" y="417525"/>
                  </a:lnTo>
                  <a:lnTo>
                    <a:pt x="679157" y="446874"/>
                  </a:lnTo>
                  <a:lnTo>
                    <a:pt x="716318" y="466128"/>
                  </a:lnTo>
                  <a:lnTo>
                    <a:pt x="759053" y="473049"/>
                  </a:lnTo>
                  <a:lnTo>
                    <a:pt x="801801" y="466128"/>
                  </a:lnTo>
                  <a:lnTo>
                    <a:pt x="838962" y="446874"/>
                  </a:lnTo>
                  <a:lnTo>
                    <a:pt x="868273" y="417525"/>
                  </a:lnTo>
                  <a:lnTo>
                    <a:pt x="887514" y="380326"/>
                  </a:lnTo>
                  <a:lnTo>
                    <a:pt x="893432" y="343662"/>
                  </a:lnTo>
                  <a:lnTo>
                    <a:pt x="893495" y="343319"/>
                  </a:lnTo>
                  <a:lnTo>
                    <a:pt x="894422" y="337540"/>
                  </a:lnTo>
                  <a:lnTo>
                    <a:pt x="894422" y="334175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6790339" y="737199"/>
              <a:ext cx="12700" cy="59055"/>
            </a:xfrm>
            <a:custGeom>
              <a:avLst/>
              <a:gdLst/>
              <a:ahLst/>
              <a:cxnLst/>
              <a:rect l="l" t="t" r="r" b="b"/>
              <a:pathLst>
                <a:path w="12700" h="59054">
                  <a:moveTo>
                    <a:pt x="9486" y="0"/>
                  </a:moveTo>
                  <a:lnTo>
                    <a:pt x="2730" y="0"/>
                  </a:lnTo>
                  <a:lnTo>
                    <a:pt x="0" y="2730"/>
                  </a:lnTo>
                  <a:lnTo>
                    <a:pt x="0" y="56083"/>
                  </a:lnTo>
                  <a:lnTo>
                    <a:pt x="2730" y="58826"/>
                  </a:lnTo>
                  <a:lnTo>
                    <a:pt x="6108" y="58826"/>
                  </a:lnTo>
                  <a:lnTo>
                    <a:pt x="9486" y="58826"/>
                  </a:lnTo>
                  <a:lnTo>
                    <a:pt x="12217" y="56083"/>
                  </a:lnTo>
                  <a:lnTo>
                    <a:pt x="12217" y="2730"/>
                  </a:lnTo>
                  <a:lnTo>
                    <a:pt x="9486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41" name="object 341"/>
            <p:cNvGrpSpPr/>
            <p:nvPr/>
          </p:nvGrpSpPr>
          <p:grpSpPr>
            <a:xfrm>
              <a:off x="6226818" y="141530"/>
              <a:ext cx="614045" cy="812800"/>
              <a:chOff x="6226818" y="141530"/>
              <a:chExt cx="614045" cy="812800"/>
            </a:xfrm>
          </p:grpSpPr>
          <p:sp>
            <p:nvSpPr>
              <p:cNvPr id="342" name="object 342"/>
              <p:cNvSpPr/>
              <p:nvPr/>
            </p:nvSpPr>
            <p:spPr>
              <a:xfrm>
                <a:off x="6226810" y="141541"/>
                <a:ext cx="575945" cy="751840"/>
              </a:xfrm>
              <a:custGeom>
                <a:avLst/>
                <a:gdLst/>
                <a:ahLst/>
                <a:cxnLst/>
                <a:rect l="l" t="t" r="r" b="b"/>
                <a:pathLst>
                  <a:path w="575945" h="751840">
                    <a:moveTo>
                      <a:pt x="230454" y="488670"/>
                    </a:moveTo>
                    <a:lnTo>
                      <a:pt x="227723" y="485927"/>
                    </a:lnTo>
                    <a:lnTo>
                      <a:pt x="96253" y="485927"/>
                    </a:lnTo>
                    <a:lnTo>
                      <a:pt x="93522" y="488670"/>
                    </a:lnTo>
                    <a:lnTo>
                      <a:pt x="93522" y="495427"/>
                    </a:lnTo>
                    <a:lnTo>
                      <a:pt x="96253" y="498170"/>
                    </a:lnTo>
                    <a:lnTo>
                      <a:pt x="224345" y="498170"/>
                    </a:lnTo>
                    <a:lnTo>
                      <a:pt x="227723" y="498170"/>
                    </a:lnTo>
                    <a:lnTo>
                      <a:pt x="230454" y="495427"/>
                    </a:lnTo>
                    <a:lnTo>
                      <a:pt x="230454" y="488670"/>
                    </a:lnTo>
                    <a:close/>
                  </a:path>
                  <a:path w="575945" h="751840">
                    <a:moveTo>
                      <a:pt x="230454" y="415404"/>
                    </a:moveTo>
                    <a:lnTo>
                      <a:pt x="227723" y="412661"/>
                    </a:lnTo>
                    <a:lnTo>
                      <a:pt x="96253" y="412661"/>
                    </a:lnTo>
                    <a:lnTo>
                      <a:pt x="93522" y="415404"/>
                    </a:lnTo>
                    <a:lnTo>
                      <a:pt x="93522" y="422160"/>
                    </a:lnTo>
                    <a:lnTo>
                      <a:pt x="96253" y="424903"/>
                    </a:lnTo>
                    <a:lnTo>
                      <a:pt x="224345" y="424903"/>
                    </a:lnTo>
                    <a:lnTo>
                      <a:pt x="227723" y="424903"/>
                    </a:lnTo>
                    <a:lnTo>
                      <a:pt x="230454" y="422160"/>
                    </a:lnTo>
                    <a:lnTo>
                      <a:pt x="230454" y="415404"/>
                    </a:lnTo>
                    <a:close/>
                  </a:path>
                  <a:path w="575945" h="751840">
                    <a:moveTo>
                      <a:pt x="256197" y="561949"/>
                    </a:moveTo>
                    <a:lnTo>
                      <a:pt x="253466" y="559206"/>
                    </a:lnTo>
                    <a:lnTo>
                      <a:pt x="96266" y="559206"/>
                    </a:lnTo>
                    <a:lnTo>
                      <a:pt x="93535" y="561949"/>
                    </a:lnTo>
                    <a:lnTo>
                      <a:pt x="93535" y="568706"/>
                    </a:lnTo>
                    <a:lnTo>
                      <a:pt x="96266" y="571449"/>
                    </a:lnTo>
                    <a:lnTo>
                      <a:pt x="250088" y="571449"/>
                    </a:lnTo>
                    <a:lnTo>
                      <a:pt x="253466" y="571449"/>
                    </a:lnTo>
                    <a:lnTo>
                      <a:pt x="256197" y="568706"/>
                    </a:lnTo>
                    <a:lnTo>
                      <a:pt x="256197" y="561949"/>
                    </a:lnTo>
                    <a:close/>
                  </a:path>
                  <a:path w="575945" h="751840">
                    <a:moveTo>
                      <a:pt x="269189" y="342125"/>
                    </a:moveTo>
                    <a:lnTo>
                      <a:pt x="266458" y="339382"/>
                    </a:lnTo>
                    <a:lnTo>
                      <a:pt x="96266" y="339382"/>
                    </a:lnTo>
                    <a:lnTo>
                      <a:pt x="93535" y="342125"/>
                    </a:lnTo>
                    <a:lnTo>
                      <a:pt x="93535" y="348881"/>
                    </a:lnTo>
                    <a:lnTo>
                      <a:pt x="96266" y="351624"/>
                    </a:lnTo>
                    <a:lnTo>
                      <a:pt x="263080" y="351624"/>
                    </a:lnTo>
                    <a:lnTo>
                      <a:pt x="266458" y="351624"/>
                    </a:lnTo>
                    <a:lnTo>
                      <a:pt x="269189" y="348881"/>
                    </a:lnTo>
                    <a:lnTo>
                      <a:pt x="269189" y="342125"/>
                    </a:lnTo>
                    <a:close/>
                  </a:path>
                  <a:path w="575945" h="751840">
                    <a:moveTo>
                      <a:pt x="327456" y="635228"/>
                    </a:moveTo>
                    <a:lnTo>
                      <a:pt x="324726" y="632485"/>
                    </a:lnTo>
                    <a:lnTo>
                      <a:pt x="96253" y="632485"/>
                    </a:lnTo>
                    <a:lnTo>
                      <a:pt x="93522" y="635228"/>
                    </a:lnTo>
                    <a:lnTo>
                      <a:pt x="93522" y="641985"/>
                    </a:lnTo>
                    <a:lnTo>
                      <a:pt x="96253" y="644728"/>
                    </a:lnTo>
                    <a:lnTo>
                      <a:pt x="321348" y="644728"/>
                    </a:lnTo>
                    <a:lnTo>
                      <a:pt x="324726" y="644728"/>
                    </a:lnTo>
                    <a:lnTo>
                      <a:pt x="327456" y="641985"/>
                    </a:lnTo>
                    <a:lnTo>
                      <a:pt x="327456" y="635228"/>
                    </a:lnTo>
                    <a:close/>
                  </a:path>
                  <a:path w="575945" h="751840">
                    <a:moveTo>
                      <a:pt x="370878" y="268846"/>
                    </a:moveTo>
                    <a:lnTo>
                      <a:pt x="368147" y="266103"/>
                    </a:lnTo>
                    <a:lnTo>
                      <a:pt x="96266" y="266103"/>
                    </a:lnTo>
                    <a:lnTo>
                      <a:pt x="93522" y="268846"/>
                    </a:lnTo>
                    <a:lnTo>
                      <a:pt x="93522" y="275615"/>
                    </a:lnTo>
                    <a:lnTo>
                      <a:pt x="96266" y="278345"/>
                    </a:lnTo>
                    <a:lnTo>
                      <a:pt x="364769" y="278345"/>
                    </a:lnTo>
                    <a:lnTo>
                      <a:pt x="368147" y="278345"/>
                    </a:lnTo>
                    <a:lnTo>
                      <a:pt x="370878" y="275615"/>
                    </a:lnTo>
                    <a:lnTo>
                      <a:pt x="370878" y="268846"/>
                    </a:lnTo>
                    <a:close/>
                  </a:path>
                  <a:path w="575945" h="751840">
                    <a:moveTo>
                      <a:pt x="441845" y="122301"/>
                    </a:moveTo>
                    <a:lnTo>
                      <a:pt x="439115" y="119557"/>
                    </a:lnTo>
                    <a:lnTo>
                      <a:pt x="134962" y="119557"/>
                    </a:lnTo>
                    <a:lnTo>
                      <a:pt x="132232" y="122301"/>
                    </a:lnTo>
                    <a:lnTo>
                      <a:pt x="132232" y="129057"/>
                    </a:lnTo>
                    <a:lnTo>
                      <a:pt x="134962" y="131800"/>
                    </a:lnTo>
                    <a:lnTo>
                      <a:pt x="435737" y="131800"/>
                    </a:lnTo>
                    <a:lnTo>
                      <a:pt x="439115" y="131800"/>
                    </a:lnTo>
                    <a:lnTo>
                      <a:pt x="441845" y="129057"/>
                    </a:lnTo>
                    <a:lnTo>
                      <a:pt x="441845" y="122301"/>
                    </a:lnTo>
                    <a:close/>
                  </a:path>
                  <a:path w="575945" h="751840">
                    <a:moveTo>
                      <a:pt x="478866" y="342125"/>
                    </a:moveTo>
                    <a:lnTo>
                      <a:pt x="476135" y="339382"/>
                    </a:lnTo>
                    <a:lnTo>
                      <a:pt x="374154" y="339382"/>
                    </a:lnTo>
                    <a:lnTo>
                      <a:pt x="371424" y="342125"/>
                    </a:lnTo>
                    <a:lnTo>
                      <a:pt x="371424" y="348881"/>
                    </a:lnTo>
                    <a:lnTo>
                      <a:pt x="374154" y="351624"/>
                    </a:lnTo>
                    <a:lnTo>
                      <a:pt x="472757" y="351624"/>
                    </a:lnTo>
                    <a:lnTo>
                      <a:pt x="476135" y="351624"/>
                    </a:lnTo>
                    <a:lnTo>
                      <a:pt x="478866" y="348881"/>
                    </a:lnTo>
                    <a:lnTo>
                      <a:pt x="478866" y="342125"/>
                    </a:lnTo>
                    <a:close/>
                  </a:path>
                  <a:path w="575945" h="751840">
                    <a:moveTo>
                      <a:pt x="480949" y="488670"/>
                    </a:moveTo>
                    <a:lnTo>
                      <a:pt x="478218" y="485927"/>
                    </a:lnTo>
                    <a:lnTo>
                      <a:pt x="265430" y="485927"/>
                    </a:lnTo>
                    <a:lnTo>
                      <a:pt x="262699" y="488670"/>
                    </a:lnTo>
                    <a:lnTo>
                      <a:pt x="262699" y="495427"/>
                    </a:lnTo>
                    <a:lnTo>
                      <a:pt x="265430" y="498170"/>
                    </a:lnTo>
                    <a:lnTo>
                      <a:pt x="474840" y="498170"/>
                    </a:lnTo>
                    <a:lnTo>
                      <a:pt x="478218" y="498170"/>
                    </a:lnTo>
                    <a:lnTo>
                      <a:pt x="480949" y="495427"/>
                    </a:lnTo>
                    <a:lnTo>
                      <a:pt x="480949" y="488670"/>
                    </a:lnTo>
                    <a:close/>
                  </a:path>
                  <a:path w="575945" h="751840">
                    <a:moveTo>
                      <a:pt x="480949" y="415404"/>
                    </a:moveTo>
                    <a:lnTo>
                      <a:pt x="478218" y="412661"/>
                    </a:lnTo>
                    <a:lnTo>
                      <a:pt x="275996" y="412661"/>
                    </a:lnTo>
                    <a:lnTo>
                      <a:pt x="273265" y="415404"/>
                    </a:lnTo>
                    <a:lnTo>
                      <a:pt x="273265" y="422160"/>
                    </a:lnTo>
                    <a:lnTo>
                      <a:pt x="275996" y="424903"/>
                    </a:lnTo>
                    <a:lnTo>
                      <a:pt x="474840" y="424903"/>
                    </a:lnTo>
                    <a:lnTo>
                      <a:pt x="478218" y="424903"/>
                    </a:lnTo>
                    <a:lnTo>
                      <a:pt x="480949" y="422160"/>
                    </a:lnTo>
                    <a:lnTo>
                      <a:pt x="480949" y="415404"/>
                    </a:lnTo>
                    <a:close/>
                  </a:path>
                  <a:path w="575945" h="751840">
                    <a:moveTo>
                      <a:pt x="480949" y="195580"/>
                    </a:moveTo>
                    <a:lnTo>
                      <a:pt x="478218" y="192836"/>
                    </a:lnTo>
                    <a:lnTo>
                      <a:pt x="96266" y="192836"/>
                    </a:lnTo>
                    <a:lnTo>
                      <a:pt x="93522" y="195580"/>
                    </a:lnTo>
                    <a:lnTo>
                      <a:pt x="93522" y="202349"/>
                    </a:lnTo>
                    <a:lnTo>
                      <a:pt x="96266" y="205079"/>
                    </a:lnTo>
                    <a:lnTo>
                      <a:pt x="474840" y="205079"/>
                    </a:lnTo>
                    <a:lnTo>
                      <a:pt x="478218" y="205079"/>
                    </a:lnTo>
                    <a:lnTo>
                      <a:pt x="480949" y="202349"/>
                    </a:lnTo>
                    <a:lnTo>
                      <a:pt x="480949" y="195580"/>
                    </a:lnTo>
                    <a:close/>
                  </a:path>
                  <a:path w="575945" h="751840">
                    <a:moveTo>
                      <a:pt x="575741" y="385216"/>
                    </a:moveTo>
                    <a:lnTo>
                      <a:pt x="573011" y="382485"/>
                    </a:lnTo>
                    <a:lnTo>
                      <a:pt x="566254" y="382485"/>
                    </a:lnTo>
                    <a:lnTo>
                      <a:pt x="563524" y="385216"/>
                    </a:lnTo>
                    <a:lnTo>
                      <a:pt x="563524" y="546887"/>
                    </a:lnTo>
                    <a:lnTo>
                      <a:pt x="566254" y="549630"/>
                    </a:lnTo>
                    <a:lnTo>
                      <a:pt x="569633" y="549630"/>
                    </a:lnTo>
                    <a:lnTo>
                      <a:pt x="573011" y="549630"/>
                    </a:lnTo>
                    <a:lnTo>
                      <a:pt x="575741" y="546887"/>
                    </a:lnTo>
                    <a:lnTo>
                      <a:pt x="575741" y="385216"/>
                    </a:lnTo>
                    <a:close/>
                  </a:path>
                  <a:path w="575945" h="751840">
                    <a:moveTo>
                      <a:pt x="575741" y="2743"/>
                    </a:moveTo>
                    <a:lnTo>
                      <a:pt x="573011" y="0"/>
                    </a:lnTo>
                    <a:lnTo>
                      <a:pt x="2730" y="0"/>
                    </a:lnTo>
                    <a:lnTo>
                      <a:pt x="0" y="2743"/>
                    </a:lnTo>
                    <a:lnTo>
                      <a:pt x="0" y="748665"/>
                    </a:lnTo>
                    <a:lnTo>
                      <a:pt x="2730" y="751408"/>
                    </a:lnTo>
                    <a:lnTo>
                      <a:pt x="478599" y="751408"/>
                    </a:lnTo>
                    <a:lnTo>
                      <a:pt x="481977" y="751408"/>
                    </a:lnTo>
                    <a:lnTo>
                      <a:pt x="484708" y="748665"/>
                    </a:lnTo>
                    <a:lnTo>
                      <a:pt x="484708" y="741908"/>
                    </a:lnTo>
                    <a:lnTo>
                      <a:pt x="481977" y="739165"/>
                    </a:lnTo>
                    <a:lnTo>
                      <a:pt x="12230" y="739165"/>
                    </a:lnTo>
                    <a:lnTo>
                      <a:pt x="12230" y="12242"/>
                    </a:lnTo>
                    <a:lnTo>
                      <a:pt x="563511" y="12242"/>
                    </a:lnTo>
                    <a:lnTo>
                      <a:pt x="563511" y="327736"/>
                    </a:lnTo>
                    <a:lnTo>
                      <a:pt x="566254" y="330466"/>
                    </a:lnTo>
                    <a:lnTo>
                      <a:pt x="573011" y="330466"/>
                    </a:lnTo>
                    <a:lnTo>
                      <a:pt x="575741" y="327736"/>
                    </a:lnTo>
                    <a:lnTo>
                      <a:pt x="575741" y="2743"/>
                    </a:lnTo>
                    <a:close/>
                  </a:path>
                </a:pathLst>
              </a:custGeom>
              <a:solidFill>
                <a:srgbClr val="94164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43" name="object 343"/>
              <p:cNvPicPr/>
              <p:nvPr/>
            </p:nvPicPr>
            <p:blipFill>
              <a:blip r:embed="rId136" cstate="print"/>
              <a:stretch>
                <a:fillRect/>
              </a:stretch>
            </p:blipFill>
            <p:spPr>
              <a:xfrm>
                <a:off x="6684788" y="764696"/>
                <a:ext cx="147445" cy="189534"/>
              </a:xfrm>
              <a:prstGeom prst="rect">
                <a:avLst/>
              </a:prstGeom>
            </p:spPr>
          </p:pic>
          <p:sp>
            <p:nvSpPr>
              <p:cNvPr id="344" name="object 344"/>
              <p:cNvSpPr/>
              <p:nvPr/>
            </p:nvSpPr>
            <p:spPr>
              <a:xfrm>
                <a:off x="6463560" y="418829"/>
                <a:ext cx="377190" cy="377190"/>
              </a:xfrm>
              <a:custGeom>
                <a:avLst/>
                <a:gdLst/>
                <a:ahLst/>
                <a:cxnLst/>
                <a:rect l="l" t="t" r="r" b="b"/>
                <a:pathLst>
                  <a:path w="377190" h="377190">
                    <a:moveTo>
                      <a:pt x="188417" y="0"/>
                    </a:moveTo>
                    <a:lnTo>
                      <a:pt x="138384" y="6748"/>
                    </a:lnTo>
                    <a:lnTo>
                      <a:pt x="93391" y="25786"/>
                    </a:lnTo>
                    <a:lnTo>
                      <a:pt x="55246" y="55302"/>
                    </a:lnTo>
                    <a:lnTo>
                      <a:pt x="25760" y="93483"/>
                    </a:lnTo>
                    <a:lnTo>
                      <a:pt x="6741" y="138518"/>
                    </a:lnTo>
                    <a:lnTo>
                      <a:pt x="0" y="188595"/>
                    </a:lnTo>
                    <a:lnTo>
                      <a:pt x="6741" y="238676"/>
                    </a:lnTo>
                    <a:lnTo>
                      <a:pt x="25760" y="283712"/>
                    </a:lnTo>
                    <a:lnTo>
                      <a:pt x="55246" y="321892"/>
                    </a:lnTo>
                    <a:lnTo>
                      <a:pt x="93391" y="351406"/>
                    </a:lnTo>
                    <a:lnTo>
                      <a:pt x="138384" y="370442"/>
                    </a:lnTo>
                    <a:lnTo>
                      <a:pt x="188417" y="377190"/>
                    </a:lnTo>
                    <a:lnTo>
                      <a:pt x="238450" y="370442"/>
                    </a:lnTo>
                    <a:lnTo>
                      <a:pt x="251409" y="364959"/>
                    </a:lnTo>
                    <a:lnTo>
                      <a:pt x="188417" y="364959"/>
                    </a:lnTo>
                    <a:lnTo>
                      <a:pt x="141636" y="358648"/>
                    </a:lnTo>
                    <a:lnTo>
                      <a:pt x="99564" y="340845"/>
                    </a:lnTo>
                    <a:lnTo>
                      <a:pt x="63895" y="313243"/>
                    </a:lnTo>
                    <a:lnTo>
                      <a:pt x="36321" y="277538"/>
                    </a:lnTo>
                    <a:lnTo>
                      <a:pt x="18535" y="235424"/>
                    </a:lnTo>
                    <a:lnTo>
                      <a:pt x="12230" y="188595"/>
                    </a:lnTo>
                    <a:lnTo>
                      <a:pt x="18535" y="141766"/>
                    </a:lnTo>
                    <a:lnTo>
                      <a:pt x="36321" y="99654"/>
                    </a:lnTo>
                    <a:lnTo>
                      <a:pt x="63895" y="63952"/>
                    </a:lnTo>
                    <a:lnTo>
                      <a:pt x="99564" y="36353"/>
                    </a:lnTo>
                    <a:lnTo>
                      <a:pt x="141636" y="18552"/>
                    </a:lnTo>
                    <a:lnTo>
                      <a:pt x="188417" y="12242"/>
                    </a:lnTo>
                    <a:lnTo>
                      <a:pt x="251436" y="12242"/>
                    </a:lnTo>
                    <a:lnTo>
                      <a:pt x="238450" y="6748"/>
                    </a:lnTo>
                    <a:lnTo>
                      <a:pt x="188417" y="0"/>
                    </a:lnTo>
                    <a:close/>
                  </a:path>
                  <a:path w="377190" h="377190">
                    <a:moveTo>
                      <a:pt x="251436" y="12242"/>
                    </a:moveTo>
                    <a:lnTo>
                      <a:pt x="188417" y="12242"/>
                    </a:lnTo>
                    <a:lnTo>
                      <a:pt x="235203" y="18552"/>
                    </a:lnTo>
                    <a:lnTo>
                      <a:pt x="277278" y="36353"/>
                    </a:lnTo>
                    <a:lnTo>
                      <a:pt x="312950" y="63952"/>
                    </a:lnTo>
                    <a:lnTo>
                      <a:pt x="340525" y="99654"/>
                    </a:lnTo>
                    <a:lnTo>
                      <a:pt x="358312" y="141766"/>
                    </a:lnTo>
                    <a:lnTo>
                      <a:pt x="364617" y="188595"/>
                    </a:lnTo>
                    <a:lnTo>
                      <a:pt x="358312" y="235424"/>
                    </a:lnTo>
                    <a:lnTo>
                      <a:pt x="340525" y="277538"/>
                    </a:lnTo>
                    <a:lnTo>
                      <a:pt x="312950" y="313243"/>
                    </a:lnTo>
                    <a:lnTo>
                      <a:pt x="277278" y="340845"/>
                    </a:lnTo>
                    <a:lnTo>
                      <a:pt x="235203" y="358648"/>
                    </a:lnTo>
                    <a:lnTo>
                      <a:pt x="188417" y="364959"/>
                    </a:lnTo>
                    <a:lnTo>
                      <a:pt x="251409" y="364959"/>
                    </a:lnTo>
                    <a:lnTo>
                      <a:pt x="321594" y="321892"/>
                    </a:lnTo>
                    <a:lnTo>
                      <a:pt x="351083" y="283712"/>
                    </a:lnTo>
                    <a:lnTo>
                      <a:pt x="370104" y="238676"/>
                    </a:lnTo>
                    <a:lnTo>
                      <a:pt x="376847" y="188595"/>
                    </a:lnTo>
                    <a:lnTo>
                      <a:pt x="370104" y="138518"/>
                    </a:lnTo>
                    <a:lnTo>
                      <a:pt x="351083" y="93483"/>
                    </a:lnTo>
                    <a:lnTo>
                      <a:pt x="321594" y="55302"/>
                    </a:lnTo>
                    <a:lnTo>
                      <a:pt x="283446" y="25786"/>
                    </a:lnTo>
                    <a:lnTo>
                      <a:pt x="251436" y="12242"/>
                    </a:lnTo>
                    <a:close/>
                  </a:path>
                </a:pathLst>
              </a:custGeom>
              <a:solidFill>
                <a:srgbClr val="94164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45" name="object 345"/>
            <p:cNvSpPr/>
            <p:nvPr/>
          </p:nvSpPr>
          <p:spPr>
            <a:xfrm>
              <a:off x="6827948" y="7974100"/>
              <a:ext cx="12700" cy="59055"/>
            </a:xfrm>
            <a:custGeom>
              <a:avLst/>
              <a:gdLst/>
              <a:ahLst/>
              <a:cxnLst/>
              <a:rect l="l" t="t" r="r" b="b"/>
              <a:pathLst>
                <a:path w="12700" h="59054">
                  <a:moveTo>
                    <a:pt x="9486" y="0"/>
                  </a:moveTo>
                  <a:lnTo>
                    <a:pt x="2730" y="0"/>
                  </a:lnTo>
                  <a:lnTo>
                    <a:pt x="0" y="2730"/>
                  </a:lnTo>
                  <a:lnTo>
                    <a:pt x="0" y="56083"/>
                  </a:lnTo>
                  <a:lnTo>
                    <a:pt x="2730" y="58826"/>
                  </a:lnTo>
                  <a:lnTo>
                    <a:pt x="6108" y="58826"/>
                  </a:lnTo>
                  <a:lnTo>
                    <a:pt x="9486" y="58826"/>
                  </a:lnTo>
                  <a:lnTo>
                    <a:pt x="12217" y="56083"/>
                  </a:lnTo>
                  <a:lnTo>
                    <a:pt x="12217" y="2730"/>
                  </a:lnTo>
                  <a:lnTo>
                    <a:pt x="9486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46" name="object 346"/>
            <p:cNvGrpSpPr/>
            <p:nvPr/>
          </p:nvGrpSpPr>
          <p:grpSpPr>
            <a:xfrm>
              <a:off x="6264427" y="7378431"/>
              <a:ext cx="614045" cy="812800"/>
              <a:chOff x="6264427" y="7378431"/>
              <a:chExt cx="614045" cy="812800"/>
            </a:xfrm>
          </p:grpSpPr>
          <p:sp>
            <p:nvSpPr>
              <p:cNvPr id="347" name="object 347"/>
              <p:cNvSpPr/>
              <p:nvPr/>
            </p:nvSpPr>
            <p:spPr>
              <a:xfrm>
                <a:off x="6264427" y="7378433"/>
                <a:ext cx="575945" cy="751840"/>
              </a:xfrm>
              <a:custGeom>
                <a:avLst/>
                <a:gdLst/>
                <a:ahLst/>
                <a:cxnLst/>
                <a:rect l="l" t="t" r="r" b="b"/>
                <a:pathLst>
                  <a:path w="575945" h="751840">
                    <a:moveTo>
                      <a:pt x="230454" y="488683"/>
                    </a:moveTo>
                    <a:lnTo>
                      <a:pt x="227723" y="485940"/>
                    </a:lnTo>
                    <a:lnTo>
                      <a:pt x="96253" y="485940"/>
                    </a:lnTo>
                    <a:lnTo>
                      <a:pt x="93522" y="488683"/>
                    </a:lnTo>
                    <a:lnTo>
                      <a:pt x="93522" y="495439"/>
                    </a:lnTo>
                    <a:lnTo>
                      <a:pt x="96253" y="498182"/>
                    </a:lnTo>
                    <a:lnTo>
                      <a:pt x="224345" y="498182"/>
                    </a:lnTo>
                    <a:lnTo>
                      <a:pt x="227723" y="498182"/>
                    </a:lnTo>
                    <a:lnTo>
                      <a:pt x="230454" y="495439"/>
                    </a:lnTo>
                    <a:lnTo>
                      <a:pt x="230454" y="488683"/>
                    </a:lnTo>
                    <a:close/>
                  </a:path>
                  <a:path w="575945" h="751840">
                    <a:moveTo>
                      <a:pt x="230454" y="415417"/>
                    </a:moveTo>
                    <a:lnTo>
                      <a:pt x="227723" y="412673"/>
                    </a:lnTo>
                    <a:lnTo>
                      <a:pt x="96253" y="412673"/>
                    </a:lnTo>
                    <a:lnTo>
                      <a:pt x="93522" y="415417"/>
                    </a:lnTo>
                    <a:lnTo>
                      <a:pt x="93522" y="422186"/>
                    </a:lnTo>
                    <a:lnTo>
                      <a:pt x="96253" y="424916"/>
                    </a:lnTo>
                    <a:lnTo>
                      <a:pt x="224345" y="424916"/>
                    </a:lnTo>
                    <a:lnTo>
                      <a:pt x="227723" y="424916"/>
                    </a:lnTo>
                    <a:lnTo>
                      <a:pt x="230454" y="422186"/>
                    </a:lnTo>
                    <a:lnTo>
                      <a:pt x="230454" y="415417"/>
                    </a:lnTo>
                    <a:close/>
                  </a:path>
                  <a:path w="575945" h="751840">
                    <a:moveTo>
                      <a:pt x="256184" y="561962"/>
                    </a:moveTo>
                    <a:lnTo>
                      <a:pt x="253453" y="559219"/>
                    </a:lnTo>
                    <a:lnTo>
                      <a:pt x="96253" y="559219"/>
                    </a:lnTo>
                    <a:lnTo>
                      <a:pt x="93522" y="561962"/>
                    </a:lnTo>
                    <a:lnTo>
                      <a:pt x="93522" y="568718"/>
                    </a:lnTo>
                    <a:lnTo>
                      <a:pt x="96253" y="571461"/>
                    </a:lnTo>
                    <a:lnTo>
                      <a:pt x="250075" y="571461"/>
                    </a:lnTo>
                    <a:lnTo>
                      <a:pt x="253453" y="571461"/>
                    </a:lnTo>
                    <a:lnTo>
                      <a:pt x="256184" y="568718"/>
                    </a:lnTo>
                    <a:lnTo>
                      <a:pt x="256184" y="561962"/>
                    </a:lnTo>
                    <a:close/>
                  </a:path>
                  <a:path w="575945" h="751840">
                    <a:moveTo>
                      <a:pt x="269176" y="342138"/>
                    </a:moveTo>
                    <a:lnTo>
                      <a:pt x="266446" y="339394"/>
                    </a:lnTo>
                    <a:lnTo>
                      <a:pt x="96253" y="339394"/>
                    </a:lnTo>
                    <a:lnTo>
                      <a:pt x="93522" y="342138"/>
                    </a:lnTo>
                    <a:lnTo>
                      <a:pt x="93522" y="348907"/>
                    </a:lnTo>
                    <a:lnTo>
                      <a:pt x="96253" y="351637"/>
                    </a:lnTo>
                    <a:lnTo>
                      <a:pt x="263067" y="351637"/>
                    </a:lnTo>
                    <a:lnTo>
                      <a:pt x="266446" y="351637"/>
                    </a:lnTo>
                    <a:lnTo>
                      <a:pt x="269176" y="348907"/>
                    </a:lnTo>
                    <a:lnTo>
                      <a:pt x="269176" y="342138"/>
                    </a:lnTo>
                    <a:close/>
                  </a:path>
                  <a:path w="575945" h="751840">
                    <a:moveTo>
                      <a:pt x="327456" y="635228"/>
                    </a:moveTo>
                    <a:lnTo>
                      <a:pt x="324726" y="632485"/>
                    </a:lnTo>
                    <a:lnTo>
                      <a:pt x="96253" y="632485"/>
                    </a:lnTo>
                    <a:lnTo>
                      <a:pt x="93522" y="635228"/>
                    </a:lnTo>
                    <a:lnTo>
                      <a:pt x="93522" y="641997"/>
                    </a:lnTo>
                    <a:lnTo>
                      <a:pt x="96253" y="644728"/>
                    </a:lnTo>
                    <a:lnTo>
                      <a:pt x="321348" y="644728"/>
                    </a:lnTo>
                    <a:lnTo>
                      <a:pt x="324726" y="644728"/>
                    </a:lnTo>
                    <a:lnTo>
                      <a:pt x="327456" y="641997"/>
                    </a:lnTo>
                    <a:lnTo>
                      <a:pt x="327456" y="635228"/>
                    </a:lnTo>
                    <a:close/>
                  </a:path>
                  <a:path w="575945" h="751840">
                    <a:moveTo>
                      <a:pt x="370878" y="268859"/>
                    </a:moveTo>
                    <a:lnTo>
                      <a:pt x="368147" y="266115"/>
                    </a:lnTo>
                    <a:lnTo>
                      <a:pt x="96266" y="266115"/>
                    </a:lnTo>
                    <a:lnTo>
                      <a:pt x="93522" y="268859"/>
                    </a:lnTo>
                    <a:lnTo>
                      <a:pt x="93522" y="275628"/>
                    </a:lnTo>
                    <a:lnTo>
                      <a:pt x="96266" y="278358"/>
                    </a:lnTo>
                    <a:lnTo>
                      <a:pt x="364769" y="278358"/>
                    </a:lnTo>
                    <a:lnTo>
                      <a:pt x="368147" y="278358"/>
                    </a:lnTo>
                    <a:lnTo>
                      <a:pt x="370878" y="275628"/>
                    </a:lnTo>
                    <a:lnTo>
                      <a:pt x="370878" y="268859"/>
                    </a:lnTo>
                    <a:close/>
                  </a:path>
                  <a:path w="575945" h="751840">
                    <a:moveTo>
                      <a:pt x="441845" y="122301"/>
                    </a:moveTo>
                    <a:lnTo>
                      <a:pt x="439115" y="119557"/>
                    </a:lnTo>
                    <a:lnTo>
                      <a:pt x="134962" y="119557"/>
                    </a:lnTo>
                    <a:lnTo>
                      <a:pt x="132232" y="122301"/>
                    </a:lnTo>
                    <a:lnTo>
                      <a:pt x="132232" y="129057"/>
                    </a:lnTo>
                    <a:lnTo>
                      <a:pt x="134962" y="131800"/>
                    </a:lnTo>
                    <a:lnTo>
                      <a:pt x="435737" y="131800"/>
                    </a:lnTo>
                    <a:lnTo>
                      <a:pt x="439115" y="131800"/>
                    </a:lnTo>
                    <a:lnTo>
                      <a:pt x="441845" y="129057"/>
                    </a:lnTo>
                    <a:lnTo>
                      <a:pt x="441845" y="122301"/>
                    </a:lnTo>
                    <a:close/>
                  </a:path>
                  <a:path w="575945" h="751840">
                    <a:moveTo>
                      <a:pt x="478866" y="342138"/>
                    </a:moveTo>
                    <a:lnTo>
                      <a:pt x="476135" y="339394"/>
                    </a:lnTo>
                    <a:lnTo>
                      <a:pt x="374154" y="339394"/>
                    </a:lnTo>
                    <a:lnTo>
                      <a:pt x="371424" y="342138"/>
                    </a:lnTo>
                    <a:lnTo>
                      <a:pt x="371424" y="348907"/>
                    </a:lnTo>
                    <a:lnTo>
                      <a:pt x="374154" y="351637"/>
                    </a:lnTo>
                    <a:lnTo>
                      <a:pt x="472757" y="351637"/>
                    </a:lnTo>
                    <a:lnTo>
                      <a:pt x="476135" y="351637"/>
                    </a:lnTo>
                    <a:lnTo>
                      <a:pt x="478866" y="348907"/>
                    </a:lnTo>
                    <a:lnTo>
                      <a:pt x="478866" y="342138"/>
                    </a:lnTo>
                    <a:close/>
                  </a:path>
                  <a:path w="575945" h="751840">
                    <a:moveTo>
                      <a:pt x="480936" y="488683"/>
                    </a:moveTo>
                    <a:lnTo>
                      <a:pt x="478205" y="485940"/>
                    </a:lnTo>
                    <a:lnTo>
                      <a:pt x="265417" y="485940"/>
                    </a:lnTo>
                    <a:lnTo>
                      <a:pt x="262686" y="488683"/>
                    </a:lnTo>
                    <a:lnTo>
                      <a:pt x="262686" y="495439"/>
                    </a:lnTo>
                    <a:lnTo>
                      <a:pt x="265417" y="498182"/>
                    </a:lnTo>
                    <a:lnTo>
                      <a:pt x="474827" y="498182"/>
                    </a:lnTo>
                    <a:lnTo>
                      <a:pt x="478205" y="498182"/>
                    </a:lnTo>
                    <a:lnTo>
                      <a:pt x="480936" y="495439"/>
                    </a:lnTo>
                    <a:lnTo>
                      <a:pt x="480936" y="488683"/>
                    </a:lnTo>
                    <a:close/>
                  </a:path>
                  <a:path w="575945" h="751840">
                    <a:moveTo>
                      <a:pt x="480936" y="415417"/>
                    </a:moveTo>
                    <a:lnTo>
                      <a:pt x="478205" y="412673"/>
                    </a:lnTo>
                    <a:lnTo>
                      <a:pt x="275983" y="412673"/>
                    </a:lnTo>
                    <a:lnTo>
                      <a:pt x="273253" y="415417"/>
                    </a:lnTo>
                    <a:lnTo>
                      <a:pt x="273253" y="422186"/>
                    </a:lnTo>
                    <a:lnTo>
                      <a:pt x="275983" y="424916"/>
                    </a:lnTo>
                    <a:lnTo>
                      <a:pt x="474827" y="424916"/>
                    </a:lnTo>
                    <a:lnTo>
                      <a:pt x="478205" y="424916"/>
                    </a:lnTo>
                    <a:lnTo>
                      <a:pt x="480936" y="422186"/>
                    </a:lnTo>
                    <a:lnTo>
                      <a:pt x="480936" y="415417"/>
                    </a:lnTo>
                    <a:close/>
                  </a:path>
                  <a:path w="575945" h="751840">
                    <a:moveTo>
                      <a:pt x="480936" y="195592"/>
                    </a:moveTo>
                    <a:lnTo>
                      <a:pt x="478205" y="192849"/>
                    </a:lnTo>
                    <a:lnTo>
                      <a:pt x="96253" y="192849"/>
                    </a:lnTo>
                    <a:lnTo>
                      <a:pt x="93510" y="195592"/>
                    </a:lnTo>
                    <a:lnTo>
                      <a:pt x="93510" y="202361"/>
                    </a:lnTo>
                    <a:lnTo>
                      <a:pt x="96253" y="205092"/>
                    </a:lnTo>
                    <a:lnTo>
                      <a:pt x="474827" y="205092"/>
                    </a:lnTo>
                    <a:lnTo>
                      <a:pt x="478205" y="205092"/>
                    </a:lnTo>
                    <a:lnTo>
                      <a:pt x="480936" y="202361"/>
                    </a:lnTo>
                    <a:lnTo>
                      <a:pt x="480936" y="195592"/>
                    </a:lnTo>
                    <a:close/>
                  </a:path>
                  <a:path w="575945" h="751840">
                    <a:moveTo>
                      <a:pt x="575729" y="385229"/>
                    </a:moveTo>
                    <a:lnTo>
                      <a:pt x="572998" y="382498"/>
                    </a:lnTo>
                    <a:lnTo>
                      <a:pt x="566242" y="382498"/>
                    </a:lnTo>
                    <a:lnTo>
                      <a:pt x="563511" y="385229"/>
                    </a:lnTo>
                    <a:lnTo>
                      <a:pt x="563511" y="546900"/>
                    </a:lnTo>
                    <a:lnTo>
                      <a:pt x="566242" y="549643"/>
                    </a:lnTo>
                    <a:lnTo>
                      <a:pt x="569620" y="549643"/>
                    </a:lnTo>
                    <a:lnTo>
                      <a:pt x="572998" y="549643"/>
                    </a:lnTo>
                    <a:lnTo>
                      <a:pt x="575729" y="546900"/>
                    </a:lnTo>
                    <a:lnTo>
                      <a:pt x="575729" y="385229"/>
                    </a:lnTo>
                    <a:close/>
                  </a:path>
                  <a:path w="575945" h="751840">
                    <a:moveTo>
                      <a:pt x="575741" y="2743"/>
                    </a:moveTo>
                    <a:lnTo>
                      <a:pt x="573011" y="0"/>
                    </a:lnTo>
                    <a:lnTo>
                      <a:pt x="2730" y="0"/>
                    </a:lnTo>
                    <a:lnTo>
                      <a:pt x="0" y="2743"/>
                    </a:lnTo>
                    <a:lnTo>
                      <a:pt x="0" y="748677"/>
                    </a:lnTo>
                    <a:lnTo>
                      <a:pt x="2730" y="751408"/>
                    </a:lnTo>
                    <a:lnTo>
                      <a:pt x="478599" y="751408"/>
                    </a:lnTo>
                    <a:lnTo>
                      <a:pt x="481977" y="751408"/>
                    </a:lnTo>
                    <a:lnTo>
                      <a:pt x="484708" y="748677"/>
                    </a:lnTo>
                    <a:lnTo>
                      <a:pt x="484708" y="741908"/>
                    </a:lnTo>
                    <a:lnTo>
                      <a:pt x="481977" y="739165"/>
                    </a:lnTo>
                    <a:lnTo>
                      <a:pt x="12230" y="739165"/>
                    </a:lnTo>
                    <a:lnTo>
                      <a:pt x="12230" y="12242"/>
                    </a:lnTo>
                    <a:lnTo>
                      <a:pt x="563511" y="12242"/>
                    </a:lnTo>
                    <a:lnTo>
                      <a:pt x="563511" y="327736"/>
                    </a:lnTo>
                    <a:lnTo>
                      <a:pt x="566254" y="330466"/>
                    </a:lnTo>
                    <a:lnTo>
                      <a:pt x="573011" y="330466"/>
                    </a:lnTo>
                    <a:lnTo>
                      <a:pt x="575741" y="327736"/>
                    </a:lnTo>
                    <a:lnTo>
                      <a:pt x="575741" y="2743"/>
                    </a:lnTo>
                    <a:close/>
                  </a:path>
                </a:pathLst>
              </a:custGeom>
              <a:solidFill>
                <a:srgbClr val="BB925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48" name="object 348"/>
              <p:cNvPicPr/>
              <p:nvPr/>
            </p:nvPicPr>
            <p:blipFill>
              <a:blip r:embed="rId137" cstate="print"/>
              <a:stretch>
                <a:fillRect/>
              </a:stretch>
            </p:blipFill>
            <p:spPr>
              <a:xfrm>
                <a:off x="6722395" y="8001598"/>
                <a:ext cx="147445" cy="189534"/>
              </a:xfrm>
              <a:prstGeom prst="rect">
                <a:avLst/>
              </a:prstGeom>
            </p:spPr>
          </p:pic>
          <p:sp>
            <p:nvSpPr>
              <p:cNvPr id="349" name="object 349"/>
              <p:cNvSpPr/>
              <p:nvPr/>
            </p:nvSpPr>
            <p:spPr>
              <a:xfrm>
                <a:off x="6501169" y="7655731"/>
                <a:ext cx="377190" cy="377190"/>
              </a:xfrm>
              <a:custGeom>
                <a:avLst/>
                <a:gdLst/>
                <a:ahLst/>
                <a:cxnLst/>
                <a:rect l="l" t="t" r="r" b="b"/>
                <a:pathLst>
                  <a:path w="377190" h="377190">
                    <a:moveTo>
                      <a:pt x="188417" y="0"/>
                    </a:moveTo>
                    <a:lnTo>
                      <a:pt x="138384" y="6748"/>
                    </a:lnTo>
                    <a:lnTo>
                      <a:pt x="93391" y="25786"/>
                    </a:lnTo>
                    <a:lnTo>
                      <a:pt x="55246" y="55302"/>
                    </a:lnTo>
                    <a:lnTo>
                      <a:pt x="25760" y="93483"/>
                    </a:lnTo>
                    <a:lnTo>
                      <a:pt x="6741" y="138518"/>
                    </a:lnTo>
                    <a:lnTo>
                      <a:pt x="0" y="188595"/>
                    </a:lnTo>
                    <a:lnTo>
                      <a:pt x="6741" y="238676"/>
                    </a:lnTo>
                    <a:lnTo>
                      <a:pt x="25760" y="283712"/>
                    </a:lnTo>
                    <a:lnTo>
                      <a:pt x="55246" y="321892"/>
                    </a:lnTo>
                    <a:lnTo>
                      <a:pt x="93391" y="351406"/>
                    </a:lnTo>
                    <a:lnTo>
                      <a:pt x="138384" y="370442"/>
                    </a:lnTo>
                    <a:lnTo>
                      <a:pt x="188417" y="377190"/>
                    </a:lnTo>
                    <a:lnTo>
                      <a:pt x="238450" y="370442"/>
                    </a:lnTo>
                    <a:lnTo>
                      <a:pt x="251409" y="364959"/>
                    </a:lnTo>
                    <a:lnTo>
                      <a:pt x="188417" y="364959"/>
                    </a:lnTo>
                    <a:lnTo>
                      <a:pt x="141636" y="358648"/>
                    </a:lnTo>
                    <a:lnTo>
                      <a:pt x="99564" y="340845"/>
                    </a:lnTo>
                    <a:lnTo>
                      <a:pt x="63895" y="313243"/>
                    </a:lnTo>
                    <a:lnTo>
                      <a:pt x="36321" y="277538"/>
                    </a:lnTo>
                    <a:lnTo>
                      <a:pt x="18535" y="235424"/>
                    </a:lnTo>
                    <a:lnTo>
                      <a:pt x="12230" y="188595"/>
                    </a:lnTo>
                    <a:lnTo>
                      <a:pt x="18535" y="141766"/>
                    </a:lnTo>
                    <a:lnTo>
                      <a:pt x="36321" y="99654"/>
                    </a:lnTo>
                    <a:lnTo>
                      <a:pt x="63895" y="63952"/>
                    </a:lnTo>
                    <a:lnTo>
                      <a:pt x="99564" y="36353"/>
                    </a:lnTo>
                    <a:lnTo>
                      <a:pt x="141636" y="18552"/>
                    </a:lnTo>
                    <a:lnTo>
                      <a:pt x="188417" y="12242"/>
                    </a:lnTo>
                    <a:lnTo>
                      <a:pt x="251436" y="12242"/>
                    </a:lnTo>
                    <a:lnTo>
                      <a:pt x="238450" y="6748"/>
                    </a:lnTo>
                    <a:lnTo>
                      <a:pt x="188417" y="0"/>
                    </a:lnTo>
                    <a:close/>
                  </a:path>
                  <a:path w="377190" h="377190">
                    <a:moveTo>
                      <a:pt x="251436" y="12242"/>
                    </a:moveTo>
                    <a:lnTo>
                      <a:pt x="188417" y="12242"/>
                    </a:lnTo>
                    <a:lnTo>
                      <a:pt x="235203" y="18552"/>
                    </a:lnTo>
                    <a:lnTo>
                      <a:pt x="277278" y="36353"/>
                    </a:lnTo>
                    <a:lnTo>
                      <a:pt x="312950" y="63952"/>
                    </a:lnTo>
                    <a:lnTo>
                      <a:pt x="340525" y="99654"/>
                    </a:lnTo>
                    <a:lnTo>
                      <a:pt x="358312" y="141766"/>
                    </a:lnTo>
                    <a:lnTo>
                      <a:pt x="364617" y="188595"/>
                    </a:lnTo>
                    <a:lnTo>
                      <a:pt x="358312" y="235424"/>
                    </a:lnTo>
                    <a:lnTo>
                      <a:pt x="340525" y="277538"/>
                    </a:lnTo>
                    <a:lnTo>
                      <a:pt x="312950" y="313243"/>
                    </a:lnTo>
                    <a:lnTo>
                      <a:pt x="277278" y="340845"/>
                    </a:lnTo>
                    <a:lnTo>
                      <a:pt x="235203" y="358648"/>
                    </a:lnTo>
                    <a:lnTo>
                      <a:pt x="188417" y="364959"/>
                    </a:lnTo>
                    <a:lnTo>
                      <a:pt x="251409" y="364959"/>
                    </a:lnTo>
                    <a:lnTo>
                      <a:pt x="321594" y="321892"/>
                    </a:lnTo>
                    <a:lnTo>
                      <a:pt x="351083" y="283712"/>
                    </a:lnTo>
                    <a:lnTo>
                      <a:pt x="370104" y="238676"/>
                    </a:lnTo>
                    <a:lnTo>
                      <a:pt x="376847" y="188595"/>
                    </a:lnTo>
                    <a:lnTo>
                      <a:pt x="370104" y="138518"/>
                    </a:lnTo>
                    <a:lnTo>
                      <a:pt x="351083" y="93483"/>
                    </a:lnTo>
                    <a:lnTo>
                      <a:pt x="321594" y="55302"/>
                    </a:lnTo>
                    <a:lnTo>
                      <a:pt x="283446" y="25786"/>
                    </a:lnTo>
                    <a:lnTo>
                      <a:pt x="251436" y="12242"/>
                    </a:lnTo>
                    <a:close/>
                  </a:path>
                </a:pathLst>
              </a:custGeom>
              <a:solidFill>
                <a:srgbClr val="BB925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50" name="object 350"/>
            <p:cNvSpPr/>
            <p:nvPr/>
          </p:nvSpPr>
          <p:spPr>
            <a:xfrm>
              <a:off x="6924662" y="315480"/>
              <a:ext cx="758190" cy="840740"/>
            </a:xfrm>
            <a:custGeom>
              <a:avLst/>
              <a:gdLst/>
              <a:ahLst/>
              <a:cxnLst/>
              <a:rect l="l" t="t" r="r" b="b"/>
              <a:pathLst>
                <a:path w="758190" h="840740">
                  <a:moveTo>
                    <a:pt x="374688" y="667423"/>
                  </a:moveTo>
                  <a:lnTo>
                    <a:pt x="371957" y="664679"/>
                  </a:lnTo>
                  <a:lnTo>
                    <a:pt x="85737" y="664679"/>
                  </a:lnTo>
                  <a:lnTo>
                    <a:pt x="83007" y="667423"/>
                  </a:lnTo>
                  <a:lnTo>
                    <a:pt x="83007" y="674179"/>
                  </a:lnTo>
                  <a:lnTo>
                    <a:pt x="85737" y="676922"/>
                  </a:lnTo>
                  <a:lnTo>
                    <a:pt x="368579" y="676922"/>
                  </a:lnTo>
                  <a:lnTo>
                    <a:pt x="371957" y="676922"/>
                  </a:lnTo>
                  <a:lnTo>
                    <a:pt x="374688" y="674179"/>
                  </a:lnTo>
                  <a:lnTo>
                    <a:pt x="374688" y="667423"/>
                  </a:lnTo>
                  <a:close/>
                </a:path>
                <a:path w="758190" h="840740">
                  <a:moveTo>
                    <a:pt x="404253" y="709256"/>
                  </a:moveTo>
                  <a:lnTo>
                    <a:pt x="401523" y="706513"/>
                  </a:lnTo>
                  <a:lnTo>
                    <a:pt x="85750" y="706513"/>
                  </a:lnTo>
                  <a:lnTo>
                    <a:pt x="83019" y="709256"/>
                  </a:lnTo>
                  <a:lnTo>
                    <a:pt x="83019" y="716026"/>
                  </a:lnTo>
                  <a:lnTo>
                    <a:pt x="85750" y="718756"/>
                  </a:lnTo>
                  <a:lnTo>
                    <a:pt x="398145" y="718756"/>
                  </a:lnTo>
                  <a:lnTo>
                    <a:pt x="401523" y="718756"/>
                  </a:lnTo>
                  <a:lnTo>
                    <a:pt x="404253" y="716026"/>
                  </a:lnTo>
                  <a:lnTo>
                    <a:pt x="404253" y="709256"/>
                  </a:lnTo>
                  <a:close/>
                </a:path>
                <a:path w="758190" h="840740">
                  <a:moveTo>
                    <a:pt x="659168" y="2743"/>
                  </a:moveTo>
                  <a:lnTo>
                    <a:pt x="656437" y="0"/>
                  </a:lnTo>
                  <a:lnTo>
                    <a:pt x="80429" y="0"/>
                  </a:lnTo>
                  <a:lnTo>
                    <a:pt x="49149" y="6337"/>
                  </a:lnTo>
                  <a:lnTo>
                    <a:pt x="23583" y="23609"/>
                  </a:lnTo>
                  <a:lnTo>
                    <a:pt x="6337" y="49212"/>
                  </a:lnTo>
                  <a:lnTo>
                    <a:pt x="12" y="80505"/>
                  </a:lnTo>
                  <a:lnTo>
                    <a:pt x="12" y="681253"/>
                  </a:lnTo>
                  <a:lnTo>
                    <a:pt x="762" y="684987"/>
                  </a:lnTo>
                  <a:lnTo>
                    <a:pt x="0" y="688771"/>
                  </a:lnTo>
                  <a:lnTo>
                    <a:pt x="5791" y="717435"/>
                  </a:lnTo>
                  <a:lnTo>
                    <a:pt x="21590" y="740854"/>
                  </a:lnTo>
                  <a:lnTo>
                    <a:pt x="44983" y="756666"/>
                  </a:lnTo>
                  <a:lnTo>
                    <a:pt x="73609" y="762457"/>
                  </a:lnTo>
                  <a:lnTo>
                    <a:pt x="81127" y="762457"/>
                  </a:lnTo>
                  <a:lnTo>
                    <a:pt x="425919" y="762457"/>
                  </a:lnTo>
                  <a:lnTo>
                    <a:pt x="429298" y="762457"/>
                  </a:lnTo>
                  <a:lnTo>
                    <a:pt x="430250" y="762457"/>
                  </a:lnTo>
                  <a:lnTo>
                    <a:pt x="433628" y="762457"/>
                  </a:lnTo>
                  <a:lnTo>
                    <a:pt x="436359" y="759714"/>
                  </a:lnTo>
                  <a:lnTo>
                    <a:pt x="436359" y="752957"/>
                  </a:lnTo>
                  <a:lnTo>
                    <a:pt x="433628" y="750214"/>
                  </a:lnTo>
                  <a:lnTo>
                    <a:pt x="429298" y="750214"/>
                  </a:lnTo>
                  <a:lnTo>
                    <a:pt x="81127" y="750214"/>
                  </a:lnTo>
                  <a:lnTo>
                    <a:pt x="54330" y="744791"/>
                  </a:lnTo>
                  <a:lnTo>
                    <a:pt x="32435" y="729996"/>
                  </a:lnTo>
                  <a:lnTo>
                    <a:pt x="17653" y="708075"/>
                  </a:lnTo>
                  <a:lnTo>
                    <a:pt x="12979" y="685012"/>
                  </a:lnTo>
                  <a:lnTo>
                    <a:pt x="17056" y="664883"/>
                  </a:lnTo>
                  <a:lnTo>
                    <a:pt x="30226" y="645350"/>
                  </a:lnTo>
                  <a:lnTo>
                    <a:pt x="49745" y="632167"/>
                  </a:lnTo>
                  <a:lnTo>
                    <a:pt x="73609" y="627329"/>
                  </a:lnTo>
                  <a:lnTo>
                    <a:pt x="341147" y="627329"/>
                  </a:lnTo>
                  <a:lnTo>
                    <a:pt x="343877" y="624598"/>
                  </a:lnTo>
                  <a:lnTo>
                    <a:pt x="343877" y="617829"/>
                  </a:lnTo>
                  <a:lnTo>
                    <a:pt x="341147" y="615086"/>
                  </a:lnTo>
                  <a:lnTo>
                    <a:pt x="73609" y="615086"/>
                  </a:lnTo>
                  <a:lnTo>
                    <a:pt x="44983" y="620890"/>
                  </a:lnTo>
                  <a:lnTo>
                    <a:pt x="21590" y="636701"/>
                  </a:lnTo>
                  <a:lnTo>
                    <a:pt x="12230" y="650582"/>
                  </a:lnTo>
                  <a:lnTo>
                    <a:pt x="12230" y="80505"/>
                  </a:lnTo>
                  <a:lnTo>
                    <a:pt x="17589" y="53962"/>
                  </a:lnTo>
                  <a:lnTo>
                    <a:pt x="32219" y="32258"/>
                  </a:lnTo>
                  <a:lnTo>
                    <a:pt x="53898" y="17627"/>
                  </a:lnTo>
                  <a:lnTo>
                    <a:pt x="80429" y="12242"/>
                  </a:lnTo>
                  <a:lnTo>
                    <a:pt x="646938" y="12242"/>
                  </a:lnTo>
                  <a:lnTo>
                    <a:pt x="646938" y="162179"/>
                  </a:lnTo>
                  <a:lnTo>
                    <a:pt x="649668" y="164922"/>
                  </a:lnTo>
                  <a:lnTo>
                    <a:pt x="656437" y="164922"/>
                  </a:lnTo>
                  <a:lnTo>
                    <a:pt x="659168" y="162179"/>
                  </a:lnTo>
                  <a:lnTo>
                    <a:pt x="659168" y="2743"/>
                  </a:lnTo>
                  <a:close/>
                </a:path>
                <a:path w="758190" h="840740">
                  <a:moveTo>
                    <a:pt x="757859" y="492594"/>
                  </a:moveTo>
                  <a:lnTo>
                    <a:pt x="757389" y="434682"/>
                  </a:lnTo>
                  <a:lnTo>
                    <a:pt x="755332" y="385902"/>
                  </a:lnTo>
                  <a:lnTo>
                    <a:pt x="751611" y="335457"/>
                  </a:lnTo>
                  <a:lnTo>
                    <a:pt x="730250" y="303237"/>
                  </a:lnTo>
                  <a:lnTo>
                    <a:pt x="716661" y="300482"/>
                  </a:lnTo>
                  <a:lnTo>
                    <a:pt x="703084" y="303237"/>
                  </a:lnTo>
                  <a:lnTo>
                    <a:pt x="691972" y="310743"/>
                  </a:lnTo>
                  <a:lnTo>
                    <a:pt x="684479" y="321856"/>
                  </a:lnTo>
                  <a:lnTo>
                    <a:pt x="681736" y="335457"/>
                  </a:lnTo>
                  <a:lnTo>
                    <a:pt x="681736" y="436346"/>
                  </a:lnTo>
                  <a:lnTo>
                    <a:pt x="679170" y="434365"/>
                  </a:lnTo>
                  <a:lnTo>
                    <a:pt x="679170" y="213385"/>
                  </a:lnTo>
                  <a:lnTo>
                    <a:pt x="675982" y="197599"/>
                  </a:lnTo>
                  <a:lnTo>
                    <a:pt x="667283" y="184696"/>
                  </a:lnTo>
                  <a:lnTo>
                    <a:pt x="654380" y="175996"/>
                  </a:lnTo>
                  <a:lnTo>
                    <a:pt x="638606" y="172796"/>
                  </a:lnTo>
                  <a:lnTo>
                    <a:pt x="622846" y="175996"/>
                  </a:lnTo>
                  <a:lnTo>
                    <a:pt x="609955" y="184696"/>
                  </a:lnTo>
                  <a:lnTo>
                    <a:pt x="601256" y="197599"/>
                  </a:lnTo>
                  <a:lnTo>
                    <a:pt x="598068" y="213385"/>
                  </a:lnTo>
                  <a:lnTo>
                    <a:pt x="598068" y="400342"/>
                  </a:lnTo>
                  <a:lnTo>
                    <a:pt x="595503" y="400011"/>
                  </a:lnTo>
                  <a:lnTo>
                    <a:pt x="595503" y="185928"/>
                  </a:lnTo>
                  <a:lnTo>
                    <a:pt x="592315" y="170141"/>
                  </a:lnTo>
                  <a:lnTo>
                    <a:pt x="583615" y="157238"/>
                  </a:lnTo>
                  <a:lnTo>
                    <a:pt x="570725" y="148539"/>
                  </a:lnTo>
                  <a:lnTo>
                    <a:pt x="554951" y="145338"/>
                  </a:lnTo>
                  <a:lnTo>
                    <a:pt x="539178" y="148539"/>
                  </a:lnTo>
                  <a:lnTo>
                    <a:pt x="526288" y="157238"/>
                  </a:lnTo>
                  <a:lnTo>
                    <a:pt x="517588" y="170141"/>
                  </a:lnTo>
                  <a:lnTo>
                    <a:pt x="514400" y="185928"/>
                  </a:lnTo>
                  <a:lnTo>
                    <a:pt x="514400" y="403491"/>
                  </a:lnTo>
                  <a:lnTo>
                    <a:pt x="511822" y="404139"/>
                  </a:lnTo>
                  <a:lnTo>
                    <a:pt x="511822" y="199923"/>
                  </a:lnTo>
                  <a:lnTo>
                    <a:pt x="508635" y="184124"/>
                  </a:lnTo>
                  <a:lnTo>
                    <a:pt x="499935" y="171208"/>
                  </a:lnTo>
                  <a:lnTo>
                    <a:pt x="487057" y="162483"/>
                  </a:lnTo>
                  <a:lnTo>
                    <a:pt x="471309" y="159283"/>
                  </a:lnTo>
                  <a:lnTo>
                    <a:pt x="463397" y="160083"/>
                  </a:lnTo>
                  <a:lnTo>
                    <a:pt x="433768" y="184404"/>
                  </a:lnTo>
                  <a:lnTo>
                    <a:pt x="430695" y="199923"/>
                  </a:lnTo>
                  <a:lnTo>
                    <a:pt x="430695" y="512114"/>
                  </a:lnTo>
                  <a:lnTo>
                    <a:pt x="430491" y="512991"/>
                  </a:lnTo>
                  <a:lnTo>
                    <a:pt x="423976" y="443242"/>
                  </a:lnTo>
                  <a:lnTo>
                    <a:pt x="393242" y="405155"/>
                  </a:lnTo>
                  <a:lnTo>
                    <a:pt x="375831" y="403263"/>
                  </a:lnTo>
                  <a:lnTo>
                    <a:pt x="360108" y="407885"/>
                  </a:lnTo>
                  <a:lnTo>
                    <a:pt x="347408" y="417626"/>
                  </a:lnTo>
                  <a:lnTo>
                    <a:pt x="338912" y="431177"/>
                  </a:lnTo>
                  <a:lnTo>
                    <a:pt x="335813" y="447230"/>
                  </a:lnTo>
                  <a:lnTo>
                    <a:pt x="349326" y="594220"/>
                  </a:lnTo>
                  <a:lnTo>
                    <a:pt x="350139" y="606018"/>
                  </a:lnTo>
                  <a:lnTo>
                    <a:pt x="402310" y="691057"/>
                  </a:lnTo>
                  <a:lnTo>
                    <a:pt x="428142" y="729564"/>
                  </a:lnTo>
                  <a:lnTo>
                    <a:pt x="445516" y="753567"/>
                  </a:lnTo>
                  <a:lnTo>
                    <a:pt x="445516" y="837387"/>
                  </a:lnTo>
                  <a:lnTo>
                    <a:pt x="448246" y="840117"/>
                  </a:lnTo>
                  <a:lnTo>
                    <a:pt x="455002" y="840117"/>
                  </a:lnTo>
                  <a:lnTo>
                    <a:pt x="457746" y="837387"/>
                  </a:lnTo>
                  <a:lnTo>
                    <a:pt x="457746" y="749528"/>
                  </a:lnTo>
                  <a:lnTo>
                    <a:pt x="456768" y="747661"/>
                  </a:lnTo>
                  <a:lnTo>
                    <a:pt x="455510" y="746506"/>
                  </a:lnTo>
                  <a:lnTo>
                    <a:pt x="443318" y="730097"/>
                  </a:lnTo>
                  <a:lnTo>
                    <a:pt x="420268" y="695972"/>
                  </a:lnTo>
                  <a:lnTo>
                    <a:pt x="392569" y="653884"/>
                  </a:lnTo>
                  <a:lnTo>
                    <a:pt x="366445" y="613600"/>
                  </a:lnTo>
                  <a:lnTo>
                    <a:pt x="362127" y="597319"/>
                  </a:lnTo>
                  <a:lnTo>
                    <a:pt x="348195" y="450354"/>
                  </a:lnTo>
                  <a:lnTo>
                    <a:pt x="376974" y="415455"/>
                  </a:lnTo>
                  <a:lnTo>
                    <a:pt x="389699" y="416775"/>
                  </a:lnTo>
                  <a:lnTo>
                    <a:pt x="400456" y="422681"/>
                  </a:lnTo>
                  <a:lnTo>
                    <a:pt x="408178" y="432206"/>
                  </a:lnTo>
                  <a:lnTo>
                    <a:pt x="411797" y="444360"/>
                  </a:lnTo>
                  <a:lnTo>
                    <a:pt x="419049" y="522122"/>
                  </a:lnTo>
                  <a:lnTo>
                    <a:pt x="420319" y="523951"/>
                  </a:lnTo>
                  <a:lnTo>
                    <a:pt x="424218" y="525945"/>
                  </a:lnTo>
                  <a:lnTo>
                    <a:pt x="426453" y="526478"/>
                  </a:lnTo>
                  <a:lnTo>
                    <a:pt x="436524" y="526478"/>
                  </a:lnTo>
                  <a:lnTo>
                    <a:pt x="442925" y="520039"/>
                  </a:lnTo>
                  <a:lnTo>
                    <a:pt x="442925" y="192392"/>
                  </a:lnTo>
                  <a:lnTo>
                    <a:pt x="445884" y="185267"/>
                  </a:lnTo>
                  <a:lnTo>
                    <a:pt x="456577" y="174561"/>
                  </a:lnTo>
                  <a:lnTo>
                    <a:pt x="463880" y="171513"/>
                  </a:lnTo>
                  <a:lnTo>
                    <a:pt x="471309" y="171513"/>
                  </a:lnTo>
                  <a:lnTo>
                    <a:pt x="482307" y="173748"/>
                  </a:lnTo>
                  <a:lnTo>
                    <a:pt x="491299" y="179844"/>
                  </a:lnTo>
                  <a:lnTo>
                    <a:pt x="497370" y="188874"/>
                  </a:lnTo>
                  <a:lnTo>
                    <a:pt x="499605" y="199923"/>
                  </a:lnTo>
                  <a:lnTo>
                    <a:pt x="499605" y="414197"/>
                  </a:lnTo>
                  <a:lnTo>
                    <a:pt x="500532" y="416026"/>
                  </a:lnTo>
                  <a:lnTo>
                    <a:pt x="503656" y="418325"/>
                  </a:lnTo>
                  <a:lnTo>
                    <a:pt x="505675" y="418642"/>
                  </a:lnTo>
                  <a:lnTo>
                    <a:pt x="512241" y="416610"/>
                  </a:lnTo>
                  <a:lnTo>
                    <a:pt x="524624" y="413727"/>
                  </a:lnTo>
                  <a:lnTo>
                    <a:pt x="526630" y="411238"/>
                  </a:lnTo>
                  <a:lnTo>
                    <a:pt x="526630" y="185928"/>
                  </a:lnTo>
                  <a:lnTo>
                    <a:pt x="528853" y="174904"/>
                  </a:lnTo>
                  <a:lnTo>
                    <a:pt x="534936" y="165887"/>
                  </a:lnTo>
                  <a:lnTo>
                    <a:pt x="543941" y="159816"/>
                  </a:lnTo>
                  <a:lnTo>
                    <a:pt x="554951" y="157581"/>
                  </a:lnTo>
                  <a:lnTo>
                    <a:pt x="565962" y="159816"/>
                  </a:lnTo>
                  <a:lnTo>
                    <a:pt x="574967" y="165887"/>
                  </a:lnTo>
                  <a:lnTo>
                    <a:pt x="581037" y="174904"/>
                  </a:lnTo>
                  <a:lnTo>
                    <a:pt x="583272" y="185928"/>
                  </a:lnTo>
                  <a:lnTo>
                    <a:pt x="583272" y="408749"/>
                  </a:lnTo>
                  <a:lnTo>
                    <a:pt x="585749" y="411416"/>
                  </a:lnTo>
                  <a:lnTo>
                    <a:pt x="593458" y="411988"/>
                  </a:lnTo>
                  <a:lnTo>
                    <a:pt x="598182" y="412635"/>
                  </a:lnTo>
                  <a:lnTo>
                    <a:pt x="604799" y="414007"/>
                  </a:lnTo>
                  <a:lnTo>
                    <a:pt x="606640" y="413524"/>
                  </a:lnTo>
                  <a:lnTo>
                    <a:pt x="609473" y="411200"/>
                  </a:lnTo>
                  <a:lnTo>
                    <a:pt x="610298" y="409460"/>
                  </a:lnTo>
                  <a:lnTo>
                    <a:pt x="610298" y="213385"/>
                  </a:lnTo>
                  <a:lnTo>
                    <a:pt x="612521" y="202361"/>
                  </a:lnTo>
                  <a:lnTo>
                    <a:pt x="618604" y="193344"/>
                  </a:lnTo>
                  <a:lnTo>
                    <a:pt x="627595" y="187274"/>
                  </a:lnTo>
                  <a:lnTo>
                    <a:pt x="638606" y="185039"/>
                  </a:lnTo>
                  <a:lnTo>
                    <a:pt x="649617" y="187274"/>
                  </a:lnTo>
                  <a:lnTo>
                    <a:pt x="658634" y="193344"/>
                  </a:lnTo>
                  <a:lnTo>
                    <a:pt x="664705" y="202361"/>
                  </a:lnTo>
                  <a:lnTo>
                    <a:pt x="666940" y="213385"/>
                  </a:lnTo>
                  <a:lnTo>
                    <a:pt x="666940" y="439445"/>
                  </a:lnTo>
                  <a:lnTo>
                    <a:pt x="667880" y="441274"/>
                  </a:lnTo>
                  <a:lnTo>
                    <a:pt x="674522" y="446074"/>
                  </a:lnTo>
                  <a:lnTo>
                    <a:pt x="679297" y="449999"/>
                  </a:lnTo>
                  <a:lnTo>
                    <a:pt x="685444" y="455790"/>
                  </a:lnTo>
                  <a:lnTo>
                    <a:pt x="688060" y="456234"/>
                  </a:lnTo>
                  <a:lnTo>
                    <a:pt x="692518" y="454304"/>
                  </a:lnTo>
                  <a:lnTo>
                    <a:pt x="693966" y="452094"/>
                  </a:lnTo>
                  <a:lnTo>
                    <a:pt x="693966" y="335457"/>
                  </a:lnTo>
                  <a:lnTo>
                    <a:pt x="695756" y="326618"/>
                  </a:lnTo>
                  <a:lnTo>
                    <a:pt x="700620" y="319392"/>
                  </a:lnTo>
                  <a:lnTo>
                    <a:pt x="707834" y="314515"/>
                  </a:lnTo>
                  <a:lnTo>
                    <a:pt x="716661" y="312724"/>
                  </a:lnTo>
                  <a:lnTo>
                    <a:pt x="725500" y="314528"/>
                  </a:lnTo>
                  <a:lnTo>
                    <a:pt x="742746" y="382181"/>
                  </a:lnTo>
                  <a:lnTo>
                    <a:pt x="744829" y="430237"/>
                  </a:lnTo>
                  <a:lnTo>
                    <a:pt x="745502" y="487972"/>
                  </a:lnTo>
                  <a:lnTo>
                    <a:pt x="743496" y="550151"/>
                  </a:lnTo>
                  <a:lnTo>
                    <a:pt x="737527" y="611543"/>
                  </a:lnTo>
                  <a:lnTo>
                    <a:pt x="726325" y="666915"/>
                  </a:lnTo>
                  <a:lnTo>
                    <a:pt x="708634" y="711034"/>
                  </a:lnTo>
                  <a:lnTo>
                    <a:pt x="681215" y="739736"/>
                  </a:lnTo>
                  <a:lnTo>
                    <a:pt x="679996" y="741794"/>
                  </a:lnTo>
                  <a:lnTo>
                    <a:pt x="679996" y="837387"/>
                  </a:lnTo>
                  <a:lnTo>
                    <a:pt x="682726" y="840117"/>
                  </a:lnTo>
                  <a:lnTo>
                    <a:pt x="686104" y="840117"/>
                  </a:lnTo>
                  <a:lnTo>
                    <a:pt x="689483" y="840117"/>
                  </a:lnTo>
                  <a:lnTo>
                    <a:pt x="692213" y="837387"/>
                  </a:lnTo>
                  <a:lnTo>
                    <a:pt x="692213" y="747420"/>
                  </a:lnTo>
                  <a:lnTo>
                    <a:pt x="718654" y="717461"/>
                  </a:lnTo>
                  <a:lnTo>
                    <a:pt x="737171" y="672096"/>
                  </a:lnTo>
                  <a:lnTo>
                    <a:pt x="749033" y="616216"/>
                  </a:lnTo>
                  <a:lnTo>
                    <a:pt x="755497" y="554748"/>
                  </a:lnTo>
                  <a:lnTo>
                    <a:pt x="757859" y="492594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6946646" y="7181100"/>
              <a:ext cx="758190" cy="840105"/>
            </a:xfrm>
            <a:custGeom>
              <a:avLst/>
              <a:gdLst/>
              <a:ahLst/>
              <a:cxnLst/>
              <a:rect l="l" t="t" r="r" b="b"/>
              <a:pathLst>
                <a:path w="758190" h="840104">
                  <a:moveTo>
                    <a:pt x="374700" y="667423"/>
                  </a:moveTo>
                  <a:lnTo>
                    <a:pt x="371970" y="664679"/>
                  </a:lnTo>
                  <a:lnTo>
                    <a:pt x="85737" y="664679"/>
                  </a:lnTo>
                  <a:lnTo>
                    <a:pt x="83007" y="667423"/>
                  </a:lnTo>
                  <a:lnTo>
                    <a:pt x="83007" y="674192"/>
                  </a:lnTo>
                  <a:lnTo>
                    <a:pt x="85737" y="676922"/>
                  </a:lnTo>
                  <a:lnTo>
                    <a:pt x="368592" y="676922"/>
                  </a:lnTo>
                  <a:lnTo>
                    <a:pt x="371970" y="676922"/>
                  </a:lnTo>
                  <a:lnTo>
                    <a:pt x="374700" y="674192"/>
                  </a:lnTo>
                  <a:lnTo>
                    <a:pt x="374700" y="667423"/>
                  </a:lnTo>
                  <a:close/>
                </a:path>
                <a:path w="758190" h="840104">
                  <a:moveTo>
                    <a:pt x="404253" y="709244"/>
                  </a:moveTo>
                  <a:lnTo>
                    <a:pt x="401523" y="706501"/>
                  </a:lnTo>
                  <a:lnTo>
                    <a:pt x="85737" y="706501"/>
                  </a:lnTo>
                  <a:lnTo>
                    <a:pt x="83007" y="709244"/>
                  </a:lnTo>
                  <a:lnTo>
                    <a:pt x="83007" y="716013"/>
                  </a:lnTo>
                  <a:lnTo>
                    <a:pt x="85737" y="718743"/>
                  </a:lnTo>
                  <a:lnTo>
                    <a:pt x="398145" y="718743"/>
                  </a:lnTo>
                  <a:lnTo>
                    <a:pt x="401523" y="718743"/>
                  </a:lnTo>
                  <a:lnTo>
                    <a:pt x="404253" y="716013"/>
                  </a:lnTo>
                  <a:lnTo>
                    <a:pt x="404253" y="709244"/>
                  </a:lnTo>
                  <a:close/>
                </a:path>
                <a:path w="758190" h="840104">
                  <a:moveTo>
                    <a:pt x="659155" y="2743"/>
                  </a:moveTo>
                  <a:lnTo>
                    <a:pt x="656424" y="0"/>
                  </a:lnTo>
                  <a:lnTo>
                    <a:pt x="80416" y="0"/>
                  </a:lnTo>
                  <a:lnTo>
                    <a:pt x="49149" y="6337"/>
                  </a:lnTo>
                  <a:lnTo>
                    <a:pt x="23583" y="23609"/>
                  </a:lnTo>
                  <a:lnTo>
                    <a:pt x="6337" y="49199"/>
                  </a:lnTo>
                  <a:lnTo>
                    <a:pt x="0" y="80505"/>
                  </a:lnTo>
                  <a:lnTo>
                    <a:pt x="0" y="681253"/>
                  </a:lnTo>
                  <a:lnTo>
                    <a:pt x="749" y="685012"/>
                  </a:lnTo>
                  <a:lnTo>
                    <a:pt x="0" y="688771"/>
                  </a:lnTo>
                  <a:lnTo>
                    <a:pt x="5791" y="717423"/>
                  </a:lnTo>
                  <a:lnTo>
                    <a:pt x="21590" y="740841"/>
                  </a:lnTo>
                  <a:lnTo>
                    <a:pt x="44996" y="756653"/>
                  </a:lnTo>
                  <a:lnTo>
                    <a:pt x="73621" y="762444"/>
                  </a:lnTo>
                  <a:lnTo>
                    <a:pt x="81127" y="762444"/>
                  </a:lnTo>
                  <a:lnTo>
                    <a:pt x="425907" y="762444"/>
                  </a:lnTo>
                  <a:lnTo>
                    <a:pt x="429285" y="762444"/>
                  </a:lnTo>
                  <a:lnTo>
                    <a:pt x="430250" y="762444"/>
                  </a:lnTo>
                  <a:lnTo>
                    <a:pt x="433628" y="762444"/>
                  </a:lnTo>
                  <a:lnTo>
                    <a:pt x="436359" y="759714"/>
                  </a:lnTo>
                  <a:lnTo>
                    <a:pt x="436359" y="752944"/>
                  </a:lnTo>
                  <a:lnTo>
                    <a:pt x="433628" y="750201"/>
                  </a:lnTo>
                  <a:lnTo>
                    <a:pt x="429285" y="750201"/>
                  </a:lnTo>
                  <a:lnTo>
                    <a:pt x="81127" y="750201"/>
                  </a:lnTo>
                  <a:lnTo>
                    <a:pt x="54330" y="744778"/>
                  </a:lnTo>
                  <a:lnTo>
                    <a:pt x="32423" y="729996"/>
                  </a:lnTo>
                  <a:lnTo>
                    <a:pt x="17640" y="708075"/>
                  </a:lnTo>
                  <a:lnTo>
                    <a:pt x="12979" y="685050"/>
                  </a:lnTo>
                  <a:lnTo>
                    <a:pt x="17056" y="664870"/>
                  </a:lnTo>
                  <a:lnTo>
                    <a:pt x="30226" y="645337"/>
                  </a:lnTo>
                  <a:lnTo>
                    <a:pt x="49745" y="632155"/>
                  </a:lnTo>
                  <a:lnTo>
                    <a:pt x="73621" y="627316"/>
                  </a:lnTo>
                  <a:lnTo>
                    <a:pt x="341147" y="627316"/>
                  </a:lnTo>
                  <a:lnTo>
                    <a:pt x="343877" y="624586"/>
                  </a:lnTo>
                  <a:lnTo>
                    <a:pt x="343877" y="617816"/>
                  </a:lnTo>
                  <a:lnTo>
                    <a:pt x="341147" y="615073"/>
                  </a:lnTo>
                  <a:lnTo>
                    <a:pt x="73621" y="615073"/>
                  </a:lnTo>
                  <a:lnTo>
                    <a:pt x="44996" y="620877"/>
                  </a:lnTo>
                  <a:lnTo>
                    <a:pt x="21590" y="636689"/>
                  </a:lnTo>
                  <a:lnTo>
                    <a:pt x="12217" y="650595"/>
                  </a:lnTo>
                  <a:lnTo>
                    <a:pt x="12217" y="80505"/>
                  </a:lnTo>
                  <a:lnTo>
                    <a:pt x="17589" y="53962"/>
                  </a:lnTo>
                  <a:lnTo>
                    <a:pt x="32219" y="32258"/>
                  </a:lnTo>
                  <a:lnTo>
                    <a:pt x="53898" y="17614"/>
                  </a:lnTo>
                  <a:lnTo>
                    <a:pt x="80416" y="12242"/>
                  </a:lnTo>
                  <a:lnTo>
                    <a:pt x="646925" y="12242"/>
                  </a:lnTo>
                  <a:lnTo>
                    <a:pt x="646925" y="162166"/>
                  </a:lnTo>
                  <a:lnTo>
                    <a:pt x="649655" y="164909"/>
                  </a:lnTo>
                  <a:lnTo>
                    <a:pt x="656424" y="164909"/>
                  </a:lnTo>
                  <a:lnTo>
                    <a:pt x="659155" y="162166"/>
                  </a:lnTo>
                  <a:lnTo>
                    <a:pt x="659155" y="2743"/>
                  </a:lnTo>
                  <a:close/>
                </a:path>
                <a:path w="758190" h="840104">
                  <a:moveTo>
                    <a:pt x="757859" y="492569"/>
                  </a:moveTo>
                  <a:lnTo>
                    <a:pt x="757377" y="434657"/>
                  </a:lnTo>
                  <a:lnTo>
                    <a:pt x="755332" y="385889"/>
                  </a:lnTo>
                  <a:lnTo>
                    <a:pt x="751598" y="335445"/>
                  </a:lnTo>
                  <a:lnTo>
                    <a:pt x="730250" y="303237"/>
                  </a:lnTo>
                  <a:lnTo>
                    <a:pt x="716661" y="300482"/>
                  </a:lnTo>
                  <a:lnTo>
                    <a:pt x="703084" y="303237"/>
                  </a:lnTo>
                  <a:lnTo>
                    <a:pt x="691972" y="310730"/>
                  </a:lnTo>
                  <a:lnTo>
                    <a:pt x="684479" y="321843"/>
                  </a:lnTo>
                  <a:lnTo>
                    <a:pt x="681723" y="335445"/>
                  </a:lnTo>
                  <a:lnTo>
                    <a:pt x="681723" y="436346"/>
                  </a:lnTo>
                  <a:lnTo>
                    <a:pt x="679157" y="434365"/>
                  </a:lnTo>
                  <a:lnTo>
                    <a:pt x="679157" y="213385"/>
                  </a:lnTo>
                  <a:lnTo>
                    <a:pt x="675970" y="197599"/>
                  </a:lnTo>
                  <a:lnTo>
                    <a:pt x="667270" y="184696"/>
                  </a:lnTo>
                  <a:lnTo>
                    <a:pt x="654380" y="175983"/>
                  </a:lnTo>
                  <a:lnTo>
                    <a:pt x="638606" y="172796"/>
                  </a:lnTo>
                  <a:lnTo>
                    <a:pt x="622846" y="175983"/>
                  </a:lnTo>
                  <a:lnTo>
                    <a:pt x="609955" y="184696"/>
                  </a:lnTo>
                  <a:lnTo>
                    <a:pt x="601256" y="197599"/>
                  </a:lnTo>
                  <a:lnTo>
                    <a:pt x="598055" y="213385"/>
                  </a:lnTo>
                  <a:lnTo>
                    <a:pt x="598055" y="400342"/>
                  </a:lnTo>
                  <a:lnTo>
                    <a:pt x="595490" y="399999"/>
                  </a:lnTo>
                  <a:lnTo>
                    <a:pt x="595490" y="185915"/>
                  </a:lnTo>
                  <a:lnTo>
                    <a:pt x="592302" y="170141"/>
                  </a:lnTo>
                  <a:lnTo>
                    <a:pt x="583603" y="157238"/>
                  </a:lnTo>
                  <a:lnTo>
                    <a:pt x="570725" y="148526"/>
                  </a:lnTo>
                  <a:lnTo>
                    <a:pt x="554951" y="145338"/>
                  </a:lnTo>
                  <a:lnTo>
                    <a:pt x="539178" y="148526"/>
                  </a:lnTo>
                  <a:lnTo>
                    <a:pt x="526288" y="157238"/>
                  </a:lnTo>
                  <a:lnTo>
                    <a:pt x="517588" y="170141"/>
                  </a:lnTo>
                  <a:lnTo>
                    <a:pt x="514388" y="185915"/>
                  </a:lnTo>
                  <a:lnTo>
                    <a:pt x="514388" y="403491"/>
                  </a:lnTo>
                  <a:lnTo>
                    <a:pt x="511810" y="404139"/>
                  </a:lnTo>
                  <a:lnTo>
                    <a:pt x="511810" y="199923"/>
                  </a:lnTo>
                  <a:lnTo>
                    <a:pt x="508622" y="184124"/>
                  </a:lnTo>
                  <a:lnTo>
                    <a:pt x="499935" y="171196"/>
                  </a:lnTo>
                  <a:lnTo>
                    <a:pt x="487057" y="162483"/>
                  </a:lnTo>
                  <a:lnTo>
                    <a:pt x="471297" y="159283"/>
                  </a:lnTo>
                  <a:lnTo>
                    <a:pt x="463397" y="160083"/>
                  </a:lnTo>
                  <a:lnTo>
                    <a:pt x="433768" y="184404"/>
                  </a:lnTo>
                  <a:lnTo>
                    <a:pt x="430682" y="199923"/>
                  </a:lnTo>
                  <a:lnTo>
                    <a:pt x="430682" y="512114"/>
                  </a:lnTo>
                  <a:lnTo>
                    <a:pt x="430479" y="512991"/>
                  </a:lnTo>
                  <a:lnTo>
                    <a:pt x="423976" y="443242"/>
                  </a:lnTo>
                  <a:lnTo>
                    <a:pt x="400939" y="408406"/>
                  </a:lnTo>
                  <a:lnTo>
                    <a:pt x="375818" y="403250"/>
                  </a:lnTo>
                  <a:lnTo>
                    <a:pt x="360108" y="407885"/>
                  </a:lnTo>
                  <a:lnTo>
                    <a:pt x="347408" y="417626"/>
                  </a:lnTo>
                  <a:lnTo>
                    <a:pt x="338899" y="431177"/>
                  </a:lnTo>
                  <a:lnTo>
                    <a:pt x="335800" y="447230"/>
                  </a:lnTo>
                  <a:lnTo>
                    <a:pt x="349326" y="594144"/>
                  </a:lnTo>
                  <a:lnTo>
                    <a:pt x="349910" y="598208"/>
                  </a:lnTo>
                  <a:lnTo>
                    <a:pt x="350151" y="606056"/>
                  </a:lnTo>
                  <a:lnTo>
                    <a:pt x="402310" y="691057"/>
                  </a:lnTo>
                  <a:lnTo>
                    <a:pt x="428142" y="729564"/>
                  </a:lnTo>
                  <a:lnTo>
                    <a:pt x="445503" y="753567"/>
                  </a:lnTo>
                  <a:lnTo>
                    <a:pt x="445503" y="837374"/>
                  </a:lnTo>
                  <a:lnTo>
                    <a:pt x="448233" y="840105"/>
                  </a:lnTo>
                  <a:lnTo>
                    <a:pt x="455002" y="840105"/>
                  </a:lnTo>
                  <a:lnTo>
                    <a:pt x="457733" y="837374"/>
                  </a:lnTo>
                  <a:lnTo>
                    <a:pt x="457733" y="749528"/>
                  </a:lnTo>
                  <a:lnTo>
                    <a:pt x="456755" y="747661"/>
                  </a:lnTo>
                  <a:lnTo>
                    <a:pt x="455498" y="746506"/>
                  </a:lnTo>
                  <a:lnTo>
                    <a:pt x="443318" y="730097"/>
                  </a:lnTo>
                  <a:lnTo>
                    <a:pt x="420268" y="695972"/>
                  </a:lnTo>
                  <a:lnTo>
                    <a:pt x="392582" y="653884"/>
                  </a:lnTo>
                  <a:lnTo>
                    <a:pt x="366445" y="613600"/>
                  </a:lnTo>
                  <a:lnTo>
                    <a:pt x="362127" y="597306"/>
                  </a:lnTo>
                  <a:lnTo>
                    <a:pt x="348030" y="447230"/>
                  </a:lnTo>
                  <a:lnTo>
                    <a:pt x="376974" y="415442"/>
                  </a:lnTo>
                  <a:lnTo>
                    <a:pt x="385356" y="414578"/>
                  </a:lnTo>
                  <a:lnTo>
                    <a:pt x="393763" y="417271"/>
                  </a:lnTo>
                  <a:lnTo>
                    <a:pt x="406971" y="428231"/>
                  </a:lnTo>
                  <a:lnTo>
                    <a:pt x="411022" y="435889"/>
                  </a:lnTo>
                  <a:lnTo>
                    <a:pt x="419036" y="522109"/>
                  </a:lnTo>
                  <a:lnTo>
                    <a:pt x="420306" y="523951"/>
                  </a:lnTo>
                  <a:lnTo>
                    <a:pt x="424205" y="525945"/>
                  </a:lnTo>
                  <a:lnTo>
                    <a:pt x="426440" y="526478"/>
                  </a:lnTo>
                  <a:lnTo>
                    <a:pt x="436511" y="526478"/>
                  </a:lnTo>
                  <a:lnTo>
                    <a:pt x="442912" y="520039"/>
                  </a:lnTo>
                  <a:lnTo>
                    <a:pt x="442912" y="192392"/>
                  </a:lnTo>
                  <a:lnTo>
                    <a:pt x="445871" y="185267"/>
                  </a:lnTo>
                  <a:lnTo>
                    <a:pt x="456577" y="174561"/>
                  </a:lnTo>
                  <a:lnTo>
                    <a:pt x="463880" y="171513"/>
                  </a:lnTo>
                  <a:lnTo>
                    <a:pt x="471297" y="171513"/>
                  </a:lnTo>
                  <a:lnTo>
                    <a:pt x="482307" y="173748"/>
                  </a:lnTo>
                  <a:lnTo>
                    <a:pt x="491299" y="179844"/>
                  </a:lnTo>
                  <a:lnTo>
                    <a:pt x="497370" y="188874"/>
                  </a:lnTo>
                  <a:lnTo>
                    <a:pt x="499592" y="199923"/>
                  </a:lnTo>
                  <a:lnTo>
                    <a:pt x="499592" y="414197"/>
                  </a:lnTo>
                  <a:lnTo>
                    <a:pt x="500519" y="416026"/>
                  </a:lnTo>
                  <a:lnTo>
                    <a:pt x="503643" y="418312"/>
                  </a:lnTo>
                  <a:lnTo>
                    <a:pt x="505663" y="418655"/>
                  </a:lnTo>
                  <a:lnTo>
                    <a:pt x="512229" y="416610"/>
                  </a:lnTo>
                  <a:lnTo>
                    <a:pt x="524611" y="413727"/>
                  </a:lnTo>
                  <a:lnTo>
                    <a:pt x="526618" y="411238"/>
                  </a:lnTo>
                  <a:lnTo>
                    <a:pt x="526618" y="185915"/>
                  </a:lnTo>
                  <a:lnTo>
                    <a:pt x="528853" y="174891"/>
                  </a:lnTo>
                  <a:lnTo>
                    <a:pt x="534936" y="165887"/>
                  </a:lnTo>
                  <a:lnTo>
                    <a:pt x="543941" y="159816"/>
                  </a:lnTo>
                  <a:lnTo>
                    <a:pt x="554951" y="157581"/>
                  </a:lnTo>
                  <a:lnTo>
                    <a:pt x="565962" y="159816"/>
                  </a:lnTo>
                  <a:lnTo>
                    <a:pt x="574967" y="165887"/>
                  </a:lnTo>
                  <a:lnTo>
                    <a:pt x="581037" y="174891"/>
                  </a:lnTo>
                  <a:lnTo>
                    <a:pt x="583260" y="185915"/>
                  </a:lnTo>
                  <a:lnTo>
                    <a:pt x="583260" y="408749"/>
                  </a:lnTo>
                  <a:lnTo>
                    <a:pt x="585736" y="411403"/>
                  </a:lnTo>
                  <a:lnTo>
                    <a:pt x="593458" y="411988"/>
                  </a:lnTo>
                  <a:lnTo>
                    <a:pt x="598195" y="412635"/>
                  </a:lnTo>
                  <a:lnTo>
                    <a:pt x="604774" y="414007"/>
                  </a:lnTo>
                  <a:lnTo>
                    <a:pt x="606615" y="413524"/>
                  </a:lnTo>
                  <a:lnTo>
                    <a:pt x="609460" y="411187"/>
                  </a:lnTo>
                  <a:lnTo>
                    <a:pt x="610285" y="409460"/>
                  </a:lnTo>
                  <a:lnTo>
                    <a:pt x="610285" y="213385"/>
                  </a:lnTo>
                  <a:lnTo>
                    <a:pt x="612521" y="202361"/>
                  </a:lnTo>
                  <a:lnTo>
                    <a:pt x="618604" y="193344"/>
                  </a:lnTo>
                  <a:lnTo>
                    <a:pt x="627595" y="187274"/>
                  </a:lnTo>
                  <a:lnTo>
                    <a:pt x="638606" y="185039"/>
                  </a:lnTo>
                  <a:lnTo>
                    <a:pt x="649617" y="187274"/>
                  </a:lnTo>
                  <a:lnTo>
                    <a:pt x="658622" y="193344"/>
                  </a:lnTo>
                  <a:lnTo>
                    <a:pt x="664705" y="202361"/>
                  </a:lnTo>
                  <a:lnTo>
                    <a:pt x="666927" y="213385"/>
                  </a:lnTo>
                  <a:lnTo>
                    <a:pt x="666927" y="439432"/>
                  </a:lnTo>
                  <a:lnTo>
                    <a:pt x="667867" y="441274"/>
                  </a:lnTo>
                  <a:lnTo>
                    <a:pt x="674509" y="446074"/>
                  </a:lnTo>
                  <a:lnTo>
                    <a:pt x="679284" y="449999"/>
                  </a:lnTo>
                  <a:lnTo>
                    <a:pt x="685419" y="455790"/>
                  </a:lnTo>
                  <a:lnTo>
                    <a:pt x="688047" y="456234"/>
                  </a:lnTo>
                  <a:lnTo>
                    <a:pt x="692505" y="454304"/>
                  </a:lnTo>
                  <a:lnTo>
                    <a:pt x="693953" y="452094"/>
                  </a:lnTo>
                  <a:lnTo>
                    <a:pt x="693953" y="335445"/>
                  </a:lnTo>
                  <a:lnTo>
                    <a:pt x="695744" y="326605"/>
                  </a:lnTo>
                  <a:lnTo>
                    <a:pt x="700620" y="319392"/>
                  </a:lnTo>
                  <a:lnTo>
                    <a:pt x="707834" y="314515"/>
                  </a:lnTo>
                  <a:lnTo>
                    <a:pt x="716661" y="312724"/>
                  </a:lnTo>
                  <a:lnTo>
                    <a:pt x="725500" y="314528"/>
                  </a:lnTo>
                  <a:lnTo>
                    <a:pt x="742746" y="382206"/>
                  </a:lnTo>
                  <a:lnTo>
                    <a:pt x="744829" y="430288"/>
                  </a:lnTo>
                  <a:lnTo>
                    <a:pt x="745502" y="488073"/>
                  </a:lnTo>
                  <a:lnTo>
                    <a:pt x="743483" y="550291"/>
                  </a:lnTo>
                  <a:lnTo>
                    <a:pt x="737501" y="611708"/>
                  </a:lnTo>
                  <a:lnTo>
                    <a:pt x="726287" y="667080"/>
                  </a:lnTo>
                  <a:lnTo>
                    <a:pt x="708558" y="711174"/>
                  </a:lnTo>
                  <a:lnTo>
                    <a:pt x="680631" y="740867"/>
                  </a:lnTo>
                  <a:lnTo>
                    <a:pt x="679996" y="742416"/>
                  </a:lnTo>
                  <a:lnTo>
                    <a:pt x="679996" y="837374"/>
                  </a:lnTo>
                  <a:lnTo>
                    <a:pt x="682726" y="840105"/>
                  </a:lnTo>
                  <a:lnTo>
                    <a:pt x="686104" y="840105"/>
                  </a:lnTo>
                  <a:lnTo>
                    <a:pt x="689483" y="840105"/>
                  </a:lnTo>
                  <a:lnTo>
                    <a:pt x="692213" y="837374"/>
                  </a:lnTo>
                  <a:lnTo>
                    <a:pt x="692213" y="747407"/>
                  </a:lnTo>
                  <a:lnTo>
                    <a:pt x="718654" y="717435"/>
                  </a:lnTo>
                  <a:lnTo>
                    <a:pt x="737171" y="672058"/>
                  </a:lnTo>
                  <a:lnTo>
                    <a:pt x="749033" y="616178"/>
                  </a:lnTo>
                  <a:lnTo>
                    <a:pt x="755497" y="554710"/>
                  </a:lnTo>
                  <a:lnTo>
                    <a:pt x="757859" y="492569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2" name="object 352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155948" y="6113020"/>
              <a:ext cx="1546086" cy="912366"/>
            </a:xfrm>
            <a:prstGeom prst="rect">
              <a:avLst/>
            </a:prstGeom>
          </p:spPr>
        </p:pic>
        <p:sp>
          <p:nvSpPr>
            <p:cNvPr id="353" name="object 353"/>
            <p:cNvSpPr/>
            <p:nvPr/>
          </p:nvSpPr>
          <p:spPr>
            <a:xfrm>
              <a:off x="6647797" y="4388163"/>
              <a:ext cx="223520" cy="136525"/>
            </a:xfrm>
            <a:custGeom>
              <a:avLst/>
              <a:gdLst/>
              <a:ahLst/>
              <a:cxnLst/>
              <a:rect l="l" t="t" r="r" b="b"/>
              <a:pathLst>
                <a:path w="223520" h="136525">
                  <a:moveTo>
                    <a:pt x="3924" y="0"/>
                  </a:moveTo>
                  <a:lnTo>
                    <a:pt x="800" y="2362"/>
                  </a:lnTo>
                  <a:lnTo>
                    <a:pt x="0" y="9080"/>
                  </a:lnTo>
                  <a:lnTo>
                    <a:pt x="2387" y="12128"/>
                  </a:lnTo>
                  <a:lnTo>
                    <a:pt x="39146" y="17058"/>
                  </a:lnTo>
                  <a:lnTo>
                    <a:pt x="107975" y="28016"/>
                  </a:lnTo>
                  <a:lnTo>
                    <a:pt x="147656" y="41027"/>
                  </a:lnTo>
                  <a:lnTo>
                    <a:pt x="179988" y="64023"/>
                  </a:lnTo>
                  <a:lnTo>
                    <a:pt x="200210" y="100647"/>
                  </a:lnTo>
                  <a:lnTo>
                    <a:pt x="211582" y="134658"/>
                  </a:lnTo>
                  <a:lnTo>
                    <a:pt x="214020" y="136398"/>
                  </a:lnTo>
                  <a:lnTo>
                    <a:pt x="216674" y="136398"/>
                  </a:lnTo>
                  <a:lnTo>
                    <a:pt x="217233" y="136398"/>
                  </a:lnTo>
                  <a:lnTo>
                    <a:pt x="221615" y="135216"/>
                  </a:lnTo>
                  <a:lnTo>
                    <a:pt x="223481" y="131813"/>
                  </a:lnTo>
                  <a:lnTo>
                    <a:pt x="222554" y="128574"/>
                  </a:lnTo>
                  <a:lnTo>
                    <a:pt x="211242" y="95311"/>
                  </a:lnTo>
                  <a:lnTo>
                    <a:pt x="189207" y="55974"/>
                  </a:lnTo>
                  <a:lnTo>
                    <a:pt x="153579" y="30265"/>
                  </a:lnTo>
                  <a:lnTo>
                    <a:pt x="110566" y="16052"/>
                  </a:lnTo>
                  <a:lnTo>
                    <a:pt x="40996" y="4965"/>
                  </a:lnTo>
                  <a:lnTo>
                    <a:pt x="3924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6332575" y="4074261"/>
              <a:ext cx="414655" cy="456565"/>
            </a:xfrm>
            <a:custGeom>
              <a:avLst/>
              <a:gdLst/>
              <a:ahLst/>
              <a:cxnLst/>
              <a:rect l="l" t="t" r="r" b="b"/>
              <a:pathLst>
                <a:path w="414654" h="456564">
                  <a:moveTo>
                    <a:pt x="414058" y="118554"/>
                  </a:moveTo>
                  <a:lnTo>
                    <a:pt x="404977" y="70192"/>
                  </a:lnTo>
                  <a:lnTo>
                    <a:pt x="401548" y="68275"/>
                  </a:lnTo>
                  <a:lnTo>
                    <a:pt x="395097" y="70180"/>
                  </a:lnTo>
                  <a:lnTo>
                    <a:pt x="393242" y="73571"/>
                  </a:lnTo>
                  <a:lnTo>
                    <a:pt x="396875" y="87274"/>
                  </a:lnTo>
                  <a:lnTo>
                    <a:pt x="399072" y="97891"/>
                  </a:lnTo>
                  <a:lnTo>
                    <a:pt x="400735" y="108648"/>
                  </a:lnTo>
                  <a:lnTo>
                    <a:pt x="401878" y="119507"/>
                  </a:lnTo>
                  <a:lnTo>
                    <a:pt x="399148" y="174180"/>
                  </a:lnTo>
                  <a:lnTo>
                    <a:pt x="383463" y="222745"/>
                  </a:lnTo>
                  <a:lnTo>
                    <a:pt x="356870" y="262191"/>
                  </a:lnTo>
                  <a:lnTo>
                    <a:pt x="321398" y="289483"/>
                  </a:lnTo>
                  <a:lnTo>
                    <a:pt x="317004" y="290741"/>
                  </a:lnTo>
                  <a:lnTo>
                    <a:pt x="314388" y="291503"/>
                  </a:lnTo>
                  <a:lnTo>
                    <a:pt x="314388" y="314007"/>
                  </a:lnTo>
                  <a:lnTo>
                    <a:pt x="313220" y="322605"/>
                  </a:lnTo>
                  <a:lnTo>
                    <a:pt x="285775" y="353809"/>
                  </a:lnTo>
                  <a:lnTo>
                    <a:pt x="268719" y="356463"/>
                  </a:lnTo>
                  <a:lnTo>
                    <a:pt x="258229" y="356069"/>
                  </a:lnTo>
                  <a:lnTo>
                    <a:pt x="222288" y="335026"/>
                  </a:lnTo>
                  <a:lnTo>
                    <a:pt x="215773" y="301371"/>
                  </a:lnTo>
                  <a:lnTo>
                    <a:pt x="217347" y="302298"/>
                  </a:lnTo>
                  <a:lnTo>
                    <a:pt x="243370" y="311175"/>
                  </a:lnTo>
                  <a:lnTo>
                    <a:pt x="270408" y="314185"/>
                  </a:lnTo>
                  <a:lnTo>
                    <a:pt x="280047" y="313804"/>
                  </a:lnTo>
                  <a:lnTo>
                    <a:pt x="314312" y="305308"/>
                  </a:lnTo>
                  <a:lnTo>
                    <a:pt x="314388" y="314007"/>
                  </a:lnTo>
                  <a:lnTo>
                    <a:pt x="314388" y="291503"/>
                  </a:lnTo>
                  <a:lnTo>
                    <a:pt x="279095" y="301612"/>
                  </a:lnTo>
                  <a:lnTo>
                    <a:pt x="252171" y="300367"/>
                  </a:lnTo>
                  <a:lnTo>
                    <a:pt x="201726" y="279044"/>
                  </a:lnTo>
                  <a:lnTo>
                    <a:pt x="160020" y="234530"/>
                  </a:lnTo>
                  <a:lnTo>
                    <a:pt x="134785" y="174523"/>
                  </a:lnTo>
                  <a:lnTo>
                    <a:pt x="129489" y="140843"/>
                  </a:lnTo>
                  <a:lnTo>
                    <a:pt x="130009" y="106387"/>
                  </a:lnTo>
                  <a:lnTo>
                    <a:pt x="136690" y="72428"/>
                  </a:lnTo>
                  <a:lnTo>
                    <a:pt x="149212" y="40106"/>
                  </a:lnTo>
                  <a:lnTo>
                    <a:pt x="167246" y="10579"/>
                  </a:lnTo>
                  <a:lnTo>
                    <a:pt x="169265" y="7861"/>
                  </a:lnTo>
                  <a:lnTo>
                    <a:pt x="168706" y="4038"/>
                  </a:lnTo>
                  <a:lnTo>
                    <a:pt x="163309" y="0"/>
                  </a:lnTo>
                  <a:lnTo>
                    <a:pt x="159473" y="546"/>
                  </a:lnTo>
                  <a:lnTo>
                    <a:pt x="157454" y="3263"/>
                  </a:lnTo>
                  <a:lnTo>
                    <a:pt x="138264" y="34671"/>
                  </a:lnTo>
                  <a:lnTo>
                    <a:pt x="124955" y="69024"/>
                  </a:lnTo>
                  <a:lnTo>
                    <a:pt x="117843" y="105156"/>
                  </a:lnTo>
                  <a:lnTo>
                    <a:pt x="117309" y="141808"/>
                  </a:lnTo>
                  <a:lnTo>
                    <a:pt x="122936" y="177520"/>
                  </a:lnTo>
                  <a:lnTo>
                    <a:pt x="149821" y="241274"/>
                  </a:lnTo>
                  <a:lnTo>
                    <a:pt x="192862" y="287756"/>
                  </a:lnTo>
                  <a:lnTo>
                    <a:pt x="203517" y="294093"/>
                  </a:lnTo>
                  <a:lnTo>
                    <a:pt x="203568" y="309918"/>
                  </a:lnTo>
                  <a:lnTo>
                    <a:pt x="203669" y="311645"/>
                  </a:lnTo>
                  <a:lnTo>
                    <a:pt x="181914" y="314020"/>
                  </a:lnTo>
                  <a:lnTo>
                    <a:pt x="138747" y="320802"/>
                  </a:lnTo>
                  <a:lnTo>
                    <a:pt x="107086" y="327507"/>
                  </a:lnTo>
                  <a:lnTo>
                    <a:pt x="89877" y="330822"/>
                  </a:lnTo>
                  <a:lnTo>
                    <a:pt x="75133" y="335432"/>
                  </a:lnTo>
                  <a:lnTo>
                    <a:pt x="42164" y="360400"/>
                  </a:lnTo>
                  <a:lnTo>
                    <a:pt x="15379" y="407682"/>
                  </a:lnTo>
                  <a:lnTo>
                    <a:pt x="977" y="448475"/>
                  </a:lnTo>
                  <a:lnTo>
                    <a:pt x="0" y="451713"/>
                  </a:lnTo>
                  <a:lnTo>
                    <a:pt x="1841" y="455129"/>
                  </a:lnTo>
                  <a:lnTo>
                    <a:pt x="5067" y="456095"/>
                  </a:lnTo>
                  <a:lnTo>
                    <a:pt x="6832" y="456361"/>
                  </a:lnTo>
                  <a:lnTo>
                    <a:pt x="9461" y="456361"/>
                  </a:lnTo>
                  <a:lnTo>
                    <a:pt x="11899" y="454647"/>
                  </a:lnTo>
                  <a:lnTo>
                    <a:pt x="26339" y="413131"/>
                  </a:lnTo>
                  <a:lnTo>
                    <a:pt x="39420" y="386156"/>
                  </a:lnTo>
                  <a:lnTo>
                    <a:pt x="71704" y="350443"/>
                  </a:lnTo>
                  <a:lnTo>
                    <a:pt x="108839" y="339636"/>
                  </a:lnTo>
                  <a:lnTo>
                    <a:pt x="140982" y="332828"/>
                  </a:lnTo>
                  <a:lnTo>
                    <a:pt x="183527" y="326148"/>
                  </a:lnTo>
                  <a:lnTo>
                    <a:pt x="204978" y="323824"/>
                  </a:lnTo>
                  <a:lnTo>
                    <a:pt x="207048" y="331584"/>
                  </a:lnTo>
                  <a:lnTo>
                    <a:pt x="211861" y="341439"/>
                  </a:lnTo>
                  <a:lnTo>
                    <a:pt x="246773" y="366814"/>
                  </a:lnTo>
                  <a:lnTo>
                    <a:pt x="270370" y="368744"/>
                  </a:lnTo>
                  <a:lnTo>
                    <a:pt x="280860" y="367753"/>
                  </a:lnTo>
                  <a:lnTo>
                    <a:pt x="316026" y="345274"/>
                  </a:lnTo>
                  <a:lnTo>
                    <a:pt x="326618" y="314185"/>
                  </a:lnTo>
                  <a:lnTo>
                    <a:pt x="326491" y="299402"/>
                  </a:lnTo>
                  <a:lnTo>
                    <a:pt x="352907" y="282841"/>
                  </a:lnTo>
                  <a:lnTo>
                    <a:pt x="380695" y="251752"/>
                  </a:lnTo>
                  <a:lnTo>
                    <a:pt x="401002" y="212750"/>
                  </a:lnTo>
                  <a:lnTo>
                    <a:pt x="412559" y="167728"/>
                  </a:lnTo>
                  <a:lnTo>
                    <a:pt x="414058" y="118554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6175108" y="4535017"/>
              <a:ext cx="853440" cy="383540"/>
            </a:xfrm>
            <a:custGeom>
              <a:avLst/>
              <a:gdLst/>
              <a:ahLst/>
              <a:cxnLst/>
              <a:rect l="l" t="t" r="r" b="b"/>
              <a:pathLst>
                <a:path w="853440" h="383539">
                  <a:moveTo>
                    <a:pt x="569912" y="85979"/>
                  </a:moveTo>
                  <a:lnTo>
                    <a:pt x="567182" y="83235"/>
                  </a:lnTo>
                  <a:lnTo>
                    <a:pt x="74739" y="83235"/>
                  </a:lnTo>
                  <a:lnTo>
                    <a:pt x="72009" y="85979"/>
                  </a:lnTo>
                  <a:lnTo>
                    <a:pt x="72009" y="92735"/>
                  </a:lnTo>
                  <a:lnTo>
                    <a:pt x="74739" y="95478"/>
                  </a:lnTo>
                  <a:lnTo>
                    <a:pt x="563803" y="95478"/>
                  </a:lnTo>
                  <a:lnTo>
                    <a:pt x="567182" y="95478"/>
                  </a:lnTo>
                  <a:lnTo>
                    <a:pt x="569912" y="92735"/>
                  </a:lnTo>
                  <a:lnTo>
                    <a:pt x="569912" y="85979"/>
                  </a:lnTo>
                  <a:close/>
                </a:path>
                <a:path w="853440" h="383539">
                  <a:moveTo>
                    <a:pt x="780872" y="85979"/>
                  </a:moveTo>
                  <a:lnTo>
                    <a:pt x="778141" y="83235"/>
                  </a:lnTo>
                  <a:lnTo>
                    <a:pt x="645782" y="83235"/>
                  </a:lnTo>
                  <a:lnTo>
                    <a:pt x="643051" y="85979"/>
                  </a:lnTo>
                  <a:lnTo>
                    <a:pt x="643051" y="92735"/>
                  </a:lnTo>
                  <a:lnTo>
                    <a:pt x="645782" y="95478"/>
                  </a:lnTo>
                  <a:lnTo>
                    <a:pt x="774763" y="95478"/>
                  </a:lnTo>
                  <a:lnTo>
                    <a:pt x="778141" y="95478"/>
                  </a:lnTo>
                  <a:lnTo>
                    <a:pt x="780872" y="92735"/>
                  </a:lnTo>
                  <a:lnTo>
                    <a:pt x="780872" y="85979"/>
                  </a:lnTo>
                  <a:close/>
                </a:path>
                <a:path w="853440" h="383539">
                  <a:moveTo>
                    <a:pt x="787311" y="175399"/>
                  </a:moveTo>
                  <a:lnTo>
                    <a:pt x="784580" y="172656"/>
                  </a:lnTo>
                  <a:lnTo>
                    <a:pt x="777824" y="172656"/>
                  </a:lnTo>
                  <a:lnTo>
                    <a:pt x="775093" y="175399"/>
                  </a:lnTo>
                  <a:lnTo>
                    <a:pt x="775093" y="370941"/>
                  </a:lnTo>
                  <a:lnTo>
                    <a:pt x="77812" y="370941"/>
                  </a:lnTo>
                  <a:lnTo>
                    <a:pt x="77812" y="175399"/>
                  </a:lnTo>
                  <a:lnTo>
                    <a:pt x="75082" y="172656"/>
                  </a:lnTo>
                  <a:lnTo>
                    <a:pt x="68313" y="172656"/>
                  </a:lnTo>
                  <a:lnTo>
                    <a:pt x="65582" y="175399"/>
                  </a:lnTo>
                  <a:lnTo>
                    <a:pt x="65582" y="380453"/>
                  </a:lnTo>
                  <a:lnTo>
                    <a:pt x="68313" y="383184"/>
                  </a:lnTo>
                  <a:lnTo>
                    <a:pt x="781202" y="383184"/>
                  </a:lnTo>
                  <a:lnTo>
                    <a:pt x="784580" y="383184"/>
                  </a:lnTo>
                  <a:lnTo>
                    <a:pt x="787311" y="380453"/>
                  </a:lnTo>
                  <a:lnTo>
                    <a:pt x="787311" y="175399"/>
                  </a:lnTo>
                  <a:close/>
                </a:path>
                <a:path w="853440" h="383539">
                  <a:moveTo>
                    <a:pt x="852893" y="80060"/>
                  </a:moveTo>
                  <a:lnTo>
                    <a:pt x="846594" y="48933"/>
                  </a:lnTo>
                  <a:lnTo>
                    <a:pt x="840663" y="40132"/>
                  </a:lnTo>
                  <a:lnTo>
                    <a:pt x="840663" y="80060"/>
                  </a:lnTo>
                  <a:lnTo>
                    <a:pt x="835329" y="106438"/>
                  </a:lnTo>
                  <a:lnTo>
                    <a:pt x="820801" y="127990"/>
                  </a:lnTo>
                  <a:lnTo>
                    <a:pt x="799261" y="142532"/>
                  </a:lnTo>
                  <a:lnTo>
                    <a:pt x="772922" y="147866"/>
                  </a:lnTo>
                  <a:lnTo>
                    <a:pt x="79984" y="147866"/>
                  </a:lnTo>
                  <a:lnTo>
                    <a:pt x="53632" y="142532"/>
                  </a:lnTo>
                  <a:lnTo>
                    <a:pt x="32092" y="127990"/>
                  </a:lnTo>
                  <a:lnTo>
                    <a:pt x="17564" y="106438"/>
                  </a:lnTo>
                  <a:lnTo>
                    <a:pt x="12230" y="80060"/>
                  </a:lnTo>
                  <a:lnTo>
                    <a:pt x="17564" y="53695"/>
                  </a:lnTo>
                  <a:lnTo>
                    <a:pt x="32092" y="32131"/>
                  </a:lnTo>
                  <a:lnTo>
                    <a:pt x="53632" y="17589"/>
                  </a:lnTo>
                  <a:lnTo>
                    <a:pt x="79984" y="12242"/>
                  </a:lnTo>
                  <a:lnTo>
                    <a:pt x="772922" y="12242"/>
                  </a:lnTo>
                  <a:lnTo>
                    <a:pt x="799261" y="17589"/>
                  </a:lnTo>
                  <a:lnTo>
                    <a:pt x="820801" y="32131"/>
                  </a:lnTo>
                  <a:lnTo>
                    <a:pt x="835329" y="53695"/>
                  </a:lnTo>
                  <a:lnTo>
                    <a:pt x="840663" y="80060"/>
                  </a:lnTo>
                  <a:lnTo>
                    <a:pt x="840663" y="40132"/>
                  </a:lnTo>
                  <a:lnTo>
                    <a:pt x="829449" y="23482"/>
                  </a:lnTo>
                  <a:lnTo>
                    <a:pt x="812812" y="12242"/>
                  </a:lnTo>
                  <a:lnTo>
                    <a:pt x="804024" y="6311"/>
                  </a:lnTo>
                  <a:lnTo>
                    <a:pt x="772922" y="0"/>
                  </a:lnTo>
                  <a:lnTo>
                    <a:pt x="79984" y="0"/>
                  </a:lnTo>
                  <a:lnTo>
                    <a:pt x="48882" y="6311"/>
                  </a:lnTo>
                  <a:lnTo>
                    <a:pt x="23456" y="23482"/>
                  </a:lnTo>
                  <a:lnTo>
                    <a:pt x="6299" y="48933"/>
                  </a:lnTo>
                  <a:lnTo>
                    <a:pt x="0" y="80060"/>
                  </a:lnTo>
                  <a:lnTo>
                    <a:pt x="6299" y="111201"/>
                  </a:lnTo>
                  <a:lnTo>
                    <a:pt x="23456" y="136639"/>
                  </a:lnTo>
                  <a:lnTo>
                    <a:pt x="48882" y="153809"/>
                  </a:lnTo>
                  <a:lnTo>
                    <a:pt x="79984" y="160108"/>
                  </a:lnTo>
                  <a:lnTo>
                    <a:pt x="772922" y="160108"/>
                  </a:lnTo>
                  <a:lnTo>
                    <a:pt x="804024" y="153809"/>
                  </a:lnTo>
                  <a:lnTo>
                    <a:pt x="812825" y="147866"/>
                  </a:lnTo>
                  <a:lnTo>
                    <a:pt x="829449" y="136639"/>
                  </a:lnTo>
                  <a:lnTo>
                    <a:pt x="846594" y="111201"/>
                  </a:lnTo>
                  <a:lnTo>
                    <a:pt x="852893" y="8006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356" name="object 356"/>
            <p:cNvGrpSpPr/>
            <p:nvPr/>
          </p:nvGrpSpPr>
          <p:grpSpPr>
            <a:xfrm>
              <a:off x="6424152" y="4016154"/>
              <a:ext cx="349885" cy="287655"/>
              <a:chOff x="6424152" y="4016154"/>
              <a:chExt cx="349885" cy="287655"/>
            </a:xfrm>
          </p:grpSpPr>
          <p:pic>
            <p:nvPicPr>
              <p:cNvPr id="357" name="object 357"/>
              <p:cNvPicPr/>
              <p:nvPr/>
            </p:nvPicPr>
            <p:blipFill>
              <a:blip r:embed="rId139" cstate="print"/>
              <a:stretch>
                <a:fillRect/>
              </a:stretch>
            </p:blipFill>
            <p:spPr>
              <a:xfrm>
                <a:off x="6488032" y="4074301"/>
                <a:ext cx="250431" cy="85128"/>
              </a:xfrm>
              <a:prstGeom prst="rect">
                <a:avLst/>
              </a:prstGeom>
            </p:spPr>
          </p:pic>
          <p:sp>
            <p:nvSpPr>
              <p:cNvPr id="358" name="object 358"/>
              <p:cNvSpPr/>
              <p:nvPr/>
            </p:nvSpPr>
            <p:spPr>
              <a:xfrm>
                <a:off x="6424152" y="4016154"/>
                <a:ext cx="349885" cy="287655"/>
              </a:xfrm>
              <a:custGeom>
                <a:avLst/>
                <a:gdLst/>
                <a:ahLst/>
                <a:cxnLst/>
                <a:rect l="l" t="t" r="r" b="b"/>
                <a:pathLst>
                  <a:path w="349884" h="287654">
                    <a:moveTo>
                      <a:pt x="174764" y="0"/>
                    </a:moveTo>
                    <a:lnTo>
                      <a:pt x="128358" y="6077"/>
                    </a:lnTo>
                    <a:lnTo>
                      <a:pt x="86625" y="23220"/>
                    </a:lnTo>
                    <a:lnTo>
                      <a:pt x="51244" y="49798"/>
                    </a:lnTo>
                    <a:lnTo>
                      <a:pt x="23894" y="84179"/>
                    </a:lnTo>
                    <a:lnTo>
                      <a:pt x="6253" y="124731"/>
                    </a:lnTo>
                    <a:lnTo>
                      <a:pt x="0" y="169824"/>
                    </a:lnTo>
                    <a:lnTo>
                      <a:pt x="3294" y="199874"/>
                    </a:lnTo>
                    <a:lnTo>
                      <a:pt x="12969" y="229568"/>
                    </a:lnTo>
                    <a:lnTo>
                      <a:pt x="28717" y="258199"/>
                    </a:lnTo>
                    <a:lnTo>
                      <a:pt x="51422" y="286346"/>
                    </a:lnTo>
                    <a:lnTo>
                      <a:pt x="53047" y="286994"/>
                    </a:lnTo>
                    <a:lnTo>
                      <a:pt x="54673" y="286994"/>
                    </a:lnTo>
                    <a:lnTo>
                      <a:pt x="56184" y="286994"/>
                    </a:lnTo>
                    <a:lnTo>
                      <a:pt x="57696" y="286448"/>
                    </a:lnTo>
                    <a:lnTo>
                      <a:pt x="61328" y="283006"/>
                    </a:lnTo>
                    <a:lnTo>
                      <a:pt x="61429" y="279133"/>
                    </a:lnTo>
                    <a:lnTo>
                      <a:pt x="59118" y="276682"/>
                    </a:lnTo>
                    <a:lnTo>
                      <a:pt x="44403" y="259139"/>
                    </a:lnTo>
                    <a:lnTo>
                      <a:pt x="29106" y="234930"/>
                    </a:lnTo>
                    <a:lnTo>
                      <a:pt x="17093" y="204883"/>
                    </a:lnTo>
                    <a:lnTo>
                      <a:pt x="12230" y="169824"/>
                    </a:lnTo>
                    <a:lnTo>
                      <a:pt x="20529" y="120068"/>
                    </a:lnTo>
                    <a:lnTo>
                      <a:pt x="43630" y="76817"/>
                    </a:lnTo>
                    <a:lnTo>
                      <a:pt x="78834" y="42686"/>
                    </a:lnTo>
                    <a:lnTo>
                      <a:pt x="123445" y="20289"/>
                    </a:lnTo>
                    <a:lnTo>
                      <a:pt x="174764" y="12242"/>
                    </a:lnTo>
                    <a:lnTo>
                      <a:pt x="226083" y="20289"/>
                    </a:lnTo>
                    <a:lnTo>
                      <a:pt x="270694" y="42686"/>
                    </a:lnTo>
                    <a:lnTo>
                      <a:pt x="305898" y="76817"/>
                    </a:lnTo>
                    <a:lnTo>
                      <a:pt x="328999" y="120068"/>
                    </a:lnTo>
                    <a:lnTo>
                      <a:pt x="337299" y="169824"/>
                    </a:lnTo>
                    <a:lnTo>
                      <a:pt x="334474" y="199173"/>
                    </a:lnTo>
                    <a:lnTo>
                      <a:pt x="326177" y="227198"/>
                    </a:lnTo>
                    <a:lnTo>
                      <a:pt x="312674" y="253243"/>
                    </a:lnTo>
                    <a:lnTo>
                      <a:pt x="294233" y="276656"/>
                    </a:lnTo>
                    <a:lnTo>
                      <a:pt x="291909" y="279107"/>
                    </a:lnTo>
                    <a:lnTo>
                      <a:pt x="291998" y="282981"/>
                    </a:lnTo>
                    <a:lnTo>
                      <a:pt x="296900" y="287642"/>
                    </a:lnTo>
                    <a:lnTo>
                      <a:pt x="300774" y="287553"/>
                    </a:lnTo>
                    <a:lnTo>
                      <a:pt x="303098" y="285089"/>
                    </a:lnTo>
                    <a:lnTo>
                      <a:pt x="322981" y="259844"/>
                    </a:lnTo>
                    <a:lnTo>
                      <a:pt x="337539" y="231748"/>
                    </a:lnTo>
                    <a:lnTo>
                      <a:pt x="346483" y="201505"/>
                    </a:lnTo>
                    <a:lnTo>
                      <a:pt x="349529" y="169824"/>
                    </a:lnTo>
                    <a:lnTo>
                      <a:pt x="343276" y="124731"/>
                    </a:lnTo>
                    <a:lnTo>
                      <a:pt x="325635" y="84179"/>
                    </a:lnTo>
                    <a:lnTo>
                      <a:pt x="298284" y="49798"/>
                    </a:lnTo>
                    <a:lnTo>
                      <a:pt x="262904" y="23220"/>
                    </a:lnTo>
                    <a:lnTo>
                      <a:pt x="221171" y="6077"/>
                    </a:lnTo>
                    <a:lnTo>
                      <a:pt x="174764" y="0"/>
                    </a:lnTo>
                    <a:close/>
                  </a:path>
                </a:pathLst>
              </a:custGeom>
              <a:solidFill>
                <a:srgbClr val="94164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59" name="object 359"/>
            <p:cNvSpPr/>
            <p:nvPr/>
          </p:nvSpPr>
          <p:spPr>
            <a:xfrm>
              <a:off x="6912008" y="8485571"/>
              <a:ext cx="12700" cy="290195"/>
            </a:xfrm>
            <a:custGeom>
              <a:avLst/>
              <a:gdLst/>
              <a:ahLst/>
              <a:cxnLst/>
              <a:rect l="l" t="t" r="r" b="b"/>
              <a:pathLst>
                <a:path w="12700" h="290195">
                  <a:moveTo>
                    <a:pt x="9486" y="0"/>
                  </a:moveTo>
                  <a:lnTo>
                    <a:pt x="2730" y="0"/>
                  </a:lnTo>
                  <a:lnTo>
                    <a:pt x="0" y="2730"/>
                  </a:lnTo>
                  <a:lnTo>
                    <a:pt x="0" y="287096"/>
                  </a:lnTo>
                  <a:lnTo>
                    <a:pt x="2730" y="289826"/>
                  </a:lnTo>
                  <a:lnTo>
                    <a:pt x="6108" y="289826"/>
                  </a:lnTo>
                  <a:lnTo>
                    <a:pt x="9486" y="289826"/>
                  </a:lnTo>
                  <a:lnTo>
                    <a:pt x="12217" y="287096"/>
                  </a:lnTo>
                  <a:lnTo>
                    <a:pt x="12217" y="2730"/>
                  </a:lnTo>
                  <a:lnTo>
                    <a:pt x="9486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7039020" y="8485571"/>
              <a:ext cx="12700" cy="290195"/>
            </a:xfrm>
            <a:custGeom>
              <a:avLst/>
              <a:gdLst/>
              <a:ahLst/>
              <a:cxnLst/>
              <a:rect l="l" t="t" r="r" b="b"/>
              <a:pathLst>
                <a:path w="12700" h="290195">
                  <a:moveTo>
                    <a:pt x="9486" y="0"/>
                  </a:moveTo>
                  <a:lnTo>
                    <a:pt x="2730" y="0"/>
                  </a:lnTo>
                  <a:lnTo>
                    <a:pt x="0" y="2730"/>
                  </a:lnTo>
                  <a:lnTo>
                    <a:pt x="0" y="287096"/>
                  </a:lnTo>
                  <a:lnTo>
                    <a:pt x="2730" y="289826"/>
                  </a:lnTo>
                  <a:lnTo>
                    <a:pt x="6108" y="289826"/>
                  </a:lnTo>
                  <a:lnTo>
                    <a:pt x="9486" y="289826"/>
                  </a:lnTo>
                  <a:lnTo>
                    <a:pt x="12217" y="287096"/>
                  </a:lnTo>
                  <a:lnTo>
                    <a:pt x="12217" y="2730"/>
                  </a:lnTo>
                  <a:lnTo>
                    <a:pt x="9486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6978751" y="8485571"/>
              <a:ext cx="12700" cy="290195"/>
            </a:xfrm>
            <a:custGeom>
              <a:avLst/>
              <a:gdLst/>
              <a:ahLst/>
              <a:cxnLst/>
              <a:rect l="l" t="t" r="r" b="b"/>
              <a:pathLst>
                <a:path w="12700" h="290195">
                  <a:moveTo>
                    <a:pt x="9486" y="0"/>
                  </a:moveTo>
                  <a:lnTo>
                    <a:pt x="2730" y="0"/>
                  </a:lnTo>
                  <a:lnTo>
                    <a:pt x="0" y="2730"/>
                  </a:lnTo>
                  <a:lnTo>
                    <a:pt x="0" y="287096"/>
                  </a:lnTo>
                  <a:lnTo>
                    <a:pt x="2730" y="289826"/>
                  </a:lnTo>
                  <a:lnTo>
                    <a:pt x="6108" y="289826"/>
                  </a:lnTo>
                  <a:lnTo>
                    <a:pt x="9486" y="289826"/>
                  </a:lnTo>
                  <a:lnTo>
                    <a:pt x="12217" y="287096"/>
                  </a:lnTo>
                  <a:lnTo>
                    <a:pt x="12217" y="2730"/>
                  </a:lnTo>
                  <a:lnTo>
                    <a:pt x="9486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7105763" y="8491641"/>
              <a:ext cx="12700" cy="283845"/>
            </a:xfrm>
            <a:custGeom>
              <a:avLst/>
              <a:gdLst/>
              <a:ahLst/>
              <a:cxnLst/>
              <a:rect l="l" t="t" r="r" b="b"/>
              <a:pathLst>
                <a:path w="12700" h="283845">
                  <a:moveTo>
                    <a:pt x="9486" y="0"/>
                  </a:moveTo>
                  <a:lnTo>
                    <a:pt x="2730" y="0"/>
                  </a:lnTo>
                  <a:lnTo>
                    <a:pt x="0" y="2730"/>
                  </a:lnTo>
                  <a:lnTo>
                    <a:pt x="0" y="281025"/>
                  </a:lnTo>
                  <a:lnTo>
                    <a:pt x="2730" y="283756"/>
                  </a:lnTo>
                  <a:lnTo>
                    <a:pt x="6108" y="283756"/>
                  </a:lnTo>
                  <a:lnTo>
                    <a:pt x="9486" y="283756"/>
                  </a:lnTo>
                  <a:lnTo>
                    <a:pt x="12217" y="281025"/>
                  </a:lnTo>
                  <a:lnTo>
                    <a:pt x="12217" y="2730"/>
                  </a:lnTo>
                  <a:lnTo>
                    <a:pt x="9486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7166032" y="8491641"/>
              <a:ext cx="12700" cy="283845"/>
            </a:xfrm>
            <a:custGeom>
              <a:avLst/>
              <a:gdLst/>
              <a:ahLst/>
              <a:cxnLst/>
              <a:rect l="l" t="t" r="r" b="b"/>
              <a:pathLst>
                <a:path w="12700" h="283845">
                  <a:moveTo>
                    <a:pt x="9486" y="0"/>
                  </a:moveTo>
                  <a:lnTo>
                    <a:pt x="2730" y="0"/>
                  </a:lnTo>
                  <a:lnTo>
                    <a:pt x="0" y="2730"/>
                  </a:lnTo>
                  <a:lnTo>
                    <a:pt x="0" y="281025"/>
                  </a:lnTo>
                  <a:lnTo>
                    <a:pt x="2730" y="283756"/>
                  </a:lnTo>
                  <a:lnTo>
                    <a:pt x="6108" y="283756"/>
                  </a:lnTo>
                  <a:lnTo>
                    <a:pt x="9486" y="283756"/>
                  </a:lnTo>
                  <a:lnTo>
                    <a:pt x="12217" y="281025"/>
                  </a:lnTo>
                  <a:lnTo>
                    <a:pt x="12217" y="2730"/>
                  </a:lnTo>
                  <a:lnTo>
                    <a:pt x="9486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7293046" y="8491641"/>
              <a:ext cx="12700" cy="283845"/>
            </a:xfrm>
            <a:custGeom>
              <a:avLst/>
              <a:gdLst/>
              <a:ahLst/>
              <a:cxnLst/>
              <a:rect l="l" t="t" r="r" b="b"/>
              <a:pathLst>
                <a:path w="12700" h="283845">
                  <a:moveTo>
                    <a:pt x="9486" y="0"/>
                  </a:moveTo>
                  <a:lnTo>
                    <a:pt x="2730" y="0"/>
                  </a:lnTo>
                  <a:lnTo>
                    <a:pt x="0" y="2730"/>
                  </a:lnTo>
                  <a:lnTo>
                    <a:pt x="0" y="281025"/>
                  </a:lnTo>
                  <a:lnTo>
                    <a:pt x="2730" y="283756"/>
                  </a:lnTo>
                  <a:lnTo>
                    <a:pt x="6108" y="283756"/>
                  </a:lnTo>
                  <a:lnTo>
                    <a:pt x="9486" y="283756"/>
                  </a:lnTo>
                  <a:lnTo>
                    <a:pt x="12217" y="281025"/>
                  </a:lnTo>
                  <a:lnTo>
                    <a:pt x="12217" y="2730"/>
                  </a:lnTo>
                  <a:lnTo>
                    <a:pt x="9486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7232774" y="8491641"/>
              <a:ext cx="12700" cy="283845"/>
            </a:xfrm>
            <a:custGeom>
              <a:avLst/>
              <a:gdLst/>
              <a:ahLst/>
              <a:cxnLst/>
              <a:rect l="l" t="t" r="r" b="b"/>
              <a:pathLst>
                <a:path w="12700" h="283845">
                  <a:moveTo>
                    <a:pt x="9486" y="0"/>
                  </a:moveTo>
                  <a:lnTo>
                    <a:pt x="2730" y="0"/>
                  </a:lnTo>
                  <a:lnTo>
                    <a:pt x="0" y="2730"/>
                  </a:lnTo>
                  <a:lnTo>
                    <a:pt x="0" y="281025"/>
                  </a:lnTo>
                  <a:lnTo>
                    <a:pt x="2730" y="283756"/>
                  </a:lnTo>
                  <a:lnTo>
                    <a:pt x="6108" y="283756"/>
                  </a:lnTo>
                  <a:lnTo>
                    <a:pt x="9486" y="283756"/>
                  </a:lnTo>
                  <a:lnTo>
                    <a:pt x="12217" y="281025"/>
                  </a:lnTo>
                  <a:lnTo>
                    <a:pt x="12217" y="2730"/>
                  </a:lnTo>
                  <a:lnTo>
                    <a:pt x="9486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7359787" y="8491641"/>
              <a:ext cx="12700" cy="283845"/>
            </a:xfrm>
            <a:custGeom>
              <a:avLst/>
              <a:gdLst/>
              <a:ahLst/>
              <a:cxnLst/>
              <a:rect l="l" t="t" r="r" b="b"/>
              <a:pathLst>
                <a:path w="12700" h="283845">
                  <a:moveTo>
                    <a:pt x="9486" y="0"/>
                  </a:moveTo>
                  <a:lnTo>
                    <a:pt x="2730" y="0"/>
                  </a:lnTo>
                  <a:lnTo>
                    <a:pt x="0" y="2730"/>
                  </a:lnTo>
                  <a:lnTo>
                    <a:pt x="0" y="281025"/>
                  </a:lnTo>
                  <a:lnTo>
                    <a:pt x="2730" y="283756"/>
                  </a:lnTo>
                  <a:lnTo>
                    <a:pt x="6108" y="283756"/>
                  </a:lnTo>
                  <a:lnTo>
                    <a:pt x="9486" y="283756"/>
                  </a:lnTo>
                  <a:lnTo>
                    <a:pt x="12217" y="281025"/>
                  </a:lnTo>
                  <a:lnTo>
                    <a:pt x="12217" y="2730"/>
                  </a:lnTo>
                  <a:lnTo>
                    <a:pt x="9486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7420057" y="8491641"/>
              <a:ext cx="12700" cy="283845"/>
            </a:xfrm>
            <a:custGeom>
              <a:avLst/>
              <a:gdLst/>
              <a:ahLst/>
              <a:cxnLst/>
              <a:rect l="l" t="t" r="r" b="b"/>
              <a:pathLst>
                <a:path w="12700" h="283845">
                  <a:moveTo>
                    <a:pt x="9486" y="0"/>
                  </a:moveTo>
                  <a:lnTo>
                    <a:pt x="2730" y="0"/>
                  </a:lnTo>
                  <a:lnTo>
                    <a:pt x="0" y="2730"/>
                  </a:lnTo>
                  <a:lnTo>
                    <a:pt x="0" y="281025"/>
                  </a:lnTo>
                  <a:lnTo>
                    <a:pt x="2730" y="283756"/>
                  </a:lnTo>
                  <a:lnTo>
                    <a:pt x="6108" y="283756"/>
                  </a:lnTo>
                  <a:lnTo>
                    <a:pt x="9486" y="283756"/>
                  </a:lnTo>
                  <a:lnTo>
                    <a:pt x="12217" y="281025"/>
                  </a:lnTo>
                  <a:lnTo>
                    <a:pt x="12217" y="2730"/>
                  </a:lnTo>
                  <a:lnTo>
                    <a:pt x="9486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6756273" y="8121801"/>
              <a:ext cx="899160" cy="894080"/>
            </a:xfrm>
            <a:custGeom>
              <a:avLst/>
              <a:gdLst/>
              <a:ahLst/>
              <a:cxnLst/>
              <a:rect l="l" t="t" r="r" b="b"/>
              <a:pathLst>
                <a:path w="899159" h="894079">
                  <a:moveTo>
                    <a:pt x="422795" y="95542"/>
                  </a:moveTo>
                  <a:lnTo>
                    <a:pt x="418757" y="90119"/>
                  </a:lnTo>
                  <a:lnTo>
                    <a:pt x="414934" y="89573"/>
                  </a:lnTo>
                  <a:lnTo>
                    <a:pt x="122897" y="305727"/>
                  </a:lnTo>
                  <a:lnTo>
                    <a:pt x="122034" y="308470"/>
                  </a:lnTo>
                  <a:lnTo>
                    <a:pt x="123672" y="313486"/>
                  </a:lnTo>
                  <a:lnTo>
                    <a:pt x="126022" y="315188"/>
                  </a:lnTo>
                  <a:lnTo>
                    <a:pt x="342366" y="315188"/>
                  </a:lnTo>
                  <a:lnTo>
                    <a:pt x="345744" y="315188"/>
                  </a:lnTo>
                  <a:lnTo>
                    <a:pt x="348475" y="312458"/>
                  </a:lnTo>
                  <a:lnTo>
                    <a:pt x="348475" y="305689"/>
                  </a:lnTo>
                  <a:lnTo>
                    <a:pt x="345744" y="302945"/>
                  </a:lnTo>
                  <a:lnTo>
                    <a:pt x="147205" y="302945"/>
                  </a:lnTo>
                  <a:lnTo>
                    <a:pt x="422224" y="99377"/>
                  </a:lnTo>
                  <a:lnTo>
                    <a:pt x="422795" y="95542"/>
                  </a:lnTo>
                  <a:close/>
                </a:path>
                <a:path w="899159" h="894079">
                  <a:moveTo>
                    <a:pt x="566940" y="305689"/>
                  </a:moveTo>
                  <a:lnTo>
                    <a:pt x="564210" y="302945"/>
                  </a:lnTo>
                  <a:lnTo>
                    <a:pt x="386930" y="302945"/>
                  </a:lnTo>
                  <a:lnTo>
                    <a:pt x="384200" y="305689"/>
                  </a:lnTo>
                  <a:lnTo>
                    <a:pt x="384200" y="312458"/>
                  </a:lnTo>
                  <a:lnTo>
                    <a:pt x="386930" y="315188"/>
                  </a:lnTo>
                  <a:lnTo>
                    <a:pt x="560832" y="315188"/>
                  </a:lnTo>
                  <a:lnTo>
                    <a:pt x="564210" y="315188"/>
                  </a:lnTo>
                  <a:lnTo>
                    <a:pt x="566940" y="312458"/>
                  </a:lnTo>
                  <a:lnTo>
                    <a:pt x="566940" y="305689"/>
                  </a:lnTo>
                  <a:close/>
                </a:path>
                <a:path w="899159" h="894079">
                  <a:moveTo>
                    <a:pt x="576999" y="818464"/>
                  </a:moveTo>
                  <a:lnTo>
                    <a:pt x="574268" y="815721"/>
                  </a:lnTo>
                  <a:lnTo>
                    <a:pt x="64884" y="815721"/>
                  </a:lnTo>
                  <a:lnTo>
                    <a:pt x="62153" y="818464"/>
                  </a:lnTo>
                  <a:lnTo>
                    <a:pt x="62153" y="825233"/>
                  </a:lnTo>
                  <a:lnTo>
                    <a:pt x="64884" y="827963"/>
                  </a:lnTo>
                  <a:lnTo>
                    <a:pt x="570890" y="827963"/>
                  </a:lnTo>
                  <a:lnTo>
                    <a:pt x="574268" y="827963"/>
                  </a:lnTo>
                  <a:lnTo>
                    <a:pt x="576999" y="825233"/>
                  </a:lnTo>
                  <a:lnTo>
                    <a:pt x="576999" y="818464"/>
                  </a:lnTo>
                  <a:close/>
                </a:path>
                <a:path w="899159" h="894079">
                  <a:moveTo>
                    <a:pt x="742721" y="372579"/>
                  </a:moveTo>
                  <a:lnTo>
                    <a:pt x="739990" y="369849"/>
                  </a:lnTo>
                  <a:lnTo>
                    <a:pt x="733234" y="369849"/>
                  </a:lnTo>
                  <a:lnTo>
                    <a:pt x="730504" y="372579"/>
                  </a:lnTo>
                  <a:lnTo>
                    <a:pt x="730504" y="650875"/>
                  </a:lnTo>
                  <a:lnTo>
                    <a:pt x="733234" y="653605"/>
                  </a:lnTo>
                  <a:lnTo>
                    <a:pt x="736612" y="653605"/>
                  </a:lnTo>
                  <a:lnTo>
                    <a:pt x="739990" y="653605"/>
                  </a:lnTo>
                  <a:lnTo>
                    <a:pt x="742721" y="650875"/>
                  </a:lnTo>
                  <a:lnTo>
                    <a:pt x="742721" y="372579"/>
                  </a:lnTo>
                  <a:close/>
                </a:path>
                <a:path w="899159" h="894079">
                  <a:moveTo>
                    <a:pt x="795312" y="818464"/>
                  </a:moveTo>
                  <a:lnTo>
                    <a:pt x="792581" y="815721"/>
                  </a:lnTo>
                  <a:lnTo>
                    <a:pt x="655840" y="815721"/>
                  </a:lnTo>
                  <a:lnTo>
                    <a:pt x="653097" y="818464"/>
                  </a:lnTo>
                  <a:lnTo>
                    <a:pt x="653097" y="825233"/>
                  </a:lnTo>
                  <a:lnTo>
                    <a:pt x="655840" y="827963"/>
                  </a:lnTo>
                  <a:lnTo>
                    <a:pt x="789203" y="827963"/>
                  </a:lnTo>
                  <a:lnTo>
                    <a:pt x="792581" y="827963"/>
                  </a:lnTo>
                  <a:lnTo>
                    <a:pt x="795312" y="825233"/>
                  </a:lnTo>
                  <a:lnTo>
                    <a:pt x="795312" y="818464"/>
                  </a:lnTo>
                  <a:close/>
                </a:path>
                <a:path w="899159" h="894079">
                  <a:moveTo>
                    <a:pt x="896340" y="790028"/>
                  </a:moveTo>
                  <a:lnTo>
                    <a:pt x="892594" y="771512"/>
                  </a:lnTo>
                  <a:lnTo>
                    <a:pt x="884110" y="758939"/>
                  </a:lnTo>
                  <a:lnTo>
                    <a:pt x="884110" y="790028"/>
                  </a:lnTo>
                  <a:lnTo>
                    <a:pt x="884110" y="846035"/>
                  </a:lnTo>
                  <a:lnTo>
                    <a:pt x="881329" y="859790"/>
                  </a:lnTo>
                  <a:lnTo>
                    <a:pt x="873747" y="871042"/>
                  </a:lnTo>
                  <a:lnTo>
                    <a:pt x="862507" y="878624"/>
                  </a:lnTo>
                  <a:lnTo>
                    <a:pt x="848766" y="881405"/>
                  </a:lnTo>
                  <a:lnTo>
                    <a:pt x="47574" y="881405"/>
                  </a:lnTo>
                  <a:lnTo>
                    <a:pt x="33820" y="878624"/>
                  </a:lnTo>
                  <a:lnTo>
                    <a:pt x="22580" y="871042"/>
                  </a:lnTo>
                  <a:lnTo>
                    <a:pt x="14998" y="859790"/>
                  </a:lnTo>
                  <a:lnTo>
                    <a:pt x="12230" y="846035"/>
                  </a:lnTo>
                  <a:lnTo>
                    <a:pt x="12230" y="790028"/>
                  </a:lnTo>
                  <a:lnTo>
                    <a:pt x="14998" y="776274"/>
                  </a:lnTo>
                  <a:lnTo>
                    <a:pt x="22580" y="765022"/>
                  </a:lnTo>
                  <a:lnTo>
                    <a:pt x="33820" y="757440"/>
                  </a:lnTo>
                  <a:lnTo>
                    <a:pt x="47574" y="754646"/>
                  </a:lnTo>
                  <a:lnTo>
                    <a:pt x="50952" y="754646"/>
                  </a:lnTo>
                  <a:lnTo>
                    <a:pt x="845388" y="754646"/>
                  </a:lnTo>
                  <a:lnTo>
                    <a:pt x="848766" y="754646"/>
                  </a:lnTo>
                  <a:lnTo>
                    <a:pt x="862507" y="757440"/>
                  </a:lnTo>
                  <a:lnTo>
                    <a:pt x="873747" y="765022"/>
                  </a:lnTo>
                  <a:lnTo>
                    <a:pt x="881329" y="776274"/>
                  </a:lnTo>
                  <a:lnTo>
                    <a:pt x="884110" y="790028"/>
                  </a:lnTo>
                  <a:lnTo>
                    <a:pt x="884110" y="758939"/>
                  </a:lnTo>
                  <a:lnTo>
                    <a:pt x="882383" y="756373"/>
                  </a:lnTo>
                  <a:lnTo>
                    <a:pt x="879843" y="754646"/>
                  </a:lnTo>
                  <a:lnTo>
                    <a:pt x="867257" y="746150"/>
                  </a:lnTo>
                  <a:lnTo>
                    <a:pt x="853833" y="743445"/>
                  </a:lnTo>
                  <a:lnTo>
                    <a:pt x="848220" y="715632"/>
                  </a:lnTo>
                  <a:lnTo>
                    <a:pt x="841413" y="705548"/>
                  </a:lnTo>
                  <a:lnTo>
                    <a:pt x="841413" y="742403"/>
                  </a:lnTo>
                  <a:lnTo>
                    <a:pt x="54914" y="742403"/>
                  </a:lnTo>
                  <a:lnTo>
                    <a:pt x="59372" y="720394"/>
                  </a:lnTo>
                  <a:lnTo>
                    <a:pt x="74866" y="697395"/>
                  </a:lnTo>
                  <a:lnTo>
                    <a:pt x="97853" y="681875"/>
                  </a:lnTo>
                  <a:lnTo>
                    <a:pt x="125971" y="676173"/>
                  </a:lnTo>
                  <a:lnTo>
                    <a:pt x="770369" y="676173"/>
                  </a:lnTo>
                  <a:lnTo>
                    <a:pt x="798474" y="681875"/>
                  </a:lnTo>
                  <a:lnTo>
                    <a:pt x="821461" y="697395"/>
                  </a:lnTo>
                  <a:lnTo>
                    <a:pt x="836968" y="720394"/>
                  </a:lnTo>
                  <a:lnTo>
                    <a:pt x="841413" y="742403"/>
                  </a:lnTo>
                  <a:lnTo>
                    <a:pt x="841413" y="705548"/>
                  </a:lnTo>
                  <a:lnTo>
                    <a:pt x="830084" y="688746"/>
                  </a:lnTo>
                  <a:lnTo>
                    <a:pt x="803224" y="670598"/>
                  </a:lnTo>
                  <a:lnTo>
                    <a:pt x="770369" y="663930"/>
                  </a:lnTo>
                  <a:lnTo>
                    <a:pt x="125971" y="663930"/>
                  </a:lnTo>
                  <a:lnTo>
                    <a:pt x="93103" y="670598"/>
                  </a:lnTo>
                  <a:lnTo>
                    <a:pt x="66230" y="688746"/>
                  </a:lnTo>
                  <a:lnTo>
                    <a:pt x="48094" y="715632"/>
                  </a:lnTo>
                  <a:lnTo>
                    <a:pt x="42468" y="743445"/>
                  </a:lnTo>
                  <a:lnTo>
                    <a:pt x="29070" y="746150"/>
                  </a:lnTo>
                  <a:lnTo>
                    <a:pt x="13944" y="756373"/>
                  </a:lnTo>
                  <a:lnTo>
                    <a:pt x="3733" y="771512"/>
                  </a:lnTo>
                  <a:lnTo>
                    <a:pt x="0" y="790028"/>
                  </a:lnTo>
                  <a:lnTo>
                    <a:pt x="0" y="846035"/>
                  </a:lnTo>
                  <a:lnTo>
                    <a:pt x="3733" y="864552"/>
                  </a:lnTo>
                  <a:lnTo>
                    <a:pt x="13944" y="879690"/>
                  </a:lnTo>
                  <a:lnTo>
                    <a:pt x="29070" y="889901"/>
                  </a:lnTo>
                  <a:lnTo>
                    <a:pt x="47574" y="893648"/>
                  </a:lnTo>
                  <a:lnTo>
                    <a:pt x="848766" y="893648"/>
                  </a:lnTo>
                  <a:lnTo>
                    <a:pt x="867257" y="889901"/>
                  </a:lnTo>
                  <a:lnTo>
                    <a:pt x="879843" y="881405"/>
                  </a:lnTo>
                  <a:lnTo>
                    <a:pt x="882383" y="879690"/>
                  </a:lnTo>
                  <a:lnTo>
                    <a:pt x="892594" y="864552"/>
                  </a:lnTo>
                  <a:lnTo>
                    <a:pt x="896340" y="846035"/>
                  </a:lnTo>
                  <a:lnTo>
                    <a:pt x="896340" y="790028"/>
                  </a:lnTo>
                  <a:close/>
                </a:path>
                <a:path w="899159" h="894079">
                  <a:moveTo>
                    <a:pt x="898715" y="348157"/>
                  </a:moveTo>
                  <a:lnTo>
                    <a:pt x="897280" y="346036"/>
                  </a:lnTo>
                  <a:lnTo>
                    <a:pt x="895197" y="345059"/>
                  </a:lnTo>
                  <a:lnTo>
                    <a:pt x="894461" y="344487"/>
                  </a:lnTo>
                  <a:lnTo>
                    <a:pt x="874534" y="328980"/>
                  </a:lnTo>
                  <a:lnTo>
                    <a:pt x="874534" y="344487"/>
                  </a:lnTo>
                  <a:lnTo>
                    <a:pt x="26073" y="344487"/>
                  </a:lnTo>
                  <a:lnTo>
                    <a:pt x="450303" y="14300"/>
                  </a:lnTo>
                  <a:lnTo>
                    <a:pt x="874534" y="344487"/>
                  </a:lnTo>
                  <a:lnTo>
                    <a:pt x="874534" y="328980"/>
                  </a:lnTo>
                  <a:lnTo>
                    <a:pt x="470230" y="14300"/>
                  </a:lnTo>
                  <a:lnTo>
                    <a:pt x="451853" y="0"/>
                  </a:lnTo>
                  <a:lnTo>
                    <a:pt x="448754" y="0"/>
                  </a:lnTo>
                  <a:lnTo>
                    <a:pt x="2425" y="347383"/>
                  </a:lnTo>
                  <a:lnTo>
                    <a:pt x="1612" y="350113"/>
                  </a:lnTo>
                  <a:lnTo>
                    <a:pt x="3314" y="355066"/>
                  </a:lnTo>
                  <a:lnTo>
                    <a:pt x="5626" y="356730"/>
                  </a:lnTo>
                  <a:lnTo>
                    <a:pt x="895985" y="356730"/>
                  </a:lnTo>
                  <a:lnTo>
                    <a:pt x="898715" y="353987"/>
                  </a:lnTo>
                  <a:lnTo>
                    <a:pt x="898715" y="348157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6998932" y="4110938"/>
              <a:ext cx="770255" cy="767080"/>
            </a:xfrm>
            <a:custGeom>
              <a:avLst/>
              <a:gdLst/>
              <a:ahLst/>
              <a:cxnLst/>
              <a:rect l="l" t="t" r="r" b="b"/>
              <a:pathLst>
                <a:path w="770254" h="767079">
                  <a:moveTo>
                    <a:pt x="525945" y="277241"/>
                  </a:moveTo>
                  <a:lnTo>
                    <a:pt x="522922" y="262293"/>
                  </a:lnTo>
                  <a:lnTo>
                    <a:pt x="515353" y="251053"/>
                  </a:lnTo>
                  <a:lnTo>
                    <a:pt x="514692" y="250075"/>
                  </a:lnTo>
                  <a:lnTo>
                    <a:pt x="513715" y="249415"/>
                  </a:lnTo>
                  <a:lnTo>
                    <a:pt x="513715" y="277241"/>
                  </a:lnTo>
                  <a:lnTo>
                    <a:pt x="513715" y="311492"/>
                  </a:lnTo>
                  <a:lnTo>
                    <a:pt x="511657" y="321678"/>
                  </a:lnTo>
                  <a:lnTo>
                    <a:pt x="506044" y="330009"/>
                  </a:lnTo>
                  <a:lnTo>
                    <a:pt x="497725" y="335622"/>
                  </a:lnTo>
                  <a:lnTo>
                    <a:pt x="487553" y="337693"/>
                  </a:lnTo>
                  <a:lnTo>
                    <a:pt x="274193" y="337693"/>
                  </a:lnTo>
                  <a:lnTo>
                    <a:pt x="264020" y="335622"/>
                  </a:lnTo>
                  <a:lnTo>
                    <a:pt x="255701" y="330009"/>
                  </a:lnTo>
                  <a:lnTo>
                    <a:pt x="250088" y="321678"/>
                  </a:lnTo>
                  <a:lnTo>
                    <a:pt x="248031" y="311492"/>
                  </a:lnTo>
                  <a:lnTo>
                    <a:pt x="248031" y="277241"/>
                  </a:lnTo>
                  <a:lnTo>
                    <a:pt x="250088" y="267055"/>
                  </a:lnTo>
                  <a:lnTo>
                    <a:pt x="255701" y="258737"/>
                  </a:lnTo>
                  <a:lnTo>
                    <a:pt x="264020" y="253111"/>
                  </a:lnTo>
                  <a:lnTo>
                    <a:pt x="274193" y="251053"/>
                  </a:lnTo>
                  <a:lnTo>
                    <a:pt x="487553" y="251053"/>
                  </a:lnTo>
                  <a:lnTo>
                    <a:pt x="497725" y="253111"/>
                  </a:lnTo>
                  <a:lnTo>
                    <a:pt x="506044" y="258737"/>
                  </a:lnTo>
                  <a:lnTo>
                    <a:pt x="511657" y="267055"/>
                  </a:lnTo>
                  <a:lnTo>
                    <a:pt x="513715" y="277241"/>
                  </a:lnTo>
                  <a:lnTo>
                    <a:pt x="513715" y="249415"/>
                  </a:lnTo>
                  <a:lnTo>
                    <a:pt x="502488" y="241833"/>
                  </a:lnTo>
                  <a:lnTo>
                    <a:pt x="487553" y="238810"/>
                  </a:lnTo>
                  <a:lnTo>
                    <a:pt x="274193" y="238810"/>
                  </a:lnTo>
                  <a:lnTo>
                    <a:pt x="259270" y="241833"/>
                  </a:lnTo>
                  <a:lnTo>
                    <a:pt x="247065" y="250075"/>
                  </a:lnTo>
                  <a:lnTo>
                    <a:pt x="238823" y="262293"/>
                  </a:lnTo>
                  <a:lnTo>
                    <a:pt x="235800" y="277241"/>
                  </a:lnTo>
                  <a:lnTo>
                    <a:pt x="235800" y="311492"/>
                  </a:lnTo>
                  <a:lnTo>
                    <a:pt x="238823" y="326440"/>
                  </a:lnTo>
                  <a:lnTo>
                    <a:pt x="247065" y="338658"/>
                  </a:lnTo>
                  <a:lnTo>
                    <a:pt x="259270" y="346900"/>
                  </a:lnTo>
                  <a:lnTo>
                    <a:pt x="274193" y="349923"/>
                  </a:lnTo>
                  <a:lnTo>
                    <a:pt x="487553" y="349923"/>
                  </a:lnTo>
                  <a:lnTo>
                    <a:pt x="502488" y="346900"/>
                  </a:lnTo>
                  <a:lnTo>
                    <a:pt x="514692" y="338658"/>
                  </a:lnTo>
                  <a:lnTo>
                    <a:pt x="515340" y="337693"/>
                  </a:lnTo>
                  <a:lnTo>
                    <a:pt x="522922" y="326440"/>
                  </a:lnTo>
                  <a:lnTo>
                    <a:pt x="525945" y="311492"/>
                  </a:lnTo>
                  <a:lnTo>
                    <a:pt x="525945" y="277241"/>
                  </a:lnTo>
                  <a:close/>
                </a:path>
                <a:path w="770254" h="767079">
                  <a:moveTo>
                    <a:pt x="735799" y="477799"/>
                  </a:moveTo>
                  <a:lnTo>
                    <a:pt x="723569" y="454774"/>
                  </a:lnTo>
                  <a:lnTo>
                    <a:pt x="723569" y="477799"/>
                  </a:lnTo>
                  <a:lnTo>
                    <a:pt x="712990" y="495160"/>
                  </a:lnTo>
                  <a:lnTo>
                    <a:pt x="683374" y="510844"/>
                  </a:lnTo>
                  <a:lnTo>
                    <a:pt x="637832" y="522211"/>
                  </a:lnTo>
                  <a:lnTo>
                    <a:pt x="579513" y="526592"/>
                  </a:lnTo>
                  <a:lnTo>
                    <a:pt x="521195" y="522211"/>
                  </a:lnTo>
                  <a:lnTo>
                    <a:pt x="475653" y="510844"/>
                  </a:lnTo>
                  <a:lnTo>
                    <a:pt x="446036" y="495160"/>
                  </a:lnTo>
                  <a:lnTo>
                    <a:pt x="435470" y="477799"/>
                  </a:lnTo>
                  <a:lnTo>
                    <a:pt x="446036" y="460425"/>
                  </a:lnTo>
                  <a:lnTo>
                    <a:pt x="475653" y="444728"/>
                  </a:lnTo>
                  <a:lnTo>
                    <a:pt x="521195" y="433362"/>
                  </a:lnTo>
                  <a:lnTo>
                    <a:pt x="579513" y="428980"/>
                  </a:lnTo>
                  <a:lnTo>
                    <a:pt x="637832" y="433362"/>
                  </a:lnTo>
                  <a:lnTo>
                    <a:pt x="683374" y="444728"/>
                  </a:lnTo>
                  <a:lnTo>
                    <a:pt x="712990" y="460425"/>
                  </a:lnTo>
                  <a:lnTo>
                    <a:pt x="723569" y="477799"/>
                  </a:lnTo>
                  <a:lnTo>
                    <a:pt x="723569" y="454774"/>
                  </a:lnTo>
                  <a:lnTo>
                    <a:pt x="686460" y="432943"/>
                  </a:lnTo>
                  <a:lnTo>
                    <a:pt x="636333" y="420903"/>
                  </a:lnTo>
                  <a:lnTo>
                    <a:pt x="579513" y="416737"/>
                  </a:lnTo>
                  <a:lnTo>
                    <a:pt x="522681" y="420903"/>
                  </a:lnTo>
                  <a:lnTo>
                    <a:pt x="472567" y="432943"/>
                  </a:lnTo>
                  <a:lnTo>
                    <a:pt x="436854" y="452132"/>
                  </a:lnTo>
                  <a:lnTo>
                    <a:pt x="423240" y="477799"/>
                  </a:lnTo>
                  <a:lnTo>
                    <a:pt x="436854" y="503453"/>
                  </a:lnTo>
                  <a:lnTo>
                    <a:pt x="472567" y="522643"/>
                  </a:lnTo>
                  <a:lnTo>
                    <a:pt x="522681" y="534670"/>
                  </a:lnTo>
                  <a:lnTo>
                    <a:pt x="579513" y="538835"/>
                  </a:lnTo>
                  <a:lnTo>
                    <a:pt x="636333" y="534670"/>
                  </a:lnTo>
                  <a:lnTo>
                    <a:pt x="670013" y="526592"/>
                  </a:lnTo>
                  <a:lnTo>
                    <a:pt x="686460" y="522643"/>
                  </a:lnTo>
                  <a:lnTo>
                    <a:pt x="722172" y="503453"/>
                  </a:lnTo>
                  <a:lnTo>
                    <a:pt x="735799" y="477799"/>
                  </a:lnTo>
                  <a:close/>
                </a:path>
                <a:path w="770254" h="767079">
                  <a:moveTo>
                    <a:pt x="769835" y="0"/>
                  </a:moveTo>
                  <a:lnTo>
                    <a:pt x="743102" y="0"/>
                  </a:lnTo>
                  <a:lnTo>
                    <a:pt x="736346" y="0"/>
                  </a:lnTo>
                  <a:lnTo>
                    <a:pt x="733615" y="0"/>
                  </a:lnTo>
                  <a:lnTo>
                    <a:pt x="733615" y="12242"/>
                  </a:lnTo>
                  <a:lnTo>
                    <a:pt x="733615" y="188671"/>
                  </a:lnTo>
                  <a:lnTo>
                    <a:pt x="678649" y="188671"/>
                  </a:lnTo>
                  <a:lnTo>
                    <a:pt x="671893" y="188671"/>
                  </a:lnTo>
                  <a:lnTo>
                    <a:pt x="669163" y="188671"/>
                  </a:lnTo>
                  <a:lnTo>
                    <a:pt x="669163" y="200914"/>
                  </a:lnTo>
                  <a:lnTo>
                    <a:pt x="669163" y="377329"/>
                  </a:lnTo>
                  <a:lnTo>
                    <a:pt x="292696" y="377329"/>
                  </a:lnTo>
                  <a:lnTo>
                    <a:pt x="285940" y="377329"/>
                  </a:lnTo>
                  <a:lnTo>
                    <a:pt x="283210" y="377329"/>
                  </a:lnTo>
                  <a:lnTo>
                    <a:pt x="283210" y="389572"/>
                  </a:lnTo>
                  <a:lnTo>
                    <a:pt x="283210" y="565924"/>
                  </a:lnTo>
                  <a:lnTo>
                    <a:pt x="237667" y="565924"/>
                  </a:lnTo>
                  <a:lnTo>
                    <a:pt x="230911" y="565924"/>
                  </a:lnTo>
                  <a:lnTo>
                    <a:pt x="228180" y="565924"/>
                  </a:lnTo>
                  <a:lnTo>
                    <a:pt x="228180" y="578243"/>
                  </a:lnTo>
                  <a:lnTo>
                    <a:pt x="228180" y="754595"/>
                  </a:lnTo>
                  <a:lnTo>
                    <a:pt x="184086" y="754595"/>
                  </a:lnTo>
                  <a:lnTo>
                    <a:pt x="184086" y="578167"/>
                  </a:lnTo>
                  <a:lnTo>
                    <a:pt x="206044" y="578167"/>
                  </a:lnTo>
                  <a:lnTo>
                    <a:pt x="228180" y="578243"/>
                  </a:lnTo>
                  <a:lnTo>
                    <a:pt x="228180" y="565924"/>
                  </a:lnTo>
                  <a:lnTo>
                    <a:pt x="212826" y="565924"/>
                  </a:lnTo>
                  <a:lnTo>
                    <a:pt x="210870" y="563968"/>
                  </a:lnTo>
                  <a:lnTo>
                    <a:pt x="210870" y="391604"/>
                  </a:lnTo>
                  <a:lnTo>
                    <a:pt x="212902" y="389572"/>
                  </a:lnTo>
                  <a:lnTo>
                    <a:pt x="283210" y="389572"/>
                  </a:lnTo>
                  <a:lnTo>
                    <a:pt x="283210" y="377329"/>
                  </a:lnTo>
                  <a:lnTo>
                    <a:pt x="206121" y="377329"/>
                  </a:lnTo>
                  <a:lnTo>
                    <a:pt x="90601" y="377342"/>
                  </a:lnTo>
                  <a:lnTo>
                    <a:pt x="90601" y="200914"/>
                  </a:lnTo>
                  <a:lnTo>
                    <a:pt x="150952" y="200914"/>
                  </a:lnTo>
                  <a:lnTo>
                    <a:pt x="233451" y="200914"/>
                  </a:lnTo>
                  <a:lnTo>
                    <a:pt x="669163" y="200914"/>
                  </a:lnTo>
                  <a:lnTo>
                    <a:pt x="669163" y="188671"/>
                  </a:lnTo>
                  <a:lnTo>
                    <a:pt x="299250" y="188671"/>
                  </a:lnTo>
                  <a:lnTo>
                    <a:pt x="299250" y="12242"/>
                  </a:lnTo>
                  <a:lnTo>
                    <a:pt x="733615" y="12242"/>
                  </a:lnTo>
                  <a:lnTo>
                    <a:pt x="733615" y="0"/>
                  </a:lnTo>
                  <a:lnTo>
                    <a:pt x="296519" y="0"/>
                  </a:lnTo>
                  <a:lnTo>
                    <a:pt x="289763" y="0"/>
                  </a:lnTo>
                  <a:lnTo>
                    <a:pt x="287032" y="0"/>
                  </a:lnTo>
                  <a:lnTo>
                    <a:pt x="287032" y="12242"/>
                  </a:lnTo>
                  <a:lnTo>
                    <a:pt x="287032" y="188671"/>
                  </a:lnTo>
                  <a:lnTo>
                    <a:pt x="242938" y="188671"/>
                  </a:lnTo>
                  <a:lnTo>
                    <a:pt x="242938" y="12242"/>
                  </a:lnTo>
                  <a:lnTo>
                    <a:pt x="287032" y="12242"/>
                  </a:lnTo>
                  <a:lnTo>
                    <a:pt x="287032" y="0"/>
                  </a:lnTo>
                  <a:lnTo>
                    <a:pt x="240207" y="0"/>
                  </a:lnTo>
                  <a:lnTo>
                    <a:pt x="233451" y="0"/>
                  </a:lnTo>
                  <a:lnTo>
                    <a:pt x="230720" y="0"/>
                  </a:lnTo>
                  <a:lnTo>
                    <a:pt x="230720" y="12242"/>
                  </a:lnTo>
                  <a:lnTo>
                    <a:pt x="230720" y="188671"/>
                  </a:lnTo>
                  <a:lnTo>
                    <a:pt x="157734" y="188671"/>
                  </a:lnTo>
                  <a:lnTo>
                    <a:pt x="155702" y="186639"/>
                  </a:lnTo>
                  <a:lnTo>
                    <a:pt x="155702" y="14224"/>
                  </a:lnTo>
                  <a:lnTo>
                    <a:pt x="157695" y="12242"/>
                  </a:lnTo>
                  <a:lnTo>
                    <a:pt x="230720" y="12242"/>
                  </a:lnTo>
                  <a:lnTo>
                    <a:pt x="230720" y="0"/>
                  </a:lnTo>
                  <a:lnTo>
                    <a:pt x="150952" y="0"/>
                  </a:lnTo>
                  <a:lnTo>
                    <a:pt x="143471" y="7480"/>
                  </a:lnTo>
                  <a:lnTo>
                    <a:pt x="143471" y="188671"/>
                  </a:lnTo>
                  <a:lnTo>
                    <a:pt x="87871" y="188671"/>
                  </a:lnTo>
                  <a:lnTo>
                    <a:pt x="81114" y="188671"/>
                  </a:lnTo>
                  <a:lnTo>
                    <a:pt x="78384" y="188671"/>
                  </a:lnTo>
                  <a:lnTo>
                    <a:pt x="78384" y="200914"/>
                  </a:lnTo>
                  <a:lnTo>
                    <a:pt x="78384" y="377342"/>
                  </a:lnTo>
                  <a:lnTo>
                    <a:pt x="14224" y="377342"/>
                  </a:lnTo>
                  <a:lnTo>
                    <a:pt x="12230" y="375348"/>
                  </a:lnTo>
                  <a:lnTo>
                    <a:pt x="12230" y="202895"/>
                  </a:lnTo>
                  <a:lnTo>
                    <a:pt x="14224" y="200914"/>
                  </a:lnTo>
                  <a:lnTo>
                    <a:pt x="78384" y="200914"/>
                  </a:lnTo>
                  <a:lnTo>
                    <a:pt x="78384" y="188671"/>
                  </a:lnTo>
                  <a:lnTo>
                    <a:pt x="7480" y="188671"/>
                  </a:lnTo>
                  <a:lnTo>
                    <a:pt x="0" y="196151"/>
                  </a:lnTo>
                  <a:lnTo>
                    <a:pt x="0" y="382092"/>
                  </a:lnTo>
                  <a:lnTo>
                    <a:pt x="7480" y="389572"/>
                  </a:lnTo>
                  <a:lnTo>
                    <a:pt x="81114" y="389572"/>
                  </a:lnTo>
                  <a:lnTo>
                    <a:pt x="84493" y="389572"/>
                  </a:lnTo>
                  <a:lnTo>
                    <a:pt x="87871" y="389572"/>
                  </a:lnTo>
                  <a:lnTo>
                    <a:pt x="198640" y="389572"/>
                  </a:lnTo>
                  <a:lnTo>
                    <a:pt x="198640" y="565924"/>
                  </a:lnTo>
                  <a:lnTo>
                    <a:pt x="181356" y="565924"/>
                  </a:lnTo>
                  <a:lnTo>
                    <a:pt x="174599" y="565924"/>
                  </a:lnTo>
                  <a:lnTo>
                    <a:pt x="171869" y="565924"/>
                  </a:lnTo>
                  <a:lnTo>
                    <a:pt x="171869" y="578167"/>
                  </a:lnTo>
                  <a:lnTo>
                    <a:pt x="171869" y="754595"/>
                  </a:lnTo>
                  <a:lnTo>
                    <a:pt x="118821" y="754595"/>
                  </a:lnTo>
                  <a:lnTo>
                    <a:pt x="116789" y="752563"/>
                  </a:lnTo>
                  <a:lnTo>
                    <a:pt x="116789" y="580199"/>
                  </a:lnTo>
                  <a:lnTo>
                    <a:pt x="118821" y="578167"/>
                  </a:lnTo>
                  <a:lnTo>
                    <a:pt x="171869" y="578167"/>
                  </a:lnTo>
                  <a:lnTo>
                    <a:pt x="171869" y="565924"/>
                  </a:lnTo>
                  <a:lnTo>
                    <a:pt x="112039" y="565924"/>
                  </a:lnTo>
                  <a:lnTo>
                    <a:pt x="104559" y="573405"/>
                  </a:lnTo>
                  <a:lnTo>
                    <a:pt x="104559" y="759358"/>
                  </a:lnTo>
                  <a:lnTo>
                    <a:pt x="112039" y="766838"/>
                  </a:lnTo>
                  <a:lnTo>
                    <a:pt x="174599" y="766838"/>
                  </a:lnTo>
                  <a:lnTo>
                    <a:pt x="177977" y="766838"/>
                  </a:lnTo>
                  <a:lnTo>
                    <a:pt x="769823" y="766838"/>
                  </a:lnTo>
                  <a:lnTo>
                    <a:pt x="769823" y="754595"/>
                  </a:lnTo>
                  <a:lnTo>
                    <a:pt x="752005" y="754595"/>
                  </a:lnTo>
                  <a:lnTo>
                    <a:pt x="752005" y="578243"/>
                  </a:lnTo>
                  <a:lnTo>
                    <a:pt x="769835" y="578243"/>
                  </a:lnTo>
                  <a:lnTo>
                    <a:pt x="769835" y="566000"/>
                  </a:lnTo>
                  <a:lnTo>
                    <a:pt x="749274" y="565924"/>
                  </a:lnTo>
                  <a:lnTo>
                    <a:pt x="742518" y="565924"/>
                  </a:lnTo>
                  <a:lnTo>
                    <a:pt x="739787" y="565924"/>
                  </a:lnTo>
                  <a:lnTo>
                    <a:pt x="739787" y="578243"/>
                  </a:lnTo>
                  <a:lnTo>
                    <a:pt x="739787" y="754595"/>
                  </a:lnTo>
                  <a:lnTo>
                    <a:pt x="240398" y="754595"/>
                  </a:lnTo>
                  <a:lnTo>
                    <a:pt x="240398" y="578243"/>
                  </a:lnTo>
                  <a:lnTo>
                    <a:pt x="285940" y="578243"/>
                  </a:lnTo>
                  <a:lnTo>
                    <a:pt x="289318" y="578243"/>
                  </a:lnTo>
                  <a:lnTo>
                    <a:pt x="292696" y="578243"/>
                  </a:lnTo>
                  <a:lnTo>
                    <a:pt x="739787" y="578243"/>
                  </a:lnTo>
                  <a:lnTo>
                    <a:pt x="739787" y="565924"/>
                  </a:lnTo>
                  <a:lnTo>
                    <a:pt x="295427" y="565924"/>
                  </a:lnTo>
                  <a:lnTo>
                    <a:pt x="295427" y="389572"/>
                  </a:lnTo>
                  <a:lnTo>
                    <a:pt x="671893" y="389572"/>
                  </a:lnTo>
                  <a:lnTo>
                    <a:pt x="675271" y="389572"/>
                  </a:lnTo>
                  <a:lnTo>
                    <a:pt x="678649" y="389572"/>
                  </a:lnTo>
                  <a:lnTo>
                    <a:pt x="754278" y="389572"/>
                  </a:lnTo>
                  <a:lnTo>
                    <a:pt x="769835" y="389572"/>
                  </a:lnTo>
                  <a:lnTo>
                    <a:pt x="769835" y="377329"/>
                  </a:lnTo>
                  <a:lnTo>
                    <a:pt x="761758" y="377329"/>
                  </a:lnTo>
                  <a:lnTo>
                    <a:pt x="761758" y="200914"/>
                  </a:lnTo>
                  <a:lnTo>
                    <a:pt x="769835" y="200914"/>
                  </a:lnTo>
                  <a:lnTo>
                    <a:pt x="769835" y="188671"/>
                  </a:lnTo>
                  <a:lnTo>
                    <a:pt x="754278" y="188671"/>
                  </a:lnTo>
                  <a:lnTo>
                    <a:pt x="749528" y="188671"/>
                  </a:lnTo>
                  <a:lnTo>
                    <a:pt x="749528" y="202895"/>
                  </a:lnTo>
                  <a:lnTo>
                    <a:pt x="749528" y="375348"/>
                  </a:lnTo>
                  <a:lnTo>
                    <a:pt x="747547" y="377329"/>
                  </a:lnTo>
                  <a:lnTo>
                    <a:pt x="681380" y="377329"/>
                  </a:lnTo>
                  <a:lnTo>
                    <a:pt x="681380" y="200914"/>
                  </a:lnTo>
                  <a:lnTo>
                    <a:pt x="736346" y="200914"/>
                  </a:lnTo>
                  <a:lnTo>
                    <a:pt x="739724" y="200914"/>
                  </a:lnTo>
                  <a:lnTo>
                    <a:pt x="743102" y="200914"/>
                  </a:lnTo>
                  <a:lnTo>
                    <a:pt x="747534" y="200914"/>
                  </a:lnTo>
                  <a:lnTo>
                    <a:pt x="749528" y="202895"/>
                  </a:lnTo>
                  <a:lnTo>
                    <a:pt x="749528" y="188671"/>
                  </a:lnTo>
                  <a:lnTo>
                    <a:pt x="745832" y="188671"/>
                  </a:lnTo>
                  <a:lnTo>
                    <a:pt x="745832" y="12242"/>
                  </a:lnTo>
                  <a:lnTo>
                    <a:pt x="769835" y="12242"/>
                  </a:lnTo>
                  <a:lnTo>
                    <a:pt x="769835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0" name="Imagen 369">
            <a:extLst>
              <a:ext uri="{FF2B5EF4-FFF2-40B4-BE49-F238E27FC236}">
                <a16:creationId xmlns:a16="http://schemas.microsoft.com/office/drawing/2014/main" xmlns="" id="{21247A43-D46E-F20A-6E06-16516BEC1F56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sp>
        <p:nvSpPr>
          <p:cNvPr id="371" name="CuadroTexto 370">
            <a:extLst>
              <a:ext uri="{FF2B5EF4-FFF2-40B4-BE49-F238E27FC236}">
                <a16:creationId xmlns:a16="http://schemas.microsoft.com/office/drawing/2014/main" xmlns="" id="{3C80E6D0-D68F-D07C-6499-DDA99A608B8C}"/>
              </a:ext>
            </a:extLst>
          </p:cNvPr>
          <p:cNvSpPr txBox="1"/>
          <p:nvPr/>
        </p:nvSpPr>
        <p:spPr>
          <a:xfrm>
            <a:off x="1724195" y="1600200"/>
            <a:ext cx="4324010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MARCO NORMATIVO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376" name="Paralelogramo 375"/>
          <p:cNvSpPr/>
          <p:nvPr/>
        </p:nvSpPr>
        <p:spPr>
          <a:xfrm>
            <a:off x="2456979" y="2202638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011"/>
            <a:ext cx="1066981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1653" y="746151"/>
            <a:ext cx="937529" cy="2762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01608" y="569055"/>
            <a:ext cx="1023349" cy="486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45826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2212484" y="2840526"/>
            <a:ext cx="290195" cy="137795"/>
            <a:chOff x="2212484" y="2840526"/>
            <a:chExt cx="290195" cy="137795"/>
          </a:xfrm>
        </p:grpSpPr>
        <p:sp>
          <p:nvSpPr>
            <p:cNvPr id="22" name="object 22"/>
            <p:cNvSpPr/>
            <p:nvPr/>
          </p:nvSpPr>
          <p:spPr>
            <a:xfrm>
              <a:off x="2212479" y="2840532"/>
              <a:ext cx="76200" cy="106680"/>
            </a:xfrm>
            <a:custGeom>
              <a:avLst/>
              <a:gdLst/>
              <a:ahLst/>
              <a:cxnLst/>
              <a:rect l="l" t="t" r="r" b="b"/>
              <a:pathLst>
                <a:path w="76200" h="106680">
                  <a:moveTo>
                    <a:pt x="75590" y="90170"/>
                  </a:moveTo>
                  <a:lnTo>
                    <a:pt x="19824" y="90170"/>
                  </a:lnTo>
                  <a:lnTo>
                    <a:pt x="19824" y="0"/>
                  </a:lnTo>
                  <a:lnTo>
                    <a:pt x="0" y="0"/>
                  </a:lnTo>
                  <a:lnTo>
                    <a:pt x="0" y="90170"/>
                  </a:lnTo>
                  <a:lnTo>
                    <a:pt x="0" y="106680"/>
                  </a:lnTo>
                  <a:lnTo>
                    <a:pt x="75590" y="106680"/>
                  </a:lnTo>
                  <a:lnTo>
                    <a:pt x="75590" y="9017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9719" y="2864910"/>
              <a:ext cx="192938" cy="112928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2580366" y="2834125"/>
            <a:ext cx="203200" cy="114300"/>
            <a:chOff x="2580366" y="2834125"/>
            <a:chExt cx="203200" cy="114300"/>
          </a:xfrm>
        </p:grpSpPr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0366" y="2834125"/>
              <a:ext cx="86258" cy="11414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00306" y="2864910"/>
              <a:ext cx="83210" cy="83362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2876169" y="2840532"/>
            <a:ext cx="350520" cy="137795"/>
            <a:chOff x="2876169" y="2840532"/>
            <a:chExt cx="350520" cy="137795"/>
          </a:xfrm>
        </p:grpSpPr>
        <p:sp>
          <p:nvSpPr>
            <p:cNvPr id="28" name="object 28"/>
            <p:cNvSpPr/>
            <p:nvPr/>
          </p:nvSpPr>
          <p:spPr>
            <a:xfrm>
              <a:off x="2876169" y="2840532"/>
              <a:ext cx="20320" cy="106680"/>
            </a:xfrm>
            <a:custGeom>
              <a:avLst/>
              <a:gdLst/>
              <a:ahLst/>
              <a:cxnLst/>
              <a:rect l="l" t="t" r="r" b="b"/>
              <a:pathLst>
                <a:path w="20319" h="106680">
                  <a:moveTo>
                    <a:pt x="19824" y="0"/>
                  </a:moveTo>
                  <a:lnTo>
                    <a:pt x="0" y="0"/>
                  </a:lnTo>
                  <a:lnTo>
                    <a:pt x="0" y="106679"/>
                  </a:lnTo>
                  <a:lnTo>
                    <a:pt x="19824" y="106679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38195" y="2864910"/>
              <a:ext cx="80162" cy="8229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51265" y="2864909"/>
              <a:ext cx="87477" cy="11292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178987" y="2864910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18135" y="914"/>
                  </a:moveTo>
                  <a:lnTo>
                    <a:pt x="0" y="914"/>
                  </a:lnTo>
                  <a:lnTo>
                    <a:pt x="0" y="82296"/>
                  </a:lnTo>
                  <a:lnTo>
                    <a:pt x="19050" y="82296"/>
                  </a:lnTo>
                  <a:lnTo>
                    <a:pt x="19050" y="34493"/>
                  </a:lnTo>
                  <a:lnTo>
                    <a:pt x="21183" y="28219"/>
                  </a:lnTo>
                  <a:lnTo>
                    <a:pt x="26144" y="23317"/>
                  </a:lnTo>
                  <a:lnTo>
                    <a:pt x="18135" y="23317"/>
                  </a:lnTo>
                  <a:lnTo>
                    <a:pt x="16002" y="16764"/>
                  </a:lnTo>
                  <a:lnTo>
                    <a:pt x="18135" y="11938"/>
                  </a:lnTo>
                  <a:lnTo>
                    <a:pt x="18135" y="914"/>
                  </a:lnTo>
                  <a:close/>
                </a:path>
                <a:path w="47625" h="82550">
                  <a:moveTo>
                    <a:pt x="18135" y="11938"/>
                  </a:moveTo>
                  <a:lnTo>
                    <a:pt x="16002" y="16764"/>
                  </a:lnTo>
                  <a:lnTo>
                    <a:pt x="18135" y="23317"/>
                  </a:lnTo>
                  <a:lnTo>
                    <a:pt x="18135" y="11938"/>
                  </a:lnTo>
                  <a:close/>
                </a:path>
                <a:path w="47625" h="82550">
                  <a:moveTo>
                    <a:pt x="47091" y="0"/>
                  </a:moveTo>
                  <a:lnTo>
                    <a:pt x="39268" y="0"/>
                  </a:lnTo>
                  <a:lnTo>
                    <a:pt x="32727" y="1422"/>
                  </a:lnTo>
                  <a:lnTo>
                    <a:pt x="22275" y="7112"/>
                  </a:lnTo>
                  <a:lnTo>
                    <a:pt x="18427" y="11277"/>
                  </a:lnTo>
                  <a:lnTo>
                    <a:pt x="18135" y="11938"/>
                  </a:lnTo>
                  <a:lnTo>
                    <a:pt x="18135" y="23317"/>
                  </a:lnTo>
                  <a:lnTo>
                    <a:pt x="26144" y="23317"/>
                  </a:lnTo>
                  <a:lnTo>
                    <a:pt x="29718" y="19786"/>
                  </a:lnTo>
                  <a:lnTo>
                    <a:pt x="35100" y="17805"/>
                  </a:lnTo>
                  <a:lnTo>
                    <a:pt x="47091" y="17805"/>
                  </a:lnTo>
                  <a:lnTo>
                    <a:pt x="47091" y="0"/>
                  </a:lnTo>
                  <a:close/>
                </a:path>
                <a:path w="47625" h="82550">
                  <a:moveTo>
                    <a:pt x="47091" y="17805"/>
                  </a:moveTo>
                  <a:lnTo>
                    <a:pt x="45516" y="17805"/>
                  </a:lnTo>
                  <a:lnTo>
                    <a:pt x="46278" y="17932"/>
                  </a:lnTo>
                  <a:lnTo>
                    <a:pt x="47091" y="18135"/>
                  </a:lnTo>
                  <a:lnTo>
                    <a:pt x="47091" y="17805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3250003" y="2864907"/>
            <a:ext cx="386080" cy="83820"/>
            <a:chOff x="3250003" y="2864907"/>
            <a:chExt cx="386080" cy="83820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57443" y="2864910"/>
              <a:ext cx="71323" cy="8336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50003" y="2864910"/>
              <a:ext cx="83210" cy="8336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53751" y="2864907"/>
              <a:ext cx="86715" cy="8336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64699" y="2864910"/>
              <a:ext cx="71323" cy="83362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2207456" y="3113218"/>
            <a:ext cx="438150" cy="138430"/>
            <a:chOff x="2207456" y="3113218"/>
            <a:chExt cx="438150" cy="138430"/>
          </a:xfrm>
        </p:grpSpPr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07456" y="3118401"/>
              <a:ext cx="213048" cy="13320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48994" y="3145224"/>
              <a:ext cx="79413" cy="8244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61916" y="3113218"/>
              <a:ext cx="83210" cy="114452"/>
            </a:xfrm>
            <a:prstGeom prst="rect">
              <a:avLst/>
            </a:prstGeom>
          </p:spPr>
        </p:pic>
      </p:grpSp>
      <p:grpSp>
        <p:nvGrpSpPr>
          <p:cNvPr id="41" name="object 41"/>
          <p:cNvGrpSpPr/>
          <p:nvPr/>
        </p:nvGrpSpPr>
        <p:grpSpPr>
          <a:xfrm>
            <a:off x="2729254" y="3118402"/>
            <a:ext cx="274955" cy="109855"/>
            <a:chOff x="2729254" y="3118402"/>
            <a:chExt cx="274955" cy="109855"/>
          </a:xfrm>
        </p:grpSpPr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29254" y="3144310"/>
              <a:ext cx="83210" cy="8336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836693" y="3118402"/>
              <a:ext cx="167500" cy="109270"/>
            </a:xfrm>
            <a:prstGeom prst="rect">
              <a:avLst/>
            </a:prstGeom>
          </p:spPr>
        </p:pic>
      </p:grpSp>
      <p:pic>
        <p:nvPicPr>
          <p:cNvPr id="44" name="object 4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212479" y="3388347"/>
            <a:ext cx="1104737" cy="118725"/>
          </a:xfrm>
          <a:prstGeom prst="rect">
            <a:avLst/>
          </a:prstGeom>
        </p:spPr>
      </p:pic>
      <p:grpSp>
        <p:nvGrpSpPr>
          <p:cNvPr id="45" name="object 45"/>
          <p:cNvGrpSpPr/>
          <p:nvPr/>
        </p:nvGrpSpPr>
        <p:grpSpPr>
          <a:xfrm>
            <a:off x="2207456" y="3678728"/>
            <a:ext cx="325120" cy="132080"/>
            <a:chOff x="2207456" y="3678728"/>
            <a:chExt cx="325120" cy="132080"/>
          </a:xfrm>
        </p:grpSpPr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07456" y="3703111"/>
              <a:ext cx="78485" cy="10728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16261" y="3678728"/>
              <a:ext cx="104851" cy="10667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448862" y="3703110"/>
              <a:ext cx="83210" cy="83362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2616184" y="3672018"/>
            <a:ext cx="556895" cy="114935"/>
            <a:chOff x="2616184" y="3672018"/>
            <a:chExt cx="556895" cy="114935"/>
          </a:xfrm>
        </p:grpSpPr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16184" y="3672325"/>
              <a:ext cx="86258" cy="11414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36120" y="3672018"/>
              <a:ext cx="86715" cy="11445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56377" y="3703110"/>
              <a:ext cx="80162" cy="8229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969452" y="3672325"/>
              <a:ext cx="86258" cy="11414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89380" y="3703110"/>
              <a:ext cx="83210" cy="83362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3263417" y="3672332"/>
            <a:ext cx="234950" cy="114300"/>
            <a:chOff x="3263417" y="3672332"/>
            <a:chExt cx="234950" cy="114300"/>
          </a:xfrm>
        </p:grpSpPr>
        <p:sp>
          <p:nvSpPr>
            <p:cNvPr id="56" name="object 56"/>
            <p:cNvSpPr/>
            <p:nvPr/>
          </p:nvSpPr>
          <p:spPr>
            <a:xfrm>
              <a:off x="3263417" y="3672332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4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315999" y="3703107"/>
              <a:ext cx="86715" cy="8336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426946" y="3703110"/>
              <a:ext cx="71323" cy="83362"/>
            </a:xfrm>
            <a:prstGeom prst="rect">
              <a:avLst/>
            </a:prstGeom>
          </p:spPr>
        </p:pic>
      </p:grpSp>
      <p:grpSp>
        <p:nvGrpSpPr>
          <p:cNvPr id="59" name="object 59"/>
          <p:cNvGrpSpPr/>
          <p:nvPr/>
        </p:nvGrpSpPr>
        <p:grpSpPr>
          <a:xfrm>
            <a:off x="3580552" y="3667747"/>
            <a:ext cx="685800" cy="118745"/>
            <a:chOff x="3580552" y="3667747"/>
            <a:chExt cx="685800" cy="118745"/>
          </a:xfrm>
        </p:grpSpPr>
        <p:pic>
          <p:nvPicPr>
            <p:cNvPr id="60" name="object 6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80552" y="3703108"/>
              <a:ext cx="86715" cy="8336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700800" y="3672323"/>
              <a:ext cx="86410" cy="11414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3809746" y="3667747"/>
              <a:ext cx="113030" cy="118745"/>
            </a:xfrm>
            <a:custGeom>
              <a:avLst/>
              <a:gdLst/>
              <a:ahLst/>
              <a:cxnLst/>
              <a:rect l="l" t="t" r="r" b="b"/>
              <a:pathLst>
                <a:path w="113029" h="118745">
                  <a:moveTo>
                    <a:pt x="59740" y="113245"/>
                  </a:moveTo>
                  <a:lnTo>
                    <a:pt x="55740" y="103035"/>
                  </a:lnTo>
                  <a:lnTo>
                    <a:pt x="54419" y="99682"/>
                  </a:lnTo>
                  <a:lnTo>
                    <a:pt x="53581" y="100342"/>
                  </a:lnTo>
                  <a:lnTo>
                    <a:pt x="51409" y="101968"/>
                  </a:lnTo>
                  <a:lnTo>
                    <a:pt x="48018" y="103035"/>
                  </a:lnTo>
                  <a:lnTo>
                    <a:pt x="40182" y="103035"/>
                  </a:lnTo>
                  <a:lnTo>
                    <a:pt x="37426" y="101968"/>
                  </a:lnTo>
                  <a:lnTo>
                    <a:pt x="33451" y="97701"/>
                  </a:lnTo>
                  <a:lnTo>
                    <a:pt x="32473" y="94703"/>
                  </a:lnTo>
                  <a:lnTo>
                    <a:pt x="32473" y="51523"/>
                  </a:lnTo>
                  <a:lnTo>
                    <a:pt x="54254" y="51523"/>
                  </a:lnTo>
                  <a:lnTo>
                    <a:pt x="54254" y="36283"/>
                  </a:lnTo>
                  <a:lnTo>
                    <a:pt x="32473" y="36283"/>
                  </a:lnTo>
                  <a:lnTo>
                    <a:pt x="32473" y="18300"/>
                  </a:lnTo>
                  <a:lnTo>
                    <a:pt x="13423" y="18300"/>
                  </a:lnTo>
                  <a:lnTo>
                    <a:pt x="13423" y="36283"/>
                  </a:lnTo>
                  <a:lnTo>
                    <a:pt x="0" y="36283"/>
                  </a:lnTo>
                  <a:lnTo>
                    <a:pt x="0" y="51523"/>
                  </a:lnTo>
                  <a:lnTo>
                    <a:pt x="13423" y="51523"/>
                  </a:lnTo>
                  <a:lnTo>
                    <a:pt x="13423" y="100342"/>
                  </a:lnTo>
                  <a:lnTo>
                    <a:pt x="15849" y="107175"/>
                  </a:lnTo>
                  <a:lnTo>
                    <a:pt x="24193" y="115074"/>
                  </a:lnTo>
                  <a:lnTo>
                    <a:pt x="25692" y="116446"/>
                  </a:lnTo>
                  <a:lnTo>
                    <a:pt x="32524" y="118732"/>
                  </a:lnTo>
                  <a:lnTo>
                    <a:pt x="44907" y="118732"/>
                  </a:lnTo>
                  <a:lnTo>
                    <a:pt x="48260" y="118275"/>
                  </a:lnTo>
                  <a:lnTo>
                    <a:pt x="54775" y="116446"/>
                  </a:lnTo>
                  <a:lnTo>
                    <a:pt x="57518" y="115074"/>
                  </a:lnTo>
                  <a:lnTo>
                    <a:pt x="59740" y="113245"/>
                  </a:lnTo>
                  <a:close/>
                </a:path>
                <a:path w="113029" h="118745">
                  <a:moveTo>
                    <a:pt x="109740" y="36271"/>
                  </a:moveTo>
                  <a:lnTo>
                    <a:pt x="90690" y="36271"/>
                  </a:lnTo>
                  <a:lnTo>
                    <a:pt x="90690" y="117652"/>
                  </a:lnTo>
                  <a:lnTo>
                    <a:pt x="109740" y="117652"/>
                  </a:lnTo>
                  <a:lnTo>
                    <a:pt x="109740" y="36271"/>
                  </a:lnTo>
                  <a:close/>
                </a:path>
                <a:path w="113029" h="118745">
                  <a:moveTo>
                    <a:pt x="112496" y="7835"/>
                  </a:moveTo>
                  <a:lnTo>
                    <a:pt x="111455" y="5461"/>
                  </a:lnTo>
                  <a:lnTo>
                    <a:pt x="111353" y="5207"/>
                  </a:lnTo>
                  <a:lnTo>
                    <a:pt x="106819" y="1104"/>
                  </a:lnTo>
                  <a:lnTo>
                    <a:pt x="103835" y="0"/>
                  </a:lnTo>
                  <a:lnTo>
                    <a:pt x="96748" y="0"/>
                  </a:lnTo>
                  <a:lnTo>
                    <a:pt x="93814" y="1104"/>
                  </a:lnTo>
                  <a:lnTo>
                    <a:pt x="89255" y="5461"/>
                  </a:lnTo>
                  <a:lnTo>
                    <a:pt x="88099" y="8178"/>
                  </a:lnTo>
                  <a:lnTo>
                    <a:pt x="88099" y="14592"/>
                  </a:lnTo>
                  <a:lnTo>
                    <a:pt x="89192" y="17145"/>
                  </a:lnTo>
                  <a:lnTo>
                    <a:pt x="89255" y="17284"/>
                  </a:lnTo>
                  <a:lnTo>
                    <a:pt x="93814" y="21755"/>
                  </a:lnTo>
                  <a:lnTo>
                    <a:pt x="96748" y="22872"/>
                  </a:lnTo>
                  <a:lnTo>
                    <a:pt x="103962" y="22872"/>
                  </a:lnTo>
                  <a:lnTo>
                    <a:pt x="106781" y="21755"/>
                  </a:lnTo>
                  <a:lnTo>
                    <a:pt x="111379" y="17145"/>
                  </a:lnTo>
                  <a:lnTo>
                    <a:pt x="112382" y="14592"/>
                  </a:lnTo>
                  <a:lnTo>
                    <a:pt x="112496" y="783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952999" y="3703110"/>
              <a:ext cx="83223" cy="83362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069754" y="3703110"/>
              <a:ext cx="80149" cy="8229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82814" y="3703110"/>
              <a:ext cx="83223" cy="83362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4350147" y="3672332"/>
            <a:ext cx="135890" cy="114300"/>
            <a:chOff x="4350147" y="3672332"/>
            <a:chExt cx="135890" cy="114300"/>
          </a:xfrm>
        </p:grpSpPr>
        <p:pic>
          <p:nvPicPr>
            <p:cNvPr id="67" name="object 6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350147" y="3703110"/>
              <a:ext cx="83223" cy="8336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4466882" y="3672332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4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9" name="object 69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4576759" y="3667747"/>
            <a:ext cx="902972" cy="148290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2204873" y="3947147"/>
            <a:ext cx="432434" cy="119380"/>
            <a:chOff x="2204873" y="3947147"/>
            <a:chExt cx="432434" cy="119380"/>
          </a:xfrm>
        </p:grpSpPr>
        <p:pic>
          <p:nvPicPr>
            <p:cNvPr id="71" name="object 7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204873" y="3956603"/>
              <a:ext cx="99352" cy="109727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2332736" y="3947147"/>
              <a:ext cx="24765" cy="118110"/>
            </a:xfrm>
            <a:custGeom>
              <a:avLst/>
              <a:gdLst/>
              <a:ahLst/>
              <a:cxnLst/>
              <a:rect l="l" t="t" r="r" b="b"/>
              <a:pathLst>
                <a:path w="24764" h="118110">
                  <a:moveTo>
                    <a:pt x="21640" y="36271"/>
                  </a:moveTo>
                  <a:lnTo>
                    <a:pt x="2590" y="36271"/>
                  </a:lnTo>
                  <a:lnTo>
                    <a:pt x="2590" y="117652"/>
                  </a:lnTo>
                  <a:lnTo>
                    <a:pt x="21640" y="117652"/>
                  </a:lnTo>
                  <a:lnTo>
                    <a:pt x="21640" y="36271"/>
                  </a:lnTo>
                  <a:close/>
                </a:path>
                <a:path w="24764" h="118110">
                  <a:moveTo>
                    <a:pt x="15735" y="0"/>
                  </a:moveTo>
                  <a:lnTo>
                    <a:pt x="8636" y="0"/>
                  </a:lnTo>
                  <a:lnTo>
                    <a:pt x="5714" y="1104"/>
                  </a:lnTo>
                  <a:lnTo>
                    <a:pt x="1143" y="5461"/>
                  </a:lnTo>
                  <a:lnTo>
                    <a:pt x="0" y="8178"/>
                  </a:lnTo>
                  <a:lnTo>
                    <a:pt x="0" y="14592"/>
                  </a:lnTo>
                  <a:lnTo>
                    <a:pt x="1083" y="17145"/>
                  </a:lnTo>
                  <a:lnTo>
                    <a:pt x="1143" y="17284"/>
                  </a:lnTo>
                  <a:lnTo>
                    <a:pt x="5714" y="21755"/>
                  </a:lnTo>
                  <a:lnTo>
                    <a:pt x="8636" y="22872"/>
                  </a:lnTo>
                  <a:lnTo>
                    <a:pt x="15849" y="22872"/>
                  </a:lnTo>
                  <a:lnTo>
                    <a:pt x="18698" y="21755"/>
                  </a:lnTo>
                  <a:lnTo>
                    <a:pt x="23266" y="17145"/>
                  </a:lnTo>
                  <a:lnTo>
                    <a:pt x="24278" y="14592"/>
                  </a:lnTo>
                  <a:lnTo>
                    <a:pt x="24383" y="7835"/>
                  </a:lnTo>
                  <a:lnTo>
                    <a:pt x="23351" y="5461"/>
                  </a:lnTo>
                  <a:lnTo>
                    <a:pt x="23240" y="5207"/>
                  </a:lnTo>
                  <a:lnTo>
                    <a:pt x="18724" y="1104"/>
                  </a:lnTo>
                  <a:lnTo>
                    <a:pt x="1573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387901" y="3982510"/>
              <a:ext cx="78790" cy="8336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2497632" y="3951732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4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550203" y="3982508"/>
              <a:ext cx="86715" cy="83362"/>
            </a:xfrm>
            <a:prstGeom prst="rect">
              <a:avLst/>
            </a:prstGeom>
          </p:spPr>
        </p:pic>
      </p:grpSp>
      <p:pic>
        <p:nvPicPr>
          <p:cNvPr id="76" name="object 76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2727750" y="3947147"/>
            <a:ext cx="1365321" cy="147222"/>
          </a:xfrm>
          <a:prstGeom prst="rect">
            <a:avLst/>
          </a:prstGeom>
        </p:spPr>
      </p:pic>
      <p:grpSp>
        <p:nvGrpSpPr>
          <p:cNvPr id="77" name="object 77"/>
          <p:cNvGrpSpPr/>
          <p:nvPr/>
        </p:nvGrpSpPr>
        <p:grpSpPr>
          <a:xfrm>
            <a:off x="2207456" y="4230818"/>
            <a:ext cx="438150" cy="138430"/>
            <a:chOff x="2207456" y="4230818"/>
            <a:chExt cx="438150" cy="138430"/>
          </a:xfrm>
        </p:grpSpPr>
        <p:pic>
          <p:nvPicPr>
            <p:cNvPr id="78" name="object 7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07456" y="4236001"/>
              <a:ext cx="213048" cy="13320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448994" y="4262825"/>
              <a:ext cx="79413" cy="82448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61916" y="4230818"/>
              <a:ext cx="83210" cy="114452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2729254" y="4261910"/>
            <a:ext cx="179070" cy="83820"/>
            <a:chOff x="2729254" y="4261910"/>
            <a:chExt cx="179070" cy="83820"/>
          </a:xfrm>
        </p:grpSpPr>
        <p:pic>
          <p:nvPicPr>
            <p:cNvPr id="82" name="object 8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29254" y="4261910"/>
              <a:ext cx="83210" cy="8336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836693" y="4261910"/>
              <a:ext cx="71323" cy="83362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2990298" y="4231132"/>
            <a:ext cx="135890" cy="114300"/>
            <a:chOff x="2990298" y="4231132"/>
            <a:chExt cx="135890" cy="114300"/>
          </a:xfrm>
        </p:grpSpPr>
        <p:pic>
          <p:nvPicPr>
            <p:cNvPr id="85" name="object 8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90298" y="4261910"/>
              <a:ext cx="83210" cy="83362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3107042" y="4231132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4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7" name="object 87"/>
          <p:cNvGrpSpPr/>
          <p:nvPr/>
        </p:nvGrpSpPr>
        <p:grpSpPr>
          <a:xfrm>
            <a:off x="3216911" y="4226547"/>
            <a:ext cx="411480" cy="118745"/>
            <a:chOff x="3216911" y="4226547"/>
            <a:chExt cx="411480" cy="118745"/>
          </a:xfrm>
        </p:grpSpPr>
        <p:pic>
          <p:nvPicPr>
            <p:cNvPr id="88" name="object 8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216911" y="4261910"/>
              <a:ext cx="78790" cy="83362"/>
            </a:xfrm>
            <a:prstGeom prst="rect">
              <a:avLst/>
            </a:prstGeom>
          </p:spPr>
        </p:pic>
        <p:sp>
          <p:nvSpPr>
            <p:cNvPr id="89" name="object 89"/>
            <p:cNvSpPr/>
            <p:nvPr/>
          </p:nvSpPr>
          <p:spPr>
            <a:xfrm>
              <a:off x="3324059" y="4226547"/>
              <a:ext cx="24765" cy="118110"/>
            </a:xfrm>
            <a:custGeom>
              <a:avLst/>
              <a:gdLst/>
              <a:ahLst/>
              <a:cxnLst/>
              <a:rect l="l" t="t" r="r" b="b"/>
              <a:pathLst>
                <a:path w="24764" h="118110">
                  <a:moveTo>
                    <a:pt x="21640" y="36271"/>
                  </a:moveTo>
                  <a:lnTo>
                    <a:pt x="2590" y="36271"/>
                  </a:lnTo>
                  <a:lnTo>
                    <a:pt x="2590" y="117652"/>
                  </a:lnTo>
                  <a:lnTo>
                    <a:pt x="21640" y="117652"/>
                  </a:lnTo>
                  <a:lnTo>
                    <a:pt x="21640" y="36271"/>
                  </a:lnTo>
                  <a:close/>
                </a:path>
                <a:path w="24764" h="118110">
                  <a:moveTo>
                    <a:pt x="15735" y="0"/>
                  </a:moveTo>
                  <a:lnTo>
                    <a:pt x="8635" y="0"/>
                  </a:lnTo>
                  <a:lnTo>
                    <a:pt x="5714" y="1104"/>
                  </a:lnTo>
                  <a:lnTo>
                    <a:pt x="1142" y="5461"/>
                  </a:lnTo>
                  <a:lnTo>
                    <a:pt x="0" y="8178"/>
                  </a:lnTo>
                  <a:lnTo>
                    <a:pt x="0" y="14592"/>
                  </a:lnTo>
                  <a:lnTo>
                    <a:pt x="1083" y="17145"/>
                  </a:lnTo>
                  <a:lnTo>
                    <a:pt x="1142" y="17284"/>
                  </a:lnTo>
                  <a:lnTo>
                    <a:pt x="5714" y="21755"/>
                  </a:lnTo>
                  <a:lnTo>
                    <a:pt x="8635" y="22872"/>
                  </a:lnTo>
                  <a:lnTo>
                    <a:pt x="15849" y="22872"/>
                  </a:lnTo>
                  <a:lnTo>
                    <a:pt x="18686" y="21755"/>
                  </a:lnTo>
                  <a:lnTo>
                    <a:pt x="23266" y="17145"/>
                  </a:lnTo>
                  <a:lnTo>
                    <a:pt x="24278" y="14592"/>
                  </a:lnTo>
                  <a:lnTo>
                    <a:pt x="24383" y="7835"/>
                  </a:lnTo>
                  <a:lnTo>
                    <a:pt x="23351" y="5461"/>
                  </a:lnTo>
                  <a:lnTo>
                    <a:pt x="23240" y="5207"/>
                  </a:lnTo>
                  <a:lnTo>
                    <a:pt x="18724" y="1104"/>
                  </a:lnTo>
                  <a:lnTo>
                    <a:pt x="15735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79208" y="4261910"/>
              <a:ext cx="78790" cy="83362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3488943" y="4231132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4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541523" y="4261908"/>
              <a:ext cx="86715" cy="83362"/>
            </a:xfrm>
            <a:prstGeom prst="rect">
              <a:avLst/>
            </a:prstGeom>
          </p:spPr>
        </p:pic>
      </p:grpSp>
      <p:pic>
        <p:nvPicPr>
          <p:cNvPr id="93" name="object 9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3719069" y="4226547"/>
            <a:ext cx="1459657" cy="147222"/>
          </a:xfrm>
          <a:prstGeom prst="rect">
            <a:avLst/>
          </a:prstGeom>
        </p:spPr>
      </p:pic>
      <p:pic>
        <p:nvPicPr>
          <p:cNvPr id="94" name="object 94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2212479" y="4516928"/>
            <a:ext cx="1121959" cy="136240"/>
          </a:xfrm>
          <a:prstGeom prst="rect">
            <a:avLst/>
          </a:prstGeom>
        </p:spPr>
      </p:pic>
      <p:grpSp>
        <p:nvGrpSpPr>
          <p:cNvPr id="95" name="object 95"/>
          <p:cNvGrpSpPr/>
          <p:nvPr/>
        </p:nvGrpSpPr>
        <p:grpSpPr>
          <a:xfrm>
            <a:off x="3418566" y="4510525"/>
            <a:ext cx="203200" cy="114300"/>
            <a:chOff x="3418566" y="4510525"/>
            <a:chExt cx="203200" cy="114300"/>
          </a:xfrm>
        </p:grpSpPr>
        <p:pic>
          <p:nvPicPr>
            <p:cNvPr id="96" name="object 9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418566" y="4510525"/>
              <a:ext cx="86258" cy="114147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38494" y="4541310"/>
              <a:ext cx="83210" cy="83362"/>
            </a:xfrm>
            <a:prstGeom prst="rect">
              <a:avLst/>
            </a:prstGeom>
          </p:spPr>
        </p:pic>
      </p:grpSp>
      <p:grpSp>
        <p:nvGrpSpPr>
          <p:cNvPr id="98" name="object 98"/>
          <p:cNvGrpSpPr/>
          <p:nvPr/>
        </p:nvGrpSpPr>
        <p:grpSpPr>
          <a:xfrm>
            <a:off x="3714356" y="4516932"/>
            <a:ext cx="693420" cy="137795"/>
            <a:chOff x="3714356" y="4516932"/>
            <a:chExt cx="693420" cy="137795"/>
          </a:xfrm>
        </p:grpSpPr>
        <p:pic>
          <p:nvPicPr>
            <p:cNvPr id="99" name="object 9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714356" y="4516932"/>
              <a:ext cx="80010" cy="106667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822417" y="4541309"/>
              <a:ext cx="87464" cy="112928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3950146" y="4541310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18135" y="914"/>
                  </a:moveTo>
                  <a:lnTo>
                    <a:pt x="0" y="914"/>
                  </a:lnTo>
                  <a:lnTo>
                    <a:pt x="0" y="82296"/>
                  </a:lnTo>
                  <a:lnTo>
                    <a:pt x="19050" y="82296"/>
                  </a:lnTo>
                  <a:lnTo>
                    <a:pt x="19050" y="34493"/>
                  </a:lnTo>
                  <a:lnTo>
                    <a:pt x="21183" y="28219"/>
                  </a:lnTo>
                  <a:lnTo>
                    <a:pt x="26144" y="23317"/>
                  </a:lnTo>
                  <a:lnTo>
                    <a:pt x="18135" y="23317"/>
                  </a:lnTo>
                  <a:lnTo>
                    <a:pt x="16002" y="16764"/>
                  </a:lnTo>
                  <a:lnTo>
                    <a:pt x="18135" y="11938"/>
                  </a:lnTo>
                  <a:lnTo>
                    <a:pt x="18135" y="914"/>
                  </a:lnTo>
                  <a:close/>
                </a:path>
                <a:path w="47625" h="82550">
                  <a:moveTo>
                    <a:pt x="18135" y="11938"/>
                  </a:moveTo>
                  <a:lnTo>
                    <a:pt x="16002" y="16764"/>
                  </a:lnTo>
                  <a:lnTo>
                    <a:pt x="18135" y="23317"/>
                  </a:lnTo>
                  <a:lnTo>
                    <a:pt x="18135" y="11938"/>
                  </a:lnTo>
                  <a:close/>
                </a:path>
                <a:path w="47625" h="82550">
                  <a:moveTo>
                    <a:pt x="47078" y="0"/>
                  </a:moveTo>
                  <a:lnTo>
                    <a:pt x="39268" y="0"/>
                  </a:lnTo>
                  <a:lnTo>
                    <a:pt x="32715" y="1422"/>
                  </a:lnTo>
                  <a:lnTo>
                    <a:pt x="22275" y="7112"/>
                  </a:lnTo>
                  <a:lnTo>
                    <a:pt x="18427" y="11277"/>
                  </a:lnTo>
                  <a:lnTo>
                    <a:pt x="18135" y="11938"/>
                  </a:lnTo>
                  <a:lnTo>
                    <a:pt x="18135" y="23317"/>
                  </a:lnTo>
                  <a:lnTo>
                    <a:pt x="26144" y="23317"/>
                  </a:lnTo>
                  <a:lnTo>
                    <a:pt x="29718" y="19786"/>
                  </a:lnTo>
                  <a:lnTo>
                    <a:pt x="35100" y="17805"/>
                  </a:lnTo>
                  <a:lnTo>
                    <a:pt x="47078" y="17805"/>
                  </a:lnTo>
                  <a:lnTo>
                    <a:pt x="47078" y="0"/>
                  </a:lnTo>
                  <a:close/>
                </a:path>
                <a:path w="47625" h="82550">
                  <a:moveTo>
                    <a:pt x="47078" y="17805"/>
                  </a:moveTo>
                  <a:lnTo>
                    <a:pt x="45516" y="17805"/>
                  </a:lnTo>
                  <a:lnTo>
                    <a:pt x="46266" y="17932"/>
                  </a:lnTo>
                  <a:lnTo>
                    <a:pt x="47078" y="18135"/>
                  </a:lnTo>
                  <a:lnTo>
                    <a:pt x="47078" y="17805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021137" y="4541310"/>
              <a:ext cx="83223" cy="83362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128590" y="4541310"/>
              <a:ext cx="71310" cy="83362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224910" y="4541307"/>
              <a:ext cx="86715" cy="83362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335858" y="4541310"/>
              <a:ext cx="71310" cy="83362"/>
            </a:xfrm>
            <a:prstGeom prst="rect">
              <a:avLst/>
            </a:prstGeom>
          </p:spPr>
        </p:pic>
      </p:grpSp>
      <p:grpSp>
        <p:nvGrpSpPr>
          <p:cNvPr id="106" name="object 106"/>
          <p:cNvGrpSpPr/>
          <p:nvPr/>
        </p:nvGrpSpPr>
        <p:grpSpPr>
          <a:xfrm>
            <a:off x="2207456" y="4789618"/>
            <a:ext cx="438150" cy="138430"/>
            <a:chOff x="2207456" y="4789618"/>
            <a:chExt cx="438150" cy="138430"/>
          </a:xfrm>
        </p:grpSpPr>
        <p:pic>
          <p:nvPicPr>
            <p:cNvPr id="107" name="object 10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207456" y="4794801"/>
              <a:ext cx="213048" cy="133200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448994" y="4821625"/>
              <a:ext cx="79413" cy="8244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561916" y="4789618"/>
              <a:ext cx="83210" cy="114452"/>
            </a:xfrm>
            <a:prstGeom prst="rect">
              <a:avLst/>
            </a:prstGeom>
          </p:spPr>
        </p:pic>
      </p:grpSp>
      <p:grpSp>
        <p:nvGrpSpPr>
          <p:cNvPr id="110" name="object 110"/>
          <p:cNvGrpSpPr/>
          <p:nvPr/>
        </p:nvGrpSpPr>
        <p:grpSpPr>
          <a:xfrm>
            <a:off x="2729254" y="4794802"/>
            <a:ext cx="274955" cy="109855"/>
            <a:chOff x="2729254" y="4794802"/>
            <a:chExt cx="274955" cy="109855"/>
          </a:xfrm>
        </p:grpSpPr>
        <p:pic>
          <p:nvPicPr>
            <p:cNvPr id="111" name="object 11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29254" y="4820710"/>
              <a:ext cx="83210" cy="8336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836693" y="4794802"/>
              <a:ext cx="167500" cy="109270"/>
            </a:xfrm>
            <a:prstGeom prst="rect">
              <a:avLst/>
            </a:prstGeom>
          </p:spPr>
        </p:pic>
      </p:grpSp>
      <p:pic>
        <p:nvPicPr>
          <p:cNvPr id="113" name="object 113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2212479" y="5064759"/>
            <a:ext cx="1087517" cy="147209"/>
          </a:xfrm>
          <a:prstGeom prst="rect">
            <a:avLst/>
          </a:prstGeom>
        </p:spPr>
      </p:pic>
      <p:grpSp>
        <p:nvGrpSpPr>
          <p:cNvPr id="114" name="object 114"/>
          <p:cNvGrpSpPr/>
          <p:nvPr/>
        </p:nvGrpSpPr>
        <p:grpSpPr>
          <a:xfrm>
            <a:off x="2207456" y="5355122"/>
            <a:ext cx="479425" cy="132080"/>
            <a:chOff x="2207456" y="5355122"/>
            <a:chExt cx="479425" cy="132080"/>
          </a:xfrm>
        </p:grpSpPr>
        <p:pic>
          <p:nvPicPr>
            <p:cNvPr id="115" name="object 11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316261" y="5355122"/>
              <a:ext cx="89319" cy="106679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2207456" y="5379499"/>
              <a:ext cx="78485" cy="107302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432258" y="5379510"/>
              <a:ext cx="73901" cy="83362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2545786" y="5379510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18135" y="914"/>
                  </a:moveTo>
                  <a:lnTo>
                    <a:pt x="0" y="914"/>
                  </a:lnTo>
                  <a:lnTo>
                    <a:pt x="0" y="82296"/>
                  </a:lnTo>
                  <a:lnTo>
                    <a:pt x="19050" y="82296"/>
                  </a:lnTo>
                  <a:lnTo>
                    <a:pt x="19050" y="34493"/>
                  </a:lnTo>
                  <a:lnTo>
                    <a:pt x="21183" y="28219"/>
                  </a:lnTo>
                  <a:lnTo>
                    <a:pt x="26144" y="23317"/>
                  </a:lnTo>
                  <a:lnTo>
                    <a:pt x="18135" y="23317"/>
                  </a:lnTo>
                  <a:lnTo>
                    <a:pt x="16002" y="16764"/>
                  </a:lnTo>
                  <a:lnTo>
                    <a:pt x="18135" y="11938"/>
                  </a:lnTo>
                  <a:lnTo>
                    <a:pt x="18135" y="914"/>
                  </a:lnTo>
                  <a:close/>
                </a:path>
                <a:path w="47625" h="82550">
                  <a:moveTo>
                    <a:pt x="18135" y="11938"/>
                  </a:moveTo>
                  <a:lnTo>
                    <a:pt x="16002" y="16764"/>
                  </a:lnTo>
                  <a:lnTo>
                    <a:pt x="18135" y="23317"/>
                  </a:lnTo>
                  <a:lnTo>
                    <a:pt x="18135" y="11938"/>
                  </a:lnTo>
                  <a:close/>
                </a:path>
                <a:path w="47625" h="82550">
                  <a:moveTo>
                    <a:pt x="47091" y="0"/>
                  </a:moveTo>
                  <a:lnTo>
                    <a:pt x="39268" y="0"/>
                  </a:lnTo>
                  <a:lnTo>
                    <a:pt x="32727" y="1422"/>
                  </a:lnTo>
                  <a:lnTo>
                    <a:pt x="22275" y="7112"/>
                  </a:lnTo>
                  <a:lnTo>
                    <a:pt x="18427" y="11277"/>
                  </a:lnTo>
                  <a:lnTo>
                    <a:pt x="18135" y="11938"/>
                  </a:lnTo>
                  <a:lnTo>
                    <a:pt x="18135" y="23317"/>
                  </a:lnTo>
                  <a:lnTo>
                    <a:pt x="26144" y="23317"/>
                  </a:lnTo>
                  <a:lnTo>
                    <a:pt x="29718" y="19786"/>
                  </a:lnTo>
                  <a:lnTo>
                    <a:pt x="35100" y="17805"/>
                  </a:lnTo>
                  <a:lnTo>
                    <a:pt x="47091" y="17805"/>
                  </a:lnTo>
                  <a:lnTo>
                    <a:pt x="47091" y="0"/>
                  </a:lnTo>
                  <a:close/>
                </a:path>
                <a:path w="47625" h="82550">
                  <a:moveTo>
                    <a:pt x="47091" y="17805"/>
                  </a:moveTo>
                  <a:lnTo>
                    <a:pt x="45516" y="17805"/>
                  </a:lnTo>
                  <a:lnTo>
                    <a:pt x="46278" y="17932"/>
                  </a:lnTo>
                  <a:lnTo>
                    <a:pt x="47091" y="18135"/>
                  </a:lnTo>
                  <a:lnTo>
                    <a:pt x="47091" y="178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612688" y="5379510"/>
              <a:ext cx="73901" cy="83362"/>
            </a:xfrm>
            <a:prstGeom prst="rect">
              <a:avLst/>
            </a:prstGeom>
          </p:spPr>
        </p:pic>
      </p:grpSp>
      <p:grpSp>
        <p:nvGrpSpPr>
          <p:cNvPr id="120" name="object 120"/>
          <p:cNvGrpSpPr/>
          <p:nvPr/>
        </p:nvGrpSpPr>
        <p:grpSpPr>
          <a:xfrm>
            <a:off x="2776816" y="5348418"/>
            <a:ext cx="322580" cy="143510"/>
            <a:chOff x="2776816" y="5348418"/>
            <a:chExt cx="322580" cy="143510"/>
          </a:xfrm>
        </p:grpSpPr>
        <p:pic>
          <p:nvPicPr>
            <p:cNvPr id="121" name="object 121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776816" y="5379499"/>
              <a:ext cx="86258" cy="111874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902684" y="5380425"/>
              <a:ext cx="79413" cy="82448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015606" y="5348418"/>
              <a:ext cx="83210" cy="114452"/>
            </a:xfrm>
            <a:prstGeom prst="rect">
              <a:avLst/>
            </a:prstGeom>
          </p:spPr>
        </p:pic>
      </p:grpSp>
      <p:grpSp>
        <p:nvGrpSpPr>
          <p:cNvPr id="124" name="object 124"/>
          <p:cNvGrpSpPr/>
          <p:nvPr/>
        </p:nvGrpSpPr>
        <p:grpSpPr>
          <a:xfrm>
            <a:off x="3180350" y="5379510"/>
            <a:ext cx="179705" cy="83820"/>
            <a:chOff x="3180350" y="5379510"/>
            <a:chExt cx="179705" cy="83820"/>
          </a:xfrm>
        </p:grpSpPr>
        <p:pic>
          <p:nvPicPr>
            <p:cNvPr id="125" name="object 12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180350" y="5379510"/>
              <a:ext cx="71323" cy="83362"/>
            </a:xfrm>
            <a:prstGeom prst="rect">
              <a:avLst/>
            </a:prstGeom>
          </p:spPr>
        </p:pic>
        <p:pic>
          <p:nvPicPr>
            <p:cNvPr id="126" name="object 1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276668" y="5379510"/>
              <a:ext cx="83210" cy="83362"/>
            </a:xfrm>
            <a:prstGeom prst="rect">
              <a:avLst/>
            </a:prstGeom>
          </p:spPr>
        </p:pic>
      </p:grpSp>
      <p:pic>
        <p:nvPicPr>
          <p:cNvPr id="127" name="object 127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3443984" y="5353602"/>
            <a:ext cx="573189" cy="138841"/>
          </a:xfrm>
          <a:prstGeom prst="rect">
            <a:avLst/>
          </a:prstGeom>
        </p:spPr>
      </p:pic>
      <p:grpSp>
        <p:nvGrpSpPr>
          <p:cNvPr id="128" name="object 128"/>
          <p:cNvGrpSpPr/>
          <p:nvPr/>
        </p:nvGrpSpPr>
        <p:grpSpPr>
          <a:xfrm>
            <a:off x="2204873" y="5623559"/>
            <a:ext cx="1134110" cy="119380"/>
            <a:chOff x="2204873" y="5623559"/>
            <a:chExt cx="1134110" cy="119380"/>
          </a:xfrm>
        </p:grpSpPr>
        <p:pic>
          <p:nvPicPr>
            <p:cNvPr id="129" name="object 12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204873" y="5633003"/>
              <a:ext cx="99352" cy="109727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335326" y="5623559"/>
              <a:ext cx="1003545" cy="118713"/>
            </a:xfrm>
            <a:prstGeom prst="rect">
              <a:avLst/>
            </a:prstGeom>
          </p:spPr>
        </p:pic>
      </p:grpSp>
      <p:grpSp>
        <p:nvGrpSpPr>
          <p:cNvPr id="131" name="object 131"/>
          <p:cNvGrpSpPr/>
          <p:nvPr/>
        </p:nvGrpSpPr>
        <p:grpSpPr>
          <a:xfrm>
            <a:off x="3428922" y="5628119"/>
            <a:ext cx="255904" cy="114300"/>
            <a:chOff x="3428922" y="5628119"/>
            <a:chExt cx="255904" cy="114300"/>
          </a:xfrm>
        </p:grpSpPr>
        <p:pic>
          <p:nvPicPr>
            <p:cNvPr id="132" name="object 1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428922" y="5628125"/>
              <a:ext cx="86258" cy="114147"/>
            </a:xfrm>
            <a:prstGeom prst="rect">
              <a:avLst/>
            </a:prstGeom>
          </p:spPr>
        </p:pic>
        <p:pic>
          <p:nvPicPr>
            <p:cNvPr id="133" name="object 1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48862" y="5658910"/>
              <a:ext cx="83210" cy="83362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3665600" y="5628119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4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5" name="object 135"/>
          <p:cNvGrpSpPr/>
          <p:nvPr/>
        </p:nvGrpSpPr>
        <p:grpSpPr>
          <a:xfrm>
            <a:off x="3775474" y="5641841"/>
            <a:ext cx="486409" cy="130175"/>
            <a:chOff x="3775474" y="5641841"/>
            <a:chExt cx="486409" cy="130175"/>
          </a:xfrm>
        </p:grpSpPr>
        <p:pic>
          <p:nvPicPr>
            <p:cNvPr id="136" name="object 13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775474" y="5658902"/>
              <a:ext cx="87477" cy="112941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897391" y="5658910"/>
              <a:ext cx="73913" cy="8336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001640" y="5658910"/>
              <a:ext cx="71310" cy="83362"/>
            </a:xfrm>
            <a:prstGeom prst="rect">
              <a:avLst/>
            </a:prstGeom>
          </p:spPr>
        </p:pic>
        <p:sp>
          <p:nvSpPr>
            <p:cNvPr id="139" name="object 139"/>
            <p:cNvSpPr/>
            <p:nvPr/>
          </p:nvSpPr>
          <p:spPr>
            <a:xfrm>
              <a:off x="4093836" y="5641841"/>
              <a:ext cx="60325" cy="100965"/>
            </a:xfrm>
            <a:custGeom>
              <a:avLst/>
              <a:gdLst/>
              <a:ahLst/>
              <a:cxnLst/>
              <a:rect l="l" t="t" r="r" b="b"/>
              <a:pathLst>
                <a:path w="60325" h="100964">
                  <a:moveTo>
                    <a:pt x="32473" y="0"/>
                  </a:moveTo>
                  <a:lnTo>
                    <a:pt x="13423" y="0"/>
                  </a:lnTo>
                  <a:lnTo>
                    <a:pt x="13423" y="82042"/>
                  </a:lnTo>
                  <a:lnTo>
                    <a:pt x="15849" y="88874"/>
                  </a:lnTo>
                  <a:lnTo>
                    <a:pt x="24183" y="96774"/>
                  </a:lnTo>
                  <a:lnTo>
                    <a:pt x="25679" y="98145"/>
                  </a:lnTo>
                  <a:lnTo>
                    <a:pt x="32524" y="100431"/>
                  </a:lnTo>
                  <a:lnTo>
                    <a:pt x="44894" y="100431"/>
                  </a:lnTo>
                  <a:lnTo>
                    <a:pt x="48247" y="99974"/>
                  </a:lnTo>
                  <a:lnTo>
                    <a:pt x="54775" y="98145"/>
                  </a:lnTo>
                  <a:lnTo>
                    <a:pt x="57505" y="96774"/>
                  </a:lnTo>
                  <a:lnTo>
                    <a:pt x="59728" y="94945"/>
                  </a:lnTo>
                  <a:lnTo>
                    <a:pt x="55722" y="84734"/>
                  </a:lnTo>
                  <a:lnTo>
                    <a:pt x="40182" y="84734"/>
                  </a:lnTo>
                  <a:lnTo>
                    <a:pt x="37414" y="83667"/>
                  </a:lnTo>
                  <a:lnTo>
                    <a:pt x="33439" y="79400"/>
                  </a:lnTo>
                  <a:lnTo>
                    <a:pt x="32473" y="76403"/>
                  </a:lnTo>
                  <a:lnTo>
                    <a:pt x="32473" y="0"/>
                  </a:lnTo>
                  <a:close/>
                </a:path>
                <a:path w="60325" h="100964">
                  <a:moveTo>
                    <a:pt x="54406" y="81381"/>
                  </a:moveTo>
                  <a:lnTo>
                    <a:pt x="53570" y="82042"/>
                  </a:lnTo>
                  <a:lnTo>
                    <a:pt x="51412" y="83667"/>
                  </a:lnTo>
                  <a:lnTo>
                    <a:pt x="48006" y="84734"/>
                  </a:lnTo>
                  <a:lnTo>
                    <a:pt x="55722" y="84734"/>
                  </a:lnTo>
                  <a:lnTo>
                    <a:pt x="54406" y="81381"/>
                  </a:lnTo>
                  <a:close/>
                </a:path>
                <a:path w="60325" h="100964">
                  <a:moveTo>
                    <a:pt x="13423" y="17983"/>
                  </a:moveTo>
                  <a:lnTo>
                    <a:pt x="0" y="17983"/>
                  </a:lnTo>
                  <a:lnTo>
                    <a:pt x="0" y="33223"/>
                  </a:lnTo>
                  <a:lnTo>
                    <a:pt x="13423" y="33223"/>
                  </a:lnTo>
                  <a:lnTo>
                    <a:pt x="13423" y="17983"/>
                  </a:lnTo>
                  <a:close/>
                </a:path>
                <a:path w="60325" h="100964">
                  <a:moveTo>
                    <a:pt x="54241" y="17983"/>
                  </a:moveTo>
                  <a:lnTo>
                    <a:pt x="32473" y="17983"/>
                  </a:lnTo>
                  <a:lnTo>
                    <a:pt x="32473" y="33223"/>
                  </a:lnTo>
                  <a:lnTo>
                    <a:pt x="54241" y="33223"/>
                  </a:lnTo>
                  <a:lnTo>
                    <a:pt x="54241" y="179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" name="object 14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175077" y="5658907"/>
              <a:ext cx="86715" cy="83362"/>
            </a:xfrm>
            <a:prstGeom prst="rect">
              <a:avLst/>
            </a:prstGeom>
          </p:spPr>
        </p:pic>
      </p:grpSp>
      <p:pic>
        <p:nvPicPr>
          <p:cNvPr id="141" name="object 141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2207456" y="5938299"/>
            <a:ext cx="78485" cy="107302"/>
          </a:xfrm>
          <a:prstGeom prst="rect">
            <a:avLst/>
          </a:prstGeom>
        </p:spPr>
      </p:pic>
      <p:grpSp>
        <p:nvGrpSpPr>
          <p:cNvPr id="142" name="object 142"/>
          <p:cNvGrpSpPr/>
          <p:nvPr/>
        </p:nvGrpSpPr>
        <p:grpSpPr>
          <a:xfrm>
            <a:off x="2316264" y="5913920"/>
            <a:ext cx="196215" cy="106680"/>
            <a:chOff x="2316264" y="5913920"/>
            <a:chExt cx="196215" cy="106680"/>
          </a:xfrm>
        </p:grpSpPr>
        <p:pic>
          <p:nvPicPr>
            <p:cNvPr id="143" name="object 143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431795" y="5938310"/>
              <a:ext cx="80162" cy="82296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316264" y="5913920"/>
              <a:ext cx="80009" cy="106679"/>
            </a:xfrm>
            <a:prstGeom prst="rect">
              <a:avLst/>
            </a:prstGeom>
          </p:spPr>
        </p:pic>
      </p:grpSp>
      <p:grpSp>
        <p:nvGrpSpPr>
          <p:cNvPr id="145" name="object 145"/>
          <p:cNvGrpSpPr/>
          <p:nvPr/>
        </p:nvGrpSpPr>
        <p:grpSpPr>
          <a:xfrm>
            <a:off x="2602005" y="5907218"/>
            <a:ext cx="322580" cy="143510"/>
            <a:chOff x="2602005" y="5907218"/>
            <a:chExt cx="322580" cy="143510"/>
          </a:xfrm>
        </p:grpSpPr>
        <p:pic>
          <p:nvPicPr>
            <p:cNvPr id="146" name="object 14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602005" y="5938299"/>
              <a:ext cx="86258" cy="111874"/>
            </a:xfrm>
            <a:prstGeom prst="rect">
              <a:avLst/>
            </a:prstGeom>
          </p:spPr>
        </p:pic>
        <p:pic>
          <p:nvPicPr>
            <p:cNvPr id="147" name="object 14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727873" y="5939225"/>
              <a:ext cx="79413" cy="82448"/>
            </a:xfrm>
            <a:prstGeom prst="rect">
              <a:avLst/>
            </a:prstGeom>
          </p:spPr>
        </p:pic>
        <p:pic>
          <p:nvPicPr>
            <p:cNvPr id="148" name="object 14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840807" y="5907218"/>
              <a:ext cx="83210" cy="114452"/>
            </a:xfrm>
            <a:prstGeom prst="rect">
              <a:avLst/>
            </a:prstGeom>
          </p:spPr>
        </p:pic>
      </p:grpSp>
      <p:grpSp>
        <p:nvGrpSpPr>
          <p:cNvPr id="149" name="object 149"/>
          <p:cNvGrpSpPr/>
          <p:nvPr/>
        </p:nvGrpSpPr>
        <p:grpSpPr>
          <a:xfrm>
            <a:off x="3005539" y="5938310"/>
            <a:ext cx="179705" cy="83820"/>
            <a:chOff x="3005539" y="5938310"/>
            <a:chExt cx="179705" cy="83820"/>
          </a:xfrm>
        </p:grpSpPr>
        <p:pic>
          <p:nvPicPr>
            <p:cNvPr id="150" name="object 15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005539" y="5938310"/>
              <a:ext cx="71323" cy="83362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101858" y="5938310"/>
              <a:ext cx="83210" cy="83362"/>
            </a:xfrm>
            <a:prstGeom prst="rect">
              <a:avLst/>
            </a:prstGeom>
          </p:spPr>
        </p:pic>
      </p:grpSp>
      <p:grpSp>
        <p:nvGrpSpPr>
          <p:cNvPr id="152" name="object 152"/>
          <p:cNvGrpSpPr/>
          <p:nvPr/>
        </p:nvGrpSpPr>
        <p:grpSpPr>
          <a:xfrm>
            <a:off x="3269186" y="5912402"/>
            <a:ext cx="573405" cy="139065"/>
            <a:chOff x="3269186" y="5912402"/>
            <a:chExt cx="573405" cy="139065"/>
          </a:xfrm>
        </p:grpSpPr>
        <p:pic>
          <p:nvPicPr>
            <p:cNvPr id="153" name="object 15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269186" y="5938302"/>
              <a:ext cx="87477" cy="112941"/>
            </a:xfrm>
            <a:prstGeom prst="rect">
              <a:avLst/>
            </a:prstGeom>
          </p:spPr>
        </p:pic>
        <p:pic>
          <p:nvPicPr>
            <p:cNvPr id="154" name="object 15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391120" y="5938310"/>
              <a:ext cx="73901" cy="83362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495344" y="5938310"/>
              <a:ext cx="71323" cy="83362"/>
            </a:xfrm>
            <a:prstGeom prst="rect">
              <a:avLst/>
            </a:prstGeom>
          </p:spPr>
        </p:pic>
        <p:sp>
          <p:nvSpPr>
            <p:cNvPr id="156" name="object 156"/>
            <p:cNvSpPr/>
            <p:nvPr/>
          </p:nvSpPr>
          <p:spPr>
            <a:xfrm>
              <a:off x="3587540" y="5921241"/>
              <a:ext cx="60325" cy="100965"/>
            </a:xfrm>
            <a:custGeom>
              <a:avLst/>
              <a:gdLst/>
              <a:ahLst/>
              <a:cxnLst/>
              <a:rect l="l" t="t" r="r" b="b"/>
              <a:pathLst>
                <a:path w="60325" h="100964">
                  <a:moveTo>
                    <a:pt x="32473" y="0"/>
                  </a:moveTo>
                  <a:lnTo>
                    <a:pt x="13423" y="0"/>
                  </a:lnTo>
                  <a:lnTo>
                    <a:pt x="13423" y="82042"/>
                  </a:lnTo>
                  <a:lnTo>
                    <a:pt x="15849" y="88874"/>
                  </a:lnTo>
                  <a:lnTo>
                    <a:pt x="24193" y="96774"/>
                  </a:lnTo>
                  <a:lnTo>
                    <a:pt x="25691" y="98145"/>
                  </a:lnTo>
                  <a:lnTo>
                    <a:pt x="32524" y="100431"/>
                  </a:lnTo>
                  <a:lnTo>
                    <a:pt x="44907" y="100431"/>
                  </a:lnTo>
                  <a:lnTo>
                    <a:pt x="48259" y="99974"/>
                  </a:lnTo>
                  <a:lnTo>
                    <a:pt x="54775" y="98145"/>
                  </a:lnTo>
                  <a:lnTo>
                    <a:pt x="57518" y="96774"/>
                  </a:lnTo>
                  <a:lnTo>
                    <a:pt x="59740" y="94945"/>
                  </a:lnTo>
                  <a:lnTo>
                    <a:pt x="55734" y="84734"/>
                  </a:lnTo>
                  <a:lnTo>
                    <a:pt x="40182" y="84734"/>
                  </a:lnTo>
                  <a:lnTo>
                    <a:pt x="37426" y="83667"/>
                  </a:lnTo>
                  <a:lnTo>
                    <a:pt x="33451" y="79400"/>
                  </a:lnTo>
                  <a:lnTo>
                    <a:pt x="32473" y="76403"/>
                  </a:lnTo>
                  <a:lnTo>
                    <a:pt x="32473" y="0"/>
                  </a:lnTo>
                  <a:close/>
                </a:path>
                <a:path w="60325" h="100964">
                  <a:moveTo>
                    <a:pt x="54419" y="81381"/>
                  </a:moveTo>
                  <a:lnTo>
                    <a:pt x="53578" y="82042"/>
                  </a:lnTo>
                  <a:lnTo>
                    <a:pt x="51413" y="83667"/>
                  </a:lnTo>
                  <a:lnTo>
                    <a:pt x="48018" y="84734"/>
                  </a:lnTo>
                  <a:lnTo>
                    <a:pt x="55734" y="84734"/>
                  </a:lnTo>
                  <a:lnTo>
                    <a:pt x="54419" y="81381"/>
                  </a:lnTo>
                  <a:close/>
                </a:path>
                <a:path w="60325" h="100964">
                  <a:moveTo>
                    <a:pt x="13423" y="17983"/>
                  </a:moveTo>
                  <a:lnTo>
                    <a:pt x="0" y="17983"/>
                  </a:lnTo>
                  <a:lnTo>
                    <a:pt x="0" y="33223"/>
                  </a:lnTo>
                  <a:lnTo>
                    <a:pt x="13423" y="33223"/>
                  </a:lnTo>
                  <a:lnTo>
                    <a:pt x="13423" y="17983"/>
                  </a:lnTo>
                  <a:close/>
                </a:path>
                <a:path w="60325" h="100964">
                  <a:moveTo>
                    <a:pt x="54254" y="17983"/>
                  </a:moveTo>
                  <a:lnTo>
                    <a:pt x="32473" y="17983"/>
                  </a:lnTo>
                  <a:lnTo>
                    <a:pt x="32473" y="33223"/>
                  </a:lnTo>
                  <a:lnTo>
                    <a:pt x="54254" y="33223"/>
                  </a:lnTo>
                  <a:lnTo>
                    <a:pt x="54254" y="179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7" name="object 15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3669553" y="5938310"/>
              <a:ext cx="73901" cy="83362"/>
            </a:xfrm>
            <a:prstGeom prst="rect">
              <a:avLst/>
            </a:prstGeom>
          </p:spPr>
        </p:pic>
        <p:pic>
          <p:nvPicPr>
            <p:cNvPr id="158" name="object 158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763729" y="5912402"/>
              <a:ext cx="78651" cy="109270"/>
            </a:xfrm>
            <a:prstGeom prst="rect">
              <a:avLst/>
            </a:prstGeom>
          </p:spPr>
        </p:pic>
      </p:grpSp>
      <p:grpSp>
        <p:nvGrpSpPr>
          <p:cNvPr id="159" name="object 159"/>
          <p:cNvGrpSpPr/>
          <p:nvPr/>
        </p:nvGrpSpPr>
        <p:grpSpPr>
          <a:xfrm>
            <a:off x="2204876" y="6182354"/>
            <a:ext cx="595630" cy="148590"/>
            <a:chOff x="2204876" y="6182354"/>
            <a:chExt cx="595630" cy="148590"/>
          </a:xfrm>
        </p:grpSpPr>
        <p:pic>
          <p:nvPicPr>
            <p:cNvPr id="160" name="object 16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204876" y="6191813"/>
              <a:ext cx="114896" cy="109715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354216" y="6182354"/>
              <a:ext cx="141414" cy="148285"/>
            </a:xfrm>
            <a:prstGeom prst="rect">
              <a:avLst/>
            </a:prstGeom>
          </p:spPr>
        </p:pic>
        <p:pic>
          <p:nvPicPr>
            <p:cNvPr id="162" name="object 16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26562" y="6217710"/>
              <a:ext cx="83210" cy="83362"/>
            </a:xfrm>
            <a:prstGeom prst="rect">
              <a:avLst/>
            </a:prstGeom>
          </p:spPr>
        </p:pic>
        <p:sp>
          <p:nvSpPr>
            <p:cNvPr id="163" name="object 163"/>
            <p:cNvSpPr/>
            <p:nvPr/>
          </p:nvSpPr>
          <p:spPr>
            <a:xfrm>
              <a:off x="2632473" y="6200641"/>
              <a:ext cx="60325" cy="100965"/>
            </a:xfrm>
            <a:custGeom>
              <a:avLst/>
              <a:gdLst/>
              <a:ahLst/>
              <a:cxnLst/>
              <a:rect l="l" t="t" r="r" b="b"/>
              <a:pathLst>
                <a:path w="60325" h="100964">
                  <a:moveTo>
                    <a:pt x="32473" y="0"/>
                  </a:moveTo>
                  <a:lnTo>
                    <a:pt x="13423" y="0"/>
                  </a:lnTo>
                  <a:lnTo>
                    <a:pt x="13423" y="82042"/>
                  </a:lnTo>
                  <a:lnTo>
                    <a:pt x="15849" y="88874"/>
                  </a:lnTo>
                  <a:lnTo>
                    <a:pt x="24193" y="96774"/>
                  </a:lnTo>
                  <a:lnTo>
                    <a:pt x="25691" y="98145"/>
                  </a:lnTo>
                  <a:lnTo>
                    <a:pt x="32524" y="100431"/>
                  </a:lnTo>
                  <a:lnTo>
                    <a:pt x="44907" y="100431"/>
                  </a:lnTo>
                  <a:lnTo>
                    <a:pt x="48259" y="99974"/>
                  </a:lnTo>
                  <a:lnTo>
                    <a:pt x="54775" y="98145"/>
                  </a:lnTo>
                  <a:lnTo>
                    <a:pt x="57518" y="96774"/>
                  </a:lnTo>
                  <a:lnTo>
                    <a:pt x="59740" y="94945"/>
                  </a:lnTo>
                  <a:lnTo>
                    <a:pt x="55734" y="84734"/>
                  </a:lnTo>
                  <a:lnTo>
                    <a:pt x="40182" y="84734"/>
                  </a:lnTo>
                  <a:lnTo>
                    <a:pt x="37426" y="83667"/>
                  </a:lnTo>
                  <a:lnTo>
                    <a:pt x="33451" y="79400"/>
                  </a:lnTo>
                  <a:lnTo>
                    <a:pt x="32473" y="76403"/>
                  </a:lnTo>
                  <a:lnTo>
                    <a:pt x="32473" y="0"/>
                  </a:lnTo>
                  <a:close/>
                </a:path>
                <a:path w="60325" h="100964">
                  <a:moveTo>
                    <a:pt x="54419" y="81381"/>
                  </a:moveTo>
                  <a:lnTo>
                    <a:pt x="53578" y="82042"/>
                  </a:lnTo>
                  <a:lnTo>
                    <a:pt x="51413" y="83667"/>
                  </a:lnTo>
                  <a:lnTo>
                    <a:pt x="48018" y="84734"/>
                  </a:lnTo>
                  <a:lnTo>
                    <a:pt x="55734" y="84734"/>
                  </a:lnTo>
                  <a:lnTo>
                    <a:pt x="54419" y="81381"/>
                  </a:lnTo>
                  <a:close/>
                </a:path>
                <a:path w="60325" h="100964">
                  <a:moveTo>
                    <a:pt x="13423" y="17983"/>
                  </a:moveTo>
                  <a:lnTo>
                    <a:pt x="0" y="17983"/>
                  </a:lnTo>
                  <a:lnTo>
                    <a:pt x="0" y="33223"/>
                  </a:lnTo>
                  <a:lnTo>
                    <a:pt x="13423" y="33223"/>
                  </a:lnTo>
                  <a:lnTo>
                    <a:pt x="13423" y="17983"/>
                  </a:lnTo>
                  <a:close/>
                </a:path>
                <a:path w="60325" h="100964">
                  <a:moveTo>
                    <a:pt x="54254" y="17983"/>
                  </a:moveTo>
                  <a:lnTo>
                    <a:pt x="32473" y="17983"/>
                  </a:lnTo>
                  <a:lnTo>
                    <a:pt x="32473" y="33223"/>
                  </a:lnTo>
                  <a:lnTo>
                    <a:pt x="54254" y="33223"/>
                  </a:lnTo>
                  <a:lnTo>
                    <a:pt x="54254" y="179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" name="object 16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713715" y="6217707"/>
              <a:ext cx="86715" cy="83362"/>
            </a:xfrm>
            <a:prstGeom prst="rect">
              <a:avLst/>
            </a:prstGeom>
          </p:spPr>
        </p:pic>
      </p:grpSp>
      <p:grpSp>
        <p:nvGrpSpPr>
          <p:cNvPr id="165" name="object 165"/>
          <p:cNvGrpSpPr/>
          <p:nvPr/>
        </p:nvGrpSpPr>
        <p:grpSpPr>
          <a:xfrm>
            <a:off x="2884558" y="6186919"/>
            <a:ext cx="255904" cy="114300"/>
            <a:chOff x="2884558" y="6186919"/>
            <a:chExt cx="255904" cy="114300"/>
          </a:xfrm>
        </p:grpSpPr>
        <p:pic>
          <p:nvPicPr>
            <p:cNvPr id="166" name="object 16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884558" y="6186925"/>
              <a:ext cx="86258" cy="114147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04487" y="6217710"/>
              <a:ext cx="83210" cy="83362"/>
            </a:xfrm>
            <a:prstGeom prst="rect">
              <a:avLst/>
            </a:prstGeom>
          </p:spPr>
        </p:pic>
        <p:sp>
          <p:nvSpPr>
            <p:cNvPr id="168" name="object 168"/>
            <p:cNvSpPr/>
            <p:nvPr/>
          </p:nvSpPr>
          <p:spPr>
            <a:xfrm>
              <a:off x="3121228" y="6186919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4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9" name="object 169"/>
          <p:cNvGrpSpPr/>
          <p:nvPr/>
        </p:nvGrpSpPr>
        <p:grpSpPr>
          <a:xfrm>
            <a:off x="3231099" y="6200641"/>
            <a:ext cx="486409" cy="130175"/>
            <a:chOff x="3231099" y="6200641"/>
            <a:chExt cx="486409" cy="130175"/>
          </a:xfrm>
        </p:grpSpPr>
        <p:pic>
          <p:nvPicPr>
            <p:cNvPr id="170" name="object 170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3231099" y="6217702"/>
              <a:ext cx="87477" cy="112941"/>
            </a:xfrm>
            <a:prstGeom prst="rect">
              <a:avLst/>
            </a:prstGeom>
          </p:spPr>
        </p:pic>
        <p:pic>
          <p:nvPicPr>
            <p:cNvPr id="171" name="object 17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353033" y="6217710"/>
              <a:ext cx="73901" cy="83362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457257" y="6217710"/>
              <a:ext cx="71323" cy="83362"/>
            </a:xfrm>
            <a:prstGeom prst="rect">
              <a:avLst/>
            </a:prstGeom>
          </p:spPr>
        </p:pic>
        <p:sp>
          <p:nvSpPr>
            <p:cNvPr id="173" name="object 173"/>
            <p:cNvSpPr/>
            <p:nvPr/>
          </p:nvSpPr>
          <p:spPr>
            <a:xfrm>
              <a:off x="3549453" y="6200641"/>
              <a:ext cx="60325" cy="100965"/>
            </a:xfrm>
            <a:custGeom>
              <a:avLst/>
              <a:gdLst/>
              <a:ahLst/>
              <a:cxnLst/>
              <a:rect l="l" t="t" r="r" b="b"/>
              <a:pathLst>
                <a:path w="60325" h="100964">
                  <a:moveTo>
                    <a:pt x="32473" y="0"/>
                  </a:moveTo>
                  <a:lnTo>
                    <a:pt x="13423" y="0"/>
                  </a:lnTo>
                  <a:lnTo>
                    <a:pt x="13423" y="82042"/>
                  </a:lnTo>
                  <a:lnTo>
                    <a:pt x="15849" y="88874"/>
                  </a:lnTo>
                  <a:lnTo>
                    <a:pt x="24193" y="96774"/>
                  </a:lnTo>
                  <a:lnTo>
                    <a:pt x="25691" y="98145"/>
                  </a:lnTo>
                  <a:lnTo>
                    <a:pt x="32524" y="100431"/>
                  </a:lnTo>
                  <a:lnTo>
                    <a:pt x="44907" y="100431"/>
                  </a:lnTo>
                  <a:lnTo>
                    <a:pt x="48259" y="99974"/>
                  </a:lnTo>
                  <a:lnTo>
                    <a:pt x="54775" y="98145"/>
                  </a:lnTo>
                  <a:lnTo>
                    <a:pt x="57518" y="96774"/>
                  </a:lnTo>
                  <a:lnTo>
                    <a:pt x="59740" y="94945"/>
                  </a:lnTo>
                  <a:lnTo>
                    <a:pt x="55734" y="84734"/>
                  </a:lnTo>
                  <a:lnTo>
                    <a:pt x="40182" y="84734"/>
                  </a:lnTo>
                  <a:lnTo>
                    <a:pt x="37426" y="83667"/>
                  </a:lnTo>
                  <a:lnTo>
                    <a:pt x="33451" y="79400"/>
                  </a:lnTo>
                  <a:lnTo>
                    <a:pt x="32473" y="76403"/>
                  </a:lnTo>
                  <a:lnTo>
                    <a:pt x="32473" y="0"/>
                  </a:lnTo>
                  <a:close/>
                </a:path>
                <a:path w="60325" h="100964">
                  <a:moveTo>
                    <a:pt x="54419" y="81381"/>
                  </a:moveTo>
                  <a:lnTo>
                    <a:pt x="53578" y="82042"/>
                  </a:lnTo>
                  <a:lnTo>
                    <a:pt x="51413" y="83667"/>
                  </a:lnTo>
                  <a:lnTo>
                    <a:pt x="48018" y="84734"/>
                  </a:lnTo>
                  <a:lnTo>
                    <a:pt x="55734" y="84734"/>
                  </a:lnTo>
                  <a:lnTo>
                    <a:pt x="54419" y="81381"/>
                  </a:lnTo>
                  <a:close/>
                </a:path>
                <a:path w="60325" h="100964">
                  <a:moveTo>
                    <a:pt x="13423" y="17983"/>
                  </a:moveTo>
                  <a:lnTo>
                    <a:pt x="0" y="17983"/>
                  </a:lnTo>
                  <a:lnTo>
                    <a:pt x="0" y="33223"/>
                  </a:lnTo>
                  <a:lnTo>
                    <a:pt x="13423" y="33223"/>
                  </a:lnTo>
                  <a:lnTo>
                    <a:pt x="13423" y="17983"/>
                  </a:lnTo>
                  <a:close/>
                </a:path>
                <a:path w="60325" h="100964">
                  <a:moveTo>
                    <a:pt x="54254" y="17983"/>
                  </a:moveTo>
                  <a:lnTo>
                    <a:pt x="32473" y="17983"/>
                  </a:lnTo>
                  <a:lnTo>
                    <a:pt x="32473" y="33223"/>
                  </a:lnTo>
                  <a:lnTo>
                    <a:pt x="54254" y="33223"/>
                  </a:lnTo>
                  <a:lnTo>
                    <a:pt x="54254" y="179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" name="object 174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3630696" y="6217707"/>
              <a:ext cx="86715" cy="83362"/>
            </a:xfrm>
            <a:prstGeom prst="rect">
              <a:avLst/>
            </a:prstGeom>
          </p:spPr>
        </p:pic>
      </p:grpSp>
      <p:grpSp>
        <p:nvGrpSpPr>
          <p:cNvPr id="175" name="object 175"/>
          <p:cNvGrpSpPr/>
          <p:nvPr/>
        </p:nvGrpSpPr>
        <p:grpSpPr>
          <a:xfrm>
            <a:off x="2207456" y="6461759"/>
            <a:ext cx="383540" cy="142875"/>
            <a:chOff x="2207456" y="6461759"/>
            <a:chExt cx="383540" cy="142875"/>
          </a:xfrm>
        </p:grpSpPr>
        <p:pic>
          <p:nvPicPr>
            <p:cNvPr id="176" name="object 176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207456" y="6471213"/>
              <a:ext cx="213048" cy="133187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448994" y="6498024"/>
              <a:ext cx="79413" cy="82448"/>
            </a:xfrm>
            <a:prstGeom prst="rect">
              <a:avLst/>
            </a:prstGeom>
          </p:spPr>
        </p:pic>
        <p:sp>
          <p:nvSpPr>
            <p:cNvPr id="178" name="object 178"/>
            <p:cNvSpPr/>
            <p:nvPr/>
          </p:nvSpPr>
          <p:spPr>
            <a:xfrm>
              <a:off x="2566035" y="6461759"/>
              <a:ext cx="24765" cy="118110"/>
            </a:xfrm>
            <a:custGeom>
              <a:avLst/>
              <a:gdLst/>
              <a:ahLst/>
              <a:cxnLst/>
              <a:rect l="l" t="t" r="r" b="b"/>
              <a:pathLst>
                <a:path w="24764" h="118109">
                  <a:moveTo>
                    <a:pt x="21640" y="36258"/>
                  </a:moveTo>
                  <a:lnTo>
                    <a:pt x="2590" y="36258"/>
                  </a:lnTo>
                  <a:lnTo>
                    <a:pt x="2590" y="117640"/>
                  </a:lnTo>
                  <a:lnTo>
                    <a:pt x="21640" y="117640"/>
                  </a:lnTo>
                  <a:lnTo>
                    <a:pt x="21640" y="36258"/>
                  </a:lnTo>
                  <a:close/>
                </a:path>
                <a:path w="24764" h="118109">
                  <a:moveTo>
                    <a:pt x="15747" y="0"/>
                  </a:moveTo>
                  <a:lnTo>
                    <a:pt x="8635" y="0"/>
                  </a:lnTo>
                  <a:lnTo>
                    <a:pt x="5714" y="1092"/>
                  </a:lnTo>
                  <a:lnTo>
                    <a:pt x="1142" y="5448"/>
                  </a:lnTo>
                  <a:lnTo>
                    <a:pt x="0" y="8166"/>
                  </a:lnTo>
                  <a:lnTo>
                    <a:pt x="0" y="14566"/>
                  </a:lnTo>
                  <a:lnTo>
                    <a:pt x="1142" y="17259"/>
                  </a:lnTo>
                  <a:lnTo>
                    <a:pt x="5714" y="21742"/>
                  </a:lnTo>
                  <a:lnTo>
                    <a:pt x="8635" y="22860"/>
                  </a:lnTo>
                  <a:lnTo>
                    <a:pt x="15849" y="22860"/>
                  </a:lnTo>
                  <a:lnTo>
                    <a:pt x="18730" y="21742"/>
                  </a:lnTo>
                  <a:lnTo>
                    <a:pt x="23142" y="17259"/>
                  </a:lnTo>
                  <a:lnTo>
                    <a:pt x="24287" y="14566"/>
                  </a:lnTo>
                  <a:lnTo>
                    <a:pt x="24383" y="7823"/>
                  </a:lnTo>
                  <a:lnTo>
                    <a:pt x="23346" y="5448"/>
                  </a:lnTo>
                  <a:lnTo>
                    <a:pt x="23240" y="5206"/>
                  </a:lnTo>
                  <a:lnTo>
                    <a:pt x="18724" y="1092"/>
                  </a:lnTo>
                  <a:lnTo>
                    <a:pt x="1574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9" name="object 179"/>
          <p:cNvGrpSpPr/>
          <p:nvPr/>
        </p:nvGrpSpPr>
        <p:grpSpPr>
          <a:xfrm>
            <a:off x="2621198" y="6466018"/>
            <a:ext cx="197485" cy="114935"/>
            <a:chOff x="2621198" y="6466018"/>
            <a:chExt cx="197485" cy="114935"/>
          </a:xfrm>
        </p:grpSpPr>
        <p:pic>
          <p:nvPicPr>
            <p:cNvPr id="180" name="object 180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2737947" y="6497110"/>
              <a:ext cx="80162" cy="82296"/>
            </a:xfrm>
            <a:prstGeom prst="rect">
              <a:avLst/>
            </a:prstGeom>
          </p:spPr>
        </p:pic>
        <p:pic>
          <p:nvPicPr>
            <p:cNvPr id="181" name="object 18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621198" y="6466018"/>
              <a:ext cx="83210" cy="114452"/>
            </a:xfrm>
            <a:prstGeom prst="rect">
              <a:avLst/>
            </a:prstGeom>
          </p:spPr>
        </p:pic>
      </p:grpSp>
      <p:grpSp>
        <p:nvGrpSpPr>
          <p:cNvPr id="182" name="object 182"/>
          <p:cNvGrpSpPr/>
          <p:nvPr/>
        </p:nvGrpSpPr>
        <p:grpSpPr>
          <a:xfrm>
            <a:off x="2914878" y="6466319"/>
            <a:ext cx="139700" cy="114300"/>
            <a:chOff x="2914878" y="6466319"/>
            <a:chExt cx="139700" cy="114300"/>
          </a:xfrm>
        </p:grpSpPr>
        <p:sp>
          <p:nvSpPr>
            <p:cNvPr id="183" name="object 183"/>
            <p:cNvSpPr/>
            <p:nvPr/>
          </p:nvSpPr>
          <p:spPr>
            <a:xfrm>
              <a:off x="2914878" y="6466319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5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2967442" y="6497107"/>
              <a:ext cx="86715" cy="83362"/>
            </a:xfrm>
            <a:prstGeom prst="rect">
              <a:avLst/>
            </a:prstGeom>
          </p:spPr>
        </p:pic>
      </p:grpSp>
      <p:pic>
        <p:nvPicPr>
          <p:cNvPr id="185" name="object 185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3138280" y="6497102"/>
            <a:ext cx="87477" cy="112941"/>
          </a:xfrm>
          <a:prstGeom prst="rect">
            <a:avLst/>
          </a:prstGeom>
        </p:spPr>
      </p:pic>
      <p:grpSp>
        <p:nvGrpSpPr>
          <p:cNvPr id="186" name="object 186"/>
          <p:cNvGrpSpPr/>
          <p:nvPr/>
        </p:nvGrpSpPr>
        <p:grpSpPr>
          <a:xfrm>
            <a:off x="3260214" y="6471202"/>
            <a:ext cx="451484" cy="109855"/>
            <a:chOff x="3260214" y="6471202"/>
            <a:chExt cx="451484" cy="109855"/>
          </a:xfrm>
        </p:grpSpPr>
        <p:pic>
          <p:nvPicPr>
            <p:cNvPr id="187" name="object 187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3364451" y="6497110"/>
              <a:ext cx="71323" cy="83362"/>
            </a:xfrm>
            <a:prstGeom prst="rect">
              <a:avLst/>
            </a:prstGeom>
          </p:spPr>
        </p:pic>
        <p:pic>
          <p:nvPicPr>
            <p:cNvPr id="188" name="object 18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3260214" y="6497110"/>
              <a:ext cx="73901" cy="83362"/>
            </a:xfrm>
            <a:prstGeom prst="rect">
              <a:avLst/>
            </a:prstGeom>
          </p:spPr>
        </p:pic>
        <p:sp>
          <p:nvSpPr>
            <p:cNvPr id="189" name="object 189"/>
            <p:cNvSpPr/>
            <p:nvPr/>
          </p:nvSpPr>
          <p:spPr>
            <a:xfrm>
              <a:off x="3456634" y="6480041"/>
              <a:ext cx="60325" cy="100965"/>
            </a:xfrm>
            <a:custGeom>
              <a:avLst/>
              <a:gdLst/>
              <a:ahLst/>
              <a:cxnLst/>
              <a:rect l="l" t="t" r="r" b="b"/>
              <a:pathLst>
                <a:path w="60325" h="100965">
                  <a:moveTo>
                    <a:pt x="32473" y="0"/>
                  </a:moveTo>
                  <a:lnTo>
                    <a:pt x="13423" y="0"/>
                  </a:lnTo>
                  <a:lnTo>
                    <a:pt x="13423" y="82042"/>
                  </a:lnTo>
                  <a:lnTo>
                    <a:pt x="15849" y="88874"/>
                  </a:lnTo>
                  <a:lnTo>
                    <a:pt x="24193" y="96774"/>
                  </a:lnTo>
                  <a:lnTo>
                    <a:pt x="25691" y="98145"/>
                  </a:lnTo>
                  <a:lnTo>
                    <a:pt x="32524" y="100431"/>
                  </a:lnTo>
                  <a:lnTo>
                    <a:pt x="44907" y="100431"/>
                  </a:lnTo>
                  <a:lnTo>
                    <a:pt x="48259" y="99974"/>
                  </a:lnTo>
                  <a:lnTo>
                    <a:pt x="54775" y="98145"/>
                  </a:lnTo>
                  <a:lnTo>
                    <a:pt x="57518" y="96774"/>
                  </a:lnTo>
                  <a:lnTo>
                    <a:pt x="59740" y="94945"/>
                  </a:lnTo>
                  <a:lnTo>
                    <a:pt x="55734" y="84734"/>
                  </a:lnTo>
                  <a:lnTo>
                    <a:pt x="40182" y="84734"/>
                  </a:lnTo>
                  <a:lnTo>
                    <a:pt x="37426" y="83667"/>
                  </a:lnTo>
                  <a:lnTo>
                    <a:pt x="33451" y="79400"/>
                  </a:lnTo>
                  <a:lnTo>
                    <a:pt x="32473" y="76403"/>
                  </a:lnTo>
                  <a:lnTo>
                    <a:pt x="32473" y="0"/>
                  </a:lnTo>
                  <a:close/>
                </a:path>
                <a:path w="60325" h="100965">
                  <a:moveTo>
                    <a:pt x="54419" y="81381"/>
                  </a:moveTo>
                  <a:lnTo>
                    <a:pt x="53578" y="82042"/>
                  </a:lnTo>
                  <a:lnTo>
                    <a:pt x="51413" y="83667"/>
                  </a:lnTo>
                  <a:lnTo>
                    <a:pt x="48018" y="84734"/>
                  </a:lnTo>
                  <a:lnTo>
                    <a:pt x="55734" y="84734"/>
                  </a:lnTo>
                  <a:lnTo>
                    <a:pt x="54419" y="81381"/>
                  </a:lnTo>
                  <a:close/>
                </a:path>
                <a:path w="60325" h="100965">
                  <a:moveTo>
                    <a:pt x="13423" y="17983"/>
                  </a:moveTo>
                  <a:lnTo>
                    <a:pt x="0" y="17983"/>
                  </a:lnTo>
                  <a:lnTo>
                    <a:pt x="0" y="33223"/>
                  </a:lnTo>
                  <a:lnTo>
                    <a:pt x="13423" y="33223"/>
                  </a:lnTo>
                  <a:lnTo>
                    <a:pt x="13423" y="17983"/>
                  </a:lnTo>
                  <a:close/>
                </a:path>
                <a:path w="60325" h="100965">
                  <a:moveTo>
                    <a:pt x="54254" y="17983"/>
                  </a:moveTo>
                  <a:lnTo>
                    <a:pt x="32473" y="17983"/>
                  </a:lnTo>
                  <a:lnTo>
                    <a:pt x="32473" y="33223"/>
                  </a:lnTo>
                  <a:lnTo>
                    <a:pt x="54254" y="33223"/>
                  </a:lnTo>
                  <a:lnTo>
                    <a:pt x="54254" y="1798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0" name="object 19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3538646" y="6497110"/>
              <a:ext cx="73901" cy="83362"/>
            </a:xfrm>
            <a:prstGeom prst="rect">
              <a:avLst/>
            </a:prstGeom>
          </p:spPr>
        </p:pic>
        <p:pic>
          <p:nvPicPr>
            <p:cNvPr id="191" name="object 19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3632823" y="6471202"/>
              <a:ext cx="78651" cy="109270"/>
            </a:xfrm>
            <a:prstGeom prst="rect">
              <a:avLst/>
            </a:prstGeom>
          </p:spPr>
        </p:pic>
      </p:grpSp>
      <p:grpSp>
        <p:nvGrpSpPr>
          <p:cNvPr id="192" name="object 192"/>
          <p:cNvGrpSpPr/>
          <p:nvPr/>
        </p:nvGrpSpPr>
        <p:grpSpPr>
          <a:xfrm>
            <a:off x="2204873" y="6741159"/>
            <a:ext cx="1134110" cy="119380"/>
            <a:chOff x="2204873" y="6741159"/>
            <a:chExt cx="1134110" cy="119380"/>
          </a:xfrm>
        </p:grpSpPr>
        <p:pic>
          <p:nvPicPr>
            <p:cNvPr id="193" name="object 19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204873" y="6750603"/>
              <a:ext cx="99352" cy="109727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2335326" y="6741159"/>
              <a:ext cx="1003545" cy="118713"/>
            </a:xfrm>
            <a:prstGeom prst="rect">
              <a:avLst/>
            </a:prstGeom>
          </p:spPr>
        </p:pic>
      </p:grpSp>
      <p:grpSp>
        <p:nvGrpSpPr>
          <p:cNvPr id="195" name="object 195"/>
          <p:cNvGrpSpPr/>
          <p:nvPr/>
        </p:nvGrpSpPr>
        <p:grpSpPr>
          <a:xfrm>
            <a:off x="3435626" y="6776508"/>
            <a:ext cx="280670" cy="112395"/>
            <a:chOff x="3435626" y="6776508"/>
            <a:chExt cx="280670" cy="112395"/>
          </a:xfrm>
        </p:grpSpPr>
        <p:pic>
          <p:nvPicPr>
            <p:cNvPr id="196" name="object 196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3435626" y="6776508"/>
              <a:ext cx="86410" cy="111861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548703" y="6776508"/>
              <a:ext cx="86715" cy="83362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3668953" y="6776510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18135" y="914"/>
                  </a:moveTo>
                  <a:lnTo>
                    <a:pt x="0" y="914"/>
                  </a:lnTo>
                  <a:lnTo>
                    <a:pt x="0" y="82296"/>
                  </a:lnTo>
                  <a:lnTo>
                    <a:pt x="19050" y="82296"/>
                  </a:lnTo>
                  <a:lnTo>
                    <a:pt x="19050" y="34493"/>
                  </a:lnTo>
                  <a:lnTo>
                    <a:pt x="21183" y="28219"/>
                  </a:lnTo>
                  <a:lnTo>
                    <a:pt x="26144" y="23317"/>
                  </a:lnTo>
                  <a:lnTo>
                    <a:pt x="18135" y="23317"/>
                  </a:lnTo>
                  <a:lnTo>
                    <a:pt x="16002" y="16764"/>
                  </a:lnTo>
                  <a:lnTo>
                    <a:pt x="18135" y="11938"/>
                  </a:lnTo>
                  <a:lnTo>
                    <a:pt x="18135" y="914"/>
                  </a:lnTo>
                  <a:close/>
                </a:path>
                <a:path w="47625" h="82550">
                  <a:moveTo>
                    <a:pt x="18135" y="11938"/>
                  </a:moveTo>
                  <a:lnTo>
                    <a:pt x="16002" y="16764"/>
                  </a:lnTo>
                  <a:lnTo>
                    <a:pt x="18135" y="23317"/>
                  </a:lnTo>
                  <a:lnTo>
                    <a:pt x="18135" y="11938"/>
                  </a:lnTo>
                  <a:close/>
                </a:path>
                <a:path w="47625" h="82550">
                  <a:moveTo>
                    <a:pt x="47091" y="0"/>
                  </a:moveTo>
                  <a:lnTo>
                    <a:pt x="39268" y="0"/>
                  </a:lnTo>
                  <a:lnTo>
                    <a:pt x="32727" y="1422"/>
                  </a:lnTo>
                  <a:lnTo>
                    <a:pt x="22275" y="7112"/>
                  </a:lnTo>
                  <a:lnTo>
                    <a:pt x="18427" y="11277"/>
                  </a:lnTo>
                  <a:lnTo>
                    <a:pt x="18135" y="11938"/>
                  </a:lnTo>
                  <a:lnTo>
                    <a:pt x="18135" y="23317"/>
                  </a:lnTo>
                  <a:lnTo>
                    <a:pt x="26144" y="23317"/>
                  </a:lnTo>
                  <a:lnTo>
                    <a:pt x="29718" y="19786"/>
                  </a:lnTo>
                  <a:lnTo>
                    <a:pt x="35100" y="17805"/>
                  </a:lnTo>
                  <a:lnTo>
                    <a:pt x="47091" y="17805"/>
                  </a:lnTo>
                  <a:lnTo>
                    <a:pt x="47091" y="0"/>
                  </a:lnTo>
                  <a:close/>
                </a:path>
                <a:path w="47625" h="82550">
                  <a:moveTo>
                    <a:pt x="47091" y="17805"/>
                  </a:moveTo>
                  <a:lnTo>
                    <a:pt x="45516" y="17805"/>
                  </a:lnTo>
                  <a:lnTo>
                    <a:pt x="46278" y="17932"/>
                  </a:lnTo>
                  <a:lnTo>
                    <a:pt x="47091" y="18135"/>
                  </a:lnTo>
                  <a:lnTo>
                    <a:pt x="47091" y="178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9" name="object 199"/>
          <p:cNvGrpSpPr/>
          <p:nvPr/>
        </p:nvGrpSpPr>
        <p:grpSpPr>
          <a:xfrm>
            <a:off x="3798790" y="6745418"/>
            <a:ext cx="625475" cy="144145"/>
            <a:chOff x="3798790" y="6745418"/>
            <a:chExt cx="625475" cy="144145"/>
          </a:xfrm>
        </p:grpSpPr>
        <p:pic>
          <p:nvPicPr>
            <p:cNvPr id="200" name="object 20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798790" y="6776503"/>
              <a:ext cx="87477" cy="112941"/>
            </a:xfrm>
            <a:prstGeom prst="rect">
              <a:avLst/>
            </a:prstGeom>
          </p:spPr>
        </p:pic>
        <p:pic>
          <p:nvPicPr>
            <p:cNvPr id="201" name="object 201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3919780" y="6745418"/>
              <a:ext cx="83223" cy="114452"/>
            </a:xfrm>
            <a:prstGeom prst="rect">
              <a:avLst/>
            </a:prstGeom>
          </p:spPr>
        </p:pic>
        <p:pic>
          <p:nvPicPr>
            <p:cNvPr id="202" name="object 20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036541" y="6776510"/>
              <a:ext cx="80149" cy="82295"/>
            </a:xfrm>
            <a:prstGeom prst="rect">
              <a:avLst/>
            </a:prstGeom>
          </p:spPr>
        </p:pic>
        <p:pic>
          <p:nvPicPr>
            <p:cNvPr id="203" name="object 20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49600" y="6776510"/>
              <a:ext cx="83223" cy="83362"/>
            </a:xfrm>
            <a:prstGeom prst="rect">
              <a:avLst/>
            </a:prstGeom>
          </p:spPr>
        </p:pic>
        <p:sp>
          <p:nvSpPr>
            <p:cNvPr id="204" name="object 204"/>
            <p:cNvSpPr/>
            <p:nvPr/>
          </p:nvSpPr>
          <p:spPr>
            <a:xfrm>
              <a:off x="4266356" y="6776510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18135" y="914"/>
                  </a:moveTo>
                  <a:lnTo>
                    <a:pt x="0" y="914"/>
                  </a:lnTo>
                  <a:lnTo>
                    <a:pt x="0" y="82296"/>
                  </a:lnTo>
                  <a:lnTo>
                    <a:pt x="19050" y="82296"/>
                  </a:lnTo>
                  <a:lnTo>
                    <a:pt x="19050" y="34493"/>
                  </a:lnTo>
                  <a:lnTo>
                    <a:pt x="21183" y="28219"/>
                  </a:lnTo>
                  <a:lnTo>
                    <a:pt x="26144" y="23317"/>
                  </a:lnTo>
                  <a:lnTo>
                    <a:pt x="18135" y="23317"/>
                  </a:lnTo>
                  <a:lnTo>
                    <a:pt x="16002" y="16764"/>
                  </a:lnTo>
                  <a:lnTo>
                    <a:pt x="18135" y="11938"/>
                  </a:lnTo>
                  <a:lnTo>
                    <a:pt x="18135" y="914"/>
                  </a:lnTo>
                  <a:close/>
                </a:path>
                <a:path w="47625" h="82550">
                  <a:moveTo>
                    <a:pt x="18135" y="11938"/>
                  </a:moveTo>
                  <a:lnTo>
                    <a:pt x="16002" y="16764"/>
                  </a:lnTo>
                  <a:lnTo>
                    <a:pt x="18135" y="23317"/>
                  </a:lnTo>
                  <a:lnTo>
                    <a:pt x="18135" y="11938"/>
                  </a:lnTo>
                  <a:close/>
                </a:path>
                <a:path w="47625" h="82550">
                  <a:moveTo>
                    <a:pt x="47078" y="0"/>
                  </a:moveTo>
                  <a:lnTo>
                    <a:pt x="39268" y="0"/>
                  </a:lnTo>
                  <a:lnTo>
                    <a:pt x="32715" y="1422"/>
                  </a:lnTo>
                  <a:lnTo>
                    <a:pt x="22275" y="7112"/>
                  </a:lnTo>
                  <a:lnTo>
                    <a:pt x="18427" y="11277"/>
                  </a:lnTo>
                  <a:lnTo>
                    <a:pt x="18135" y="11938"/>
                  </a:lnTo>
                  <a:lnTo>
                    <a:pt x="18135" y="23317"/>
                  </a:lnTo>
                  <a:lnTo>
                    <a:pt x="26144" y="23317"/>
                  </a:lnTo>
                  <a:lnTo>
                    <a:pt x="29718" y="19786"/>
                  </a:lnTo>
                  <a:lnTo>
                    <a:pt x="35100" y="17805"/>
                  </a:lnTo>
                  <a:lnTo>
                    <a:pt x="47078" y="17805"/>
                  </a:lnTo>
                  <a:lnTo>
                    <a:pt x="47078" y="0"/>
                  </a:lnTo>
                  <a:close/>
                </a:path>
                <a:path w="47625" h="82550">
                  <a:moveTo>
                    <a:pt x="47078" y="17805"/>
                  </a:moveTo>
                  <a:lnTo>
                    <a:pt x="45516" y="17805"/>
                  </a:lnTo>
                  <a:lnTo>
                    <a:pt x="46266" y="17932"/>
                  </a:lnTo>
                  <a:lnTo>
                    <a:pt x="47078" y="18135"/>
                  </a:lnTo>
                  <a:lnTo>
                    <a:pt x="47078" y="178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5" name="object 20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4337375" y="6776508"/>
              <a:ext cx="86715" cy="83362"/>
            </a:xfrm>
            <a:prstGeom prst="rect">
              <a:avLst/>
            </a:prstGeom>
          </p:spPr>
        </p:pic>
      </p:grpSp>
      <p:grpSp>
        <p:nvGrpSpPr>
          <p:cNvPr id="206" name="object 206"/>
          <p:cNvGrpSpPr/>
          <p:nvPr/>
        </p:nvGrpSpPr>
        <p:grpSpPr>
          <a:xfrm>
            <a:off x="2212479" y="7025119"/>
            <a:ext cx="371475" cy="114300"/>
            <a:chOff x="2212479" y="7025119"/>
            <a:chExt cx="371475" cy="114300"/>
          </a:xfrm>
        </p:grpSpPr>
        <p:pic>
          <p:nvPicPr>
            <p:cNvPr id="207" name="object 20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2212479" y="7031522"/>
              <a:ext cx="89319" cy="106680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2336545" y="7025119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5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9" name="object 209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390040" y="7055910"/>
              <a:ext cx="73901" cy="83362"/>
            </a:xfrm>
            <a:prstGeom prst="rect">
              <a:avLst/>
            </a:prstGeom>
          </p:spPr>
        </p:pic>
        <p:pic>
          <p:nvPicPr>
            <p:cNvPr id="210" name="object 2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03567" y="7055910"/>
              <a:ext cx="80162" cy="82295"/>
            </a:xfrm>
            <a:prstGeom prst="rect">
              <a:avLst/>
            </a:prstGeom>
          </p:spPr>
        </p:pic>
      </p:grpSp>
      <p:grpSp>
        <p:nvGrpSpPr>
          <p:cNvPr id="211" name="object 211"/>
          <p:cNvGrpSpPr/>
          <p:nvPr/>
        </p:nvGrpSpPr>
        <p:grpSpPr>
          <a:xfrm>
            <a:off x="2682328" y="7025119"/>
            <a:ext cx="597535" cy="114300"/>
            <a:chOff x="2682328" y="7025119"/>
            <a:chExt cx="597535" cy="114300"/>
          </a:xfrm>
        </p:grpSpPr>
        <p:pic>
          <p:nvPicPr>
            <p:cNvPr id="212" name="object 21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2682328" y="7031520"/>
              <a:ext cx="79997" cy="106679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2787790" y="7055910"/>
              <a:ext cx="71323" cy="83362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2879986" y="7038841"/>
              <a:ext cx="60325" cy="100965"/>
            </a:xfrm>
            <a:custGeom>
              <a:avLst/>
              <a:gdLst/>
              <a:ahLst/>
              <a:cxnLst/>
              <a:rect l="l" t="t" r="r" b="b"/>
              <a:pathLst>
                <a:path w="60325" h="100965">
                  <a:moveTo>
                    <a:pt x="32473" y="0"/>
                  </a:moveTo>
                  <a:lnTo>
                    <a:pt x="13423" y="0"/>
                  </a:lnTo>
                  <a:lnTo>
                    <a:pt x="13423" y="82041"/>
                  </a:lnTo>
                  <a:lnTo>
                    <a:pt x="15849" y="88874"/>
                  </a:lnTo>
                  <a:lnTo>
                    <a:pt x="24193" y="96773"/>
                  </a:lnTo>
                  <a:lnTo>
                    <a:pt x="25691" y="98145"/>
                  </a:lnTo>
                  <a:lnTo>
                    <a:pt x="32524" y="100431"/>
                  </a:lnTo>
                  <a:lnTo>
                    <a:pt x="44907" y="100431"/>
                  </a:lnTo>
                  <a:lnTo>
                    <a:pt x="48259" y="99974"/>
                  </a:lnTo>
                  <a:lnTo>
                    <a:pt x="54775" y="98145"/>
                  </a:lnTo>
                  <a:lnTo>
                    <a:pt x="57518" y="96773"/>
                  </a:lnTo>
                  <a:lnTo>
                    <a:pt x="59740" y="94945"/>
                  </a:lnTo>
                  <a:lnTo>
                    <a:pt x="55734" y="84734"/>
                  </a:lnTo>
                  <a:lnTo>
                    <a:pt x="40182" y="84734"/>
                  </a:lnTo>
                  <a:lnTo>
                    <a:pt x="37426" y="83667"/>
                  </a:lnTo>
                  <a:lnTo>
                    <a:pt x="33451" y="79400"/>
                  </a:lnTo>
                  <a:lnTo>
                    <a:pt x="32473" y="76403"/>
                  </a:lnTo>
                  <a:lnTo>
                    <a:pt x="32473" y="0"/>
                  </a:lnTo>
                  <a:close/>
                </a:path>
                <a:path w="60325" h="100965">
                  <a:moveTo>
                    <a:pt x="54419" y="81381"/>
                  </a:moveTo>
                  <a:lnTo>
                    <a:pt x="53578" y="82041"/>
                  </a:lnTo>
                  <a:lnTo>
                    <a:pt x="51413" y="83667"/>
                  </a:lnTo>
                  <a:lnTo>
                    <a:pt x="48018" y="84734"/>
                  </a:lnTo>
                  <a:lnTo>
                    <a:pt x="55734" y="84734"/>
                  </a:lnTo>
                  <a:lnTo>
                    <a:pt x="54419" y="81381"/>
                  </a:lnTo>
                  <a:close/>
                </a:path>
                <a:path w="60325" h="100965">
                  <a:moveTo>
                    <a:pt x="13423" y="17983"/>
                  </a:moveTo>
                  <a:lnTo>
                    <a:pt x="0" y="17983"/>
                  </a:lnTo>
                  <a:lnTo>
                    <a:pt x="0" y="33223"/>
                  </a:lnTo>
                  <a:lnTo>
                    <a:pt x="13423" y="33223"/>
                  </a:lnTo>
                  <a:lnTo>
                    <a:pt x="13423" y="17983"/>
                  </a:lnTo>
                  <a:close/>
                </a:path>
                <a:path w="60325" h="100965">
                  <a:moveTo>
                    <a:pt x="54254" y="17983"/>
                  </a:moveTo>
                  <a:lnTo>
                    <a:pt x="32473" y="17983"/>
                  </a:lnTo>
                  <a:lnTo>
                    <a:pt x="32473" y="33223"/>
                  </a:lnTo>
                  <a:lnTo>
                    <a:pt x="54254" y="33223"/>
                  </a:lnTo>
                  <a:lnTo>
                    <a:pt x="54254" y="17983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" name="object 21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2961975" y="7055910"/>
              <a:ext cx="73901" cy="83362"/>
            </a:xfrm>
            <a:prstGeom prst="rect">
              <a:avLst/>
            </a:prstGeom>
          </p:spPr>
        </p:pic>
        <p:sp>
          <p:nvSpPr>
            <p:cNvPr id="216" name="object 216"/>
            <p:cNvSpPr/>
            <p:nvPr/>
          </p:nvSpPr>
          <p:spPr>
            <a:xfrm>
              <a:off x="3064682" y="7038841"/>
              <a:ext cx="60325" cy="100965"/>
            </a:xfrm>
            <a:custGeom>
              <a:avLst/>
              <a:gdLst/>
              <a:ahLst/>
              <a:cxnLst/>
              <a:rect l="l" t="t" r="r" b="b"/>
              <a:pathLst>
                <a:path w="60325" h="100965">
                  <a:moveTo>
                    <a:pt x="32473" y="0"/>
                  </a:moveTo>
                  <a:lnTo>
                    <a:pt x="13423" y="0"/>
                  </a:lnTo>
                  <a:lnTo>
                    <a:pt x="13423" y="82041"/>
                  </a:lnTo>
                  <a:lnTo>
                    <a:pt x="15849" y="88874"/>
                  </a:lnTo>
                  <a:lnTo>
                    <a:pt x="24193" y="96773"/>
                  </a:lnTo>
                  <a:lnTo>
                    <a:pt x="25691" y="98145"/>
                  </a:lnTo>
                  <a:lnTo>
                    <a:pt x="32524" y="100431"/>
                  </a:lnTo>
                  <a:lnTo>
                    <a:pt x="44907" y="100431"/>
                  </a:lnTo>
                  <a:lnTo>
                    <a:pt x="48259" y="99974"/>
                  </a:lnTo>
                  <a:lnTo>
                    <a:pt x="54775" y="98145"/>
                  </a:lnTo>
                  <a:lnTo>
                    <a:pt x="57518" y="96773"/>
                  </a:lnTo>
                  <a:lnTo>
                    <a:pt x="59740" y="94945"/>
                  </a:lnTo>
                  <a:lnTo>
                    <a:pt x="55734" y="84734"/>
                  </a:lnTo>
                  <a:lnTo>
                    <a:pt x="40182" y="84734"/>
                  </a:lnTo>
                  <a:lnTo>
                    <a:pt x="37426" y="83667"/>
                  </a:lnTo>
                  <a:lnTo>
                    <a:pt x="33451" y="79400"/>
                  </a:lnTo>
                  <a:lnTo>
                    <a:pt x="32473" y="76403"/>
                  </a:lnTo>
                  <a:lnTo>
                    <a:pt x="32473" y="0"/>
                  </a:lnTo>
                  <a:close/>
                </a:path>
                <a:path w="60325" h="100965">
                  <a:moveTo>
                    <a:pt x="54419" y="81381"/>
                  </a:moveTo>
                  <a:lnTo>
                    <a:pt x="53578" y="82041"/>
                  </a:lnTo>
                  <a:lnTo>
                    <a:pt x="51413" y="83667"/>
                  </a:lnTo>
                  <a:lnTo>
                    <a:pt x="48018" y="84734"/>
                  </a:lnTo>
                  <a:lnTo>
                    <a:pt x="55734" y="84734"/>
                  </a:lnTo>
                  <a:lnTo>
                    <a:pt x="54419" y="81381"/>
                  </a:lnTo>
                  <a:close/>
                </a:path>
                <a:path w="60325" h="100965">
                  <a:moveTo>
                    <a:pt x="13423" y="17983"/>
                  </a:moveTo>
                  <a:lnTo>
                    <a:pt x="0" y="17983"/>
                  </a:lnTo>
                  <a:lnTo>
                    <a:pt x="0" y="33223"/>
                  </a:lnTo>
                  <a:lnTo>
                    <a:pt x="13423" y="33223"/>
                  </a:lnTo>
                  <a:lnTo>
                    <a:pt x="13423" y="17983"/>
                  </a:lnTo>
                  <a:close/>
                </a:path>
                <a:path w="60325" h="100965">
                  <a:moveTo>
                    <a:pt x="54254" y="17983"/>
                  </a:moveTo>
                  <a:lnTo>
                    <a:pt x="32473" y="17983"/>
                  </a:lnTo>
                  <a:lnTo>
                    <a:pt x="32473" y="33223"/>
                  </a:lnTo>
                  <a:lnTo>
                    <a:pt x="54254" y="33223"/>
                  </a:lnTo>
                  <a:lnTo>
                    <a:pt x="54254" y="17983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" name="object 21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3146695" y="7055910"/>
              <a:ext cx="73901" cy="83362"/>
            </a:xfrm>
            <a:prstGeom prst="rect">
              <a:avLst/>
            </a:prstGeom>
          </p:spPr>
        </p:pic>
        <p:sp>
          <p:nvSpPr>
            <p:cNvPr id="218" name="object 218"/>
            <p:cNvSpPr/>
            <p:nvPr/>
          </p:nvSpPr>
          <p:spPr>
            <a:xfrm>
              <a:off x="3260229" y="7025119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5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9" name="object 219"/>
          <p:cNvGrpSpPr/>
          <p:nvPr/>
        </p:nvGrpSpPr>
        <p:grpSpPr>
          <a:xfrm>
            <a:off x="3370098" y="7025125"/>
            <a:ext cx="203200" cy="114300"/>
            <a:chOff x="3370098" y="7025125"/>
            <a:chExt cx="203200" cy="114300"/>
          </a:xfrm>
        </p:grpSpPr>
        <p:pic>
          <p:nvPicPr>
            <p:cNvPr id="220" name="object 22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370098" y="7025125"/>
              <a:ext cx="86258" cy="114147"/>
            </a:xfrm>
            <a:prstGeom prst="rect">
              <a:avLst/>
            </a:prstGeom>
          </p:spPr>
        </p:pic>
        <p:pic>
          <p:nvPicPr>
            <p:cNvPr id="221" name="object 2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90038" y="7055910"/>
              <a:ext cx="83210" cy="83362"/>
            </a:xfrm>
            <a:prstGeom prst="rect">
              <a:avLst/>
            </a:prstGeom>
          </p:spPr>
        </p:pic>
      </p:grpSp>
      <p:pic>
        <p:nvPicPr>
          <p:cNvPr id="222" name="object 222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3665898" y="7031522"/>
            <a:ext cx="104851" cy="106680"/>
          </a:xfrm>
          <a:prstGeom prst="rect">
            <a:avLst/>
          </a:prstGeom>
        </p:spPr>
      </p:pic>
      <p:grpSp>
        <p:nvGrpSpPr>
          <p:cNvPr id="223" name="object 223"/>
          <p:cNvGrpSpPr/>
          <p:nvPr/>
        </p:nvGrpSpPr>
        <p:grpSpPr>
          <a:xfrm>
            <a:off x="3798497" y="7025119"/>
            <a:ext cx="786765" cy="114300"/>
            <a:chOff x="3798497" y="7025119"/>
            <a:chExt cx="786765" cy="114300"/>
          </a:xfrm>
        </p:grpSpPr>
        <p:pic>
          <p:nvPicPr>
            <p:cNvPr id="224" name="object 224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3905918" y="7055910"/>
              <a:ext cx="71335" cy="83362"/>
            </a:xfrm>
            <a:prstGeom prst="rect">
              <a:avLst/>
            </a:prstGeom>
          </p:spPr>
        </p:pic>
        <p:pic>
          <p:nvPicPr>
            <p:cNvPr id="225" name="object 2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98497" y="7055910"/>
              <a:ext cx="83210" cy="83362"/>
            </a:xfrm>
            <a:prstGeom prst="rect">
              <a:avLst/>
            </a:prstGeom>
          </p:spPr>
        </p:pic>
        <p:pic>
          <p:nvPicPr>
            <p:cNvPr id="226" name="object 22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003158" y="7055910"/>
              <a:ext cx="73913" cy="83362"/>
            </a:xfrm>
            <a:prstGeom prst="rect">
              <a:avLst/>
            </a:prstGeom>
          </p:spPr>
        </p:pic>
        <p:sp>
          <p:nvSpPr>
            <p:cNvPr id="227" name="object 227"/>
            <p:cNvSpPr/>
            <p:nvPr/>
          </p:nvSpPr>
          <p:spPr>
            <a:xfrm>
              <a:off x="4116705" y="7055916"/>
              <a:ext cx="125730" cy="82550"/>
            </a:xfrm>
            <a:custGeom>
              <a:avLst/>
              <a:gdLst/>
              <a:ahLst/>
              <a:cxnLst/>
              <a:rect l="l" t="t" r="r" b="b"/>
              <a:pathLst>
                <a:path w="125729" h="82550">
                  <a:moveTo>
                    <a:pt x="47078" y="0"/>
                  </a:moveTo>
                  <a:lnTo>
                    <a:pt x="39268" y="0"/>
                  </a:lnTo>
                  <a:lnTo>
                    <a:pt x="32715" y="1422"/>
                  </a:lnTo>
                  <a:lnTo>
                    <a:pt x="22275" y="7112"/>
                  </a:lnTo>
                  <a:lnTo>
                    <a:pt x="18427" y="11277"/>
                  </a:lnTo>
                  <a:lnTo>
                    <a:pt x="18135" y="11938"/>
                  </a:lnTo>
                  <a:lnTo>
                    <a:pt x="18135" y="914"/>
                  </a:lnTo>
                  <a:lnTo>
                    <a:pt x="0" y="914"/>
                  </a:lnTo>
                  <a:lnTo>
                    <a:pt x="0" y="82296"/>
                  </a:lnTo>
                  <a:lnTo>
                    <a:pt x="19050" y="82296"/>
                  </a:lnTo>
                  <a:lnTo>
                    <a:pt x="19050" y="34493"/>
                  </a:lnTo>
                  <a:lnTo>
                    <a:pt x="21183" y="28219"/>
                  </a:lnTo>
                  <a:lnTo>
                    <a:pt x="26149" y="23317"/>
                  </a:lnTo>
                  <a:lnTo>
                    <a:pt x="29718" y="19786"/>
                  </a:lnTo>
                  <a:lnTo>
                    <a:pt x="35102" y="17805"/>
                  </a:lnTo>
                  <a:lnTo>
                    <a:pt x="45516" y="17805"/>
                  </a:lnTo>
                  <a:lnTo>
                    <a:pt x="46266" y="17932"/>
                  </a:lnTo>
                  <a:lnTo>
                    <a:pt x="47078" y="18135"/>
                  </a:lnTo>
                  <a:lnTo>
                    <a:pt x="47078" y="17805"/>
                  </a:lnTo>
                  <a:lnTo>
                    <a:pt x="47078" y="0"/>
                  </a:lnTo>
                  <a:close/>
                </a:path>
                <a:path w="125729" h="82550">
                  <a:moveTo>
                    <a:pt x="125590" y="0"/>
                  </a:moveTo>
                  <a:lnTo>
                    <a:pt x="117754" y="0"/>
                  </a:lnTo>
                  <a:lnTo>
                    <a:pt x="111226" y="1422"/>
                  </a:lnTo>
                  <a:lnTo>
                    <a:pt x="100761" y="7112"/>
                  </a:lnTo>
                  <a:lnTo>
                    <a:pt x="96913" y="11277"/>
                  </a:lnTo>
                  <a:lnTo>
                    <a:pt x="96621" y="11938"/>
                  </a:lnTo>
                  <a:lnTo>
                    <a:pt x="96621" y="914"/>
                  </a:lnTo>
                  <a:lnTo>
                    <a:pt x="78486" y="914"/>
                  </a:lnTo>
                  <a:lnTo>
                    <a:pt x="78486" y="82296"/>
                  </a:lnTo>
                  <a:lnTo>
                    <a:pt x="97536" y="82296"/>
                  </a:lnTo>
                  <a:lnTo>
                    <a:pt x="97536" y="34493"/>
                  </a:lnTo>
                  <a:lnTo>
                    <a:pt x="99669" y="28219"/>
                  </a:lnTo>
                  <a:lnTo>
                    <a:pt x="104622" y="23317"/>
                  </a:lnTo>
                  <a:lnTo>
                    <a:pt x="108204" y="19786"/>
                  </a:lnTo>
                  <a:lnTo>
                    <a:pt x="113576" y="17805"/>
                  </a:lnTo>
                  <a:lnTo>
                    <a:pt x="124002" y="17805"/>
                  </a:lnTo>
                  <a:lnTo>
                    <a:pt x="124777" y="17932"/>
                  </a:lnTo>
                  <a:lnTo>
                    <a:pt x="125590" y="18135"/>
                  </a:lnTo>
                  <a:lnTo>
                    <a:pt x="125590" y="17805"/>
                  </a:lnTo>
                  <a:lnTo>
                    <a:pt x="12559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8" name="object 228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266210" y="7055907"/>
              <a:ext cx="86715" cy="83362"/>
            </a:xfrm>
            <a:prstGeom prst="rect">
              <a:avLst/>
            </a:prstGeom>
          </p:spPr>
        </p:pic>
        <p:sp>
          <p:nvSpPr>
            <p:cNvPr id="229" name="object 229"/>
            <p:cNvSpPr/>
            <p:nvPr/>
          </p:nvSpPr>
          <p:spPr>
            <a:xfrm>
              <a:off x="4386465" y="7025119"/>
              <a:ext cx="78740" cy="113664"/>
            </a:xfrm>
            <a:custGeom>
              <a:avLst/>
              <a:gdLst/>
              <a:ahLst/>
              <a:cxnLst/>
              <a:rect l="l" t="t" r="r" b="b"/>
              <a:pathLst>
                <a:path w="78739" h="113665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  <a:path w="78739" h="113665">
                  <a:moveTo>
                    <a:pt x="78333" y="0"/>
                  </a:moveTo>
                  <a:lnTo>
                    <a:pt x="59283" y="0"/>
                  </a:lnTo>
                  <a:lnTo>
                    <a:pt x="59283" y="113080"/>
                  </a:lnTo>
                  <a:lnTo>
                    <a:pt x="78333" y="113080"/>
                  </a:lnTo>
                  <a:lnTo>
                    <a:pt x="78333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0" name="object 230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498308" y="7055907"/>
              <a:ext cx="86715" cy="83362"/>
            </a:xfrm>
            <a:prstGeom prst="rect">
              <a:avLst/>
            </a:prstGeom>
          </p:spPr>
        </p:pic>
      </p:grpSp>
      <p:grpSp>
        <p:nvGrpSpPr>
          <p:cNvPr id="231" name="object 231"/>
          <p:cNvGrpSpPr/>
          <p:nvPr/>
        </p:nvGrpSpPr>
        <p:grpSpPr>
          <a:xfrm>
            <a:off x="4664574" y="7030002"/>
            <a:ext cx="198755" cy="109855"/>
            <a:chOff x="4664574" y="7030002"/>
            <a:chExt cx="198755" cy="109855"/>
          </a:xfrm>
        </p:grpSpPr>
        <p:pic>
          <p:nvPicPr>
            <p:cNvPr id="232" name="object 232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4773983" y="7030010"/>
              <a:ext cx="89154" cy="109715"/>
            </a:xfrm>
            <a:prstGeom prst="rect">
              <a:avLst/>
            </a:prstGeom>
          </p:spPr>
        </p:pic>
        <p:pic>
          <p:nvPicPr>
            <p:cNvPr id="233" name="object 233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4664574" y="7030002"/>
              <a:ext cx="82765" cy="108204"/>
            </a:xfrm>
            <a:prstGeom prst="rect">
              <a:avLst/>
            </a:prstGeom>
          </p:spPr>
        </p:pic>
      </p:grpSp>
      <p:grpSp>
        <p:nvGrpSpPr>
          <p:cNvPr id="234" name="object 234"/>
          <p:cNvGrpSpPr/>
          <p:nvPr/>
        </p:nvGrpSpPr>
        <p:grpSpPr>
          <a:xfrm>
            <a:off x="4886153" y="7030002"/>
            <a:ext cx="202565" cy="108585"/>
            <a:chOff x="4886153" y="7030002"/>
            <a:chExt cx="202565" cy="108585"/>
          </a:xfrm>
        </p:grpSpPr>
        <p:pic>
          <p:nvPicPr>
            <p:cNvPr id="235" name="object 235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4991775" y="7031526"/>
              <a:ext cx="96608" cy="106680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4886153" y="7030002"/>
              <a:ext cx="82765" cy="108204"/>
            </a:xfrm>
            <a:prstGeom prst="rect">
              <a:avLst/>
            </a:prstGeom>
          </p:spPr>
        </p:pic>
      </p:grpSp>
      <p:sp>
        <p:nvSpPr>
          <p:cNvPr id="237" name="object 237"/>
          <p:cNvSpPr/>
          <p:nvPr/>
        </p:nvSpPr>
        <p:spPr>
          <a:xfrm>
            <a:off x="5162600" y="7089584"/>
            <a:ext cx="76200" cy="12700"/>
          </a:xfrm>
          <a:custGeom>
            <a:avLst/>
            <a:gdLst/>
            <a:ahLst/>
            <a:cxnLst/>
            <a:rect l="l" t="t" r="r" b="b"/>
            <a:pathLst>
              <a:path w="76200" h="12700">
                <a:moveTo>
                  <a:pt x="76200" y="0"/>
                </a:moveTo>
                <a:lnTo>
                  <a:pt x="0" y="0"/>
                </a:lnTo>
                <a:lnTo>
                  <a:pt x="0" y="12496"/>
                </a:lnTo>
                <a:lnTo>
                  <a:pt x="76200" y="12496"/>
                </a:lnTo>
                <a:lnTo>
                  <a:pt x="76200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8" name="object 238"/>
          <p:cNvGrpSpPr/>
          <p:nvPr/>
        </p:nvGrpSpPr>
        <p:grpSpPr>
          <a:xfrm>
            <a:off x="5312547" y="7030002"/>
            <a:ext cx="419100" cy="109855"/>
            <a:chOff x="5312547" y="7030002"/>
            <a:chExt cx="419100" cy="109855"/>
          </a:xfrm>
        </p:grpSpPr>
        <p:pic>
          <p:nvPicPr>
            <p:cNvPr id="239" name="object 239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312547" y="7030002"/>
              <a:ext cx="82740" cy="108204"/>
            </a:xfrm>
            <a:prstGeom prst="rect">
              <a:avLst/>
            </a:prstGeom>
          </p:spPr>
        </p:pic>
        <p:pic>
          <p:nvPicPr>
            <p:cNvPr id="240" name="object 240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421956" y="7030010"/>
              <a:ext cx="89154" cy="109715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5531696" y="7031515"/>
              <a:ext cx="82296" cy="108216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5642171" y="7030010"/>
              <a:ext cx="89154" cy="109715"/>
            </a:xfrm>
            <a:prstGeom prst="rect">
              <a:avLst/>
            </a:prstGeom>
          </p:spPr>
        </p:pic>
      </p:grpSp>
      <p:grpSp>
        <p:nvGrpSpPr>
          <p:cNvPr id="243" name="object 243"/>
          <p:cNvGrpSpPr/>
          <p:nvPr/>
        </p:nvGrpSpPr>
        <p:grpSpPr>
          <a:xfrm>
            <a:off x="2207456" y="7304218"/>
            <a:ext cx="438150" cy="138430"/>
            <a:chOff x="2207456" y="7304218"/>
            <a:chExt cx="438150" cy="138430"/>
          </a:xfrm>
        </p:grpSpPr>
        <p:pic>
          <p:nvPicPr>
            <p:cNvPr id="244" name="object 24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2207456" y="7309414"/>
              <a:ext cx="213048" cy="133187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448994" y="7336225"/>
              <a:ext cx="79413" cy="82448"/>
            </a:xfrm>
            <a:prstGeom prst="rect">
              <a:avLst/>
            </a:prstGeom>
          </p:spPr>
        </p:pic>
        <p:pic>
          <p:nvPicPr>
            <p:cNvPr id="246" name="object 246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2561916" y="7304218"/>
              <a:ext cx="83210" cy="114452"/>
            </a:xfrm>
            <a:prstGeom prst="rect">
              <a:avLst/>
            </a:prstGeom>
          </p:spPr>
        </p:pic>
      </p:grpSp>
      <p:grpSp>
        <p:nvGrpSpPr>
          <p:cNvPr id="247" name="object 247"/>
          <p:cNvGrpSpPr/>
          <p:nvPr/>
        </p:nvGrpSpPr>
        <p:grpSpPr>
          <a:xfrm>
            <a:off x="2729254" y="7309402"/>
            <a:ext cx="274955" cy="109855"/>
            <a:chOff x="2729254" y="7309402"/>
            <a:chExt cx="274955" cy="109855"/>
          </a:xfrm>
        </p:grpSpPr>
        <p:pic>
          <p:nvPicPr>
            <p:cNvPr id="248" name="object 24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29254" y="7335310"/>
              <a:ext cx="83210" cy="83362"/>
            </a:xfrm>
            <a:prstGeom prst="rect">
              <a:avLst/>
            </a:prstGeom>
          </p:spPr>
        </p:pic>
        <p:pic>
          <p:nvPicPr>
            <p:cNvPr id="249" name="object 249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2836693" y="7309402"/>
              <a:ext cx="167500" cy="109270"/>
            </a:xfrm>
            <a:prstGeom prst="rect">
              <a:avLst/>
            </a:prstGeom>
          </p:spPr>
        </p:pic>
      </p:grpSp>
      <p:pic>
        <p:nvPicPr>
          <p:cNvPr id="250" name="object 250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2212479" y="7579359"/>
            <a:ext cx="1104737" cy="118713"/>
          </a:xfrm>
          <a:prstGeom prst="rect">
            <a:avLst/>
          </a:prstGeom>
        </p:spPr>
      </p:pic>
      <p:grpSp>
        <p:nvGrpSpPr>
          <p:cNvPr id="251" name="object 251"/>
          <p:cNvGrpSpPr/>
          <p:nvPr/>
        </p:nvGrpSpPr>
        <p:grpSpPr>
          <a:xfrm>
            <a:off x="3407267" y="7583919"/>
            <a:ext cx="255904" cy="114300"/>
            <a:chOff x="3407267" y="7583919"/>
            <a:chExt cx="255904" cy="114300"/>
          </a:xfrm>
        </p:grpSpPr>
        <p:pic>
          <p:nvPicPr>
            <p:cNvPr id="252" name="object 252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3407267" y="7583925"/>
              <a:ext cx="86258" cy="114147"/>
            </a:xfrm>
            <a:prstGeom prst="rect">
              <a:avLst/>
            </a:prstGeom>
          </p:spPr>
        </p:pic>
        <p:pic>
          <p:nvPicPr>
            <p:cNvPr id="253" name="object 25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27207" y="7614710"/>
              <a:ext cx="83210" cy="83362"/>
            </a:xfrm>
            <a:prstGeom prst="rect">
              <a:avLst/>
            </a:prstGeom>
          </p:spPr>
        </p:pic>
        <p:sp>
          <p:nvSpPr>
            <p:cNvPr id="254" name="object 254"/>
            <p:cNvSpPr/>
            <p:nvPr/>
          </p:nvSpPr>
          <p:spPr>
            <a:xfrm>
              <a:off x="3643947" y="7583919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5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5" name="object 255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3760530" y="7597641"/>
            <a:ext cx="1119966" cy="128927"/>
          </a:xfrm>
          <a:prstGeom prst="rect">
            <a:avLst/>
          </a:prstGeom>
        </p:spPr>
      </p:pic>
      <p:grpSp>
        <p:nvGrpSpPr>
          <p:cNvPr id="256" name="object 256"/>
          <p:cNvGrpSpPr/>
          <p:nvPr/>
        </p:nvGrpSpPr>
        <p:grpSpPr>
          <a:xfrm>
            <a:off x="4971303" y="7614708"/>
            <a:ext cx="280670" cy="112395"/>
            <a:chOff x="4971303" y="7614708"/>
            <a:chExt cx="280670" cy="112395"/>
          </a:xfrm>
        </p:grpSpPr>
        <p:pic>
          <p:nvPicPr>
            <p:cNvPr id="257" name="object 257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4971303" y="7614708"/>
              <a:ext cx="86423" cy="111861"/>
            </a:xfrm>
            <a:prstGeom prst="rect">
              <a:avLst/>
            </a:prstGeom>
          </p:spPr>
        </p:pic>
        <p:pic>
          <p:nvPicPr>
            <p:cNvPr id="258" name="object 258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5084392" y="7614708"/>
              <a:ext cx="86715" cy="83362"/>
            </a:xfrm>
            <a:prstGeom prst="rect">
              <a:avLst/>
            </a:prstGeom>
          </p:spPr>
        </p:pic>
        <p:sp>
          <p:nvSpPr>
            <p:cNvPr id="259" name="object 259"/>
            <p:cNvSpPr/>
            <p:nvPr/>
          </p:nvSpPr>
          <p:spPr>
            <a:xfrm>
              <a:off x="5204644" y="7614710"/>
              <a:ext cx="47625" cy="82550"/>
            </a:xfrm>
            <a:custGeom>
              <a:avLst/>
              <a:gdLst/>
              <a:ahLst/>
              <a:cxnLst/>
              <a:rect l="l" t="t" r="r" b="b"/>
              <a:pathLst>
                <a:path w="47625" h="82550">
                  <a:moveTo>
                    <a:pt x="18135" y="914"/>
                  </a:moveTo>
                  <a:lnTo>
                    <a:pt x="0" y="914"/>
                  </a:lnTo>
                  <a:lnTo>
                    <a:pt x="0" y="82296"/>
                  </a:lnTo>
                  <a:lnTo>
                    <a:pt x="19050" y="82296"/>
                  </a:lnTo>
                  <a:lnTo>
                    <a:pt x="19050" y="34493"/>
                  </a:lnTo>
                  <a:lnTo>
                    <a:pt x="21183" y="28219"/>
                  </a:lnTo>
                  <a:lnTo>
                    <a:pt x="26144" y="23317"/>
                  </a:lnTo>
                  <a:lnTo>
                    <a:pt x="18135" y="23317"/>
                  </a:lnTo>
                  <a:lnTo>
                    <a:pt x="16002" y="16764"/>
                  </a:lnTo>
                  <a:lnTo>
                    <a:pt x="18135" y="11938"/>
                  </a:lnTo>
                  <a:lnTo>
                    <a:pt x="18135" y="914"/>
                  </a:lnTo>
                  <a:close/>
                </a:path>
                <a:path w="47625" h="82550">
                  <a:moveTo>
                    <a:pt x="18135" y="11938"/>
                  </a:moveTo>
                  <a:lnTo>
                    <a:pt x="16002" y="16764"/>
                  </a:lnTo>
                  <a:lnTo>
                    <a:pt x="18135" y="23317"/>
                  </a:lnTo>
                  <a:lnTo>
                    <a:pt x="18135" y="11938"/>
                  </a:lnTo>
                  <a:close/>
                </a:path>
                <a:path w="47625" h="82550">
                  <a:moveTo>
                    <a:pt x="47104" y="0"/>
                  </a:moveTo>
                  <a:lnTo>
                    <a:pt x="39268" y="0"/>
                  </a:lnTo>
                  <a:lnTo>
                    <a:pt x="32740" y="1422"/>
                  </a:lnTo>
                  <a:lnTo>
                    <a:pt x="22275" y="7112"/>
                  </a:lnTo>
                  <a:lnTo>
                    <a:pt x="18427" y="11277"/>
                  </a:lnTo>
                  <a:lnTo>
                    <a:pt x="18135" y="11938"/>
                  </a:lnTo>
                  <a:lnTo>
                    <a:pt x="18135" y="23317"/>
                  </a:lnTo>
                  <a:lnTo>
                    <a:pt x="26144" y="23317"/>
                  </a:lnTo>
                  <a:lnTo>
                    <a:pt x="29718" y="19786"/>
                  </a:lnTo>
                  <a:lnTo>
                    <a:pt x="35100" y="17805"/>
                  </a:lnTo>
                  <a:lnTo>
                    <a:pt x="47104" y="17805"/>
                  </a:lnTo>
                  <a:lnTo>
                    <a:pt x="47104" y="0"/>
                  </a:lnTo>
                  <a:close/>
                </a:path>
                <a:path w="47625" h="82550">
                  <a:moveTo>
                    <a:pt x="47104" y="17805"/>
                  </a:moveTo>
                  <a:lnTo>
                    <a:pt x="45516" y="17805"/>
                  </a:lnTo>
                  <a:lnTo>
                    <a:pt x="46291" y="17932"/>
                  </a:lnTo>
                  <a:lnTo>
                    <a:pt x="47104" y="18135"/>
                  </a:lnTo>
                  <a:lnTo>
                    <a:pt x="47104" y="1780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0" name="object 260"/>
          <p:cNvGrpSpPr/>
          <p:nvPr/>
        </p:nvGrpSpPr>
        <p:grpSpPr>
          <a:xfrm>
            <a:off x="5334471" y="7579355"/>
            <a:ext cx="348615" cy="148590"/>
            <a:chOff x="5334471" y="7579355"/>
            <a:chExt cx="348615" cy="148590"/>
          </a:xfrm>
        </p:grpSpPr>
        <p:pic>
          <p:nvPicPr>
            <p:cNvPr id="261" name="object 261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334471" y="7579355"/>
              <a:ext cx="138386" cy="148285"/>
            </a:xfrm>
            <a:prstGeom prst="rect">
              <a:avLst/>
            </a:prstGeom>
          </p:spPr>
        </p:pic>
        <p:pic>
          <p:nvPicPr>
            <p:cNvPr id="262" name="object 262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503788" y="7614710"/>
              <a:ext cx="83223" cy="83362"/>
            </a:xfrm>
            <a:prstGeom prst="rect">
              <a:avLst/>
            </a:prstGeom>
          </p:spPr>
        </p:pic>
        <p:pic>
          <p:nvPicPr>
            <p:cNvPr id="263" name="object 26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611241" y="7614710"/>
              <a:ext cx="71310" cy="83362"/>
            </a:xfrm>
            <a:prstGeom prst="rect">
              <a:avLst/>
            </a:prstGeom>
          </p:spPr>
        </p:pic>
      </p:grpSp>
      <p:pic>
        <p:nvPicPr>
          <p:cNvPr id="264" name="object 264"/>
          <p:cNvPicPr/>
          <p:nvPr/>
        </p:nvPicPr>
        <p:blipFill>
          <a:blip r:embed="rId114" cstate="print"/>
          <a:stretch>
            <a:fillRect/>
          </a:stretch>
        </p:blipFill>
        <p:spPr>
          <a:xfrm>
            <a:off x="2212479" y="7858759"/>
            <a:ext cx="1195125" cy="147209"/>
          </a:xfrm>
          <a:prstGeom prst="rect">
            <a:avLst/>
          </a:prstGeom>
        </p:spPr>
      </p:pic>
      <p:pic>
        <p:nvPicPr>
          <p:cNvPr id="265" name="object 265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3497649" y="7858759"/>
            <a:ext cx="931326" cy="118713"/>
          </a:xfrm>
          <a:prstGeom prst="rect">
            <a:avLst/>
          </a:prstGeom>
        </p:spPr>
      </p:pic>
      <p:pic>
        <p:nvPicPr>
          <p:cNvPr id="266" name="object 266"/>
          <p:cNvPicPr/>
          <p:nvPr/>
        </p:nvPicPr>
        <p:blipFill>
          <a:blip r:embed="rId116" cstate="print"/>
          <a:stretch>
            <a:fillRect/>
          </a:stretch>
        </p:blipFill>
        <p:spPr>
          <a:xfrm>
            <a:off x="2198770" y="8138159"/>
            <a:ext cx="1275107" cy="147209"/>
          </a:xfrm>
          <a:prstGeom prst="rect">
            <a:avLst/>
          </a:prstGeom>
        </p:spPr>
      </p:pic>
      <p:grpSp>
        <p:nvGrpSpPr>
          <p:cNvPr id="267" name="object 267"/>
          <p:cNvGrpSpPr/>
          <p:nvPr/>
        </p:nvGrpSpPr>
        <p:grpSpPr>
          <a:xfrm>
            <a:off x="3559974" y="8138159"/>
            <a:ext cx="451484" cy="118745"/>
            <a:chOff x="3559974" y="8138159"/>
            <a:chExt cx="451484" cy="118745"/>
          </a:xfrm>
        </p:grpSpPr>
        <p:pic>
          <p:nvPicPr>
            <p:cNvPr id="268" name="object 268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3559974" y="8138159"/>
              <a:ext cx="89001" cy="117640"/>
            </a:xfrm>
            <a:prstGeom prst="rect">
              <a:avLst/>
            </a:prstGeom>
          </p:spPr>
        </p:pic>
        <p:pic>
          <p:nvPicPr>
            <p:cNvPr id="269" name="object 269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677324" y="8173510"/>
              <a:ext cx="71323" cy="83362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3773639" y="8173510"/>
              <a:ext cx="78790" cy="83362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878341" y="8173510"/>
              <a:ext cx="73913" cy="83362"/>
            </a:xfrm>
            <a:prstGeom prst="rect">
              <a:avLst/>
            </a:prstGeom>
          </p:spPr>
        </p:pic>
        <p:sp>
          <p:nvSpPr>
            <p:cNvPr id="272" name="object 272"/>
            <p:cNvSpPr/>
            <p:nvPr/>
          </p:nvSpPr>
          <p:spPr>
            <a:xfrm>
              <a:off x="3991863" y="8142719"/>
              <a:ext cx="19050" cy="113664"/>
            </a:xfrm>
            <a:custGeom>
              <a:avLst/>
              <a:gdLst/>
              <a:ahLst/>
              <a:cxnLst/>
              <a:rect l="l" t="t" r="r" b="b"/>
              <a:pathLst>
                <a:path w="19050" h="113665">
                  <a:moveTo>
                    <a:pt x="19050" y="0"/>
                  </a:moveTo>
                  <a:lnTo>
                    <a:pt x="0" y="0"/>
                  </a:lnTo>
                  <a:lnTo>
                    <a:pt x="0" y="113080"/>
                  </a:lnTo>
                  <a:lnTo>
                    <a:pt x="19050" y="11308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3" name="object 273"/>
          <p:cNvGrpSpPr/>
          <p:nvPr/>
        </p:nvGrpSpPr>
        <p:grpSpPr>
          <a:xfrm>
            <a:off x="2207456" y="8421818"/>
            <a:ext cx="589915" cy="138430"/>
            <a:chOff x="2207456" y="8421818"/>
            <a:chExt cx="589915" cy="138430"/>
          </a:xfrm>
        </p:grpSpPr>
        <p:pic>
          <p:nvPicPr>
            <p:cNvPr id="274" name="object 274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2207456" y="8427003"/>
              <a:ext cx="192167" cy="133197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2420976" y="8421818"/>
              <a:ext cx="86715" cy="114452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2541221" y="8452910"/>
              <a:ext cx="136093" cy="82296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2710379" y="8452908"/>
              <a:ext cx="86715" cy="83362"/>
            </a:xfrm>
            <a:prstGeom prst="rect">
              <a:avLst/>
            </a:prstGeom>
          </p:spPr>
        </p:pic>
      </p:grpSp>
      <p:pic>
        <p:nvPicPr>
          <p:cNvPr id="278" name="object 278"/>
          <p:cNvPicPr/>
          <p:nvPr/>
        </p:nvPicPr>
        <p:blipFill>
          <a:blip r:embed="rId124" cstate="print"/>
          <a:stretch>
            <a:fillRect/>
          </a:stretch>
        </p:blipFill>
        <p:spPr>
          <a:xfrm>
            <a:off x="2887926" y="8422125"/>
            <a:ext cx="814721" cy="142643"/>
          </a:xfrm>
          <a:prstGeom prst="rect">
            <a:avLst/>
          </a:prstGeom>
        </p:spPr>
      </p:pic>
      <p:pic>
        <p:nvPicPr>
          <p:cNvPr id="279" name="object 279"/>
          <p:cNvPicPr/>
          <p:nvPr/>
        </p:nvPicPr>
        <p:blipFill>
          <a:blip r:embed="rId125" cstate="print"/>
          <a:stretch>
            <a:fillRect/>
          </a:stretch>
        </p:blipFill>
        <p:spPr>
          <a:xfrm>
            <a:off x="3791635" y="8417559"/>
            <a:ext cx="983420" cy="147209"/>
          </a:xfrm>
          <a:prstGeom prst="rect">
            <a:avLst/>
          </a:prstGeom>
        </p:spPr>
      </p:pic>
      <p:pic>
        <p:nvPicPr>
          <p:cNvPr id="280" name="object 280"/>
          <p:cNvPicPr/>
          <p:nvPr/>
        </p:nvPicPr>
        <p:blipFill>
          <a:blip r:embed="rId126" cstate="print"/>
          <a:stretch>
            <a:fillRect/>
          </a:stretch>
        </p:blipFill>
        <p:spPr>
          <a:xfrm>
            <a:off x="6444532" y="2839002"/>
            <a:ext cx="84777" cy="109728"/>
          </a:xfrm>
          <a:prstGeom prst="rect">
            <a:avLst/>
          </a:prstGeom>
        </p:spPr>
      </p:pic>
      <p:pic>
        <p:nvPicPr>
          <p:cNvPr id="281" name="object 281"/>
          <p:cNvPicPr/>
          <p:nvPr/>
        </p:nvPicPr>
        <p:blipFill>
          <a:blip r:embed="rId127" cstate="print"/>
          <a:stretch>
            <a:fillRect/>
          </a:stretch>
        </p:blipFill>
        <p:spPr>
          <a:xfrm>
            <a:off x="6441675" y="3119926"/>
            <a:ext cx="82918" cy="106679"/>
          </a:xfrm>
          <a:prstGeom prst="rect">
            <a:avLst/>
          </a:prstGeom>
        </p:spPr>
      </p:pic>
      <p:pic>
        <p:nvPicPr>
          <p:cNvPr id="282" name="object 282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6443512" y="3397799"/>
            <a:ext cx="87160" cy="109727"/>
          </a:xfrm>
          <a:prstGeom prst="rect">
            <a:avLst/>
          </a:prstGeom>
        </p:spPr>
      </p:pic>
      <p:pic>
        <p:nvPicPr>
          <p:cNvPr id="283" name="object 283"/>
          <p:cNvPicPr/>
          <p:nvPr/>
        </p:nvPicPr>
        <p:blipFill>
          <a:blip r:embed="rId129" cstate="print"/>
          <a:stretch>
            <a:fillRect/>
          </a:stretch>
        </p:blipFill>
        <p:spPr>
          <a:xfrm>
            <a:off x="6441075" y="3677202"/>
            <a:ext cx="85191" cy="109727"/>
          </a:xfrm>
          <a:prstGeom prst="rect">
            <a:avLst/>
          </a:prstGeom>
        </p:spPr>
      </p:pic>
      <p:grpSp>
        <p:nvGrpSpPr>
          <p:cNvPr id="284" name="object 284"/>
          <p:cNvGrpSpPr/>
          <p:nvPr/>
        </p:nvGrpSpPr>
        <p:grpSpPr>
          <a:xfrm>
            <a:off x="6438632" y="3958126"/>
            <a:ext cx="154940" cy="108585"/>
            <a:chOff x="6438632" y="3958126"/>
            <a:chExt cx="154940" cy="108585"/>
          </a:xfrm>
        </p:grpSpPr>
        <p:sp>
          <p:nvSpPr>
            <p:cNvPr id="285" name="object 285"/>
            <p:cNvSpPr/>
            <p:nvPr/>
          </p:nvSpPr>
          <p:spPr>
            <a:xfrm>
              <a:off x="6438621" y="3958132"/>
              <a:ext cx="42545" cy="106680"/>
            </a:xfrm>
            <a:custGeom>
              <a:avLst/>
              <a:gdLst/>
              <a:ahLst/>
              <a:cxnLst/>
              <a:rect l="l" t="t" r="r" b="b"/>
              <a:pathLst>
                <a:path w="42545" h="106679">
                  <a:moveTo>
                    <a:pt x="42367" y="0"/>
                  </a:moveTo>
                  <a:lnTo>
                    <a:pt x="31140" y="0"/>
                  </a:lnTo>
                  <a:lnTo>
                    <a:pt x="31140" y="16510"/>
                  </a:lnTo>
                  <a:lnTo>
                    <a:pt x="26860" y="16510"/>
                  </a:lnTo>
                  <a:lnTo>
                    <a:pt x="26860" y="12077"/>
                  </a:lnTo>
                  <a:lnTo>
                    <a:pt x="31140" y="16510"/>
                  </a:lnTo>
                  <a:lnTo>
                    <a:pt x="3114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6510"/>
                  </a:lnTo>
                  <a:lnTo>
                    <a:pt x="22555" y="16510"/>
                  </a:lnTo>
                  <a:lnTo>
                    <a:pt x="22555" y="106680"/>
                  </a:lnTo>
                  <a:lnTo>
                    <a:pt x="42367" y="106680"/>
                  </a:lnTo>
                  <a:lnTo>
                    <a:pt x="42367" y="16611"/>
                  </a:lnTo>
                  <a:lnTo>
                    <a:pt x="42367" y="7620"/>
                  </a:lnTo>
                  <a:lnTo>
                    <a:pt x="42367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6" name="object 286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6510873" y="3958127"/>
              <a:ext cx="82295" cy="108203"/>
            </a:xfrm>
            <a:prstGeom prst="rect">
              <a:avLst/>
            </a:prstGeom>
          </p:spPr>
        </p:pic>
      </p:grpSp>
      <p:grpSp>
        <p:nvGrpSpPr>
          <p:cNvPr id="287" name="object 287"/>
          <p:cNvGrpSpPr/>
          <p:nvPr/>
        </p:nvGrpSpPr>
        <p:grpSpPr>
          <a:xfrm>
            <a:off x="6438632" y="4237526"/>
            <a:ext cx="173990" cy="106680"/>
            <a:chOff x="6438632" y="4237526"/>
            <a:chExt cx="173990" cy="106680"/>
          </a:xfrm>
        </p:grpSpPr>
        <p:sp>
          <p:nvSpPr>
            <p:cNvPr id="288" name="object 288"/>
            <p:cNvSpPr/>
            <p:nvPr/>
          </p:nvSpPr>
          <p:spPr>
            <a:xfrm>
              <a:off x="6438621" y="4237532"/>
              <a:ext cx="42545" cy="106680"/>
            </a:xfrm>
            <a:custGeom>
              <a:avLst/>
              <a:gdLst/>
              <a:ahLst/>
              <a:cxnLst/>
              <a:rect l="l" t="t" r="r" b="b"/>
              <a:pathLst>
                <a:path w="42545" h="106679">
                  <a:moveTo>
                    <a:pt x="42367" y="0"/>
                  </a:moveTo>
                  <a:lnTo>
                    <a:pt x="31140" y="0"/>
                  </a:lnTo>
                  <a:lnTo>
                    <a:pt x="31140" y="16510"/>
                  </a:lnTo>
                  <a:lnTo>
                    <a:pt x="26860" y="16510"/>
                  </a:lnTo>
                  <a:lnTo>
                    <a:pt x="26860" y="12077"/>
                  </a:lnTo>
                  <a:lnTo>
                    <a:pt x="31140" y="16510"/>
                  </a:lnTo>
                  <a:lnTo>
                    <a:pt x="3114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6510"/>
                  </a:lnTo>
                  <a:lnTo>
                    <a:pt x="22555" y="16510"/>
                  </a:lnTo>
                  <a:lnTo>
                    <a:pt x="22555" y="106680"/>
                  </a:lnTo>
                  <a:lnTo>
                    <a:pt x="42367" y="106680"/>
                  </a:lnTo>
                  <a:lnTo>
                    <a:pt x="42367" y="16611"/>
                  </a:lnTo>
                  <a:lnTo>
                    <a:pt x="42367" y="7620"/>
                  </a:lnTo>
                  <a:lnTo>
                    <a:pt x="423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9" name="object 289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6515911" y="4237526"/>
              <a:ext cx="96608" cy="106679"/>
            </a:xfrm>
            <a:prstGeom prst="rect">
              <a:avLst/>
            </a:prstGeom>
          </p:spPr>
        </p:pic>
      </p:grpSp>
      <p:grpSp>
        <p:nvGrpSpPr>
          <p:cNvPr id="290" name="object 290"/>
          <p:cNvGrpSpPr/>
          <p:nvPr/>
        </p:nvGrpSpPr>
        <p:grpSpPr>
          <a:xfrm>
            <a:off x="6438632" y="4516926"/>
            <a:ext cx="156845" cy="108585"/>
            <a:chOff x="6438632" y="4516926"/>
            <a:chExt cx="156845" cy="108585"/>
          </a:xfrm>
        </p:grpSpPr>
        <p:sp>
          <p:nvSpPr>
            <p:cNvPr id="291" name="object 291"/>
            <p:cNvSpPr/>
            <p:nvPr/>
          </p:nvSpPr>
          <p:spPr>
            <a:xfrm>
              <a:off x="6438621" y="4516932"/>
              <a:ext cx="42545" cy="106680"/>
            </a:xfrm>
            <a:custGeom>
              <a:avLst/>
              <a:gdLst/>
              <a:ahLst/>
              <a:cxnLst/>
              <a:rect l="l" t="t" r="r" b="b"/>
              <a:pathLst>
                <a:path w="42545" h="106679">
                  <a:moveTo>
                    <a:pt x="42367" y="0"/>
                  </a:moveTo>
                  <a:lnTo>
                    <a:pt x="31140" y="0"/>
                  </a:lnTo>
                  <a:lnTo>
                    <a:pt x="31140" y="16510"/>
                  </a:lnTo>
                  <a:lnTo>
                    <a:pt x="26860" y="16510"/>
                  </a:lnTo>
                  <a:lnTo>
                    <a:pt x="26860" y="12077"/>
                  </a:lnTo>
                  <a:lnTo>
                    <a:pt x="31140" y="16510"/>
                  </a:lnTo>
                  <a:lnTo>
                    <a:pt x="3114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6510"/>
                  </a:lnTo>
                  <a:lnTo>
                    <a:pt x="22555" y="16510"/>
                  </a:lnTo>
                  <a:lnTo>
                    <a:pt x="22555" y="106680"/>
                  </a:lnTo>
                  <a:lnTo>
                    <a:pt x="42367" y="106680"/>
                  </a:lnTo>
                  <a:lnTo>
                    <a:pt x="42367" y="16611"/>
                  </a:lnTo>
                  <a:lnTo>
                    <a:pt x="42367" y="7620"/>
                  </a:lnTo>
                  <a:lnTo>
                    <a:pt x="42367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2" name="object 292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6512710" y="4516927"/>
              <a:ext cx="82283" cy="108203"/>
            </a:xfrm>
            <a:prstGeom prst="rect">
              <a:avLst/>
            </a:prstGeom>
          </p:spPr>
        </p:pic>
      </p:grpSp>
      <p:grpSp>
        <p:nvGrpSpPr>
          <p:cNvPr id="293" name="object 293"/>
          <p:cNvGrpSpPr/>
          <p:nvPr/>
        </p:nvGrpSpPr>
        <p:grpSpPr>
          <a:xfrm>
            <a:off x="6438632" y="4794802"/>
            <a:ext cx="164465" cy="109855"/>
            <a:chOff x="6438632" y="4794802"/>
            <a:chExt cx="164465" cy="109855"/>
          </a:xfrm>
        </p:grpSpPr>
        <p:sp>
          <p:nvSpPr>
            <p:cNvPr id="294" name="object 294"/>
            <p:cNvSpPr/>
            <p:nvPr/>
          </p:nvSpPr>
          <p:spPr>
            <a:xfrm>
              <a:off x="6438621" y="4796332"/>
              <a:ext cx="42545" cy="106680"/>
            </a:xfrm>
            <a:custGeom>
              <a:avLst/>
              <a:gdLst/>
              <a:ahLst/>
              <a:cxnLst/>
              <a:rect l="l" t="t" r="r" b="b"/>
              <a:pathLst>
                <a:path w="42545" h="106679">
                  <a:moveTo>
                    <a:pt x="42367" y="0"/>
                  </a:moveTo>
                  <a:lnTo>
                    <a:pt x="31140" y="0"/>
                  </a:lnTo>
                  <a:lnTo>
                    <a:pt x="31140" y="16510"/>
                  </a:lnTo>
                  <a:lnTo>
                    <a:pt x="26860" y="16510"/>
                  </a:lnTo>
                  <a:lnTo>
                    <a:pt x="26860" y="12077"/>
                  </a:lnTo>
                  <a:lnTo>
                    <a:pt x="31140" y="16510"/>
                  </a:lnTo>
                  <a:lnTo>
                    <a:pt x="3114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6510"/>
                  </a:lnTo>
                  <a:lnTo>
                    <a:pt x="22555" y="16510"/>
                  </a:lnTo>
                  <a:lnTo>
                    <a:pt x="22555" y="106680"/>
                  </a:lnTo>
                  <a:lnTo>
                    <a:pt x="42367" y="106680"/>
                  </a:lnTo>
                  <a:lnTo>
                    <a:pt x="42367" y="16611"/>
                  </a:lnTo>
                  <a:lnTo>
                    <a:pt x="42367" y="7620"/>
                  </a:lnTo>
                  <a:lnTo>
                    <a:pt x="423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5" name="object 295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6517843" y="4794802"/>
              <a:ext cx="84777" cy="109727"/>
            </a:xfrm>
            <a:prstGeom prst="rect">
              <a:avLst/>
            </a:prstGeom>
          </p:spPr>
        </p:pic>
      </p:grpSp>
      <p:grpSp>
        <p:nvGrpSpPr>
          <p:cNvPr id="296" name="object 296"/>
          <p:cNvGrpSpPr/>
          <p:nvPr/>
        </p:nvGrpSpPr>
        <p:grpSpPr>
          <a:xfrm>
            <a:off x="6438632" y="5074208"/>
            <a:ext cx="164465" cy="109855"/>
            <a:chOff x="6438632" y="5074208"/>
            <a:chExt cx="164465" cy="109855"/>
          </a:xfrm>
        </p:grpSpPr>
        <p:sp>
          <p:nvSpPr>
            <p:cNvPr id="297" name="object 297"/>
            <p:cNvSpPr/>
            <p:nvPr/>
          </p:nvSpPr>
          <p:spPr>
            <a:xfrm>
              <a:off x="6438621" y="5075732"/>
              <a:ext cx="42545" cy="106680"/>
            </a:xfrm>
            <a:custGeom>
              <a:avLst/>
              <a:gdLst/>
              <a:ahLst/>
              <a:cxnLst/>
              <a:rect l="l" t="t" r="r" b="b"/>
              <a:pathLst>
                <a:path w="42545" h="106679">
                  <a:moveTo>
                    <a:pt x="42367" y="0"/>
                  </a:moveTo>
                  <a:lnTo>
                    <a:pt x="31140" y="0"/>
                  </a:lnTo>
                  <a:lnTo>
                    <a:pt x="31140" y="16510"/>
                  </a:lnTo>
                  <a:lnTo>
                    <a:pt x="26860" y="16510"/>
                  </a:lnTo>
                  <a:lnTo>
                    <a:pt x="26860" y="12077"/>
                  </a:lnTo>
                  <a:lnTo>
                    <a:pt x="31140" y="16510"/>
                  </a:lnTo>
                  <a:lnTo>
                    <a:pt x="3114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6510"/>
                  </a:lnTo>
                  <a:lnTo>
                    <a:pt x="22555" y="16510"/>
                  </a:lnTo>
                  <a:lnTo>
                    <a:pt x="22555" y="106680"/>
                  </a:lnTo>
                  <a:lnTo>
                    <a:pt x="42367" y="106680"/>
                  </a:lnTo>
                  <a:lnTo>
                    <a:pt x="42367" y="16611"/>
                  </a:lnTo>
                  <a:lnTo>
                    <a:pt x="42367" y="7620"/>
                  </a:lnTo>
                  <a:lnTo>
                    <a:pt x="423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8" name="object 298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6517838" y="5074208"/>
              <a:ext cx="84782" cy="109727"/>
            </a:xfrm>
            <a:prstGeom prst="rect">
              <a:avLst/>
            </a:prstGeom>
          </p:spPr>
        </p:pic>
      </p:grpSp>
      <p:grpSp>
        <p:nvGrpSpPr>
          <p:cNvPr id="299" name="object 299"/>
          <p:cNvGrpSpPr/>
          <p:nvPr/>
        </p:nvGrpSpPr>
        <p:grpSpPr>
          <a:xfrm>
            <a:off x="6438632" y="5355126"/>
            <a:ext cx="159385" cy="106680"/>
            <a:chOff x="6438632" y="5355126"/>
            <a:chExt cx="159385" cy="106680"/>
          </a:xfrm>
        </p:grpSpPr>
        <p:sp>
          <p:nvSpPr>
            <p:cNvPr id="300" name="object 300"/>
            <p:cNvSpPr/>
            <p:nvPr/>
          </p:nvSpPr>
          <p:spPr>
            <a:xfrm>
              <a:off x="6438621" y="5355132"/>
              <a:ext cx="42545" cy="106680"/>
            </a:xfrm>
            <a:custGeom>
              <a:avLst/>
              <a:gdLst/>
              <a:ahLst/>
              <a:cxnLst/>
              <a:rect l="l" t="t" r="r" b="b"/>
              <a:pathLst>
                <a:path w="42545" h="106679">
                  <a:moveTo>
                    <a:pt x="42367" y="0"/>
                  </a:moveTo>
                  <a:lnTo>
                    <a:pt x="31140" y="0"/>
                  </a:lnTo>
                  <a:lnTo>
                    <a:pt x="31140" y="16510"/>
                  </a:lnTo>
                  <a:lnTo>
                    <a:pt x="26860" y="16510"/>
                  </a:lnTo>
                  <a:lnTo>
                    <a:pt x="26860" y="12077"/>
                  </a:lnTo>
                  <a:lnTo>
                    <a:pt x="31140" y="16510"/>
                  </a:lnTo>
                  <a:lnTo>
                    <a:pt x="3114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6510"/>
                  </a:lnTo>
                  <a:lnTo>
                    <a:pt x="22555" y="16510"/>
                  </a:lnTo>
                  <a:lnTo>
                    <a:pt x="22555" y="106680"/>
                  </a:lnTo>
                  <a:lnTo>
                    <a:pt x="42367" y="106680"/>
                  </a:lnTo>
                  <a:lnTo>
                    <a:pt x="42367" y="16611"/>
                  </a:lnTo>
                  <a:lnTo>
                    <a:pt x="42367" y="7620"/>
                  </a:lnTo>
                  <a:lnTo>
                    <a:pt x="423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1" name="object 301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514984" y="5355126"/>
              <a:ext cx="82918" cy="106679"/>
            </a:xfrm>
            <a:prstGeom prst="rect">
              <a:avLst/>
            </a:prstGeom>
          </p:spPr>
        </p:pic>
      </p:grpSp>
      <p:grpSp>
        <p:nvGrpSpPr>
          <p:cNvPr id="302" name="object 302"/>
          <p:cNvGrpSpPr/>
          <p:nvPr/>
        </p:nvGrpSpPr>
        <p:grpSpPr>
          <a:xfrm>
            <a:off x="6438632" y="5634526"/>
            <a:ext cx="159385" cy="106680"/>
            <a:chOff x="6438632" y="5634526"/>
            <a:chExt cx="159385" cy="106680"/>
          </a:xfrm>
        </p:grpSpPr>
        <p:sp>
          <p:nvSpPr>
            <p:cNvPr id="303" name="object 303"/>
            <p:cNvSpPr/>
            <p:nvPr/>
          </p:nvSpPr>
          <p:spPr>
            <a:xfrm>
              <a:off x="6438621" y="5634532"/>
              <a:ext cx="42545" cy="106680"/>
            </a:xfrm>
            <a:custGeom>
              <a:avLst/>
              <a:gdLst/>
              <a:ahLst/>
              <a:cxnLst/>
              <a:rect l="l" t="t" r="r" b="b"/>
              <a:pathLst>
                <a:path w="42545" h="106679">
                  <a:moveTo>
                    <a:pt x="42367" y="0"/>
                  </a:moveTo>
                  <a:lnTo>
                    <a:pt x="31140" y="0"/>
                  </a:lnTo>
                  <a:lnTo>
                    <a:pt x="31140" y="16510"/>
                  </a:lnTo>
                  <a:lnTo>
                    <a:pt x="26860" y="16510"/>
                  </a:lnTo>
                  <a:lnTo>
                    <a:pt x="26860" y="12077"/>
                  </a:lnTo>
                  <a:lnTo>
                    <a:pt x="31140" y="16510"/>
                  </a:lnTo>
                  <a:lnTo>
                    <a:pt x="3114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6510"/>
                  </a:lnTo>
                  <a:lnTo>
                    <a:pt x="22555" y="16510"/>
                  </a:lnTo>
                  <a:lnTo>
                    <a:pt x="22555" y="106680"/>
                  </a:lnTo>
                  <a:lnTo>
                    <a:pt x="42367" y="106680"/>
                  </a:lnTo>
                  <a:lnTo>
                    <a:pt x="42367" y="16611"/>
                  </a:lnTo>
                  <a:lnTo>
                    <a:pt x="42367" y="7620"/>
                  </a:lnTo>
                  <a:lnTo>
                    <a:pt x="423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4" name="object 304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6514984" y="5634526"/>
              <a:ext cx="82918" cy="106679"/>
            </a:xfrm>
            <a:prstGeom prst="rect">
              <a:avLst/>
            </a:prstGeom>
          </p:spPr>
        </p:pic>
      </p:grpSp>
      <p:grpSp>
        <p:nvGrpSpPr>
          <p:cNvPr id="305" name="object 305"/>
          <p:cNvGrpSpPr/>
          <p:nvPr/>
        </p:nvGrpSpPr>
        <p:grpSpPr>
          <a:xfrm>
            <a:off x="6438632" y="5912406"/>
            <a:ext cx="165735" cy="109855"/>
            <a:chOff x="6438632" y="5912406"/>
            <a:chExt cx="165735" cy="109855"/>
          </a:xfrm>
        </p:grpSpPr>
        <p:sp>
          <p:nvSpPr>
            <p:cNvPr id="306" name="object 306"/>
            <p:cNvSpPr/>
            <p:nvPr/>
          </p:nvSpPr>
          <p:spPr>
            <a:xfrm>
              <a:off x="6438621" y="5913932"/>
              <a:ext cx="42545" cy="106680"/>
            </a:xfrm>
            <a:custGeom>
              <a:avLst/>
              <a:gdLst/>
              <a:ahLst/>
              <a:cxnLst/>
              <a:rect l="l" t="t" r="r" b="b"/>
              <a:pathLst>
                <a:path w="42545" h="106679">
                  <a:moveTo>
                    <a:pt x="42367" y="0"/>
                  </a:moveTo>
                  <a:lnTo>
                    <a:pt x="31140" y="0"/>
                  </a:lnTo>
                  <a:lnTo>
                    <a:pt x="31140" y="16510"/>
                  </a:lnTo>
                  <a:lnTo>
                    <a:pt x="26860" y="16510"/>
                  </a:lnTo>
                  <a:lnTo>
                    <a:pt x="26860" y="12077"/>
                  </a:lnTo>
                  <a:lnTo>
                    <a:pt x="31140" y="16510"/>
                  </a:lnTo>
                  <a:lnTo>
                    <a:pt x="3114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6510"/>
                  </a:lnTo>
                  <a:lnTo>
                    <a:pt x="22555" y="16510"/>
                  </a:lnTo>
                  <a:lnTo>
                    <a:pt x="22555" y="106680"/>
                  </a:lnTo>
                  <a:lnTo>
                    <a:pt x="42367" y="106680"/>
                  </a:lnTo>
                  <a:lnTo>
                    <a:pt x="42367" y="16611"/>
                  </a:lnTo>
                  <a:lnTo>
                    <a:pt x="42367" y="7620"/>
                  </a:lnTo>
                  <a:lnTo>
                    <a:pt x="423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7" name="object 307"/>
            <p:cNvPicPr/>
            <p:nvPr/>
          </p:nvPicPr>
          <p:blipFill>
            <a:blip r:embed="rId135" cstate="print"/>
            <a:stretch>
              <a:fillRect/>
            </a:stretch>
          </p:blipFill>
          <p:spPr>
            <a:xfrm>
              <a:off x="6516823" y="5912406"/>
              <a:ext cx="87160" cy="109728"/>
            </a:xfrm>
            <a:prstGeom prst="rect">
              <a:avLst/>
            </a:prstGeom>
          </p:spPr>
        </p:pic>
      </p:grpSp>
      <p:grpSp>
        <p:nvGrpSpPr>
          <p:cNvPr id="308" name="object 308"/>
          <p:cNvGrpSpPr/>
          <p:nvPr/>
        </p:nvGrpSpPr>
        <p:grpSpPr>
          <a:xfrm>
            <a:off x="6438629" y="6191802"/>
            <a:ext cx="146685" cy="108585"/>
            <a:chOff x="6438629" y="6191802"/>
            <a:chExt cx="146685" cy="108585"/>
          </a:xfrm>
        </p:grpSpPr>
        <p:pic>
          <p:nvPicPr>
            <p:cNvPr id="309" name="object 309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6438629" y="6191802"/>
              <a:ext cx="82753" cy="108203"/>
            </a:xfrm>
            <a:prstGeom prst="rect">
              <a:avLst/>
            </a:prstGeom>
          </p:spPr>
        </p:pic>
        <p:sp>
          <p:nvSpPr>
            <p:cNvPr id="310" name="object 310"/>
            <p:cNvSpPr/>
            <p:nvPr/>
          </p:nvSpPr>
          <p:spPr>
            <a:xfrm>
              <a:off x="6542557" y="6193332"/>
              <a:ext cx="42545" cy="106680"/>
            </a:xfrm>
            <a:custGeom>
              <a:avLst/>
              <a:gdLst/>
              <a:ahLst/>
              <a:cxnLst/>
              <a:rect l="l" t="t" r="r" b="b"/>
              <a:pathLst>
                <a:path w="42545" h="106679">
                  <a:moveTo>
                    <a:pt x="42367" y="0"/>
                  </a:moveTo>
                  <a:lnTo>
                    <a:pt x="31140" y="0"/>
                  </a:lnTo>
                  <a:lnTo>
                    <a:pt x="31140" y="16510"/>
                  </a:lnTo>
                  <a:lnTo>
                    <a:pt x="26847" y="16510"/>
                  </a:lnTo>
                  <a:lnTo>
                    <a:pt x="26847" y="12065"/>
                  </a:lnTo>
                  <a:lnTo>
                    <a:pt x="31140" y="16510"/>
                  </a:lnTo>
                  <a:lnTo>
                    <a:pt x="31140" y="0"/>
                  </a:lnTo>
                  <a:lnTo>
                    <a:pt x="0" y="0"/>
                  </a:lnTo>
                  <a:lnTo>
                    <a:pt x="0" y="7620"/>
                  </a:lnTo>
                  <a:lnTo>
                    <a:pt x="0" y="16510"/>
                  </a:lnTo>
                  <a:lnTo>
                    <a:pt x="22555" y="16510"/>
                  </a:lnTo>
                  <a:lnTo>
                    <a:pt x="22555" y="106680"/>
                  </a:lnTo>
                  <a:lnTo>
                    <a:pt x="42367" y="106680"/>
                  </a:lnTo>
                  <a:lnTo>
                    <a:pt x="42367" y="16611"/>
                  </a:lnTo>
                  <a:lnTo>
                    <a:pt x="42367" y="7620"/>
                  </a:lnTo>
                  <a:lnTo>
                    <a:pt x="42367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1" name="object 311"/>
          <p:cNvGrpSpPr/>
          <p:nvPr/>
        </p:nvGrpSpPr>
        <p:grpSpPr>
          <a:xfrm>
            <a:off x="6438629" y="6471202"/>
            <a:ext cx="185420" cy="109855"/>
            <a:chOff x="6438629" y="6471202"/>
            <a:chExt cx="185420" cy="109855"/>
          </a:xfrm>
        </p:grpSpPr>
        <p:pic>
          <p:nvPicPr>
            <p:cNvPr id="312" name="object 312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541495" y="6472714"/>
              <a:ext cx="82295" cy="108216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6438629" y="6471202"/>
              <a:ext cx="82753" cy="108203"/>
            </a:xfrm>
            <a:prstGeom prst="rect">
              <a:avLst/>
            </a:prstGeom>
          </p:spPr>
        </p:pic>
      </p:grpSp>
      <p:grpSp>
        <p:nvGrpSpPr>
          <p:cNvPr id="314" name="object 314"/>
          <p:cNvGrpSpPr/>
          <p:nvPr/>
        </p:nvGrpSpPr>
        <p:grpSpPr>
          <a:xfrm>
            <a:off x="6437564" y="6750610"/>
            <a:ext cx="200025" cy="109855"/>
            <a:chOff x="6437564" y="6750610"/>
            <a:chExt cx="200025" cy="109855"/>
          </a:xfrm>
        </p:grpSpPr>
        <p:pic>
          <p:nvPicPr>
            <p:cNvPr id="315" name="object 315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437564" y="6752115"/>
              <a:ext cx="82295" cy="108216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6548051" y="6750610"/>
              <a:ext cx="89153" cy="109715"/>
            </a:xfrm>
            <a:prstGeom prst="rect">
              <a:avLst/>
            </a:prstGeom>
          </p:spPr>
        </p:pic>
      </p:grpSp>
      <p:pic>
        <p:nvPicPr>
          <p:cNvPr id="317" name="object 317"/>
          <p:cNvPicPr/>
          <p:nvPr/>
        </p:nvPicPr>
        <p:blipFill>
          <a:blip r:embed="rId140" cstate="print"/>
          <a:stretch>
            <a:fillRect/>
          </a:stretch>
        </p:blipFill>
        <p:spPr>
          <a:xfrm>
            <a:off x="6437564" y="7031514"/>
            <a:ext cx="82295" cy="108216"/>
          </a:xfrm>
          <a:prstGeom prst="rect">
            <a:avLst/>
          </a:prstGeom>
        </p:spPr>
      </p:pic>
      <p:sp>
        <p:nvSpPr>
          <p:cNvPr id="318" name="object 318"/>
          <p:cNvSpPr/>
          <p:nvPr/>
        </p:nvSpPr>
        <p:spPr>
          <a:xfrm>
            <a:off x="6542558" y="7031532"/>
            <a:ext cx="42545" cy="106680"/>
          </a:xfrm>
          <a:custGeom>
            <a:avLst/>
            <a:gdLst/>
            <a:ahLst/>
            <a:cxnLst/>
            <a:rect l="l" t="t" r="r" b="b"/>
            <a:pathLst>
              <a:path w="42545" h="106679">
                <a:moveTo>
                  <a:pt x="42367" y="0"/>
                </a:moveTo>
                <a:lnTo>
                  <a:pt x="31140" y="0"/>
                </a:lnTo>
                <a:lnTo>
                  <a:pt x="31140" y="16510"/>
                </a:lnTo>
                <a:lnTo>
                  <a:pt x="26847" y="16510"/>
                </a:lnTo>
                <a:lnTo>
                  <a:pt x="26847" y="12065"/>
                </a:lnTo>
                <a:lnTo>
                  <a:pt x="31140" y="16510"/>
                </a:lnTo>
                <a:lnTo>
                  <a:pt x="31140" y="0"/>
                </a:lnTo>
                <a:lnTo>
                  <a:pt x="0" y="0"/>
                </a:lnTo>
                <a:lnTo>
                  <a:pt x="0" y="7620"/>
                </a:lnTo>
                <a:lnTo>
                  <a:pt x="0" y="16510"/>
                </a:lnTo>
                <a:lnTo>
                  <a:pt x="22555" y="16510"/>
                </a:lnTo>
                <a:lnTo>
                  <a:pt x="22555" y="106680"/>
                </a:lnTo>
                <a:lnTo>
                  <a:pt x="42367" y="106680"/>
                </a:lnTo>
                <a:lnTo>
                  <a:pt x="42367" y="16611"/>
                </a:lnTo>
                <a:lnTo>
                  <a:pt x="42367" y="7620"/>
                </a:lnTo>
                <a:lnTo>
                  <a:pt x="42367" y="0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9" name="object 319"/>
          <p:cNvGrpSpPr/>
          <p:nvPr/>
        </p:nvGrpSpPr>
        <p:grpSpPr>
          <a:xfrm>
            <a:off x="6437564" y="7309402"/>
            <a:ext cx="187325" cy="109855"/>
            <a:chOff x="6437564" y="7309402"/>
            <a:chExt cx="187325" cy="109855"/>
          </a:xfrm>
        </p:grpSpPr>
        <p:pic>
          <p:nvPicPr>
            <p:cNvPr id="320" name="object 320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437564" y="7310915"/>
              <a:ext cx="82295" cy="108216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136" cstate="print"/>
            <a:stretch>
              <a:fillRect/>
            </a:stretch>
          </p:blipFill>
          <p:spPr>
            <a:xfrm>
              <a:off x="6541805" y="7309402"/>
              <a:ext cx="82753" cy="108204"/>
            </a:xfrm>
            <a:prstGeom prst="rect">
              <a:avLst/>
            </a:prstGeom>
          </p:spPr>
        </p:pic>
      </p:grpSp>
      <p:grpSp>
        <p:nvGrpSpPr>
          <p:cNvPr id="322" name="object 322"/>
          <p:cNvGrpSpPr/>
          <p:nvPr/>
        </p:nvGrpSpPr>
        <p:grpSpPr>
          <a:xfrm>
            <a:off x="6437564" y="7590314"/>
            <a:ext cx="186055" cy="108585"/>
            <a:chOff x="6437564" y="7590314"/>
            <a:chExt cx="186055" cy="108585"/>
          </a:xfrm>
        </p:grpSpPr>
        <p:pic>
          <p:nvPicPr>
            <p:cNvPr id="323" name="object 323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437564" y="7590314"/>
              <a:ext cx="82295" cy="108216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6540738" y="7590314"/>
              <a:ext cx="82295" cy="108216"/>
            </a:xfrm>
            <a:prstGeom prst="rect">
              <a:avLst/>
            </a:prstGeom>
          </p:spPr>
        </p:pic>
      </p:grpSp>
      <p:grpSp>
        <p:nvGrpSpPr>
          <p:cNvPr id="325" name="object 325"/>
          <p:cNvGrpSpPr/>
          <p:nvPr/>
        </p:nvGrpSpPr>
        <p:grpSpPr>
          <a:xfrm>
            <a:off x="6437564" y="7869714"/>
            <a:ext cx="205740" cy="108585"/>
            <a:chOff x="6437564" y="7869714"/>
            <a:chExt cx="205740" cy="108585"/>
          </a:xfrm>
        </p:grpSpPr>
        <p:pic>
          <p:nvPicPr>
            <p:cNvPr id="326" name="object 326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6437564" y="7869714"/>
              <a:ext cx="82295" cy="108216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6546532" y="7869726"/>
              <a:ext cx="96608" cy="106680"/>
            </a:xfrm>
            <a:prstGeom prst="rect">
              <a:avLst/>
            </a:prstGeom>
          </p:spPr>
        </p:pic>
      </p:grpSp>
      <p:grpSp>
        <p:nvGrpSpPr>
          <p:cNvPr id="328" name="object 328"/>
          <p:cNvGrpSpPr/>
          <p:nvPr/>
        </p:nvGrpSpPr>
        <p:grpSpPr>
          <a:xfrm>
            <a:off x="6437564" y="8149114"/>
            <a:ext cx="186690" cy="108585"/>
            <a:chOff x="6437564" y="8149114"/>
            <a:chExt cx="186690" cy="108585"/>
          </a:xfrm>
        </p:grpSpPr>
        <p:pic>
          <p:nvPicPr>
            <p:cNvPr id="329" name="object 329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6437564" y="8149114"/>
              <a:ext cx="82295" cy="108216"/>
            </a:xfrm>
            <a:prstGeom prst="rect">
              <a:avLst/>
            </a:prstGeom>
          </p:spPr>
        </p:pic>
        <p:pic>
          <p:nvPicPr>
            <p:cNvPr id="330" name="object 330"/>
            <p:cNvPicPr/>
            <p:nvPr/>
          </p:nvPicPr>
          <p:blipFill>
            <a:blip r:embed="rId143" cstate="print"/>
            <a:stretch>
              <a:fillRect/>
            </a:stretch>
          </p:blipFill>
          <p:spPr>
            <a:xfrm>
              <a:off x="6541805" y="8149114"/>
              <a:ext cx="82283" cy="108216"/>
            </a:xfrm>
            <a:prstGeom prst="rect">
              <a:avLst/>
            </a:prstGeom>
          </p:spPr>
        </p:pic>
      </p:grpSp>
      <p:grpSp>
        <p:nvGrpSpPr>
          <p:cNvPr id="331" name="object 331"/>
          <p:cNvGrpSpPr/>
          <p:nvPr/>
        </p:nvGrpSpPr>
        <p:grpSpPr>
          <a:xfrm>
            <a:off x="6437564" y="8427008"/>
            <a:ext cx="196215" cy="109855"/>
            <a:chOff x="6437564" y="8427008"/>
            <a:chExt cx="196215" cy="109855"/>
          </a:xfrm>
        </p:grpSpPr>
        <p:pic>
          <p:nvPicPr>
            <p:cNvPr id="332" name="object 332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6437564" y="8428515"/>
              <a:ext cx="82295" cy="108216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6548458" y="8427008"/>
              <a:ext cx="84782" cy="109728"/>
            </a:xfrm>
            <a:prstGeom prst="rect">
              <a:avLst/>
            </a:prstGeom>
          </p:spPr>
        </p:pic>
      </p:grpSp>
      <p:grpSp>
        <p:nvGrpSpPr>
          <p:cNvPr id="334" name="object 334"/>
          <p:cNvGrpSpPr/>
          <p:nvPr/>
        </p:nvGrpSpPr>
        <p:grpSpPr>
          <a:xfrm>
            <a:off x="2455438" y="9226762"/>
            <a:ext cx="1129665" cy="107314"/>
            <a:chOff x="2455438" y="9226762"/>
            <a:chExt cx="1129665" cy="107314"/>
          </a:xfrm>
        </p:grpSpPr>
        <p:pic>
          <p:nvPicPr>
            <p:cNvPr id="335" name="object 335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2455438" y="9227967"/>
              <a:ext cx="84289" cy="104444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2561669" y="9227975"/>
              <a:ext cx="86093" cy="104432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2670125" y="9226762"/>
              <a:ext cx="170848" cy="106832"/>
            </a:xfrm>
            <a:prstGeom prst="rect">
              <a:avLst/>
            </a:prstGeom>
          </p:spPr>
        </p:pic>
        <p:pic>
          <p:nvPicPr>
            <p:cNvPr id="338" name="object 338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2861850" y="9227967"/>
              <a:ext cx="88328" cy="105625"/>
            </a:xfrm>
            <a:prstGeom prst="rect">
              <a:avLst/>
            </a:prstGeom>
          </p:spPr>
        </p:pic>
        <p:pic>
          <p:nvPicPr>
            <p:cNvPr id="339" name="object 339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2980795" y="9227967"/>
              <a:ext cx="84289" cy="104444"/>
            </a:xfrm>
            <a:prstGeom prst="rect">
              <a:avLst/>
            </a:prstGeom>
          </p:spPr>
        </p:pic>
        <p:pic>
          <p:nvPicPr>
            <p:cNvPr id="340" name="object 340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3086417" y="9227967"/>
              <a:ext cx="88328" cy="105625"/>
            </a:xfrm>
            <a:prstGeom prst="rect">
              <a:avLst/>
            </a:prstGeom>
          </p:spPr>
        </p:pic>
        <p:pic>
          <p:nvPicPr>
            <p:cNvPr id="341" name="object 341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3205345" y="9226762"/>
              <a:ext cx="379724" cy="106834"/>
            </a:xfrm>
            <a:prstGeom prst="rect">
              <a:avLst/>
            </a:prstGeom>
          </p:spPr>
        </p:pic>
      </p:grpSp>
      <p:grpSp>
        <p:nvGrpSpPr>
          <p:cNvPr id="342" name="object 342"/>
          <p:cNvGrpSpPr/>
          <p:nvPr/>
        </p:nvGrpSpPr>
        <p:grpSpPr>
          <a:xfrm>
            <a:off x="3633544" y="9194225"/>
            <a:ext cx="1684020" cy="146050"/>
            <a:chOff x="3633544" y="9194225"/>
            <a:chExt cx="1684020" cy="146050"/>
          </a:xfrm>
        </p:grpSpPr>
        <p:sp>
          <p:nvSpPr>
            <p:cNvPr id="343" name="object 343"/>
            <p:cNvSpPr/>
            <p:nvPr/>
          </p:nvSpPr>
          <p:spPr>
            <a:xfrm>
              <a:off x="3633544" y="9216444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4" name="object 344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3757091" y="9194225"/>
              <a:ext cx="1559873" cy="145533"/>
            </a:xfrm>
            <a:prstGeom prst="rect">
              <a:avLst/>
            </a:prstGeom>
          </p:spPr>
        </p:pic>
      </p:grpSp>
      <p:pic>
        <p:nvPicPr>
          <p:cNvPr id="345" name="object 345"/>
          <p:cNvPicPr/>
          <p:nvPr/>
        </p:nvPicPr>
        <p:blipFill>
          <a:blip r:embed="rId153" cstate="print"/>
          <a:stretch>
            <a:fillRect/>
          </a:stretch>
        </p:blipFill>
        <p:spPr>
          <a:xfrm>
            <a:off x="1724733" y="9577990"/>
            <a:ext cx="1367029" cy="96012"/>
          </a:xfrm>
          <a:prstGeom prst="rect">
            <a:avLst/>
          </a:prstGeom>
        </p:spPr>
      </p:pic>
      <p:grpSp>
        <p:nvGrpSpPr>
          <p:cNvPr id="346" name="object 346"/>
          <p:cNvGrpSpPr/>
          <p:nvPr/>
        </p:nvGrpSpPr>
        <p:grpSpPr>
          <a:xfrm>
            <a:off x="3484915" y="9577990"/>
            <a:ext cx="888365" cy="86995"/>
            <a:chOff x="3484915" y="9577990"/>
            <a:chExt cx="888365" cy="86995"/>
          </a:xfrm>
        </p:grpSpPr>
        <p:pic>
          <p:nvPicPr>
            <p:cNvPr id="347" name="object 347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3484915" y="9577990"/>
              <a:ext cx="629568" cy="86715"/>
            </a:xfrm>
            <a:prstGeom prst="rect">
              <a:avLst/>
            </a:prstGeom>
          </p:spPr>
        </p:pic>
        <p:sp>
          <p:nvSpPr>
            <p:cNvPr id="348" name="object 348"/>
            <p:cNvSpPr/>
            <p:nvPr/>
          </p:nvSpPr>
          <p:spPr>
            <a:xfrm>
              <a:off x="4130776" y="9587217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37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37" y="75285"/>
                  </a:lnTo>
                  <a:lnTo>
                    <a:pt x="46037" y="68287"/>
                  </a:lnTo>
                  <a:close/>
                </a:path>
                <a:path w="242570" h="75565">
                  <a:moveTo>
                    <a:pt x="110274" y="3848"/>
                  </a:moveTo>
                  <a:lnTo>
                    <a:pt x="55600" y="3848"/>
                  </a:lnTo>
                  <a:lnTo>
                    <a:pt x="55600" y="13982"/>
                  </a:lnTo>
                  <a:lnTo>
                    <a:pt x="76962" y="13982"/>
                  </a:lnTo>
                  <a:lnTo>
                    <a:pt x="76962" y="68287"/>
                  </a:lnTo>
                  <a:lnTo>
                    <a:pt x="88912" y="68287"/>
                  </a:lnTo>
                  <a:lnTo>
                    <a:pt x="88912" y="13982"/>
                  </a:lnTo>
                  <a:lnTo>
                    <a:pt x="110274" y="13982"/>
                  </a:lnTo>
                  <a:lnTo>
                    <a:pt x="110274" y="3848"/>
                  </a:lnTo>
                  <a:close/>
                </a:path>
                <a:path w="242570" h="75565">
                  <a:moveTo>
                    <a:pt x="165976" y="32359"/>
                  </a:moveTo>
                  <a:lnTo>
                    <a:pt x="164414" y="28155"/>
                  </a:lnTo>
                  <a:lnTo>
                    <a:pt x="164020" y="27089"/>
                  </a:lnTo>
                  <a:lnTo>
                    <a:pt x="156235" y="20281"/>
                  </a:lnTo>
                  <a:lnTo>
                    <a:pt x="150723" y="18580"/>
                  </a:lnTo>
                  <a:lnTo>
                    <a:pt x="139661" y="18580"/>
                  </a:lnTo>
                  <a:lnTo>
                    <a:pt x="135890" y="19088"/>
                  </a:lnTo>
                  <a:lnTo>
                    <a:pt x="128574" y="21107"/>
                  </a:lnTo>
                  <a:lnTo>
                    <a:pt x="125425" y="22618"/>
                  </a:lnTo>
                  <a:lnTo>
                    <a:pt x="122796" y="24650"/>
                  </a:lnTo>
                  <a:lnTo>
                    <a:pt x="127215" y="32829"/>
                  </a:lnTo>
                  <a:lnTo>
                    <a:pt x="127317" y="33032"/>
                  </a:lnTo>
                  <a:lnTo>
                    <a:pt x="129146" y="31508"/>
                  </a:lnTo>
                  <a:lnTo>
                    <a:pt x="131406" y="30302"/>
                  </a:lnTo>
                  <a:lnTo>
                    <a:pt x="136740" y="28575"/>
                  </a:lnTo>
                  <a:lnTo>
                    <a:pt x="139471" y="28155"/>
                  </a:lnTo>
                  <a:lnTo>
                    <a:pt x="146342" y="28155"/>
                  </a:lnTo>
                  <a:lnTo>
                    <a:pt x="149390" y="29083"/>
                  </a:lnTo>
                  <a:lnTo>
                    <a:pt x="153454" y="32829"/>
                  </a:lnTo>
                  <a:lnTo>
                    <a:pt x="154470" y="35458"/>
                  </a:lnTo>
                  <a:lnTo>
                    <a:pt x="154470" y="39560"/>
                  </a:lnTo>
                  <a:lnTo>
                    <a:pt x="154470" y="47205"/>
                  </a:lnTo>
                  <a:lnTo>
                    <a:pt x="154470" y="52908"/>
                  </a:lnTo>
                  <a:lnTo>
                    <a:pt x="153479" y="55422"/>
                  </a:lnTo>
                  <a:lnTo>
                    <a:pt x="151866" y="57340"/>
                  </a:lnTo>
                  <a:lnTo>
                    <a:pt x="148005" y="59563"/>
                  </a:lnTo>
                  <a:lnTo>
                    <a:pt x="147281" y="59944"/>
                  </a:lnTo>
                  <a:lnTo>
                    <a:pt x="144843" y="60566"/>
                  </a:lnTo>
                  <a:lnTo>
                    <a:pt x="139090" y="60566"/>
                  </a:lnTo>
                  <a:lnTo>
                    <a:pt x="136791" y="59944"/>
                  </a:lnTo>
                  <a:lnTo>
                    <a:pt x="133464" y="57480"/>
                  </a:lnTo>
                  <a:lnTo>
                    <a:pt x="132638" y="55841"/>
                  </a:lnTo>
                  <a:lnTo>
                    <a:pt x="132638" y="51904"/>
                  </a:lnTo>
                  <a:lnTo>
                    <a:pt x="133311" y="50355"/>
                  </a:lnTo>
                  <a:lnTo>
                    <a:pt x="136017" y="47840"/>
                  </a:lnTo>
                  <a:lnTo>
                    <a:pt x="138645" y="47205"/>
                  </a:lnTo>
                  <a:lnTo>
                    <a:pt x="154470" y="47205"/>
                  </a:lnTo>
                  <a:lnTo>
                    <a:pt x="154470" y="39560"/>
                  </a:lnTo>
                  <a:lnTo>
                    <a:pt x="136791" y="39560"/>
                  </a:lnTo>
                  <a:lnTo>
                    <a:pt x="132791" y="40208"/>
                  </a:lnTo>
                  <a:lnTo>
                    <a:pt x="121335" y="51447"/>
                  </a:lnTo>
                  <a:lnTo>
                    <a:pt x="121424" y="57340"/>
                  </a:lnTo>
                  <a:lnTo>
                    <a:pt x="135966" y="68935"/>
                  </a:lnTo>
                  <a:lnTo>
                    <a:pt x="144005" y="68935"/>
                  </a:lnTo>
                  <a:lnTo>
                    <a:pt x="147599" y="68135"/>
                  </a:lnTo>
                  <a:lnTo>
                    <a:pt x="153301" y="64935"/>
                  </a:lnTo>
                  <a:lnTo>
                    <a:pt x="155117" y="62915"/>
                  </a:lnTo>
                  <a:lnTo>
                    <a:pt x="155117" y="68300"/>
                  </a:lnTo>
                  <a:lnTo>
                    <a:pt x="165976" y="68300"/>
                  </a:lnTo>
                  <a:lnTo>
                    <a:pt x="165976" y="47205"/>
                  </a:lnTo>
                  <a:lnTo>
                    <a:pt x="165976" y="39560"/>
                  </a:lnTo>
                  <a:lnTo>
                    <a:pt x="165976" y="32359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30416" y="21971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094" y="58470"/>
                  </a:lnTo>
                  <a:lnTo>
                    <a:pt x="218617" y="59093"/>
                  </a:lnTo>
                  <a:lnTo>
                    <a:pt x="213106" y="59093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31" y="33223"/>
                  </a:lnTo>
                  <a:lnTo>
                    <a:pt x="206184" y="31407"/>
                  </a:lnTo>
                  <a:lnTo>
                    <a:pt x="210629" y="28956"/>
                  </a:lnTo>
                  <a:lnTo>
                    <a:pt x="213106" y="28346"/>
                  </a:lnTo>
                  <a:lnTo>
                    <a:pt x="218617" y="28346"/>
                  </a:lnTo>
                  <a:lnTo>
                    <a:pt x="230416" y="40525"/>
                  </a:lnTo>
                  <a:lnTo>
                    <a:pt x="230416" y="21971"/>
                  </a:lnTo>
                  <a:lnTo>
                    <a:pt x="226275" y="19634"/>
                  </a:lnTo>
                  <a:lnTo>
                    <a:pt x="222008" y="18592"/>
                  </a:lnTo>
                  <a:lnTo>
                    <a:pt x="213156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396" y="24752"/>
                  </a:lnTo>
                  <a:lnTo>
                    <a:pt x="201396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82" y="43624"/>
                  </a:lnTo>
                  <a:lnTo>
                    <a:pt x="200698" y="40576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50" y="68300"/>
                  </a:lnTo>
                  <a:lnTo>
                    <a:pt x="200850" y="62242"/>
                  </a:lnTo>
                  <a:lnTo>
                    <a:pt x="202768" y="64338"/>
                  </a:lnTo>
                  <a:lnTo>
                    <a:pt x="209257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9" name="object 349"/>
          <p:cNvPicPr/>
          <p:nvPr/>
        </p:nvPicPr>
        <p:blipFill>
          <a:blip r:embed="rId155" cstate="print"/>
          <a:stretch>
            <a:fillRect/>
          </a:stretch>
        </p:blipFill>
        <p:spPr>
          <a:xfrm>
            <a:off x="4767233" y="9577990"/>
            <a:ext cx="1520475" cy="86715"/>
          </a:xfrm>
          <a:prstGeom prst="rect">
            <a:avLst/>
          </a:prstGeom>
        </p:spPr>
      </p:pic>
      <p:pic>
        <p:nvPicPr>
          <p:cNvPr id="350" name="object 350"/>
          <p:cNvPicPr/>
          <p:nvPr/>
        </p:nvPicPr>
        <p:blipFill>
          <a:blip r:embed="rId156" cstate="print"/>
          <a:stretch>
            <a:fillRect/>
          </a:stretch>
        </p:blipFill>
        <p:spPr>
          <a:xfrm>
            <a:off x="1542374" y="9563388"/>
            <a:ext cx="94208" cy="152946"/>
          </a:xfrm>
          <a:prstGeom prst="rect">
            <a:avLst/>
          </a:prstGeom>
        </p:spPr>
      </p:pic>
      <p:pic>
        <p:nvPicPr>
          <p:cNvPr id="351" name="object 351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3262884" y="9565962"/>
            <a:ext cx="121838" cy="124675"/>
          </a:xfrm>
          <a:prstGeom prst="rect">
            <a:avLst/>
          </a:prstGeom>
        </p:spPr>
      </p:pic>
      <p:pic>
        <p:nvPicPr>
          <p:cNvPr id="352" name="object 352"/>
          <p:cNvPicPr/>
          <p:nvPr/>
        </p:nvPicPr>
        <p:blipFill>
          <a:blip r:embed="rId158" cstate="print"/>
          <a:stretch>
            <a:fillRect/>
          </a:stretch>
        </p:blipFill>
        <p:spPr>
          <a:xfrm>
            <a:off x="4549402" y="9560579"/>
            <a:ext cx="72542" cy="135445"/>
          </a:xfrm>
          <a:prstGeom prst="rect">
            <a:avLst/>
          </a:prstGeom>
        </p:spPr>
      </p:pic>
      <p:sp>
        <p:nvSpPr>
          <p:cNvPr id="353" name="object 353"/>
          <p:cNvSpPr/>
          <p:nvPr/>
        </p:nvSpPr>
        <p:spPr>
          <a:xfrm>
            <a:off x="1608634" y="9278887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5383427" y="9278887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5" name="Imagen 354">
            <a:extLst>
              <a:ext uri="{FF2B5EF4-FFF2-40B4-BE49-F238E27FC236}">
                <a16:creationId xmlns:a16="http://schemas.microsoft.com/office/drawing/2014/main" xmlns="" id="{5FDA7CCD-BE84-AECD-8959-6294C3574BD3}"/>
              </a:ext>
            </a:extLst>
          </p:cNvPr>
          <p:cNvPicPr>
            <a:picLocks noChangeAspect="1"/>
          </p:cNvPicPr>
          <p:nvPr/>
        </p:nvPicPr>
        <p:blipFill>
          <a:blip r:embed="rId1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sp>
        <p:nvSpPr>
          <p:cNvPr id="356" name="CuadroTexto 355">
            <a:extLst>
              <a:ext uri="{FF2B5EF4-FFF2-40B4-BE49-F238E27FC236}">
                <a16:creationId xmlns:a16="http://schemas.microsoft.com/office/drawing/2014/main" xmlns="" id="{8AC771B7-D851-EBDE-64FD-75A6C3EC26BF}"/>
              </a:ext>
            </a:extLst>
          </p:cNvPr>
          <p:cNvSpPr txBox="1"/>
          <p:nvPr/>
        </p:nvSpPr>
        <p:spPr>
          <a:xfrm>
            <a:off x="1724195" y="1600200"/>
            <a:ext cx="4324010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CONTENIDO TEMÁTICO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0EE4DD0B-474A-D28B-80AD-4AA2C2FC30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r="1"/>
          <a:stretch>
            <a:fillRect/>
          </a:stretch>
        </p:blipFill>
        <p:spPr>
          <a:xfrm>
            <a:off x="1848462" y="0"/>
            <a:ext cx="4075476" cy="10058400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18694" y="2574757"/>
            <a:ext cx="7752394" cy="3114920"/>
            <a:chOff x="18694" y="2574757"/>
            <a:chExt cx="7752394" cy="3114920"/>
          </a:xfrm>
        </p:grpSpPr>
        <p:sp>
          <p:nvSpPr>
            <p:cNvPr id="4" name="object 4"/>
            <p:cNvSpPr/>
            <p:nvPr/>
          </p:nvSpPr>
          <p:spPr>
            <a:xfrm>
              <a:off x="213318" y="3408746"/>
              <a:ext cx="7557770" cy="2019935"/>
            </a:xfrm>
            <a:custGeom>
              <a:avLst/>
              <a:gdLst/>
              <a:ahLst/>
              <a:cxnLst/>
              <a:rect l="l" t="t" r="r" b="b"/>
              <a:pathLst>
                <a:path w="7557770" h="2019935">
                  <a:moveTo>
                    <a:pt x="7548943" y="0"/>
                  </a:moveTo>
                  <a:lnTo>
                    <a:pt x="0" y="0"/>
                  </a:lnTo>
                  <a:lnTo>
                    <a:pt x="806602" y="2019731"/>
                  </a:lnTo>
                  <a:lnTo>
                    <a:pt x="7557376" y="2019731"/>
                  </a:lnTo>
                  <a:lnTo>
                    <a:pt x="7557376" y="21120"/>
                  </a:lnTo>
                  <a:lnTo>
                    <a:pt x="7548943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694" y="2766514"/>
              <a:ext cx="1167765" cy="2922905"/>
            </a:xfrm>
            <a:custGeom>
              <a:avLst/>
              <a:gdLst/>
              <a:ahLst/>
              <a:cxnLst/>
              <a:rect l="l" t="t" r="r" b="b"/>
              <a:pathLst>
                <a:path w="1167765" h="2922904">
                  <a:moveTo>
                    <a:pt x="0" y="0"/>
                  </a:moveTo>
                  <a:lnTo>
                    <a:pt x="0" y="133796"/>
                  </a:lnTo>
                  <a:lnTo>
                    <a:pt x="1113759" y="2922691"/>
                  </a:lnTo>
                  <a:lnTo>
                    <a:pt x="1167201" y="29226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1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699" y="2872182"/>
              <a:ext cx="1125220" cy="2817495"/>
            </a:xfrm>
            <a:custGeom>
              <a:avLst/>
              <a:gdLst/>
              <a:ahLst/>
              <a:cxnLst/>
              <a:rect l="l" t="t" r="r" b="b"/>
              <a:pathLst>
                <a:path w="1125220" h="2817495">
                  <a:moveTo>
                    <a:pt x="0" y="0"/>
                  </a:moveTo>
                  <a:lnTo>
                    <a:pt x="0" y="133807"/>
                  </a:lnTo>
                  <a:lnTo>
                    <a:pt x="1071562" y="2817037"/>
                  </a:lnTo>
                  <a:lnTo>
                    <a:pt x="1125004" y="28170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86570" y="2794801"/>
              <a:ext cx="1164890" cy="34327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0938" y="2574757"/>
              <a:ext cx="1271529" cy="60498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42638" y="2748521"/>
              <a:ext cx="6985" cy="431165"/>
            </a:xfrm>
            <a:custGeom>
              <a:avLst/>
              <a:gdLst/>
              <a:ahLst/>
              <a:cxnLst/>
              <a:rect l="l" t="t" r="r" b="b"/>
              <a:pathLst>
                <a:path w="6985" h="431164">
                  <a:moveTo>
                    <a:pt x="6807" y="0"/>
                  </a:moveTo>
                  <a:lnTo>
                    <a:pt x="0" y="0"/>
                  </a:lnTo>
                  <a:lnTo>
                    <a:pt x="0" y="430809"/>
                  </a:lnTo>
                  <a:lnTo>
                    <a:pt x="6807" y="430809"/>
                  </a:lnTo>
                  <a:lnTo>
                    <a:pt x="6807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22396" y="3841622"/>
              <a:ext cx="3687445" cy="1059815"/>
            </a:xfrm>
            <a:custGeom>
              <a:avLst/>
              <a:gdLst/>
              <a:ahLst/>
              <a:cxnLst/>
              <a:rect l="l" t="t" r="r" b="b"/>
              <a:pathLst>
                <a:path w="3687445" h="1059814">
                  <a:moveTo>
                    <a:pt x="135813" y="569912"/>
                  </a:moveTo>
                  <a:lnTo>
                    <a:pt x="0" y="569912"/>
                  </a:lnTo>
                  <a:lnTo>
                    <a:pt x="0" y="1050048"/>
                  </a:lnTo>
                  <a:lnTo>
                    <a:pt x="135813" y="1050048"/>
                  </a:lnTo>
                  <a:lnTo>
                    <a:pt x="135813" y="569912"/>
                  </a:lnTo>
                  <a:close/>
                </a:path>
                <a:path w="3687445" h="1059814">
                  <a:moveTo>
                    <a:pt x="438721" y="358178"/>
                  </a:moveTo>
                  <a:lnTo>
                    <a:pt x="216916" y="358178"/>
                  </a:lnTo>
                  <a:lnTo>
                    <a:pt x="216916" y="38"/>
                  </a:lnTo>
                  <a:lnTo>
                    <a:pt x="138125" y="38"/>
                  </a:lnTo>
                  <a:lnTo>
                    <a:pt x="138125" y="358178"/>
                  </a:lnTo>
                  <a:lnTo>
                    <a:pt x="138125" y="424218"/>
                  </a:lnTo>
                  <a:lnTo>
                    <a:pt x="438721" y="424218"/>
                  </a:lnTo>
                  <a:lnTo>
                    <a:pt x="438721" y="358178"/>
                  </a:lnTo>
                  <a:close/>
                </a:path>
                <a:path w="3687445" h="1059814">
                  <a:moveTo>
                    <a:pt x="689356" y="569925"/>
                  </a:moveTo>
                  <a:lnTo>
                    <a:pt x="556272" y="569925"/>
                  </a:lnTo>
                  <a:lnTo>
                    <a:pt x="556272" y="825792"/>
                  </a:lnTo>
                  <a:lnTo>
                    <a:pt x="477278" y="730427"/>
                  </a:lnTo>
                  <a:lnTo>
                    <a:pt x="344335" y="569925"/>
                  </a:lnTo>
                  <a:lnTo>
                    <a:pt x="232524" y="569925"/>
                  </a:lnTo>
                  <a:lnTo>
                    <a:pt x="232524" y="1050061"/>
                  </a:lnTo>
                  <a:lnTo>
                    <a:pt x="365607" y="1050061"/>
                  </a:lnTo>
                  <a:lnTo>
                    <a:pt x="365607" y="794207"/>
                  </a:lnTo>
                  <a:lnTo>
                    <a:pt x="577545" y="1050061"/>
                  </a:lnTo>
                  <a:lnTo>
                    <a:pt x="689356" y="1050061"/>
                  </a:lnTo>
                  <a:lnTo>
                    <a:pt x="689356" y="889558"/>
                  </a:lnTo>
                  <a:lnTo>
                    <a:pt x="689356" y="569925"/>
                  </a:lnTo>
                  <a:close/>
                </a:path>
                <a:path w="3687445" h="1059814">
                  <a:moveTo>
                    <a:pt x="940511" y="358267"/>
                  </a:moveTo>
                  <a:lnTo>
                    <a:pt x="701128" y="358267"/>
                  </a:lnTo>
                  <a:lnTo>
                    <a:pt x="701128" y="241427"/>
                  </a:lnTo>
                  <a:lnTo>
                    <a:pt x="695071" y="241427"/>
                  </a:lnTo>
                  <a:lnTo>
                    <a:pt x="695071" y="241185"/>
                  </a:lnTo>
                  <a:lnTo>
                    <a:pt x="701128" y="241185"/>
                  </a:lnTo>
                  <a:lnTo>
                    <a:pt x="905967" y="241185"/>
                  </a:lnTo>
                  <a:lnTo>
                    <a:pt x="905967" y="176339"/>
                  </a:lnTo>
                  <a:lnTo>
                    <a:pt x="701128" y="176339"/>
                  </a:lnTo>
                  <a:lnTo>
                    <a:pt x="701128" y="66167"/>
                  </a:lnTo>
                  <a:lnTo>
                    <a:pt x="932027" y="66167"/>
                  </a:lnTo>
                  <a:lnTo>
                    <a:pt x="932027" y="127"/>
                  </a:lnTo>
                  <a:lnTo>
                    <a:pt x="622338" y="127"/>
                  </a:lnTo>
                  <a:lnTo>
                    <a:pt x="622338" y="66167"/>
                  </a:lnTo>
                  <a:lnTo>
                    <a:pt x="622338" y="176657"/>
                  </a:lnTo>
                  <a:lnTo>
                    <a:pt x="622338" y="241427"/>
                  </a:lnTo>
                  <a:lnTo>
                    <a:pt x="622338" y="358267"/>
                  </a:lnTo>
                  <a:lnTo>
                    <a:pt x="622338" y="424307"/>
                  </a:lnTo>
                  <a:lnTo>
                    <a:pt x="940511" y="424307"/>
                  </a:lnTo>
                  <a:lnTo>
                    <a:pt x="940511" y="358267"/>
                  </a:lnTo>
                  <a:close/>
                </a:path>
                <a:path w="3687445" h="1059814">
                  <a:moveTo>
                    <a:pt x="1238072" y="648106"/>
                  </a:moveTo>
                  <a:lnTo>
                    <a:pt x="1198448" y="610565"/>
                  </a:lnTo>
                  <a:lnTo>
                    <a:pt x="1149578" y="582955"/>
                  </a:lnTo>
                  <a:lnTo>
                    <a:pt x="1092492" y="565975"/>
                  </a:lnTo>
                  <a:lnTo>
                    <a:pt x="1028179" y="560311"/>
                  </a:lnTo>
                  <a:lnTo>
                    <a:pt x="999604" y="561454"/>
                  </a:lnTo>
                  <a:lnTo>
                    <a:pt x="945934" y="570534"/>
                  </a:lnTo>
                  <a:lnTo>
                    <a:pt x="897153" y="588543"/>
                  </a:lnTo>
                  <a:lnTo>
                    <a:pt x="854798" y="614438"/>
                  </a:lnTo>
                  <a:lnTo>
                    <a:pt x="819277" y="647839"/>
                  </a:lnTo>
                  <a:lnTo>
                    <a:pt x="791502" y="687451"/>
                  </a:lnTo>
                  <a:lnTo>
                    <a:pt x="771855" y="732891"/>
                  </a:lnTo>
                  <a:lnTo>
                    <a:pt x="761911" y="783132"/>
                  </a:lnTo>
                  <a:lnTo>
                    <a:pt x="760666" y="809980"/>
                  </a:lnTo>
                  <a:lnTo>
                    <a:pt x="761911" y="836853"/>
                  </a:lnTo>
                  <a:lnTo>
                    <a:pt x="771855" y="887095"/>
                  </a:lnTo>
                  <a:lnTo>
                    <a:pt x="791476" y="932535"/>
                  </a:lnTo>
                  <a:lnTo>
                    <a:pt x="819086" y="972146"/>
                  </a:lnTo>
                  <a:lnTo>
                    <a:pt x="854278" y="1005535"/>
                  </a:lnTo>
                  <a:lnTo>
                    <a:pt x="896289" y="1031430"/>
                  </a:lnTo>
                  <a:lnTo>
                    <a:pt x="944664" y="1049426"/>
                  </a:lnTo>
                  <a:lnTo>
                    <a:pt x="997483" y="1058532"/>
                  </a:lnTo>
                  <a:lnTo>
                    <a:pt x="1025436" y="1059662"/>
                  </a:lnTo>
                  <a:lnTo>
                    <a:pt x="1051623" y="1058672"/>
                  </a:lnTo>
                  <a:lnTo>
                    <a:pt x="1104773" y="1050785"/>
                  </a:lnTo>
                  <a:lnTo>
                    <a:pt x="1158036" y="1035151"/>
                  </a:lnTo>
                  <a:lnTo>
                    <a:pt x="1205712" y="1012507"/>
                  </a:lnTo>
                  <a:lnTo>
                    <a:pt x="1227099" y="903274"/>
                  </a:lnTo>
                  <a:lnTo>
                    <a:pt x="1227099" y="799693"/>
                  </a:lnTo>
                  <a:lnTo>
                    <a:pt x="1107059" y="799693"/>
                  </a:lnTo>
                  <a:lnTo>
                    <a:pt x="1107059" y="931405"/>
                  </a:lnTo>
                  <a:lnTo>
                    <a:pt x="1092657" y="937234"/>
                  </a:lnTo>
                  <a:lnTo>
                    <a:pt x="1078166" y="941578"/>
                  </a:lnTo>
                  <a:lnTo>
                    <a:pt x="1063510" y="944676"/>
                  </a:lnTo>
                  <a:lnTo>
                    <a:pt x="1048677" y="946543"/>
                  </a:lnTo>
                  <a:lnTo>
                    <a:pt x="1033678" y="947166"/>
                  </a:lnTo>
                  <a:lnTo>
                    <a:pt x="1018895" y="946543"/>
                  </a:lnTo>
                  <a:lnTo>
                    <a:pt x="978458" y="937234"/>
                  </a:lnTo>
                  <a:lnTo>
                    <a:pt x="944943" y="917676"/>
                  </a:lnTo>
                  <a:lnTo>
                    <a:pt x="913257" y="877785"/>
                  </a:lnTo>
                  <a:lnTo>
                    <a:pt x="900341" y="838974"/>
                  </a:lnTo>
                  <a:lnTo>
                    <a:pt x="897851" y="809980"/>
                  </a:lnTo>
                  <a:lnTo>
                    <a:pt x="898474" y="794626"/>
                  </a:lnTo>
                  <a:lnTo>
                    <a:pt x="907796" y="753402"/>
                  </a:lnTo>
                  <a:lnTo>
                    <a:pt x="927150" y="719709"/>
                  </a:lnTo>
                  <a:lnTo>
                    <a:pt x="966571" y="687743"/>
                  </a:lnTo>
                  <a:lnTo>
                    <a:pt x="1005535" y="675208"/>
                  </a:lnTo>
                  <a:lnTo>
                    <a:pt x="1035037" y="672807"/>
                  </a:lnTo>
                  <a:lnTo>
                    <a:pt x="1052118" y="673646"/>
                  </a:lnTo>
                  <a:lnTo>
                    <a:pt x="1098486" y="686181"/>
                  </a:lnTo>
                  <a:lnTo>
                    <a:pt x="1139063" y="713765"/>
                  </a:lnTo>
                  <a:lnTo>
                    <a:pt x="1151648" y="726313"/>
                  </a:lnTo>
                  <a:lnTo>
                    <a:pt x="1210779" y="672807"/>
                  </a:lnTo>
                  <a:lnTo>
                    <a:pt x="1238072" y="648106"/>
                  </a:lnTo>
                  <a:close/>
                </a:path>
                <a:path w="3687445" h="1059814">
                  <a:moveTo>
                    <a:pt x="1493824" y="0"/>
                  </a:moveTo>
                  <a:lnTo>
                    <a:pt x="1416253" y="0"/>
                  </a:lnTo>
                  <a:lnTo>
                    <a:pt x="1290904" y="206375"/>
                  </a:lnTo>
                  <a:lnTo>
                    <a:pt x="1166571" y="0"/>
                  </a:lnTo>
                  <a:lnTo>
                    <a:pt x="1082332" y="0"/>
                  </a:lnTo>
                  <a:lnTo>
                    <a:pt x="1248994" y="275742"/>
                  </a:lnTo>
                  <a:lnTo>
                    <a:pt x="1248994" y="424218"/>
                  </a:lnTo>
                  <a:lnTo>
                    <a:pt x="1327772" y="424218"/>
                  </a:lnTo>
                  <a:lnTo>
                    <a:pt x="1327772" y="304825"/>
                  </a:lnTo>
                  <a:lnTo>
                    <a:pt x="1327772" y="274726"/>
                  </a:lnTo>
                  <a:lnTo>
                    <a:pt x="1338884" y="256349"/>
                  </a:lnTo>
                  <a:lnTo>
                    <a:pt x="1345476" y="245440"/>
                  </a:lnTo>
                  <a:lnTo>
                    <a:pt x="1493824" y="0"/>
                  </a:lnTo>
                  <a:close/>
                </a:path>
                <a:path w="3687445" h="1059814">
                  <a:moveTo>
                    <a:pt x="1755914" y="1050061"/>
                  </a:moveTo>
                  <a:lnTo>
                    <a:pt x="1668360" y="922477"/>
                  </a:lnTo>
                  <a:lnTo>
                    <a:pt x="1652054" y="898702"/>
                  </a:lnTo>
                  <a:lnTo>
                    <a:pt x="1669008" y="889939"/>
                  </a:lnTo>
                  <a:lnTo>
                    <a:pt x="1688782" y="876007"/>
                  </a:lnTo>
                  <a:lnTo>
                    <a:pt x="1720253" y="841197"/>
                  </a:lnTo>
                  <a:lnTo>
                    <a:pt x="1739798" y="798080"/>
                  </a:lnTo>
                  <a:lnTo>
                    <a:pt x="1746313" y="747572"/>
                  </a:lnTo>
                  <a:lnTo>
                    <a:pt x="1742782" y="708583"/>
                  </a:lnTo>
                  <a:lnTo>
                    <a:pt x="1714487" y="643585"/>
                  </a:lnTo>
                  <a:lnTo>
                    <a:pt x="1685099" y="614502"/>
                  </a:lnTo>
                  <a:lnTo>
                    <a:pt x="1621053" y="581837"/>
                  </a:lnTo>
                  <a:lnTo>
                    <a:pt x="1609140" y="579386"/>
                  </a:lnTo>
                  <a:lnTo>
                    <a:pt x="1609140" y="747572"/>
                  </a:lnTo>
                  <a:lnTo>
                    <a:pt x="1607832" y="763130"/>
                  </a:lnTo>
                  <a:lnTo>
                    <a:pt x="1588211" y="799020"/>
                  </a:lnTo>
                  <a:lnTo>
                    <a:pt x="1544675" y="816381"/>
                  </a:lnTo>
                  <a:lnTo>
                    <a:pt x="1524762" y="817537"/>
                  </a:lnTo>
                  <a:lnTo>
                    <a:pt x="1449324" y="817537"/>
                  </a:lnTo>
                  <a:lnTo>
                    <a:pt x="1449324" y="676922"/>
                  </a:lnTo>
                  <a:lnTo>
                    <a:pt x="1524762" y="676922"/>
                  </a:lnTo>
                  <a:lnTo>
                    <a:pt x="1576400" y="687336"/>
                  </a:lnTo>
                  <a:lnTo>
                    <a:pt x="1603908" y="717727"/>
                  </a:lnTo>
                  <a:lnTo>
                    <a:pt x="1609140" y="747572"/>
                  </a:lnTo>
                  <a:lnTo>
                    <a:pt x="1609140" y="579386"/>
                  </a:lnTo>
                  <a:lnTo>
                    <a:pt x="1577657" y="572897"/>
                  </a:lnTo>
                  <a:lnTo>
                    <a:pt x="1528203" y="569925"/>
                  </a:lnTo>
                  <a:lnTo>
                    <a:pt x="1313497" y="569925"/>
                  </a:lnTo>
                  <a:lnTo>
                    <a:pt x="1313497" y="1050061"/>
                  </a:lnTo>
                  <a:lnTo>
                    <a:pt x="1449324" y="1050061"/>
                  </a:lnTo>
                  <a:lnTo>
                    <a:pt x="1449324" y="922477"/>
                  </a:lnTo>
                  <a:lnTo>
                    <a:pt x="1523441" y="922477"/>
                  </a:lnTo>
                  <a:lnTo>
                    <a:pt x="1610512" y="1050061"/>
                  </a:lnTo>
                  <a:lnTo>
                    <a:pt x="1755914" y="1050061"/>
                  </a:lnTo>
                  <a:close/>
                </a:path>
                <a:path w="3687445" h="1059814">
                  <a:moveTo>
                    <a:pt x="2206561" y="945007"/>
                  </a:moveTo>
                  <a:lnTo>
                    <a:pt x="1955520" y="945007"/>
                  </a:lnTo>
                  <a:lnTo>
                    <a:pt x="1955520" y="857377"/>
                  </a:lnTo>
                  <a:lnTo>
                    <a:pt x="1945919" y="857377"/>
                  </a:lnTo>
                  <a:lnTo>
                    <a:pt x="1955520" y="857300"/>
                  </a:lnTo>
                  <a:lnTo>
                    <a:pt x="2168842" y="857300"/>
                  </a:lnTo>
                  <a:lnTo>
                    <a:pt x="2168842" y="755789"/>
                  </a:lnTo>
                  <a:lnTo>
                    <a:pt x="1955520" y="755789"/>
                  </a:lnTo>
                  <a:lnTo>
                    <a:pt x="1945919" y="755789"/>
                  </a:lnTo>
                  <a:lnTo>
                    <a:pt x="1955520" y="755777"/>
                  </a:lnTo>
                  <a:lnTo>
                    <a:pt x="1955520" y="674497"/>
                  </a:lnTo>
                  <a:lnTo>
                    <a:pt x="2197646" y="674497"/>
                  </a:lnTo>
                  <a:lnTo>
                    <a:pt x="2197646" y="570357"/>
                  </a:lnTo>
                  <a:lnTo>
                    <a:pt x="1821078" y="570357"/>
                  </a:lnTo>
                  <a:lnTo>
                    <a:pt x="1821078" y="674497"/>
                  </a:lnTo>
                  <a:lnTo>
                    <a:pt x="1821078" y="755777"/>
                  </a:lnTo>
                  <a:lnTo>
                    <a:pt x="1821078" y="857377"/>
                  </a:lnTo>
                  <a:lnTo>
                    <a:pt x="1821078" y="945007"/>
                  </a:lnTo>
                  <a:lnTo>
                    <a:pt x="1821078" y="1050417"/>
                  </a:lnTo>
                  <a:lnTo>
                    <a:pt x="2206561" y="1050417"/>
                  </a:lnTo>
                  <a:lnTo>
                    <a:pt x="2206561" y="945007"/>
                  </a:lnTo>
                  <a:close/>
                </a:path>
                <a:path w="3687445" h="1059814">
                  <a:moveTo>
                    <a:pt x="2371953" y="212102"/>
                  </a:moveTo>
                  <a:lnTo>
                    <a:pt x="2370124" y="181051"/>
                  </a:lnTo>
                  <a:lnTo>
                    <a:pt x="2364727" y="152387"/>
                  </a:lnTo>
                  <a:lnTo>
                    <a:pt x="2364676" y="152107"/>
                  </a:lnTo>
                  <a:lnTo>
                    <a:pt x="2342858" y="100596"/>
                  </a:lnTo>
                  <a:lnTo>
                    <a:pt x="2315819" y="66662"/>
                  </a:lnTo>
                  <a:lnTo>
                    <a:pt x="2292566" y="46266"/>
                  </a:lnTo>
                  <a:lnTo>
                    <a:pt x="2292566" y="212102"/>
                  </a:lnTo>
                  <a:lnTo>
                    <a:pt x="2291372" y="233235"/>
                  </a:lnTo>
                  <a:lnTo>
                    <a:pt x="2281821" y="271411"/>
                  </a:lnTo>
                  <a:lnTo>
                    <a:pt x="2250351" y="317550"/>
                  </a:lnTo>
                  <a:lnTo>
                    <a:pt x="2200897" y="347319"/>
                  </a:lnTo>
                  <a:lnTo>
                    <a:pt x="2159685" y="356412"/>
                  </a:lnTo>
                  <a:lnTo>
                    <a:pt x="2136813" y="357555"/>
                  </a:lnTo>
                  <a:lnTo>
                    <a:pt x="2033790" y="357555"/>
                  </a:lnTo>
                  <a:lnTo>
                    <a:pt x="2033790" y="66662"/>
                  </a:lnTo>
                  <a:lnTo>
                    <a:pt x="2136813" y="66662"/>
                  </a:lnTo>
                  <a:lnTo>
                    <a:pt x="2181047" y="71196"/>
                  </a:lnTo>
                  <a:lnTo>
                    <a:pt x="2219236" y="84836"/>
                  </a:lnTo>
                  <a:lnTo>
                    <a:pt x="2262911" y="120129"/>
                  </a:lnTo>
                  <a:lnTo>
                    <a:pt x="2287790" y="170815"/>
                  </a:lnTo>
                  <a:lnTo>
                    <a:pt x="2292566" y="212102"/>
                  </a:lnTo>
                  <a:lnTo>
                    <a:pt x="2292566" y="46266"/>
                  </a:lnTo>
                  <a:lnTo>
                    <a:pt x="2234514" y="14986"/>
                  </a:lnTo>
                  <a:lnTo>
                    <a:pt x="2173922" y="1663"/>
                  </a:lnTo>
                  <a:lnTo>
                    <a:pt x="2140445" y="0"/>
                  </a:lnTo>
                  <a:lnTo>
                    <a:pt x="1954999" y="0"/>
                  </a:lnTo>
                  <a:lnTo>
                    <a:pt x="1954999" y="424218"/>
                  </a:lnTo>
                  <a:lnTo>
                    <a:pt x="2140445" y="424218"/>
                  </a:lnTo>
                  <a:lnTo>
                    <a:pt x="2205278" y="417550"/>
                  </a:lnTo>
                  <a:lnTo>
                    <a:pt x="2261654" y="397548"/>
                  </a:lnTo>
                  <a:lnTo>
                    <a:pt x="2308009" y="365658"/>
                  </a:lnTo>
                  <a:lnTo>
                    <a:pt x="2342858" y="323316"/>
                  </a:lnTo>
                  <a:lnTo>
                    <a:pt x="2364676" y="271729"/>
                  </a:lnTo>
                  <a:lnTo>
                    <a:pt x="2370124" y="242912"/>
                  </a:lnTo>
                  <a:lnTo>
                    <a:pt x="2371953" y="212102"/>
                  </a:lnTo>
                  <a:close/>
                </a:path>
                <a:path w="3687445" h="1059814">
                  <a:moveTo>
                    <a:pt x="2663380" y="904646"/>
                  </a:moveTo>
                  <a:lnTo>
                    <a:pt x="2655074" y="855205"/>
                  </a:lnTo>
                  <a:lnTo>
                    <a:pt x="2631567" y="819251"/>
                  </a:lnTo>
                  <a:lnTo>
                    <a:pt x="2597543" y="794080"/>
                  </a:lnTo>
                  <a:lnTo>
                    <a:pt x="2556726" y="776719"/>
                  </a:lnTo>
                  <a:lnTo>
                    <a:pt x="2512987" y="764565"/>
                  </a:lnTo>
                  <a:lnTo>
                    <a:pt x="2484145" y="758228"/>
                  </a:lnTo>
                  <a:lnTo>
                    <a:pt x="2444915" y="749287"/>
                  </a:lnTo>
                  <a:lnTo>
                    <a:pt x="2405824" y="734199"/>
                  </a:lnTo>
                  <a:lnTo>
                    <a:pt x="2391079" y="709155"/>
                  </a:lnTo>
                  <a:lnTo>
                    <a:pt x="2391079" y="700925"/>
                  </a:lnTo>
                  <a:lnTo>
                    <a:pt x="2423312" y="671779"/>
                  </a:lnTo>
                  <a:lnTo>
                    <a:pt x="2468575" y="665949"/>
                  </a:lnTo>
                  <a:lnTo>
                    <a:pt x="2484475" y="666534"/>
                  </a:lnTo>
                  <a:lnTo>
                    <a:pt x="2533739" y="675208"/>
                  </a:lnTo>
                  <a:lnTo>
                    <a:pt x="2584539" y="694309"/>
                  </a:lnTo>
                  <a:lnTo>
                    <a:pt x="2601658" y="702983"/>
                  </a:lnTo>
                  <a:lnTo>
                    <a:pt x="2643492" y="602157"/>
                  </a:lnTo>
                  <a:lnTo>
                    <a:pt x="2605328" y="584073"/>
                  </a:lnTo>
                  <a:lnTo>
                    <a:pt x="2562212" y="570953"/>
                  </a:lnTo>
                  <a:lnTo>
                    <a:pt x="2516162" y="562978"/>
                  </a:lnTo>
                  <a:lnTo>
                    <a:pt x="2469273" y="560311"/>
                  </a:lnTo>
                  <a:lnTo>
                    <a:pt x="2435402" y="561644"/>
                  </a:lnTo>
                  <a:lnTo>
                    <a:pt x="2376411" y="572274"/>
                  </a:lnTo>
                  <a:lnTo>
                    <a:pt x="2329103" y="593064"/>
                  </a:lnTo>
                  <a:lnTo>
                    <a:pt x="2293607" y="621195"/>
                  </a:lnTo>
                  <a:lnTo>
                    <a:pt x="2269947" y="655828"/>
                  </a:lnTo>
                  <a:lnTo>
                    <a:pt x="2258110" y="694931"/>
                  </a:lnTo>
                  <a:lnTo>
                    <a:pt x="2256637" y="716013"/>
                  </a:lnTo>
                  <a:lnTo>
                    <a:pt x="2257577" y="734390"/>
                  </a:lnTo>
                  <a:lnTo>
                    <a:pt x="2271725" y="779462"/>
                  </a:lnTo>
                  <a:lnTo>
                    <a:pt x="2299360" y="811618"/>
                  </a:lnTo>
                  <a:lnTo>
                    <a:pt x="2336101" y="833907"/>
                  </a:lnTo>
                  <a:lnTo>
                    <a:pt x="2378545" y="849566"/>
                  </a:lnTo>
                  <a:lnTo>
                    <a:pt x="2450134" y="866914"/>
                  </a:lnTo>
                  <a:lnTo>
                    <a:pt x="2475433" y="873099"/>
                  </a:lnTo>
                  <a:lnTo>
                    <a:pt x="2514536" y="888873"/>
                  </a:lnTo>
                  <a:lnTo>
                    <a:pt x="2529636" y="914933"/>
                  </a:lnTo>
                  <a:lnTo>
                    <a:pt x="2529636" y="922705"/>
                  </a:lnTo>
                  <a:lnTo>
                    <a:pt x="2496705" y="948880"/>
                  </a:lnTo>
                  <a:lnTo>
                    <a:pt x="2451443" y="954036"/>
                  </a:lnTo>
                  <a:lnTo>
                    <a:pt x="2430488" y="953198"/>
                  </a:lnTo>
                  <a:lnTo>
                    <a:pt x="2388463" y="946505"/>
                  </a:lnTo>
                  <a:lnTo>
                    <a:pt x="2346934" y="933513"/>
                  </a:lnTo>
                  <a:lnTo>
                    <a:pt x="2309723" y="916546"/>
                  </a:lnTo>
                  <a:lnTo>
                    <a:pt x="2292985" y="906703"/>
                  </a:lnTo>
                  <a:lnTo>
                    <a:pt x="2248395" y="1006843"/>
                  </a:lnTo>
                  <a:lnTo>
                    <a:pt x="2287752" y="1028026"/>
                  </a:lnTo>
                  <a:lnTo>
                    <a:pt x="2337231" y="1044905"/>
                  </a:lnTo>
                  <a:lnTo>
                    <a:pt x="2392870" y="1055966"/>
                  </a:lnTo>
                  <a:lnTo>
                    <a:pt x="2450744" y="1059662"/>
                  </a:lnTo>
                  <a:lnTo>
                    <a:pt x="2484894" y="1058329"/>
                  </a:lnTo>
                  <a:lnTo>
                    <a:pt x="2544051" y="1047699"/>
                  </a:lnTo>
                  <a:lnTo>
                    <a:pt x="2591104" y="1026896"/>
                  </a:lnTo>
                  <a:lnTo>
                    <a:pt x="2626423" y="998601"/>
                  </a:lnTo>
                  <a:lnTo>
                    <a:pt x="2650071" y="963739"/>
                  </a:lnTo>
                  <a:lnTo>
                    <a:pt x="2661894" y="925156"/>
                  </a:lnTo>
                  <a:lnTo>
                    <a:pt x="2663380" y="904646"/>
                  </a:lnTo>
                  <a:close/>
                </a:path>
                <a:path w="3687445" h="1059814">
                  <a:moveTo>
                    <a:pt x="2894952" y="358267"/>
                  </a:moveTo>
                  <a:lnTo>
                    <a:pt x="2655570" y="358267"/>
                  </a:lnTo>
                  <a:lnTo>
                    <a:pt x="2655570" y="241427"/>
                  </a:lnTo>
                  <a:lnTo>
                    <a:pt x="2649499" y="241427"/>
                  </a:lnTo>
                  <a:lnTo>
                    <a:pt x="2649499" y="241185"/>
                  </a:lnTo>
                  <a:lnTo>
                    <a:pt x="2655570" y="241185"/>
                  </a:lnTo>
                  <a:lnTo>
                    <a:pt x="2860395" y="241185"/>
                  </a:lnTo>
                  <a:lnTo>
                    <a:pt x="2860395" y="176339"/>
                  </a:lnTo>
                  <a:lnTo>
                    <a:pt x="2655570" y="176339"/>
                  </a:lnTo>
                  <a:lnTo>
                    <a:pt x="2655570" y="66167"/>
                  </a:lnTo>
                  <a:lnTo>
                    <a:pt x="2886468" y="66167"/>
                  </a:lnTo>
                  <a:lnTo>
                    <a:pt x="2886468" y="127"/>
                  </a:lnTo>
                  <a:lnTo>
                    <a:pt x="2576779" y="127"/>
                  </a:lnTo>
                  <a:lnTo>
                    <a:pt x="2576779" y="66167"/>
                  </a:lnTo>
                  <a:lnTo>
                    <a:pt x="2576779" y="176657"/>
                  </a:lnTo>
                  <a:lnTo>
                    <a:pt x="2576779" y="241427"/>
                  </a:lnTo>
                  <a:lnTo>
                    <a:pt x="2576779" y="358267"/>
                  </a:lnTo>
                  <a:lnTo>
                    <a:pt x="2576779" y="424307"/>
                  </a:lnTo>
                  <a:lnTo>
                    <a:pt x="2894952" y="424307"/>
                  </a:lnTo>
                  <a:lnTo>
                    <a:pt x="2894952" y="358267"/>
                  </a:lnTo>
                  <a:close/>
                </a:path>
                <a:path w="3687445" h="1059814">
                  <a:moveTo>
                    <a:pt x="3234740" y="809980"/>
                  </a:moveTo>
                  <a:lnTo>
                    <a:pt x="3229673" y="758037"/>
                  </a:lnTo>
                  <a:lnTo>
                    <a:pt x="3214497" y="710526"/>
                  </a:lnTo>
                  <a:lnTo>
                    <a:pt x="3193389" y="672795"/>
                  </a:lnTo>
                  <a:lnTo>
                    <a:pt x="3158604" y="631304"/>
                  </a:lnTo>
                  <a:lnTo>
                    <a:pt x="3119755" y="601218"/>
                  </a:lnTo>
                  <a:lnTo>
                    <a:pt x="3097555" y="588899"/>
                  </a:lnTo>
                  <a:lnTo>
                    <a:pt x="3097555" y="809980"/>
                  </a:lnTo>
                  <a:lnTo>
                    <a:pt x="3096933" y="825080"/>
                  </a:lnTo>
                  <a:lnTo>
                    <a:pt x="3087611" y="866228"/>
                  </a:lnTo>
                  <a:lnTo>
                    <a:pt x="3068447" y="900252"/>
                  </a:lnTo>
                  <a:lnTo>
                    <a:pt x="3030461" y="932230"/>
                  </a:lnTo>
                  <a:lnTo>
                    <a:pt x="2994406" y="944778"/>
                  </a:lnTo>
                  <a:lnTo>
                    <a:pt x="2967913" y="947166"/>
                  </a:lnTo>
                  <a:lnTo>
                    <a:pt x="2954439" y="946569"/>
                  </a:lnTo>
                  <a:lnTo>
                    <a:pt x="2916821" y="937564"/>
                  </a:lnTo>
                  <a:lnTo>
                    <a:pt x="2875661" y="909789"/>
                  </a:lnTo>
                  <a:lnTo>
                    <a:pt x="2853664" y="878471"/>
                  </a:lnTo>
                  <a:lnTo>
                    <a:pt x="2840761" y="839482"/>
                  </a:lnTo>
                  <a:lnTo>
                    <a:pt x="2838272" y="809980"/>
                  </a:lnTo>
                  <a:lnTo>
                    <a:pt x="2838894" y="794626"/>
                  </a:lnTo>
                  <a:lnTo>
                    <a:pt x="2848216" y="753402"/>
                  </a:lnTo>
                  <a:lnTo>
                    <a:pt x="2867380" y="719709"/>
                  </a:lnTo>
                  <a:lnTo>
                    <a:pt x="2905366" y="687755"/>
                  </a:lnTo>
                  <a:lnTo>
                    <a:pt x="2941421" y="675208"/>
                  </a:lnTo>
                  <a:lnTo>
                    <a:pt x="2967913" y="672795"/>
                  </a:lnTo>
                  <a:lnTo>
                    <a:pt x="2981388" y="673404"/>
                  </a:lnTo>
                  <a:lnTo>
                    <a:pt x="3019006" y="682409"/>
                  </a:lnTo>
                  <a:lnTo>
                    <a:pt x="3060179" y="710184"/>
                  </a:lnTo>
                  <a:lnTo>
                    <a:pt x="3082163" y="741311"/>
                  </a:lnTo>
                  <a:lnTo>
                    <a:pt x="3095066" y="780072"/>
                  </a:lnTo>
                  <a:lnTo>
                    <a:pt x="3097555" y="809980"/>
                  </a:lnTo>
                  <a:lnTo>
                    <a:pt x="3097555" y="588899"/>
                  </a:lnTo>
                  <a:lnTo>
                    <a:pt x="3049778" y="570738"/>
                  </a:lnTo>
                  <a:lnTo>
                    <a:pt x="2996438" y="561467"/>
                  </a:lnTo>
                  <a:lnTo>
                    <a:pt x="2967913" y="560311"/>
                  </a:lnTo>
                  <a:lnTo>
                    <a:pt x="2939669" y="561467"/>
                  </a:lnTo>
                  <a:lnTo>
                    <a:pt x="2886506" y="570738"/>
                  </a:lnTo>
                  <a:lnTo>
                    <a:pt x="2838043" y="589064"/>
                  </a:lnTo>
                  <a:lnTo>
                    <a:pt x="2795689" y="615302"/>
                  </a:lnTo>
                  <a:lnTo>
                    <a:pt x="2759887" y="648995"/>
                  </a:lnTo>
                  <a:lnTo>
                    <a:pt x="2731947" y="688606"/>
                  </a:lnTo>
                  <a:lnTo>
                    <a:pt x="2712275" y="733729"/>
                  </a:lnTo>
                  <a:lnTo>
                    <a:pt x="2702331" y="783450"/>
                  </a:lnTo>
                  <a:lnTo>
                    <a:pt x="2701086" y="809980"/>
                  </a:lnTo>
                  <a:lnTo>
                    <a:pt x="2702331" y="836549"/>
                  </a:lnTo>
                  <a:lnTo>
                    <a:pt x="2712275" y="886256"/>
                  </a:lnTo>
                  <a:lnTo>
                    <a:pt x="2731947" y="931379"/>
                  </a:lnTo>
                  <a:lnTo>
                    <a:pt x="2759887" y="970991"/>
                  </a:lnTo>
                  <a:lnTo>
                    <a:pt x="2795689" y="1004684"/>
                  </a:lnTo>
                  <a:lnTo>
                    <a:pt x="2838094" y="1030935"/>
                  </a:lnTo>
                  <a:lnTo>
                    <a:pt x="2886506" y="1049248"/>
                  </a:lnTo>
                  <a:lnTo>
                    <a:pt x="2939669" y="1058506"/>
                  </a:lnTo>
                  <a:lnTo>
                    <a:pt x="2967913" y="1059662"/>
                  </a:lnTo>
                  <a:lnTo>
                    <a:pt x="2996438" y="1058506"/>
                  </a:lnTo>
                  <a:lnTo>
                    <a:pt x="3049778" y="1049248"/>
                  </a:lnTo>
                  <a:lnTo>
                    <a:pt x="3097961" y="1030935"/>
                  </a:lnTo>
                  <a:lnTo>
                    <a:pt x="3139973" y="1004874"/>
                  </a:lnTo>
                  <a:lnTo>
                    <a:pt x="3175470" y="971461"/>
                  </a:lnTo>
                  <a:lnTo>
                    <a:pt x="3203422" y="931849"/>
                  </a:lnTo>
                  <a:lnTo>
                    <a:pt x="3223349" y="886447"/>
                  </a:lnTo>
                  <a:lnTo>
                    <a:pt x="3233470" y="836549"/>
                  </a:lnTo>
                  <a:lnTo>
                    <a:pt x="3234740" y="809980"/>
                  </a:lnTo>
                  <a:close/>
                </a:path>
                <a:path w="3687445" h="1059814">
                  <a:moveTo>
                    <a:pt x="3687432" y="904646"/>
                  </a:moveTo>
                  <a:lnTo>
                    <a:pt x="3679139" y="855205"/>
                  </a:lnTo>
                  <a:lnTo>
                    <a:pt x="3655631" y="819251"/>
                  </a:lnTo>
                  <a:lnTo>
                    <a:pt x="3621608" y="794080"/>
                  </a:lnTo>
                  <a:lnTo>
                    <a:pt x="3580777" y="776719"/>
                  </a:lnTo>
                  <a:lnTo>
                    <a:pt x="3537051" y="764565"/>
                  </a:lnTo>
                  <a:lnTo>
                    <a:pt x="3508197" y="758228"/>
                  </a:lnTo>
                  <a:lnTo>
                    <a:pt x="3468967" y="749287"/>
                  </a:lnTo>
                  <a:lnTo>
                    <a:pt x="3429876" y="734199"/>
                  </a:lnTo>
                  <a:lnTo>
                    <a:pt x="3415131" y="709155"/>
                  </a:lnTo>
                  <a:lnTo>
                    <a:pt x="3415131" y="700925"/>
                  </a:lnTo>
                  <a:lnTo>
                    <a:pt x="3447364" y="671779"/>
                  </a:lnTo>
                  <a:lnTo>
                    <a:pt x="3492627" y="665949"/>
                  </a:lnTo>
                  <a:lnTo>
                    <a:pt x="3508540" y="666534"/>
                  </a:lnTo>
                  <a:lnTo>
                    <a:pt x="3557790" y="675208"/>
                  </a:lnTo>
                  <a:lnTo>
                    <a:pt x="3608603" y="694309"/>
                  </a:lnTo>
                  <a:lnTo>
                    <a:pt x="3625710" y="702983"/>
                  </a:lnTo>
                  <a:lnTo>
                    <a:pt x="3667544" y="602157"/>
                  </a:lnTo>
                  <a:lnTo>
                    <a:pt x="3629393" y="584073"/>
                  </a:lnTo>
                  <a:lnTo>
                    <a:pt x="3586264" y="570953"/>
                  </a:lnTo>
                  <a:lnTo>
                    <a:pt x="3540226" y="562978"/>
                  </a:lnTo>
                  <a:lnTo>
                    <a:pt x="3493325" y="560311"/>
                  </a:lnTo>
                  <a:lnTo>
                    <a:pt x="3459454" y="561644"/>
                  </a:lnTo>
                  <a:lnTo>
                    <a:pt x="3400463" y="572274"/>
                  </a:lnTo>
                  <a:lnTo>
                    <a:pt x="3353168" y="593064"/>
                  </a:lnTo>
                  <a:lnTo>
                    <a:pt x="3317659" y="621195"/>
                  </a:lnTo>
                  <a:lnTo>
                    <a:pt x="3293999" y="655828"/>
                  </a:lnTo>
                  <a:lnTo>
                    <a:pt x="3282175" y="694931"/>
                  </a:lnTo>
                  <a:lnTo>
                    <a:pt x="3280689" y="716013"/>
                  </a:lnTo>
                  <a:lnTo>
                    <a:pt x="3281629" y="734390"/>
                  </a:lnTo>
                  <a:lnTo>
                    <a:pt x="3295777" y="779462"/>
                  </a:lnTo>
                  <a:lnTo>
                    <a:pt x="3323425" y="811618"/>
                  </a:lnTo>
                  <a:lnTo>
                    <a:pt x="3360166" y="833907"/>
                  </a:lnTo>
                  <a:lnTo>
                    <a:pt x="3402609" y="849566"/>
                  </a:lnTo>
                  <a:lnTo>
                    <a:pt x="3474199" y="866914"/>
                  </a:lnTo>
                  <a:lnTo>
                    <a:pt x="3499485" y="873099"/>
                  </a:lnTo>
                  <a:lnTo>
                    <a:pt x="3538588" y="888873"/>
                  </a:lnTo>
                  <a:lnTo>
                    <a:pt x="3553688" y="914933"/>
                  </a:lnTo>
                  <a:lnTo>
                    <a:pt x="3553688" y="922705"/>
                  </a:lnTo>
                  <a:lnTo>
                    <a:pt x="3520757" y="948880"/>
                  </a:lnTo>
                  <a:lnTo>
                    <a:pt x="3475494" y="954036"/>
                  </a:lnTo>
                  <a:lnTo>
                    <a:pt x="3454539" y="953198"/>
                  </a:lnTo>
                  <a:lnTo>
                    <a:pt x="3412528" y="946505"/>
                  </a:lnTo>
                  <a:lnTo>
                    <a:pt x="3370999" y="933513"/>
                  </a:lnTo>
                  <a:lnTo>
                    <a:pt x="3333788" y="916546"/>
                  </a:lnTo>
                  <a:lnTo>
                    <a:pt x="3317036" y="906703"/>
                  </a:lnTo>
                  <a:lnTo>
                    <a:pt x="3272447" y="1006843"/>
                  </a:lnTo>
                  <a:lnTo>
                    <a:pt x="3311817" y="1028026"/>
                  </a:lnTo>
                  <a:lnTo>
                    <a:pt x="3361283" y="1044905"/>
                  </a:lnTo>
                  <a:lnTo>
                    <a:pt x="3416935" y="1055966"/>
                  </a:lnTo>
                  <a:lnTo>
                    <a:pt x="3474796" y="1059662"/>
                  </a:lnTo>
                  <a:lnTo>
                    <a:pt x="3508946" y="1058329"/>
                  </a:lnTo>
                  <a:lnTo>
                    <a:pt x="3568115" y="1047699"/>
                  </a:lnTo>
                  <a:lnTo>
                    <a:pt x="3615156" y="1026896"/>
                  </a:lnTo>
                  <a:lnTo>
                    <a:pt x="3650488" y="998601"/>
                  </a:lnTo>
                  <a:lnTo>
                    <a:pt x="3674122" y="963739"/>
                  </a:lnTo>
                  <a:lnTo>
                    <a:pt x="3685959" y="925156"/>
                  </a:lnTo>
                  <a:lnTo>
                    <a:pt x="3687432" y="9046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83932" y="3840314"/>
              <a:ext cx="1437005" cy="1069340"/>
            </a:xfrm>
            <a:custGeom>
              <a:avLst/>
              <a:gdLst/>
              <a:ahLst/>
              <a:cxnLst/>
              <a:rect l="l" t="t" r="r" b="b"/>
              <a:pathLst>
                <a:path w="1437005" h="1069339">
                  <a:moveTo>
                    <a:pt x="906233" y="534644"/>
                  </a:moveTo>
                  <a:lnTo>
                    <a:pt x="904709" y="483057"/>
                  </a:lnTo>
                  <a:lnTo>
                    <a:pt x="899693" y="426770"/>
                  </a:lnTo>
                  <a:lnTo>
                    <a:pt x="891540" y="377113"/>
                  </a:lnTo>
                  <a:lnTo>
                    <a:pt x="880110" y="330327"/>
                  </a:lnTo>
                  <a:lnTo>
                    <a:pt x="865428" y="286385"/>
                  </a:lnTo>
                  <a:lnTo>
                    <a:pt x="847496" y="245287"/>
                  </a:lnTo>
                  <a:lnTo>
                    <a:pt x="843394" y="237934"/>
                  </a:lnTo>
                  <a:lnTo>
                    <a:pt x="822248" y="199936"/>
                  </a:lnTo>
                  <a:lnTo>
                    <a:pt x="793534" y="159042"/>
                  </a:lnTo>
                  <a:lnTo>
                    <a:pt x="761377" y="122618"/>
                  </a:lnTo>
                  <a:lnTo>
                    <a:pt x="725741" y="90652"/>
                  </a:lnTo>
                  <a:lnTo>
                    <a:pt x="686663" y="63157"/>
                  </a:lnTo>
                  <a:lnTo>
                    <a:pt x="644664" y="40424"/>
                  </a:lnTo>
                  <a:lnTo>
                    <a:pt x="613930" y="28155"/>
                  </a:lnTo>
                  <a:lnTo>
                    <a:pt x="613930" y="534644"/>
                  </a:lnTo>
                  <a:lnTo>
                    <a:pt x="612635" y="585647"/>
                  </a:lnTo>
                  <a:lnTo>
                    <a:pt x="608787" y="631418"/>
                  </a:lnTo>
                  <a:lnTo>
                    <a:pt x="602361" y="671944"/>
                  </a:lnTo>
                  <a:lnTo>
                    <a:pt x="582117" y="737666"/>
                  </a:lnTo>
                  <a:lnTo>
                    <a:pt x="553859" y="785037"/>
                  </a:lnTo>
                  <a:lnTo>
                    <a:pt x="518147" y="814832"/>
                  </a:lnTo>
                  <a:lnTo>
                    <a:pt x="476656" y="829513"/>
                  </a:lnTo>
                  <a:lnTo>
                    <a:pt x="453847" y="831342"/>
                  </a:lnTo>
                  <a:lnTo>
                    <a:pt x="431012" y="829513"/>
                  </a:lnTo>
                  <a:lnTo>
                    <a:pt x="389521" y="814832"/>
                  </a:lnTo>
                  <a:lnTo>
                    <a:pt x="353771" y="785037"/>
                  </a:lnTo>
                  <a:lnTo>
                    <a:pt x="325132" y="737666"/>
                  </a:lnTo>
                  <a:lnTo>
                    <a:pt x="304241" y="671944"/>
                  </a:lnTo>
                  <a:lnTo>
                    <a:pt x="297586" y="631418"/>
                  </a:lnTo>
                  <a:lnTo>
                    <a:pt x="293585" y="585647"/>
                  </a:lnTo>
                  <a:lnTo>
                    <a:pt x="292265" y="534644"/>
                  </a:lnTo>
                  <a:lnTo>
                    <a:pt x="293585" y="483057"/>
                  </a:lnTo>
                  <a:lnTo>
                    <a:pt x="297586" y="436981"/>
                  </a:lnTo>
                  <a:lnTo>
                    <a:pt x="304241" y="396405"/>
                  </a:lnTo>
                  <a:lnTo>
                    <a:pt x="325132" y="331228"/>
                  </a:lnTo>
                  <a:lnTo>
                    <a:pt x="353771" y="284226"/>
                  </a:lnTo>
                  <a:lnTo>
                    <a:pt x="389521" y="254482"/>
                  </a:lnTo>
                  <a:lnTo>
                    <a:pt x="431012" y="239776"/>
                  </a:lnTo>
                  <a:lnTo>
                    <a:pt x="453847" y="237934"/>
                  </a:lnTo>
                  <a:lnTo>
                    <a:pt x="476656" y="239776"/>
                  </a:lnTo>
                  <a:lnTo>
                    <a:pt x="518147" y="254482"/>
                  </a:lnTo>
                  <a:lnTo>
                    <a:pt x="553859" y="284226"/>
                  </a:lnTo>
                  <a:lnTo>
                    <a:pt x="582117" y="331228"/>
                  </a:lnTo>
                  <a:lnTo>
                    <a:pt x="602361" y="396405"/>
                  </a:lnTo>
                  <a:lnTo>
                    <a:pt x="608787" y="436981"/>
                  </a:lnTo>
                  <a:lnTo>
                    <a:pt x="612635" y="483057"/>
                  </a:lnTo>
                  <a:lnTo>
                    <a:pt x="613930" y="534644"/>
                  </a:lnTo>
                  <a:lnTo>
                    <a:pt x="613930" y="28155"/>
                  </a:lnTo>
                  <a:lnTo>
                    <a:pt x="600392" y="22745"/>
                  </a:lnTo>
                  <a:lnTo>
                    <a:pt x="553821" y="10109"/>
                  </a:lnTo>
                  <a:lnTo>
                    <a:pt x="504977" y="2527"/>
                  </a:lnTo>
                  <a:lnTo>
                    <a:pt x="453847" y="0"/>
                  </a:lnTo>
                  <a:lnTo>
                    <a:pt x="402170" y="2527"/>
                  </a:lnTo>
                  <a:lnTo>
                    <a:pt x="352907" y="10109"/>
                  </a:lnTo>
                  <a:lnTo>
                    <a:pt x="306044" y="22745"/>
                  </a:lnTo>
                  <a:lnTo>
                    <a:pt x="261607" y="40424"/>
                  </a:lnTo>
                  <a:lnTo>
                    <a:pt x="219570" y="63157"/>
                  </a:lnTo>
                  <a:lnTo>
                    <a:pt x="180454" y="90652"/>
                  </a:lnTo>
                  <a:lnTo>
                    <a:pt x="144818" y="122618"/>
                  </a:lnTo>
                  <a:lnTo>
                    <a:pt x="112661" y="159042"/>
                  </a:lnTo>
                  <a:lnTo>
                    <a:pt x="83959" y="199936"/>
                  </a:lnTo>
                  <a:lnTo>
                    <a:pt x="58724" y="245287"/>
                  </a:lnTo>
                  <a:lnTo>
                    <a:pt x="40779" y="286385"/>
                  </a:lnTo>
                  <a:lnTo>
                    <a:pt x="26098" y="330327"/>
                  </a:lnTo>
                  <a:lnTo>
                    <a:pt x="14681" y="377113"/>
                  </a:lnTo>
                  <a:lnTo>
                    <a:pt x="6515" y="426770"/>
                  </a:lnTo>
                  <a:lnTo>
                    <a:pt x="1625" y="479285"/>
                  </a:lnTo>
                  <a:lnTo>
                    <a:pt x="0" y="534644"/>
                  </a:lnTo>
                  <a:lnTo>
                    <a:pt x="1625" y="590016"/>
                  </a:lnTo>
                  <a:lnTo>
                    <a:pt x="6515" y="642531"/>
                  </a:lnTo>
                  <a:lnTo>
                    <a:pt x="14681" y="692188"/>
                  </a:lnTo>
                  <a:lnTo>
                    <a:pt x="26098" y="738974"/>
                  </a:lnTo>
                  <a:lnTo>
                    <a:pt x="40779" y="782916"/>
                  </a:lnTo>
                  <a:lnTo>
                    <a:pt x="58737" y="824001"/>
                  </a:lnTo>
                  <a:lnTo>
                    <a:pt x="83959" y="869365"/>
                  </a:lnTo>
                  <a:lnTo>
                    <a:pt x="112661" y="910259"/>
                  </a:lnTo>
                  <a:lnTo>
                    <a:pt x="144818" y="946683"/>
                  </a:lnTo>
                  <a:lnTo>
                    <a:pt x="180454" y="978649"/>
                  </a:lnTo>
                  <a:lnTo>
                    <a:pt x="219570" y="1006132"/>
                  </a:lnTo>
                  <a:lnTo>
                    <a:pt x="261607" y="1028877"/>
                  </a:lnTo>
                  <a:lnTo>
                    <a:pt x="306057" y="1046556"/>
                  </a:lnTo>
                  <a:lnTo>
                    <a:pt x="352907" y="1059192"/>
                  </a:lnTo>
                  <a:lnTo>
                    <a:pt x="402170" y="1066761"/>
                  </a:lnTo>
                  <a:lnTo>
                    <a:pt x="453847" y="1069289"/>
                  </a:lnTo>
                  <a:lnTo>
                    <a:pt x="504977" y="1066761"/>
                  </a:lnTo>
                  <a:lnTo>
                    <a:pt x="553821" y="1059192"/>
                  </a:lnTo>
                  <a:lnTo>
                    <a:pt x="600392" y="1046556"/>
                  </a:lnTo>
                  <a:lnTo>
                    <a:pt x="644664" y="1028877"/>
                  </a:lnTo>
                  <a:lnTo>
                    <a:pt x="686663" y="1006132"/>
                  </a:lnTo>
                  <a:lnTo>
                    <a:pt x="725741" y="978649"/>
                  </a:lnTo>
                  <a:lnTo>
                    <a:pt x="761377" y="946683"/>
                  </a:lnTo>
                  <a:lnTo>
                    <a:pt x="793534" y="910259"/>
                  </a:lnTo>
                  <a:lnTo>
                    <a:pt x="822248" y="869365"/>
                  </a:lnTo>
                  <a:lnTo>
                    <a:pt x="843407" y="831342"/>
                  </a:lnTo>
                  <a:lnTo>
                    <a:pt x="865428" y="782916"/>
                  </a:lnTo>
                  <a:lnTo>
                    <a:pt x="880110" y="738974"/>
                  </a:lnTo>
                  <a:lnTo>
                    <a:pt x="891540" y="692188"/>
                  </a:lnTo>
                  <a:lnTo>
                    <a:pt x="899693" y="642531"/>
                  </a:lnTo>
                  <a:lnTo>
                    <a:pt x="904595" y="590016"/>
                  </a:lnTo>
                  <a:lnTo>
                    <a:pt x="906233" y="534644"/>
                  </a:lnTo>
                  <a:close/>
                </a:path>
                <a:path w="1437005" h="1069339">
                  <a:moveTo>
                    <a:pt x="1436497" y="20561"/>
                  </a:moveTo>
                  <a:lnTo>
                    <a:pt x="954722" y="20561"/>
                  </a:lnTo>
                  <a:lnTo>
                    <a:pt x="954722" y="245287"/>
                  </a:lnTo>
                  <a:lnTo>
                    <a:pt x="1145667" y="245287"/>
                  </a:lnTo>
                  <a:lnTo>
                    <a:pt x="1145667" y="1048727"/>
                  </a:lnTo>
                  <a:lnTo>
                    <a:pt x="1436497" y="1048727"/>
                  </a:lnTo>
                  <a:lnTo>
                    <a:pt x="1436497" y="245287"/>
                  </a:lnTo>
                  <a:lnTo>
                    <a:pt x="1436497" y="124841"/>
                  </a:lnTo>
                  <a:lnTo>
                    <a:pt x="1436497" y="20561"/>
                  </a:lnTo>
                  <a:close/>
                </a:path>
              </a:pathLst>
            </a:custGeom>
            <a:solidFill>
              <a:srgbClr val="DCC8A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773257" y="9114759"/>
            <a:ext cx="228600" cy="277495"/>
          </a:xfrm>
          <a:custGeom>
            <a:avLst/>
            <a:gdLst/>
            <a:ahLst/>
            <a:cxnLst/>
            <a:rect l="l" t="t" r="r" b="b"/>
            <a:pathLst>
              <a:path w="228600" h="277495">
                <a:moveTo>
                  <a:pt x="141705" y="0"/>
                </a:moveTo>
                <a:lnTo>
                  <a:pt x="102319" y="4286"/>
                </a:lnTo>
                <a:lnTo>
                  <a:pt x="52932" y="26680"/>
                </a:lnTo>
                <a:lnTo>
                  <a:pt x="18058" y="66865"/>
                </a:lnTo>
                <a:lnTo>
                  <a:pt x="4733" y="102108"/>
                </a:lnTo>
                <a:lnTo>
                  <a:pt x="4640" y="102419"/>
                </a:lnTo>
                <a:lnTo>
                  <a:pt x="12" y="145148"/>
                </a:lnTo>
                <a:lnTo>
                  <a:pt x="0" y="146494"/>
                </a:lnTo>
                <a:lnTo>
                  <a:pt x="441" y="155956"/>
                </a:lnTo>
                <a:lnTo>
                  <a:pt x="559" y="158489"/>
                </a:lnTo>
                <a:lnTo>
                  <a:pt x="666" y="160782"/>
                </a:lnTo>
                <a:lnTo>
                  <a:pt x="779" y="163195"/>
                </a:lnTo>
                <a:lnTo>
                  <a:pt x="879" y="165354"/>
                </a:lnTo>
                <a:lnTo>
                  <a:pt x="937" y="166592"/>
                </a:lnTo>
                <a:lnTo>
                  <a:pt x="15391" y="218313"/>
                </a:lnTo>
                <a:lnTo>
                  <a:pt x="45407" y="254174"/>
                </a:lnTo>
                <a:lnTo>
                  <a:pt x="88498" y="273646"/>
                </a:lnTo>
                <a:lnTo>
                  <a:pt x="123417" y="277355"/>
                </a:lnTo>
                <a:lnTo>
                  <a:pt x="137723" y="276654"/>
                </a:lnTo>
                <a:lnTo>
                  <a:pt x="176376" y="266128"/>
                </a:lnTo>
                <a:lnTo>
                  <a:pt x="214095" y="234492"/>
                </a:lnTo>
                <a:lnTo>
                  <a:pt x="220332" y="223647"/>
                </a:lnTo>
                <a:lnTo>
                  <a:pt x="111212" y="223647"/>
                </a:lnTo>
                <a:lnTo>
                  <a:pt x="104907" y="222250"/>
                </a:lnTo>
                <a:lnTo>
                  <a:pt x="104742" y="222250"/>
                </a:lnTo>
                <a:lnTo>
                  <a:pt x="93445" y="216344"/>
                </a:lnTo>
                <a:lnTo>
                  <a:pt x="89127" y="212407"/>
                </a:lnTo>
                <a:lnTo>
                  <a:pt x="83070" y="202565"/>
                </a:lnTo>
                <a:lnTo>
                  <a:pt x="81507" y="196723"/>
                </a:lnTo>
                <a:lnTo>
                  <a:pt x="81507" y="183248"/>
                </a:lnTo>
                <a:lnTo>
                  <a:pt x="83094" y="177304"/>
                </a:lnTo>
                <a:lnTo>
                  <a:pt x="89444" y="167132"/>
                </a:lnTo>
                <a:lnTo>
                  <a:pt x="93750" y="163195"/>
                </a:lnTo>
                <a:lnTo>
                  <a:pt x="98471" y="160782"/>
                </a:lnTo>
                <a:lnTo>
                  <a:pt x="77303" y="160782"/>
                </a:lnTo>
                <a:lnTo>
                  <a:pt x="58253" y="145148"/>
                </a:lnTo>
                <a:lnTo>
                  <a:pt x="62273" y="138392"/>
                </a:lnTo>
                <a:lnTo>
                  <a:pt x="66694" y="132205"/>
                </a:lnTo>
                <a:lnTo>
                  <a:pt x="71517" y="126587"/>
                </a:lnTo>
                <a:lnTo>
                  <a:pt x="76563" y="121713"/>
                </a:lnTo>
                <a:lnTo>
                  <a:pt x="76794" y="118347"/>
                </a:lnTo>
                <a:lnTo>
                  <a:pt x="94258" y="78473"/>
                </a:lnTo>
                <a:lnTo>
                  <a:pt x="128953" y="60983"/>
                </a:lnTo>
                <a:lnTo>
                  <a:pt x="143610" y="59817"/>
                </a:lnTo>
                <a:lnTo>
                  <a:pt x="199710" y="59817"/>
                </a:lnTo>
                <a:lnTo>
                  <a:pt x="220178" y="19431"/>
                </a:lnTo>
                <a:lnTo>
                  <a:pt x="174452" y="2887"/>
                </a:lnTo>
                <a:lnTo>
                  <a:pt x="152830" y="319"/>
                </a:lnTo>
                <a:lnTo>
                  <a:pt x="141705" y="0"/>
                </a:lnTo>
                <a:close/>
              </a:path>
              <a:path w="228600" h="277495">
                <a:moveTo>
                  <a:pt x="222750" y="156197"/>
                </a:moveTo>
                <a:lnTo>
                  <a:pt x="118464" y="156197"/>
                </a:lnTo>
                <a:lnTo>
                  <a:pt x="126255" y="156770"/>
                </a:lnTo>
                <a:lnTo>
                  <a:pt x="133266" y="158489"/>
                </a:lnTo>
                <a:lnTo>
                  <a:pt x="155040" y="189738"/>
                </a:lnTo>
                <a:lnTo>
                  <a:pt x="155007" y="196723"/>
                </a:lnTo>
                <a:lnTo>
                  <a:pt x="125957" y="223647"/>
                </a:lnTo>
                <a:lnTo>
                  <a:pt x="220332" y="223647"/>
                </a:lnTo>
                <a:lnTo>
                  <a:pt x="224487" y="212725"/>
                </a:lnTo>
                <a:lnTo>
                  <a:pt x="224608" y="212407"/>
                </a:lnTo>
                <a:lnTo>
                  <a:pt x="224663" y="212263"/>
                </a:lnTo>
                <a:lnTo>
                  <a:pt x="227309" y="199750"/>
                </a:lnTo>
                <a:lnTo>
                  <a:pt x="228192" y="186309"/>
                </a:lnTo>
                <a:lnTo>
                  <a:pt x="227406" y="173962"/>
                </a:lnTo>
                <a:lnTo>
                  <a:pt x="225049" y="162447"/>
                </a:lnTo>
                <a:lnTo>
                  <a:pt x="222750" y="156197"/>
                </a:lnTo>
                <a:close/>
              </a:path>
              <a:path w="228600" h="277495">
                <a:moveTo>
                  <a:pt x="76563" y="121713"/>
                </a:moveTo>
                <a:lnTo>
                  <a:pt x="71517" y="126587"/>
                </a:lnTo>
                <a:lnTo>
                  <a:pt x="66694" y="132205"/>
                </a:lnTo>
                <a:lnTo>
                  <a:pt x="62273" y="138392"/>
                </a:lnTo>
                <a:lnTo>
                  <a:pt x="58253" y="145148"/>
                </a:lnTo>
                <a:lnTo>
                  <a:pt x="77303" y="160782"/>
                </a:lnTo>
                <a:lnTo>
                  <a:pt x="76680" y="156770"/>
                </a:lnTo>
                <a:lnTo>
                  <a:pt x="76554" y="155956"/>
                </a:lnTo>
                <a:lnTo>
                  <a:pt x="76163" y="151763"/>
                </a:lnTo>
                <a:lnTo>
                  <a:pt x="76109" y="151193"/>
                </a:lnTo>
                <a:lnTo>
                  <a:pt x="75982" y="146494"/>
                </a:lnTo>
                <a:lnTo>
                  <a:pt x="75942" y="145148"/>
                </a:lnTo>
                <a:lnTo>
                  <a:pt x="75843" y="132205"/>
                </a:lnTo>
                <a:lnTo>
                  <a:pt x="76229" y="126587"/>
                </a:lnTo>
                <a:lnTo>
                  <a:pt x="76327" y="125156"/>
                </a:lnTo>
                <a:lnTo>
                  <a:pt x="76437" y="123551"/>
                </a:lnTo>
                <a:lnTo>
                  <a:pt x="76563" y="121713"/>
                </a:lnTo>
                <a:close/>
              </a:path>
              <a:path w="228600" h="277495">
                <a:moveTo>
                  <a:pt x="136371" y="102108"/>
                </a:moveTo>
                <a:lnTo>
                  <a:pt x="95390" y="109817"/>
                </a:lnTo>
                <a:lnTo>
                  <a:pt x="75843" y="132205"/>
                </a:lnTo>
                <a:lnTo>
                  <a:pt x="75942" y="145148"/>
                </a:lnTo>
                <a:lnTo>
                  <a:pt x="75982" y="146494"/>
                </a:lnTo>
                <a:lnTo>
                  <a:pt x="76109" y="151193"/>
                </a:lnTo>
                <a:lnTo>
                  <a:pt x="76554" y="155956"/>
                </a:lnTo>
                <a:lnTo>
                  <a:pt x="77303" y="160782"/>
                </a:lnTo>
                <a:lnTo>
                  <a:pt x="98471" y="160782"/>
                </a:lnTo>
                <a:lnTo>
                  <a:pt x="104684" y="157607"/>
                </a:lnTo>
                <a:lnTo>
                  <a:pt x="111098" y="156197"/>
                </a:lnTo>
                <a:lnTo>
                  <a:pt x="222750" y="156197"/>
                </a:lnTo>
                <a:lnTo>
                  <a:pt x="221120" y="151763"/>
                </a:lnTo>
                <a:lnTo>
                  <a:pt x="192152" y="118347"/>
                </a:lnTo>
                <a:lnTo>
                  <a:pt x="148668" y="102762"/>
                </a:lnTo>
                <a:lnTo>
                  <a:pt x="136371" y="102108"/>
                </a:lnTo>
                <a:close/>
              </a:path>
              <a:path w="228600" h="277495">
                <a:moveTo>
                  <a:pt x="199710" y="59817"/>
                </a:moveTo>
                <a:lnTo>
                  <a:pt x="143610" y="59817"/>
                </a:lnTo>
                <a:lnTo>
                  <a:pt x="150051" y="59995"/>
                </a:lnTo>
                <a:lnTo>
                  <a:pt x="156421" y="60531"/>
                </a:lnTo>
                <a:lnTo>
                  <a:pt x="192759" y="73533"/>
                </a:lnTo>
                <a:lnTo>
                  <a:pt x="199620" y="59995"/>
                </a:lnTo>
                <a:lnTo>
                  <a:pt x="199710" y="59817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20A407D-6294-19E6-327D-F49C89DB4D0A}"/>
              </a:ext>
            </a:extLst>
          </p:cNvPr>
          <p:cNvSpPr txBox="1"/>
          <p:nvPr/>
        </p:nvSpPr>
        <p:spPr>
          <a:xfrm>
            <a:off x="-575733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8011"/>
            <a:ext cx="1066981" cy="99643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61653" y="746151"/>
            <a:ext cx="937529" cy="27626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01608" y="569055"/>
            <a:ext cx="1023349" cy="486896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3845826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1408210" y="2855102"/>
            <a:ext cx="493395" cy="200025"/>
            <a:chOff x="1408210" y="2855102"/>
            <a:chExt cx="493395" cy="200025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8210" y="2855102"/>
              <a:ext cx="313880" cy="1997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1409" y="2857392"/>
              <a:ext cx="140131" cy="162305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60285" y="2813041"/>
            <a:ext cx="120015" cy="204368"/>
          </a:xfrm>
          <a:prstGeom prst="rect">
            <a:avLst/>
          </a:prstGeom>
        </p:spPr>
      </p:pic>
      <p:grpSp>
        <p:nvGrpSpPr>
          <p:cNvPr id="24" name="object 24"/>
          <p:cNvGrpSpPr/>
          <p:nvPr/>
        </p:nvGrpSpPr>
        <p:grpSpPr>
          <a:xfrm>
            <a:off x="2210828" y="2855103"/>
            <a:ext cx="424180" cy="165100"/>
            <a:chOff x="2210828" y="2855103"/>
            <a:chExt cx="424180" cy="165100"/>
          </a:xfrm>
        </p:grpSpPr>
        <p:sp>
          <p:nvSpPr>
            <p:cNvPr id="25" name="object 25"/>
            <p:cNvSpPr/>
            <p:nvPr/>
          </p:nvSpPr>
          <p:spPr>
            <a:xfrm>
              <a:off x="2210828" y="2857499"/>
              <a:ext cx="120014" cy="160020"/>
            </a:xfrm>
            <a:custGeom>
              <a:avLst/>
              <a:gdLst/>
              <a:ahLst/>
              <a:cxnLst/>
              <a:rect l="l" t="t" r="r" b="b"/>
              <a:pathLst>
                <a:path w="120014" h="160019">
                  <a:moveTo>
                    <a:pt x="120002" y="134620"/>
                  </a:moveTo>
                  <a:lnTo>
                    <a:pt x="29718" y="134620"/>
                  </a:lnTo>
                  <a:lnTo>
                    <a:pt x="29718" y="91440"/>
                  </a:lnTo>
                  <a:lnTo>
                    <a:pt x="27419" y="91440"/>
                  </a:lnTo>
                  <a:lnTo>
                    <a:pt x="27419" y="90881"/>
                  </a:lnTo>
                  <a:lnTo>
                    <a:pt x="29718" y="90881"/>
                  </a:lnTo>
                  <a:lnTo>
                    <a:pt x="106984" y="90881"/>
                  </a:lnTo>
                  <a:lnTo>
                    <a:pt x="106984" y="66408"/>
                  </a:lnTo>
                  <a:lnTo>
                    <a:pt x="29718" y="66408"/>
                  </a:lnTo>
                  <a:lnTo>
                    <a:pt x="27419" y="66408"/>
                  </a:lnTo>
                  <a:lnTo>
                    <a:pt x="27419" y="66040"/>
                  </a:lnTo>
                  <a:lnTo>
                    <a:pt x="29718" y="66040"/>
                  </a:lnTo>
                  <a:lnTo>
                    <a:pt x="29718" y="25400"/>
                  </a:lnTo>
                  <a:lnTo>
                    <a:pt x="116801" y="25400"/>
                  </a:lnTo>
                  <a:lnTo>
                    <a:pt x="116801" y="0"/>
                  </a:lnTo>
                  <a:lnTo>
                    <a:pt x="0" y="0"/>
                  </a:lnTo>
                  <a:lnTo>
                    <a:pt x="0" y="25400"/>
                  </a:lnTo>
                  <a:lnTo>
                    <a:pt x="0" y="66040"/>
                  </a:lnTo>
                  <a:lnTo>
                    <a:pt x="0" y="91440"/>
                  </a:lnTo>
                  <a:lnTo>
                    <a:pt x="0" y="134620"/>
                  </a:lnTo>
                  <a:lnTo>
                    <a:pt x="0" y="160020"/>
                  </a:lnTo>
                  <a:lnTo>
                    <a:pt x="120002" y="160020"/>
                  </a:lnTo>
                  <a:lnTo>
                    <a:pt x="120002" y="13462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67641" y="2855105"/>
              <a:ext cx="127800" cy="1645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16921" y="2855103"/>
              <a:ext cx="117957" cy="163906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14288" y="3270172"/>
            <a:ext cx="184021" cy="12570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97334" y="3270172"/>
            <a:ext cx="302994" cy="160200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2074810" y="3262705"/>
            <a:ext cx="219710" cy="133350"/>
            <a:chOff x="2074810" y="3262705"/>
            <a:chExt cx="219710" cy="133350"/>
          </a:xfrm>
        </p:grpSpPr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74810" y="3262705"/>
              <a:ext cx="100634" cy="13317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96974" y="3298623"/>
              <a:ext cx="97037" cy="97256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385961" y="3270173"/>
            <a:ext cx="762054" cy="160199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3227856" y="3262705"/>
            <a:ext cx="262890" cy="133350"/>
            <a:chOff x="3227856" y="3262705"/>
            <a:chExt cx="262890" cy="133350"/>
          </a:xfrm>
        </p:grpSpPr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27856" y="3262705"/>
              <a:ext cx="100634" cy="13317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49995" y="3298623"/>
              <a:ext cx="97062" cy="9725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468420" y="3262706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3590378" y="3262705"/>
            <a:ext cx="603885" cy="133350"/>
            <a:chOff x="3590378" y="3262705"/>
            <a:chExt cx="603885" cy="133350"/>
          </a:xfrm>
        </p:grpSpPr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90378" y="3270250"/>
              <a:ext cx="359143" cy="12562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70334" y="3262705"/>
              <a:ext cx="100634" cy="13317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092469" y="3298621"/>
              <a:ext cx="101180" cy="97256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4275606" y="3262705"/>
            <a:ext cx="219710" cy="133350"/>
            <a:chOff x="4275606" y="3262705"/>
            <a:chExt cx="219710" cy="133350"/>
          </a:xfrm>
        </p:grpSpPr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75606" y="3262705"/>
              <a:ext cx="100634" cy="13317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97771" y="3298623"/>
              <a:ext cx="97037" cy="97256"/>
            </a:xfrm>
            <a:prstGeom prst="rect">
              <a:avLst/>
            </a:prstGeom>
          </p:spPr>
        </p:pic>
      </p:grpSp>
      <p:pic>
        <p:nvPicPr>
          <p:cNvPr id="46" name="object 4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4570760" y="3262706"/>
            <a:ext cx="739300" cy="133173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392016" y="3298623"/>
            <a:ext cx="190778" cy="97256"/>
          </a:xfrm>
          <a:prstGeom prst="rect">
            <a:avLst/>
          </a:prstGeom>
        </p:spPr>
      </p:pic>
      <p:grpSp>
        <p:nvGrpSpPr>
          <p:cNvPr id="48" name="object 48"/>
          <p:cNvGrpSpPr/>
          <p:nvPr/>
        </p:nvGrpSpPr>
        <p:grpSpPr>
          <a:xfrm>
            <a:off x="5669752" y="3298620"/>
            <a:ext cx="215900" cy="97790"/>
            <a:chOff x="5669752" y="3298620"/>
            <a:chExt cx="215900" cy="97790"/>
          </a:xfrm>
        </p:grpSpPr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69752" y="3299689"/>
              <a:ext cx="92621" cy="96189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91546" y="3298620"/>
              <a:ext cx="93510" cy="96011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1404336" y="3498670"/>
            <a:ext cx="3357879" cy="173355"/>
            <a:chOff x="1404336" y="3498670"/>
            <a:chExt cx="3357879" cy="173355"/>
          </a:xfrm>
        </p:grpSpPr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404336" y="3498670"/>
              <a:ext cx="2983014" cy="172999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4408512" y="3504006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52067" y="3539923"/>
              <a:ext cx="309540" cy="97256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4830292" y="3504006"/>
            <a:ext cx="238760" cy="133350"/>
            <a:chOff x="4830292" y="3504006"/>
            <a:chExt cx="238760" cy="133350"/>
          </a:xfrm>
        </p:grpSpPr>
        <p:sp>
          <p:nvSpPr>
            <p:cNvPr id="56" name="object 56"/>
            <p:cNvSpPr/>
            <p:nvPr/>
          </p:nvSpPr>
          <p:spPr>
            <a:xfrm>
              <a:off x="4830292" y="3504006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873842" y="3539921"/>
              <a:ext cx="194875" cy="97257"/>
            </a:xfrm>
            <a:prstGeom prst="rect">
              <a:avLst/>
            </a:prstGeom>
          </p:spPr>
        </p:pic>
      </p:grpSp>
      <p:pic>
        <p:nvPicPr>
          <p:cNvPr id="58" name="object 5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132235" y="3498672"/>
            <a:ext cx="761857" cy="173000"/>
          </a:xfrm>
          <a:prstGeom prst="rect">
            <a:avLst/>
          </a:prstGeom>
        </p:spPr>
      </p:pic>
      <p:grpSp>
        <p:nvGrpSpPr>
          <p:cNvPr id="59" name="object 59"/>
          <p:cNvGrpSpPr/>
          <p:nvPr/>
        </p:nvGrpSpPr>
        <p:grpSpPr>
          <a:xfrm>
            <a:off x="1404340" y="3781219"/>
            <a:ext cx="340360" cy="130810"/>
            <a:chOff x="1404340" y="3781219"/>
            <a:chExt cx="340360" cy="130810"/>
          </a:xfrm>
        </p:grpSpPr>
        <p:pic>
          <p:nvPicPr>
            <p:cNvPr id="60" name="object 6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04340" y="3781219"/>
              <a:ext cx="100634" cy="13050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33396" y="3782289"/>
              <a:ext cx="92646" cy="96189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47376" y="3781223"/>
              <a:ext cx="97062" cy="97256"/>
            </a:xfrm>
            <a:prstGeom prst="rect">
              <a:avLst/>
            </a:prstGeom>
          </p:spPr>
        </p:pic>
      </p:grpSp>
      <p:grpSp>
        <p:nvGrpSpPr>
          <p:cNvPr id="63" name="object 63"/>
          <p:cNvGrpSpPr/>
          <p:nvPr/>
        </p:nvGrpSpPr>
        <p:grpSpPr>
          <a:xfrm>
            <a:off x="1806324" y="3745306"/>
            <a:ext cx="140970" cy="133350"/>
            <a:chOff x="1806324" y="3745306"/>
            <a:chExt cx="140970" cy="133350"/>
          </a:xfrm>
        </p:grpSpPr>
        <p:pic>
          <p:nvPicPr>
            <p:cNvPr id="64" name="object 6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806324" y="3781223"/>
              <a:ext cx="97062" cy="97256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924748" y="3745306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6" name="object 66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2016668" y="3739972"/>
            <a:ext cx="1100016" cy="173000"/>
          </a:xfrm>
          <a:prstGeom prst="rect">
            <a:avLst/>
          </a:prstGeom>
        </p:spPr>
      </p:pic>
      <p:grpSp>
        <p:nvGrpSpPr>
          <p:cNvPr id="67" name="object 67"/>
          <p:cNvGrpSpPr/>
          <p:nvPr/>
        </p:nvGrpSpPr>
        <p:grpSpPr>
          <a:xfrm>
            <a:off x="3186404" y="3745306"/>
            <a:ext cx="131445" cy="133350"/>
            <a:chOff x="3186404" y="3745306"/>
            <a:chExt cx="131445" cy="133350"/>
          </a:xfrm>
        </p:grpSpPr>
        <p:sp>
          <p:nvSpPr>
            <p:cNvPr id="68" name="object 68"/>
            <p:cNvSpPr/>
            <p:nvPr/>
          </p:nvSpPr>
          <p:spPr>
            <a:xfrm>
              <a:off x="3186404" y="3745306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231029" y="3781220"/>
              <a:ext cx="86245" cy="97256"/>
            </a:xfrm>
            <a:prstGeom prst="rect">
              <a:avLst/>
            </a:prstGeom>
          </p:spPr>
        </p:pic>
      </p:grpSp>
      <p:pic>
        <p:nvPicPr>
          <p:cNvPr id="70" name="object 7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3386259" y="3739972"/>
            <a:ext cx="690043" cy="138507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146176" y="3781220"/>
            <a:ext cx="589033" cy="130506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812009" y="3745305"/>
            <a:ext cx="1073023" cy="133174"/>
          </a:xfrm>
          <a:prstGeom prst="rect">
            <a:avLst/>
          </a:prstGeom>
        </p:spPr>
      </p:pic>
      <p:grpSp>
        <p:nvGrpSpPr>
          <p:cNvPr id="73" name="object 73"/>
          <p:cNvGrpSpPr/>
          <p:nvPr/>
        </p:nvGrpSpPr>
        <p:grpSpPr>
          <a:xfrm>
            <a:off x="1411432" y="4022520"/>
            <a:ext cx="215900" cy="97790"/>
            <a:chOff x="1411432" y="4022520"/>
            <a:chExt cx="215900" cy="97790"/>
          </a:xfrm>
        </p:grpSpPr>
        <p:pic>
          <p:nvPicPr>
            <p:cNvPr id="74" name="object 7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411432" y="4023589"/>
              <a:ext cx="92646" cy="96189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33251" y="4022520"/>
              <a:ext cx="93510" cy="96012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1696661" y="3981272"/>
            <a:ext cx="842644" cy="139065"/>
            <a:chOff x="1696661" y="3981272"/>
            <a:chExt cx="842644" cy="139065"/>
          </a:xfrm>
        </p:grpSpPr>
        <p:pic>
          <p:nvPicPr>
            <p:cNvPr id="77" name="object 7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696661" y="3981272"/>
              <a:ext cx="791392" cy="138507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2516505" y="3986606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9" name="object 79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2616621" y="3986603"/>
            <a:ext cx="1001063" cy="166420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3686693" y="3981272"/>
            <a:ext cx="1021999" cy="171752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4780902" y="3986605"/>
            <a:ext cx="1103980" cy="166422"/>
          </a:xfrm>
          <a:prstGeom prst="rect">
            <a:avLst/>
          </a:prstGeom>
        </p:spPr>
      </p:pic>
      <p:grpSp>
        <p:nvGrpSpPr>
          <p:cNvPr id="82" name="object 82"/>
          <p:cNvGrpSpPr/>
          <p:nvPr/>
        </p:nvGrpSpPr>
        <p:grpSpPr>
          <a:xfrm>
            <a:off x="1405404" y="4227906"/>
            <a:ext cx="488315" cy="133350"/>
            <a:chOff x="1405404" y="4227906"/>
            <a:chExt cx="488315" cy="133350"/>
          </a:xfrm>
        </p:grpSpPr>
        <p:pic>
          <p:nvPicPr>
            <p:cNvPr id="83" name="object 8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405404" y="4263820"/>
              <a:ext cx="86220" cy="97256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20080" y="4263820"/>
              <a:ext cx="93510" cy="9601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641148" y="4264889"/>
              <a:ext cx="92646" cy="96189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756192" y="4263820"/>
              <a:ext cx="86245" cy="97256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870887" y="4227906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1922264" y="4243909"/>
            <a:ext cx="581660" cy="117475"/>
            <a:chOff x="1922264" y="4243909"/>
            <a:chExt cx="581660" cy="117475"/>
          </a:xfrm>
        </p:grpSpPr>
        <p:pic>
          <p:nvPicPr>
            <p:cNvPr id="89" name="object 8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101848" y="4263823"/>
              <a:ext cx="97037" cy="97256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922264" y="4263820"/>
              <a:ext cx="158775" cy="96012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220267" y="4243909"/>
              <a:ext cx="283195" cy="117170"/>
            </a:xfrm>
            <a:prstGeom prst="rect">
              <a:avLst/>
            </a:prstGeom>
          </p:spPr>
        </p:pic>
      </p:grpSp>
      <p:grpSp>
        <p:nvGrpSpPr>
          <p:cNvPr id="92" name="object 92"/>
          <p:cNvGrpSpPr/>
          <p:nvPr/>
        </p:nvGrpSpPr>
        <p:grpSpPr>
          <a:xfrm>
            <a:off x="2615632" y="4263820"/>
            <a:ext cx="292100" cy="130810"/>
            <a:chOff x="2615632" y="4263820"/>
            <a:chExt cx="292100" cy="130810"/>
          </a:xfrm>
        </p:grpSpPr>
        <p:pic>
          <p:nvPicPr>
            <p:cNvPr id="93" name="object 93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615632" y="4263821"/>
              <a:ext cx="215299" cy="130505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2852290" y="4263820"/>
              <a:ext cx="55244" cy="96520"/>
            </a:xfrm>
            <a:custGeom>
              <a:avLst/>
              <a:gdLst/>
              <a:ahLst/>
              <a:cxnLst/>
              <a:rect l="l" t="t" r="r" b="b"/>
              <a:pathLst>
                <a:path w="55244" h="96520">
                  <a:moveTo>
                    <a:pt x="21158" y="1066"/>
                  </a:moveTo>
                  <a:lnTo>
                    <a:pt x="0" y="1066"/>
                  </a:lnTo>
                  <a:lnTo>
                    <a:pt x="0" y="96012"/>
                  </a:lnTo>
                  <a:lnTo>
                    <a:pt x="22225" y="96012"/>
                  </a:lnTo>
                  <a:lnTo>
                    <a:pt x="22225" y="40246"/>
                  </a:lnTo>
                  <a:lnTo>
                    <a:pt x="24701" y="32918"/>
                  </a:lnTo>
                  <a:lnTo>
                    <a:pt x="30490" y="27203"/>
                  </a:lnTo>
                  <a:lnTo>
                    <a:pt x="21158" y="27203"/>
                  </a:lnTo>
                  <a:lnTo>
                    <a:pt x="18656" y="19558"/>
                  </a:lnTo>
                  <a:lnTo>
                    <a:pt x="21158" y="13928"/>
                  </a:lnTo>
                  <a:lnTo>
                    <a:pt x="21158" y="1066"/>
                  </a:lnTo>
                  <a:close/>
                </a:path>
                <a:path w="55244" h="96520">
                  <a:moveTo>
                    <a:pt x="21158" y="13928"/>
                  </a:moveTo>
                  <a:lnTo>
                    <a:pt x="18656" y="19558"/>
                  </a:lnTo>
                  <a:lnTo>
                    <a:pt x="21158" y="27203"/>
                  </a:lnTo>
                  <a:lnTo>
                    <a:pt x="21158" y="13928"/>
                  </a:lnTo>
                  <a:close/>
                </a:path>
                <a:path w="55244" h="96520">
                  <a:moveTo>
                    <a:pt x="54914" y="0"/>
                  </a:moveTo>
                  <a:lnTo>
                    <a:pt x="45783" y="0"/>
                  </a:lnTo>
                  <a:lnTo>
                    <a:pt x="38176" y="1663"/>
                  </a:lnTo>
                  <a:lnTo>
                    <a:pt x="25971" y="8293"/>
                  </a:lnTo>
                  <a:lnTo>
                    <a:pt x="21501" y="13157"/>
                  </a:lnTo>
                  <a:lnTo>
                    <a:pt x="21158" y="13928"/>
                  </a:lnTo>
                  <a:lnTo>
                    <a:pt x="21158" y="27203"/>
                  </a:lnTo>
                  <a:lnTo>
                    <a:pt x="30490" y="27203"/>
                  </a:lnTo>
                  <a:lnTo>
                    <a:pt x="34658" y="23088"/>
                  </a:lnTo>
                  <a:lnTo>
                    <a:pt x="40937" y="20777"/>
                  </a:lnTo>
                  <a:lnTo>
                    <a:pt x="54914" y="20777"/>
                  </a:lnTo>
                  <a:lnTo>
                    <a:pt x="54914" y="0"/>
                  </a:lnTo>
                  <a:close/>
                </a:path>
                <a:path w="55244" h="96520">
                  <a:moveTo>
                    <a:pt x="54914" y="20777"/>
                  </a:moveTo>
                  <a:lnTo>
                    <a:pt x="53086" y="20777"/>
                  </a:lnTo>
                  <a:lnTo>
                    <a:pt x="53975" y="20916"/>
                  </a:lnTo>
                  <a:lnTo>
                    <a:pt x="54914" y="21158"/>
                  </a:lnTo>
                  <a:lnTo>
                    <a:pt x="54914" y="20777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5" name="object 95"/>
          <p:cNvGrpSpPr/>
          <p:nvPr/>
        </p:nvGrpSpPr>
        <p:grpSpPr>
          <a:xfrm>
            <a:off x="3009948" y="4227906"/>
            <a:ext cx="140970" cy="133350"/>
            <a:chOff x="3009948" y="4227906"/>
            <a:chExt cx="140970" cy="133350"/>
          </a:xfrm>
        </p:grpSpPr>
        <p:pic>
          <p:nvPicPr>
            <p:cNvPr id="96" name="object 9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009948" y="4263823"/>
              <a:ext cx="97037" cy="97256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3128365" y="4227906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8" name="object 98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3263806" y="4233597"/>
            <a:ext cx="859301" cy="161975"/>
          </a:xfrm>
          <a:prstGeom prst="rect">
            <a:avLst/>
          </a:prstGeom>
        </p:spPr>
      </p:pic>
      <p:grpSp>
        <p:nvGrpSpPr>
          <p:cNvPr id="99" name="object 99"/>
          <p:cNvGrpSpPr/>
          <p:nvPr/>
        </p:nvGrpSpPr>
        <p:grpSpPr>
          <a:xfrm>
            <a:off x="4235246" y="4227906"/>
            <a:ext cx="400050" cy="133350"/>
            <a:chOff x="4235246" y="4227906"/>
            <a:chExt cx="400050" cy="133350"/>
          </a:xfrm>
        </p:grpSpPr>
        <p:sp>
          <p:nvSpPr>
            <p:cNvPr id="100" name="object 100"/>
            <p:cNvSpPr/>
            <p:nvPr/>
          </p:nvSpPr>
          <p:spPr>
            <a:xfrm>
              <a:off x="4235246" y="4227906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4278802" y="4263820"/>
              <a:ext cx="305297" cy="97259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4612551" y="4227906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3" name="object 103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4737124" y="4264890"/>
            <a:ext cx="106514" cy="130683"/>
          </a:xfrm>
          <a:prstGeom prst="rect">
            <a:avLst/>
          </a:prstGeom>
        </p:spPr>
      </p:pic>
      <p:grpSp>
        <p:nvGrpSpPr>
          <p:cNvPr id="104" name="object 104"/>
          <p:cNvGrpSpPr/>
          <p:nvPr/>
        </p:nvGrpSpPr>
        <p:grpSpPr>
          <a:xfrm>
            <a:off x="4940495" y="4227905"/>
            <a:ext cx="603250" cy="133350"/>
            <a:chOff x="4940495" y="4227905"/>
            <a:chExt cx="603250" cy="133350"/>
          </a:xfrm>
        </p:grpSpPr>
        <p:pic>
          <p:nvPicPr>
            <p:cNvPr id="105" name="object 10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940495" y="4227905"/>
              <a:ext cx="100634" cy="133172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062635" y="4243909"/>
              <a:ext cx="269896" cy="117170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5360987" y="4227906"/>
              <a:ext cx="73660" cy="132080"/>
            </a:xfrm>
            <a:custGeom>
              <a:avLst/>
              <a:gdLst/>
              <a:ahLst/>
              <a:cxnLst/>
              <a:rect l="l" t="t" r="r" b="b"/>
              <a:pathLst>
                <a:path w="73660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  <a:path w="73660" h="132079">
                  <a:moveTo>
                    <a:pt x="73596" y="0"/>
                  </a:moveTo>
                  <a:lnTo>
                    <a:pt x="51371" y="0"/>
                  </a:lnTo>
                  <a:lnTo>
                    <a:pt x="51371" y="131927"/>
                  </a:lnTo>
                  <a:lnTo>
                    <a:pt x="73596" y="131927"/>
                  </a:lnTo>
                  <a:lnTo>
                    <a:pt x="73596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456978" y="4263820"/>
              <a:ext cx="86245" cy="97256"/>
            </a:xfrm>
            <a:prstGeom prst="rect">
              <a:avLst/>
            </a:prstGeom>
          </p:spPr>
        </p:pic>
      </p:grpSp>
      <p:grpSp>
        <p:nvGrpSpPr>
          <p:cNvPr id="109" name="object 109"/>
          <p:cNvGrpSpPr/>
          <p:nvPr/>
        </p:nvGrpSpPr>
        <p:grpSpPr>
          <a:xfrm>
            <a:off x="5662485" y="4227906"/>
            <a:ext cx="231775" cy="133350"/>
            <a:chOff x="5662485" y="4227906"/>
            <a:chExt cx="231775" cy="133350"/>
          </a:xfrm>
        </p:grpSpPr>
        <p:sp>
          <p:nvSpPr>
            <p:cNvPr id="110" name="object 110"/>
            <p:cNvSpPr/>
            <p:nvPr/>
          </p:nvSpPr>
          <p:spPr>
            <a:xfrm>
              <a:off x="5662485" y="4227906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707108" y="4263820"/>
              <a:ext cx="187034" cy="97259"/>
            </a:xfrm>
            <a:prstGeom prst="rect">
              <a:avLst/>
            </a:prstGeom>
          </p:spPr>
        </p:pic>
      </p:grpSp>
      <p:grpSp>
        <p:nvGrpSpPr>
          <p:cNvPr id="112" name="object 112"/>
          <p:cNvGrpSpPr/>
          <p:nvPr/>
        </p:nvGrpSpPr>
        <p:grpSpPr>
          <a:xfrm>
            <a:off x="1399534" y="4467960"/>
            <a:ext cx="687070" cy="134620"/>
            <a:chOff x="1399534" y="4467960"/>
            <a:chExt cx="687070" cy="134620"/>
          </a:xfrm>
        </p:grpSpPr>
        <p:pic>
          <p:nvPicPr>
            <p:cNvPr id="113" name="object 11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399534" y="4467960"/>
              <a:ext cx="170152" cy="134419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91020" y="4505122"/>
              <a:ext cx="97062" cy="97256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709440" y="4485209"/>
              <a:ext cx="376936" cy="117170"/>
            </a:xfrm>
            <a:prstGeom prst="rect">
              <a:avLst/>
            </a:prstGeom>
          </p:spPr>
        </p:pic>
      </p:grpSp>
      <p:grpSp>
        <p:nvGrpSpPr>
          <p:cNvPr id="116" name="object 116"/>
          <p:cNvGrpSpPr/>
          <p:nvPr/>
        </p:nvGrpSpPr>
        <p:grpSpPr>
          <a:xfrm>
            <a:off x="2270470" y="4469205"/>
            <a:ext cx="219710" cy="133350"/>
            <a:chOff x="2270470" y="4469205"/>
            <a:chExt cx="219710" cy="133350"/>
          </a:xfrm>
        </p:grpSpPr>
        <p:pic>
          <p:nvPicPr>
            <p:cNvPr id="117" name="object 1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92634" y="4505123"/>
              <a:ext cx="97037" cy="97256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270470" y="4469205"/>
              <a:ext cx="100634" cy="133172"/>
            </a:xfrm>
            <a:prstGeom prst="rect">
              <a:avLst/>
            </a:prstGeom>
          </p:spPr>
        </p:pic>
      </p:grpSp>
      <p:pic>
        <p:nvPicPr>
          <p:cNvPr id="119" name="object 119"/>
          <p:cNvPicPr/>
          <p:nvPr/>
        </p:nvPicPr>
        <p:blipFill>
          <a:blip r:embed="rId58" cstate="print"/>
          <a:stretch>
            <a:fillRect/>
          </a:stretch>
        </p:blipFill>
        <p:spPr>
          <a:xfrm>
            <a:off x="2671140" y="4463872"/>
            <a:ext cx="1379884" cy="138507"/>
          </a:xfrm>
          <a:prstGeom prst="rect">
            <a:avLst/>
          </a:prstGeom>
        </p:spPr>
      </p:pic>
      <p:pic>
        <p:nvPicPr>
          <p:cNvPr id="120" name="object 12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237283" y="4505119"/>
            <a:ext cx="100634" cy="130505"/>
          </a:xfrm>
          <a:prstGeom prst="rect">
            <a:avLst/>
          </a:prstGeom>
        </p:spPr>
      </p:pic>
      <p:grpSp>
        <p:nvGrpSpPr>
          <p:cNvPr id="121" name="object 121"/>
          <p:cNvGrpSpPr/>
          <p:nvPr/>
        </p:nvGrpSpPr>
        <p:grpSpPr>
          <a:xfrm>
            <a:off x="4366340" y="4505123"/>
            <a:ext cx="211454" cy="97790"/>
            <a:chOff x="4366340" y="4505123"/>
            <a:chExt cx="211454" cy="97790"/>
          </a:xfrm>
        </p:grpSpPr>
        <p:pic>
          <p:nvPicPr>
            <p:cNvPr id="122" name="object 12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480320" y="4505123"/>
              <a:ext cx="97062" cy="97256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366340" y="4506189"/>
              <a:ext cx="92646" cy="96189"/>
            </a:xfrm>
            <a:prstGeom prst="rect">
              <a:avLst/>
            </a:prstGeom>
          </p:spPr>
        </p:pic>
      </p:grpSp>
      <p:pic>
        <p:nvPicPr>
          <p:cNvPr id="124" name="object 124"/>
          <p:cNvPicPr/>
          <p:nvPr/>
        </p:nvPicPr>
        <p:blipFill>
          <a:blip r:embed="rId59" cstate="print"/>
          <a:stretch>
            <a:fillRect/>
          </a:stretch>
        </p:blipFill>
        <p:spPr>
          <a:xfrm>
            <a:off x="4760615" y="4505123"/>
            <a:ext cx="191641" cy="97256"/>
          </a:xfrm>
          <a:prstGeom prst="rect">
            <a:avLst/>
          </a:prstGeom>
        </p:spPr>
      </p:pic>
      <p:grpSp>
        <p:nvGrpSpPr>
          <p:cNvPr id="125" name="object 125"/>
          <p:cNvGrpSpPr/>
          <p:nvPr/>
        </p:nvGrpSpPr>
        <p:grpSpPr>
          <a:xfrm>
            <a:off x="5133722" y="4468849"/>
            <a:ext cx="758190" cy="159385"/>
            <a:chOff x="5133722" y="4468849"/>
            <a:chExt cx="758190" cy="159385"/>
          </a:xfrm>
        </p:grpSpPr>
        <p:pic>
          <p:nvPicPr>
            <p:cNvPr id="126" name="object 12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133722" y="4485209"/>
              <a:ext cx="174034" cy="117170"/>
            </a:xfrm>
            <a:prstGeom prst="rect">
              <a:avLst/>
            </a:prstGeom>
          </p:spPr>
        </p:pic>
        <p:pic>
          <p:nvPicPr>
            <p:cNvPr id="127" name="object 12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329113" y="4505120"/>
              <a:ext cx="93510" cy="96012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5443261" y="4469204"/>
              <a:ext cx="100634" cy="133172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573241" y="4468849"/>
              <a:ext cx="146498" cy="133527"/>
            </a:xfrm>
            <a:prstGeom prst="rect">
              <a:avLst/>
            </a:prstGeom>
          </p:spPr>
        </p:pic>
        <p:pic>
          <p:nvPicPr>
            <p:cNvPr id="130" name="object 13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48188" y="4505120"/>
              <a:ext cx="93510" cy="96012"/>
            </a:xfrm>
            <a:prstGeom prst="rect">
              <a:avLst/>
            </a:prstGeom>
          </p:spPr>
        </p:pic>
        <p:sp>
          <p:nvSpPr>
            <p:cNvPr id="131" name="object 131"/>
            <p:cNvSpPr/>
            <p:nvPr/>
          </p:nvSpPr>
          <p:spPr>
            <a:xfrm>
              <a:off x="5862855" y="4572859"/>
              <a:ext cx="29209" cy="55244"/>
            </a:xfrm>
            <a:custGeom>
              <a:avLst/>
              <a:gdLst/>
              <a:ahLst/>
              <a:cxnLst/>
              <a:rect l="l" t="t" r="r" b="b"/>
              <a:pathLst>
                <a:path w="29210" h="55245">
                  <a:moveTo>
                    <a:pt x="8309" y="28199"/>
                  </a:moveTo>
                  <a:lnTo>
                    <a:pt x="1244" y="55117"/>
                  </a:lnTo>
                  <a:lnTo>
                    <a:pt x="15659" y="55117"/>
                  </a:lnTo>
                  <a:lnTo>
                    <a:pt x="24739" y="30048"/>
                  </a:lnTo>
                  <a:lnTo>
                    <a:pt x="25193" y="28981"/>
                  </a:lnTo>
                  <a:lnTo>
                    <a:pt x="10452" y="28981"/>
                  </a:lnTo>
                  <a:lnTo>
                    <a:pt x="8309" y="28199"/>
                  </a:lnTo>
                  <a:close/>
                </a:path>
                <a:path w="29210" h="55245">
                  <a:moveTo>
                    <a:pt x="11586" y="15951"/>
                  </a:moveTo>
                  <a:lnTo>
                    <a:pt x="11190" y="17221"/>
                  </a:lnTo>
                  <a:lnTo>
                    <a:pt x="8309" y="28199"/>
                  </a:lnTo>
                  <a:lnTo>
                    <a:pt x="10452" y="28981"/>
                  </a:lnTo>
                  <a:lnTo>
                    <a:pt x="14592" y="28981"/>
                  </a:lnTo>
                  <a:lnTo>
                    <a:pt x="11586" y="15951"/>
                  </a:lnTo>
                  <a:close/>
                </a:path>
                <a:path w="29210" h="55245">
                  <a:moveTo>
                    <a:pt x="28829" y="15951"/>
                  </a:moveTo>
                  <a:lnTo>
                    <a:pt x="11586" y="15951"/>
                  </a:lnTo>
                  <a:lnTo>
                    <a:pt x="14592" y="28981"/>
                  </a:lnTo>
                  <a:lnTo>
                    <a:pt x="25193" y="28981"/>
                  </a:lnTo>
                  <a:lnTo>
                    <a:pt x="25895" y="27330"/>
                  </a:lnTo>
                  <a:lnTo>
                    <a:pt x="28829" y="15951"/>
                  </a:lnTo>
                  <a:close/>
                </a:path>
                <a:path w="29210" h="55245">
                  <a:moveTo>
                    <a:pt x="18554" y="0"/>
                  </a:moveTo>
                  <a:lnTo>
                    <a:pt x="10375" y="0"/>
                  </a:lnTo>
                  <a:lnTo>
                    <a:pt x="6932" y="1371"/>
                  </a:lnTo>
                  <a:lnTo>
                    <a:pt x="1397" y="6667"/>
                  </a:lnTo>
                  <a:lnTo>
                    <a:pt x="0" y="10375"/>
                  </a:lnTo>
                  <a:lnTo>
                    <a:pt x="0" y="19138"/>
                  </a:lnTo>
                  <a:lnTo>
                    <a:pt x="1397" y="22605"/>
                  </a:lnTo>
                  <a:lnTo>
                    <a:pt x="6972" y="27711"/>
                  </a:lnTo>
                  <a:lnTo>
                    <a:pt x="8309" y="28199"/>
                  </a:lnTo>
                  <a:lnTo>
                    <a:pt x="11523" y="15951"/>
                  </a:lnTo>
                  <a:lnTo>
                    <a:pt x="28829" y="15951"/>
                  </a:lnTo>
                  <a:lnTo>
                    <a:pt x="28829" y="10375"/>
                  </a:lnTo>
                  <a:lnTo>
                    <a:pt x="27457" y="6819"/>
                  </a:lnTo>
                  <a:lnTo>
                    <a:pt x="22009" y="1371"/>
                  </a:lnTo>
                  <a:lnTo>
                    <a:pt x="18554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2" name="object 132"/>
          <p:cNvGrpSpPr/>
          <p:nvPr/>
        </p:nvGrpSpPr>
        <p:grpSpPr>
          <a:xfrm>
            <a:off x="1409128" y="4705172"/>
            <a:ext cx="1042669" cy="173355"/>
            <a:chOff x="1409128" y="4705172"/>
            <a:chExt cx="1042669" cy="173355"/>
          </a:xfrm>
        </p:grpSpPr>
        <p:sp>
          <p:nvSpPr>
            <p:cNvPr id="133" name="object 133"/>
            <p:cNvSpPr/>
            <p:nvPr/>
          </p:nvSpPr>
          <p:spPr>
            <a:xfrm>
              <a:off x="1409128" y="4705172"/>
              <a:ext cx="28575" cy="137795"/>
            </a:xfrm>
            <a:custGeom>
              <a:avLst/>
              <a:gdLst/>
              <a:ahLst/>
              <a:cxnLst/>
              <a:rect l="l" t="t" r="r" b="b"/>
              <a:pathLst>
                <a:path w="28575" h="137795">
                  <a:moveTo>
                    <a:pt x="25247" y="42316"/>
                  </a:moveTo>
                  <a:lnTo>
                    <a:pt x="3022" y="42316"/>
                  </a:lnTo>
                  <a:lnTo>
                    <a:pt x="3022" y="137261"/>
                  </a:lnTo>
                  <a:lnTo>
                    <a:pt x="25247" y="137261"/>
                  </a:lnTo>
                  <a:lnTo>
                    <a:pt x="25247" y="42316"/>
                  </a:lnTo>
                  <a:close/>
                </a:path>
                <a:path w="28575" h="137795">
                  <a:moveTo>
                    <a:pt x="18376" y="0"/>
                  </a:moveTo>
                  <a:lnTo>
                    <a:pt x="10071" y="0"/>
                  </a:lnTo>
                  <a:lnTo>
                    <a:pt x="6667" y="1270"/>
                  </a:lnTo>
                  <a:lnTo>
                    <a:pt x="1346" y="6375"/>
                  </a:lnTo>
                  <a:lnTo>
                    <a:pt x="0" y="9537"/>
                  </a:lnTo>
                  <a:lnTo>
                    <a:pt x="0" y="17005"/>
                  </a:lnTo>
                  <a:lnTo>
                    <a:pt x="1281" y="20002"/>
                  </a:lnTo>
                  <a:lnTo>
                    <a:pt x="1346" y="20154"/>
                  </a:lnTo>
                  <a:lnTo>
                    <a:pt x="6667" y="25361"/>
                  </a:lnTo>
                  <a:lnTo>
                    <a:pt x="10071" y="26670"/>
                  </a:lnTo>
                  <a:lnTo>
                    <a:pt x="18503" y="26670"/>
                  </a:lnTo>
                  <a:lnTo>
                    <a:pt x="21867" y="25361"/>
                  </a:lnTo>
                  <a:lnTo>
                    <a:pt x="27139" y="20002"/>
                  </a:lnTo>
                  <a:lnTo>
                    <a:pt x="28331" y="17005"/>
                  </a:lnTo>
                  <a:lnTo>
                    <a:pt x="28447" y="9131"/>
                  </a:lnTo>
                  <a:lnTo>
                    <a:pt x="27114" y="6070"/>
                  </a:lnTo>
                  <a:lnTo>
                    <a:pt x="21836" y="1270"/>
                  </a:lnTo>
                  <a:lnTo>
                    <a:pt x="18376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4" name="object 13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463550" y="4746420"/>
              <a:ext cx="93510" cy="96012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1577670" y="4710505"/>
              <a:ext cx="132715" cy="133350"/>
            </a:xfrm>
            <a:custGeom>
              <a:avLst/>
              <a:gdLst/>
              <a:ahLst/>
              <a:cxnLst/>
              <a:rect l="l" t="t" r="r" b="b"/>
              <a:pathLst>
                <a:path w="132714" h="133350">
                  <a:moveTo>
                    <a:pt x="91922" y="57975"/>
                  </a:moveTo>
                  <a:lnTo>
                    <a:pt x="88252" y="50749"/>
                  </a:lnTo>
                  <a:lnTo>
                    <a:pt x="82892" y="45262"/>
                  </a:lnTo>
                  <a:lnTo>
                    <a:pt x="68783" y="37795"/>
                  </a:lnTo>
                  <a:lnTo>
                    <a:pt x="60629" y="35928"/>
                  </a:lnTo>
                  <a:lnTo>
                    <a:pt x="51396" y="35928"/>
                  </a:lnTo>
                  <a:lnTo>
                    <a:pt x="10960" y="52019"/>
                  </a:lnTo>
                  <a:lnTo>
                    <a:pt x="0" y="84467"/>
                  </a:lnTo>
                  <a:lnTo>
                    <a:pt x="406" y="91300"/>
                  </a:lnTo>
                  <a:lnTo>
                    <a:pt x="24803" y="126873"/>
                  </a:lnTo>
                  <a:lnTo>
                    <a:pt x="51396" y="133184"/>
                  </a:lnTo>
                  <a:lnTo>
                    <a:pt x="60629" y="133184"/>
                  </a:lnTo>
                  <a:lnTo>
                    <a:pt x="68783" y="131254"/>
                  </a:lnTo>
                  <a:lnTo>
                    <a:pt x="82892" y="123558"/>
                  </a:lnTo>
                  <a:lnTo>
                    <a:pt x="88252" y="118071"/>
                  </a:lnTo>
                  <a:lnTo>
                    <a:pt x="91922" y="110959"/>
                  </a:lnTo>
                  <a:lnTo>
                    <a:pt x="74866" y="101003"/>
                  </a:lnTo>
                  <a:lnTo>
                    <a:pt x="72009" y="105511"/>
                  </a:lnTo>
                  <a:lnTo>
                    <a:pt x="68541" y="108826"/>
                  </a:lnTo>
                  <a:lnTo>
                    <a:pt x="60375" y="113093"/>
                  </a:lnTo>
                  <a:lnTo>
                    <a:pt x="55956" y="114160"/>
                  </a:lnTo>
                  <a:lnTo>
                    <a:pt x="45770" y="114160"/>
                  </a:lnTo>
                  <a:lnTo>
                    <a:pt x="22402" y="90627"/>
                  </a:lnTo>
                  <a:lnTo>
                    <a:pt x="22402" y="78308"/>
                  </a:lnTo>
                  <a:lnTo>
                    <a:pt x="45770" y="54775"/>
                  </a:lnTo>
                  <a:lnTo>
                    <a:pt x="55956" y="54775"/>
                  </a:lnTo>
                  <a:lnTo>
                    <a:pt x="60375" y="55841"/>
                  </a:lnTo>
                  <a:lnTo>
                    <a:pt x="68541" y="60109"/>
                  </a:lnTo>
                  <a:lnTo>
                    <a:pt x="72009" y="63423"/>
                  </a:lnTo>
                  <a:lnTo>
                    <a:pt x="74866" y="67932"/>
                  </a:lnTo>
                  <a:lnTo>
                    <a:pt x="91922" y="57975"/>
                  </a:lnTo>
                  <a:close/>
                </a:path>
                <a:path w="132714" h="133350">
                  <a:moveTo>
                    <a:pt x="132486" y="0"/>
                  </a:moveTo>
                  <a:lnTo>
                    <a:pt x="110261" y="0"/>
                  </a:lnTo>
                  <a:lnTo>
                    <a:pt x="110261" y="131927"/>
                  </a:lnTo>
                  <a:lnTo>
                    <a:pt x="132486" y="131927"/>
                  </a:lnTo>
                  <a:lnTo>
                    <a:pt x="132486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738581" y="4746422"/>
              <a:ext cx="311129" cy="131749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071091" y="4746420"/>
              <a:ext cx="93510" cy="96012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185216" y="4710504"/>
              <a:ext cx="100634" cy="133172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307376" y="4746421"/>
              <a:ext cx="144189" cy="97257"/>
            </a:xfrm>
            <a:prstGeom prst="rect">
              <a:avLst/>
            </a:prstGeom>
          </p:spPr>
        </p:pic>
      </p:grpSp>
      <p:pic>
        <p:nvPicPr>
          <p:cNvPr id="140" name="object 140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2003501" y="5148719"/>
            <a:ext cx="946238" cy="158946"/>
          </a:xfrm>
          <a:prstGeom prst="rect">
            <a:avLst/>
          </a:prstGeom>
        </p:spPr>
      </p:pic>
      <p:grpSp>
        <p:nvGrpSpPr>
          <p:cNvPr id="141" name="object 141"/>
          <p:cNvGrpSpPr/>
          <p:nvPr/>
        </p:nvGrpSpPr>
        <p:grpSpPr>
          <a:xfrm>
            <a:off x="3018370" y="5141249"/>
            <a:ext cx="558800" cy="167005"/>
            <a:chOff x="3018370" y="5141249"/>
            <a:chExt cx="558800" cy="167005"/>
          </a:xfrm>
        </p:grpSpPr>
        <p:pic>
          <p:nvPicPr>
            <p:cNvPr id="142" name="object 14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018370" y="5141249"/>
              <a:ext cx="256551" cy="166420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296269" y="5177166"/>
              <a:ext cx="158775" cy="96012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3475850" y="5177174"/>
              <a:ext cx="101168" cy="97243"/>
            </a:xfrm>
            <a:prstGeom prst="rect">
              <a:avLst/>
            </a:prstGeom>
          </p:spPr>
        </p:pic>
      </p:grpSp>
      <p:grpSp>
        <p:nvGrpSpPr>
          <p:cNvPr id="145" name="object 145"/>
          <p:cNvGrpSpPr/>
          <p:nvPr/>
        </p:nvGrpSpPr>
        <p:grpSpPr>
          <a:xfrm>
            <a:off x="3639615" y="5141252"/>
            <a:ext cx="140970" cy="133350"/>
            <a:chOff x="3639615" y="5141252"/>
            <a:chExt cx="140970" cy="133350"/>
          </a:xfrm>
        </p:grpSpPr>
        <p:pic>
          <p:nvPicPr>
            <p:cNvPr id="146" name="object 146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639615" y="5177175"/>
              <a:ext cx="97050" cy="97243"/>
            </a:xfrm>
            <a:prstGeom prst="rect">
              <a:avLst/>
            </a:prstGeom>
          </p:spPr>
        </p:pic>
        <p:sp>
          <p:nvSpPr>
            <p:cNvPr id="147" name="object 147"/>
            <p:cNvSpPr/>
            <p:nvPr/>
          </p:nvSpPr>
          <p:spPr>
            <a:xfrm>
              <a:off x="3758031" y="514125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8" name="object 148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3855465" y="5135918"/>
            <a:ext cx="1413124" cy="171748"/>
          </a:xfrm>
          <a:prstGeom prst="rect">
            <a:avLst/>
          </a:prstGeom>
        </p:spPr>
      </p:pic>
      <p:grpSp>
        <p:nvGrpSpPr>
          <p:cNvPr id="149" name="object 149"/>
          <p:cNvGrpSpPr/>
          <p:nvPr/>
        </p:nvGrpSpPr>
        <p:grpSpPr>
          <a:xfrm>
            <a:off x="5339035" y="5135918"/>
            <a:ext cx="737235" cy="172085"/>
            <a:chOff x="5339035" y="5135918"/>
            <a:chExt cx="737235" cy="172085"/>
          </a:xfrm>
        </p:grpSpPr>
        <p:pic>
          <p:nvPicPr>
            <p:cNvPr id="150" name="object 150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339035" y="5177166"/>
              <a:ext cx="93510" cy="96012"/>
            </a:xfrm>
            <a:prstGeom prst="rect">
              <a:avLst/>
            </a:prstGeom>
          </p:spPr>
        </p:pic>
        <p:pic>
          <p:nvPicPr>
            <p:cNvPr id="151" name="object 151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453175" y="5140895"/>
              <a:ext cx="101168" cy="133527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575685" y="5177166"/>
              <a:ext cx="158775" cy="96012"/>
            </a:xfrm>
            <a:prstGeom prst="rect">
              <a:avLst/>
            </a:prstGeom>
          </p:spPr>
        </p:pic>
        <p:sp>
          <p:nvSpPr>
            <p:cNvPr id="153" name="object 153"/>
            <p:cNvSpPr/>
            <p:nvPr/>
          </p:nvSpPr>
          <p:spPr>
            <a:xfrm>
              <a:off x="5759881" y="5135918"/>
              <a:ext cx="28575" cy="137795"/>
            </a:xfrm>
            <a:custGeom>
              <a:avLst/>
              <a:gdLst/>
              <a:ahLst/>
              <a:cxnLst/>
              <a:rect l="l" t="t" r="r" b="b"/>
              <a:pathLst>
                <a:path w="28575" h="137795">
                  <a:moveTo>
                    <a:pt x="25247" y="42316"/>
                  </a:moveTo>
                  <a:lnTo>
                    <a:pt x="3022" y="42316"/>
                  </a:lnTo>
                  <a:lnTo>
                    <a:pt x="3022" y="137261"/>
                  </a:lnTo>
                  <a:lnTo>
                    <a:pt x="25247" y="137261"/>
                  </a:lnTo>
                  <a:lnTo>
                    <a:pt x="25247" y="42316"/>
                  </a:lnTo>
                  <a:close/>
                </a:path>
                <a:path w="28575" h="137795">
                  <a:moveTo>
                    <a:pt x="18364" y="0"/>
                  </a:moveTo>
                  <a:lnTo>
                    <a:pt x="10071" y="0"/>
                  </a:lnTo>
                  <a:lnTo>
                    <a:pt x="6667" y="1269"/>
                  </a:lnTo>
                  <a:lnTo>
                    <a:pt x="1333" y="6362"/>
                  </a:lnTo>
                  <a:lnTo>
                    <a:pt x="0" y="9537"/>
                  </a:lnTo>
                  <a:lnTo>
                    <a:pt x="0" y="17005"/>
                  </a:lnTo>
                  <a:lnTo>
                    <a:pt x="1268" y="20002"/>
                  </a:lnTo>
                  <a:lnTo>
                    <a:pt x="1333" y="20154"/>
                  </a:lnTo>
                  <a:lnTo>
                    <a:pt x="6667" y="25361"/>
                  </a:lnTo>
                  <a:lnTo>
                    <a:pt x="10071" y="26669"/>
                  </a:lnTo>
                  <a:lnTo>
                    <a:pt x="18491" y="26669"/>
                  </a:lnTo>
                  <a:lnTo>
                    <a:pt x="21835" y="25361"/>
                  </a:lnTo>
                  <a:lnTo>
                    <a:pt x="27139" y="20002"/>
                  </a:lnTo>
                  <a:lnTo>
                    <a:pt x="28331" y="17005"/>
                  </a:lnTo>
                  <a:lnTo>
                    <a:pt x="28448" y="9131"/>
                  </a:lnTo>
                  <a:lnTo>
                    <a:pt x="27114" y="6070"/>
                  </a:lnTo>
                  <a:lnTo>
                    <a:pt x="21836" y="1269"/>
                  </a:lnTo>
                  <a:lnTo>
                    <a:pt x="18364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4" name="object 154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814293" y="5177166"/>
              <a:ext cx="93510" cy="96012"/>
            </a:xfrm>
            <a:prstGeom prst="rect">
              <a:avLst/>
            </a:prstGeom>
          </p:spPr>
        </p:pic>
        <p:pic>
          <p:nvPicPr>
            <p:cNvPr id="155" name="object 155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929321" y="5141249"/>
              <a:ext cx="146858" cy="166420"/>
            </a:xfrm>
            <a:prstGeom prst="rect">
              <a:avLst/>
            </a:prstGeom>
          </p:spPr>
        </p:pic>
      </p:grpSp>
      <p:pic>
        <p:nvPicPr>
          <p:cNvPr id="156" name="object 156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2003503" y="5420650"/>
            <a:ext cx="850218" cy="133168"/>
          </a:xfrm>
          <a:prstGeom prst="rect">
            <a:avLst/>
          </a:prstGeom>
        </p:spPr>
      </p:pic>
      <p:pic>
        <p:nvPicPr>
          <p:cNvPr id="157" name="object 157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2922352" y="5420649"/>
            <a:ext cx="600599" cy="167675"/>
          </a:xfrm>
          <a:prstGeom prst="rect">
            <a:avLst/>
          </a:prstGeom>
        </p:spPr>
      </p:pic>
      <p:pic>
        <p:nvPicPr>
          <p:cNvPr id="158" name="object 158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3591238" y="5415318"/>
            <a:ext cx="1134888" cy="171748"/>
          </a:xfrm>
          <a:prstGeom prst="rect">
            <a:avLst/>
          </a:prstGeom>
        </p:spPr>
      </p:pic>
      <p:grpSp>
        <p:nvGrpSpPr>
          <p:cNvPr id="159" name="object 159"/>
          <p:cNvGrpSpPr/>
          <p:nvPr/>
        </p:nvGrpSpPr>
        <p:grpSpPr>
          <a:xfrm>
            <a:off x="1993539" y="5700049"/>
            <a:ext cx="1673860" cy="168275"/>
            <a:chOff x="1993539" y="5700049"/>
            <a:chExt cx="1673860" cy="168275"/>
          </a:xfrm>
        </p:grpSpPr>
        <p:pic>
          <p:nvPicPr>
            <p:cNvPr id="160" name="object 16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993539" y="5700058"/>
              <a:ext cx="1359616" cy="167666"/>
            </a:xfrm>
            <a:prstGeom prst="rect">
              <a:avLst/>
            </a:prstGeom>
          </p:spPr>
        </p:pic>
        <p:sp>
          <p:nvSpPr>
            <p:cNvPr id="161" name="object 161"/>
            <p:cNvSpPr/>
            <p:nvPr/>
          </p:nvSpPr>
          <p:spPr>
            <a:xfrm>
              <a:off x="3381616" y="570005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" name="object 16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425165" y="5700049"/>
              <a:ext cx="242157" cy="166420"/>
            </a:xfrm>
            <a:prstGeom prst="rect">
              <a:avLst/>
            </a:prstGeom>
          </p:spPr>
        </p:pic>
      </p:grpSp>
      <p:pic>
        <p:nvPicPr>
          <p:cNvPr id="163" name="object 163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2003503" y="5979450"/>
            <a:ext cx="918864" cy="133172"/>
          </a:xfrm>
          <a:prstGeom prst="rect">
            <a:avLst/>
          </a:prstGeom>
        </p:spPr>
      </p:pic>
      <p:pic>
        <p:nvPicPr>
          <p:cNvPr id="164" name="object 164"/>
          <p:cNvPicPr/>
          <p:nvPr/>
        </p:nvPicPr>
        <p:blipFill>
          <a:blip r:embed="rId81" cstate="print"/>
          <a:stretch>
            <a:fillRect/>
          </a:stretch>
        </p:blipFill>
        <p:spPr>
          <a:xfrm>
            <a:off x="2990998" y="5979449"/>
            <a:ext cx="1454396" cy="166420"/>
          </a:xfrm>
          <a:prstGeom prst="rect">
            <a:avLst/>
          </a:prstGeom>
        </p:spPr>
      </p:pic>
      <p:grpSp>
        <p:nvGrpSpPr>
          <p:cNvPr id="165" name="object 165"/>
          <p:cNvGrpSpPr/>
          <p:nvPr/>
        </p:nvGrpSpPr>
        <p:grpSpPr>
          <a:xfrm>
            <a:off x="4514221" y="5974118"/>
            <a:ext cx="1504950" cy="172085"/>
            <a:chOff x="4514221" y="5974118"/>
            <a:chExt cx="1504950" cy="172085"/>
          </a:xfrm>
        </p:grpSpPr>
        <p:pic>
          <p:nvPicPr>
            <p:cNvPr id="166" name="object 16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514221" y="5974118"/>
              <a:ext cx="1190691" cy="138504"/>
            </a:xfrm>
            <a:prstGeom prst="rect">
              <a:avLst/>
            </a:prstGeom>
          </p:spPr>
        </p:pic>
        <p:sp>
          <p:nvSpPr>
            <p:cNvPr id="167" name="object 167"/>
            <p:cNvSpPr/>
            <p:nvPr/>
          </p:nvSpPr>
          <p:spPr>
            <a:xfrm>
              <a:off x="5733364" y="597945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" name="object 16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776923" y="5979449"/>
              <a:ext cx="242155" cy="166420"/>
            </a:xfrm>
            <a:prstGeom prst="rect">
              <a:avLst/>
            </a:prstGeom>
          </p:spPr>
        </p:pic>
      </p:grpSp>
      <p:pic>
        <p:nvPicPr>
          <p:cNvPr id="169" name="object 169"/>
          <p:cNvPicPr/>
          <p:nvPr/>
        </p:nvPicPr>
        <p:blipFill>
          <a:blip r:embed="rId84" cstate="print"/>
          <a:stretch>
            <a:fillRect/>
          </a:stretch>
        </p:blipFill>
        <p:spPr>
          <a:xfrm>
            <a:off x="1985891" y="6253518"/>
            <a:ext cx="1728565" cy="171748"/>
          </a:xfrm>
          <a:prstGeom prst="rect">
            <a:avLst/>
          </a:prstGeom>
        </p:spPr>
      </p:pic>
      <p:grpSp>
        <p:nvGrpSpPr>
          <p:cNvPr id="170" name="object 170"/>
          <p:cNvGrpSpPr/>
          <p:nvPr/>
        </p:nvGrpSpPr>
        <p:grpSpPr>
          <a:xfrm>
            <a:off x="3783087" y="6253518"/>
            <a:ext cx="1731645" cy="172085"/>
            <a:chOff x="3783087" y="6253518"/>
            <a:chExt cx="1731645" cy="172085"/>
          </a:xfrm>
        </p:grpSpPr>
        <p:pic>
          <p:nvPicPr>
            <p:cNvPr id="171" name="object 17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3783087" y="6258849"/>
              <a:ext cx="220116" cy="166420"/>
            </a:xfrm>
            <a:prstGeom prst="rect">
              <a:avLst/>
            </a:prstGeom>
          </p:spPr>
        </p:pic>
        <p:pic>
          <p:nvPicPr>
            <p:cNvPr id="172" name="object 172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030931" y="6295842"/>
              <a:ext cx="92633" cy="96177"/>
            </a:xfrm>
            <a:prstGeom prst="rect">
              <a:avLst/>
            </a:prstGeom>
          </p:spPr>
        </p:pic>
        <p:pic>
          <p:nvPicPr>
            <p:cNvPr id="173" name="object 173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152734" y="6253518"/>
              <a:ext cx="1361582" cy="171752"/>
            </a:xfrm>
            <a:prstGeom prst="rect">
              <a:avLst/>
            </a:prstGeom>
          </p:spPr>
        </p:pic>
      </p:grpSp>
      <p:grpSp>
        <p:nvGrpSpPr>
          <p:cNvPr id="174" name="object 174"/>
          <p:cNvGrpSpPr/>
          <p:nvPr/>
        </p:nvGrpSpPr>
        <p:grpSpPr>
          <a:xfrm>
            <a:off x="2003503" y="6532918"/>
            <a:ext cx="3673475" cy="173355"/>
            <a:chOff x="2003503" y="6532918"/>
            <a:chExt cx="3673475" cy="173355"/>
          </a:xfrm>
        </p:grpSpPr>
        <p:pic>
          <p:nvPicPr>
            <p:cNvPr id="175" name="object 17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2003503" y="6532918"/>
              <a:ext cx="3410177" cy="173007"/>
            </a:xfrm>
            <a:prstGeom prst="rect">
              <a:avLst/>
            </a:prstGeom>
          </p:spPr>
        </p:pic>
        <p:sp>
          <p:nvSpPr>
            <p:cNvPr id="176" name="object 176"/>
            <p:cNvSpPr/>
            <p:nvPr/>
          </p:nvSpPr>
          <p:spPr>
            <a:xfrm>
              <a:off x="5442140" y="653825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" name="object 177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5485691" y="6574175"/>
              <a:ext cx="190778" cy="97243"/>
            </a:xfrm>
            <a:prstGeom prst="rect">
              <a:avLst/>
            </a:prstGeom>
          </p:spPr>
        </p:pic>
      </p:grpSp>
      <p:pic>
        <p:nvPicPr>
          <p:cNvPr id="178" name="object 178"/>
          <p:cNvPicPr/>
          <p:nvPr/>
        </p:nvPicPr>
        <p:blipFill>
          <a:blip r:embed="rId90" cstate="print"/>
          <a:stretch>
            <a:fillRect/>
          </a:stretch>
        </p:blipFill>
        <p:spPr>
          <a:xfrm>
            <a:off x="2001713" y="6812318"/>
            <a:ext cx="1963618" cy="171752"/>
          </a:xfrm>
          <a:prstGeom prst="rect">
            <a:avLst/>
          </a:prstGeom>
        </p:spPr>
      </p:pic>
      <p:grpSp>
        <p:nvGrpSpPr>
          <p:cNvPr id="179" name="object 179"/>
          <p:cNvGrpSpPr/>
          <p:nvPr/>
        </p:nvGrpSpPr>
        <p:grpSpPr>
          <a:xfrm>
            <a:off x="4033617" y="6853566"/>
            <a:ext cx="292100" cy="130810"/>
            <a:chOff x="4033617" y="6853566"/>
            <a:chExt cx="292100" cy="130810"/>
          </a:xfrm>
        </p:grpSpPr>
        <p:pic>
          <p:nvPicPr>
            <p:cNvPr id="180" name="object 18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033617" y="6853573"/>
              <a:ext cx="215298" cy="130492"/>
            </a:xfrm>
            <a:prstGeom prst="rect">
              <a:avLst/>
            </a:prstGeom>
          </p:spPr>
        </p:pic>
        <p:sp>
          <p:nvSpPr>
            <p:cNvPr id="181" name="object 181"/>
            <p:cNvSpPr/>
            <p:nvPr/>
          </p:nvSpPr>
          <p:spPr>
            <a:xfrm>
              <a:off x="4270263" y="6853566"/>
              <a:ext cx="55244" cy="96520"/>
            </a:xfrm>
            <a:custGeom>
              <a:avLst/>
              <a:gdLst/>
              <a:ahLst/>
              <a:cxnLst/>
              <a:rect l="l" t="t" r="r" b="b"/>
              <a:pathLst>
                <a:path w="55245" h="96520">
                  <a:moveTo>
                    <a:pt x="21158" y="1066"/>
                  </a:moveTo>
                  <a:lnTo>
                    <a:pt x="0" y="1066"/>
                  </a:lnTo>
                  <a:lnTo>
                    <a:pt x="0" y="96012"/>
                  </a:lnTo>
                  <a:lnTo>
                    <a:pt x="22225" y="96012"/>
                  </a:lnTo>
                  <a:lnTo>
                    <a:pt x="22225" y="40233"/>
                  </a:lnTo>
                  <a:lnTo>
                    <a:pt x="24701" y="32918"/>
                  </a:lnTo>
                  <a:lnTo>
                    <a:pt x="30490" y="27203"/>
                  </a:lnTo>
                  <a:lnTo>
                    <a:pt x="21158" y="27203"/>
                  </a:lnTo>
                  <a:lnTo>
                    <a:pt x="18669" y="19558"/>
                  </a:lnTo>
                  <a:lnTo>
                    <a:pt x="21158" y="13932"/>
                  </a:lnTo>
                  <a:lnTo>
                    <a:pt x="21158" y="1066"/>
                  </a:lnTo>
                  <a:close/>
                </a:path>
                <a:path w="55245" h="96520">
                  <a:moveTo>
                    <a:pt x="21158" y="13932"/>
                  </a:moveTo>
                  <a:lnTo>
                    <a:pt x="18669" y="19558"/>
                  </a:lnTo>
                  <a:lnTo>
                    <a:pt x="21158" y="27203"/>
                  </a:lnTo>
                  <a:lnTo>
                    <a:pt x="21158" y="13932"/>
                  </a:lnTo>
                  <a:close/>
                </a:path>
                <a:path w="55245" h="96520">
                  <a:moveTo>
                    <a:pt x="54927" y="0"/>
                  </a:moveTo>
                  <a:lnTo>
                    <a:pt x="45796" y="0"/>
                  </a:lnTo>
                  <a:lnTo>
                    <a:pt x="38188" y="1663"/>
                  </a:lnTo>
                  <a:lnTo>
                    <a:pt x="25984" y="8305"/>
                  </a:lnTo>
                  <a:lnTo>
                    <a:pt x="21501" y="13157"/>
                  </a:lnTo>
                  <a:lnTo>
                    <a:pt x="21158" y="13932"/>
                  </a:lnTo>
                  <a:lnTo>
                    <a:pt x="21158" y="27203"/>
                  </a:lnTo>
                  <a:lnTo>
                    <a:pt x="30490" y="27203"/>
                  </a:lnTo>
                  <a:lnTo>
                    <a:pt x="34658" y="23088"/>
                  </a:lnTo>
                  <a:lnTo>
                    <a:pt x="40949" y="20777"/>
                  </a:lnTo>
                  <a:lnTo>
                    <a:pt x="54927" y="20777"/>
                  </a:lnTo>
                  <a:lnTo>
                    <a:pt x="54927" y="0"/>
                  </a:lnTo>
                  <a:close/>
                </a:path>
                <a:path w="55245" h="96520">
                  <a:moveTo>
                    <a:pt x="54927" y="20777"/>
                  </a:moveTo>
                  <a:lnTo>
                    <a:pt x="53098" y="20777"/>
                  </a:lnTo>
                  <a:lnTo>
                    <a:pt x="53987" y="20929"/>
                  </a:lnTo>
                  <a:lnTo>
                    <a:pt x="54927" y="21158"/>
                  </a:lnTo>
                  <a:lnTo>
                    <a:pt x="54927" y="20777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2" name="object 182"/>
          <p:cNvGrpSpPr/>
          <p:nvPr/>
        </p:nvGrpSpPr>
        <p:grpSpPr>
          <a:xfrm>
            <a:off x="4394009" y="6817652"/>
            <a:ext cx="131445" cy="133350"/>
            <a:chOff x="4394009" y="6817652"/>
            <a:chExt cx="131445" cy="133350"/>
          </a:xfrm>
        </p:grpSpPr>
        <p:sp>
          <p:nvSpPr>
            <p:cNvPr id="183" name="object 183"/>
            <p:cNvSpPr/>
            <p:nvPr/>
          </p:nvSpPr>
          <p:spPr>
            <a:xfrm>
              <a:off x="4394009" y="681765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4" name="object 184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4438633" y="6853566"/>
              <a:ext cx="86232" cy="97256"/>
            </a:xfrm>
            <a:prstGeom prst="rect">
              <a:avLst/>
            </a:prstGeom>
          </p:spPr>
        </p:pic>
      </p:grpSp>
      <p:pic>
        <p:nvPicPr>
          <p:cNvPr id="185" name="object 185"/>
          <p:cNvPicPr/>
          <p:nvPr/>
        </p:nvPicPr>
        <p:blipFill>
          <a:blip r:embed="rId93" cstate="print"/>
          <a:stretch>
            <a:fillRect/>
          </a:stretch>
        </p:blipFill>
        <p:spPr>
          <a:xfrm>
            <a:off x="4589778" y="6812318"/>
            <a:ext cx="1017717" cy="171752"/>
          </a:xfrm>
          <a:prstGeom prst="rect">
            <a:avLst/>
          </a:prstGeom>
        </p:spPr>
      </p:pic>
      <p:pic>
        <p:nvPicPr>
          <p:cNvPr id="186" name="object 186"/>
          <p:cNvPicPr/>
          <p:nvPr/>
        </p:nvPicPr>
        <p:blipFill>
          <a:blip r:embed="rId94" cstate="print"/>
          <a:stretch>
            <a:fillRect/>
          </a:stretch>
        </p:blipFill>
        <p:spPr>
          <a:xfrm>
            <a:off x="2003501" y="7104519"/>
            <a:ext cx="762039" cy="160205"/>
          </a:xfrm>
          <a:prstGeom prst="rect">
            <a:avLst/>
          </a:prstGeom>
        </p:spPr>
      </p:pic>
      <p:pic>
        <p:nvPicPr>
          <p:cNvPr id="187" name="object 187"/>
          <p:cNvPicPr/>
          <p:nvPr/>
        </p:nvPicPr>
        <p:blipFill>
          <a:blip r:embed="rId95" cstate="print"/>
          <a:stretch>
            <a:fillRect/>
          </a:stretch>
        </p:blipFill>
        <p:spPr>
          <a:xfrm>
            <a:off x="2833827" y="7091718"/>
            <a:ext cx="1727664" cy="171748"/>
          </a:xfrm>
          <a:prstGeom prst="rect">
            <a:avLst/>
          </a:prstGeom>
        </p:spPr>
      </p:pic>
      <p:pic>
        <p:nvPicPr>
          <p:cNvPr id="188" name="object 188"/>
          <p:cNvPicPr/>
          <p:nvPr/>
        </p:nvPicPr>
        <p:blipFill>
          <a:blip r:embed="rId96" cstate="print"/>
          <a:stretch>
            <a:fillRect/>
          </a:stretch>
        </p:blipFill>
        <p:spPr>
          <a:xfrm>
            <a:off x="4632262" y="7096695"/>
            <a:ext cx="1174349" cy="166775"/>
          </a:xfrm>
          <a:prstGeom prst="rect">
            <a:avLst/>
          </a:prstGeom>
        </p:spPr>
      </p:pic>
      <p:pic>
        <p:nvPicPr>
          <p:cNvPr id="189" name="object 189"/>
          <p:cNvPicPr/>
          <p:nvPr/>
        </p:nvPicPr>
        <p:blipFill>
          <a:blip r:embed="rId97" cstate="print"/>
          <a:stretch>
            <a:fillRect/>
          </a:stretch>
        </p:blipFill>
        <p:spPr>
          <a:xfrm>
            <a:off x="1993538" y="7376450"/>
            <a:ext cx="100634" cy="133172"/>
          </a:xfrm>
          <a:prstGeom prst="rect">
            <a:avLst/>
          </a:prstGeom>
        </p:spPr>
      </p:pic>
      <p:grpSp>
        <p:nvGrpSpPr>
          <p:cNvPr id="190" name="object 190"/>
          <p:cNvGrpSpPr/>
          <p:nvPr/>
        </p:nvGrpSpPr>
        <p:grpSpPr>
          <a:xfrm>
            <a:off x="2115689" y="7376450"/>
            <a:ext cx="441325" cy="133350"/>
            <a:chOff x="2115689" y="7376450"/>
            <a:chExt cx="441325" cy="133350"/>
          </a:xfrm>
        </p:grpSpPr>
        <p:pic>
          <p:nvPicPr>
            <p:cNvPr id="191" name="object 191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2233385" y="7413441"/>
              <a:ext cx="92633" cy="96177"/>
            </a:xfrm>
            <a:prstGeom prst="rect">
              <a:avLst/>
            </a:prstGeom>
          </p:spPr>
        </p:pic>
        <p:pic>
          <p:nvPicPr>
            <p:cNvPr id="192" name="object 192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2115689" y="7412375"/>
              <a:ext cx="97050" cy="97243"/>
            </a:xfrm>
            <a:prstGeom prst="rect">
              <a:avLst/>
            </a:prstGeom>
          </p:spPr>
        </p:pic>
        <p:pic>
          <p:nvPicPr>
            <p:cNvPr id="193" name="object 193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2347363" y="7376450"/>
              <a:ext cx="100634" cy="133172"/>
            </a:xfrm>
            <a:prstGeom prst="rect">
              <a:avLst/>
            </a:prstGeom>
          </p:spPr>
        </p:pic>
        <p:pic>
          <p:nvPicPr>
            <p:cNvPr id="194" name="object 194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2470580" y="7412366"/>
              <a:ext cx="86232" cy="97256"/>
            </a:xfrm>
            <a:prstGeom prst="rect">
              <a:avLst/>
            </a:prstGeom>
          </p:spPr>
        </p:pic>
      </p:grpSp>
      <p:grpSp>
        <p:nvGrpSpPr>
          <p:cNvPr id="195" name="object 195"/>
          <p:cNvGrpSpPr/>
          <p:nvPr/>
        </p:nvGrpSpPr>
        <p:grpSpPr>
          <a:xfrm>
            <a:off x="2634348" y="7371118"/>
            <a:ext cx="762635" cy="172085"/>
            <a:chOff x="2634348" y="7371118"/>
            <a:chExt cx="762635" cy="172085"/>
          </a:xfrm>
        </p:grpSpPr>
        <p:pic>
          <p:nvPicPr>
            <p:cNvPr id="196" name="object 196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2634348" y="7412374"/>
              <a:ext cx="100799" cy="130492"/>
            </a:xfrm>
            <a:prstGeom prst="rect">
              <a:avLst/>
            </a:prstGeom>
          </p:spPr>
        </p:pic>
        <p:pic>
          <p:nvPicPr>
            <p:cNvPr id="197" name="object 19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2755588" y="7376095"/>
              <a:ext cx="92633" cy="133527"/>
            </a:xfrm>
            <a:prstGeom prst="rect">
              <a:avLst/>
            </a:prstGeom>
          </p:spPr>
        </p:pic>
        <p:pic>
          <p:nvPicPr>
            <p:cNvPr id="198" name="object 198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2877397" y="7376458"/>
              <a:ext cx="100799" cy="133159"/>
            </a:xfrm>
            <a:prstGeom prst="rect">
              <a:avLst/>
            </a:prstGeom>
          </p:spPr>
        </p:pic>
        <p:sp>
          <p:nvSpPr>
            <p:cNvPr id="199" name="object 199"/>
            <p:cNvSpPr/>
            <p:nvPr/>
          </p:nvSpPr>
          <p:spPr>
            <a:xfrm>
              <a:off x="2999359" y="737645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0" name="object 200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3047720" y="7371118"/>
              <a:ext cx="297798" cy="171752"/>
            </a:xfrm>
            <a:prstGeom prst="rect">
              <a:avLst/>
            </a:prstGeom>
          </p:spPr>
        </p:pic>
        <p:sp>
          <p:nvSpPr>
            <p:cNvPr id="201" name="object 201"/>
            <p:cNvSpPr/>
            <p:nvPr/>
          </p:nvSpPr>
          <p:spPr>
            <a:xfrm>
              <a:off x="3367750" y="7480117"/>
              <a:ext cx="29209" cy="29845"/>
            </a:xfrm>
            <a:custGeom>
              <a:avLst/>
              <a:gdLst/>
              <a:ahLst/>
              <a:cxnLst/>
              <a:rect l="l" t="t" r="r" b="b"/>
              <a:pathLst>
                <a:path w="29210" h="29845">
                  <a:moveTo>
                    <a:pt x="18605" y="0"/>
                  </a:moveTo>
                  <a:lnTo>
                    <a:pt x="10553" y="0"/>
                  </a:lnTo>
                  <a:lnTo>
                    <a:pt x="7112" y="1320"/>
                  </a:lnTo>
                  <a:lnTo>
                    <a:pt x="1422" y="6654"/>
                  </a:lnTo>
                  <a:lnTo>
                    <a:pt x="0" y="10236"/>
                  </a:lnTo>
                  <a:lnTo>
                    <a:pt x="0" y="19024"/>
                  </a:lnTo>
                  <a:lnTo>
                    <a:pt x="1422" y="22542"/>
                  </a:lnTo>
                  <a:lnTo>
                    <a:pt x="7112" y="28117"/>
                  </a:lnTo>
                  <a:lnTo>
                    <a:pt x="10553" y="29502"/>
                  </a:lnTo>
                  <a:lnTo>
                    <a:pt x="14579" y="29502"/>
                  </a:lnTo>
                  <a:lnTo>
                    <a:pt x="18605" y="29502"/>
                  </a:lnTo>
                  <a:lnTo>
                    <a:pt x="22047" y="28117"/>
                  </a:lnTo>
                  <a:lnTo>
                    <a:pt x="27736" y="22542"/>
                  </a:lnTo>
                  <a:lnTo>
                    <a:pt x="29159" y="19024"/>
                  </a:lnTo>
                  <a:lnTo>
                    <a:pt x="29159" y="10236"/>
                  </a:lnTo>
                  <a:lnTo>
                    <a:pt x="27736" y="6654"/>
                  </a:lnTo>
                  <a:lnTo>
                    <a:pt x="22047" y="1320"/>
                  </a:lnTo>
                  <a:lnTo>
                    <a:pt x="1860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2" name="object 202"/>
          <p:cNvSpPr/>
          <p:nvPr/>
        </p:nvSpPr>
        <p:spPr>
          <a:xfrm>
            <a:off x="1414284" y="7827174"/>
            <a:ext cx="139700" cy="132080"/>
          </a:xfrm>
          <a:custGeom>
            <a:avLst/>
            <a:gdLst/>
            <a:ahLst/>
            <a:cxnLst/>
            <a:rect l="l" t="t" r="r" b="b"/>
            <a:pathLst>
              <a:path w="139700" h="132079">
                <a:moveTo>
                  <a:pt x="93345" y="112864"/>
                </a:moveTo>
                <a:lnTo>
                  <a:pt x="23101" y="112864"/>
                </a:lnTo>
                <a:lnTo>
                  <a:pt x="23101" y="78574"/>
                </a:lnTo>
                <a:lnTo>
                  <a:pt x="21336" y="78574"/>
                </a:lnTo>
                <a:lnTo>
                  <a:pt x="21336" y="78232"/>
                </a:lnTo>
                <a:lnTo>
                  <a:pt x="23101" y="78232"/>
                </a:lnTo>
                <a:lnTo>
                  <a:pt x="83185" y="78232"/>
                </a:lnTo>
                <a:lnTo>
                  <a:pt x="83185" y="59207"/>
                </a:lnTo>
                <a:lnTo>
                  <a:pt x="23101" y="59207"/>
                </a:lnTo>
                <a:lnTo>
                  <a:pt x="23101" y="26504"/>
                </a:lnTo>
                <a:lnTo>
                  <a:pt x="90843" y="26504"/>
                </a:lnTo>
                <a:lnTo>
                  <a:pt x="90843" y="7454"/>
                </a:lnTo>
                <a:lnTo>
                  <a:pt x="0" y="7454"/>
                </a:lnTo>
                <a:lnTo>
                  <a:pt x="0" y="26504"/>
                </a:lnTo>
                <a:lnTo>
                  <a:pt x="0" y="59524"/>
                </a:lnTo>
                <a:lnTo>
                  <a:pt x="0" y="78574"/>
                </a:lnTo>
                <a:lnTo>
                  <a:pt x="0" y="112864"/>
                </a:lnTo>
                <a:lnTo>
                  <a:pt x="0" y="131914"/>
                </a:lnTo>
                <a:lnTo>
                  <a:pt x="93345" y="131914"/>
                </a:lnTo>
                <a:lnTo>
                  <a:pt x="93345" y="112864"/>
                </a:lnTo>
                <a:close/>
              </a:path>
              <a:path w="139700" h="132079">
                <a:moveTo>
                  <a:pt x="139204" y="0"/>
                </a:moveTo>
                <a:lnTo>
                  <a:pt x="116979" y="0"/>
                </a:lnTo>
                <a:lnTo>
                  <a:pt x="116979" y="131927"/>
                </a:lnTo>
                <a:lnTo>
                  <a:pt x="139204" y="131927"/>
                </a:lnTo>
                <a:lnTo>
                  <a:pt x="139204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3" name="object 203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1707260" y="7821841"/>
            <a:ext cx="854663" cy="171739"/>
          </a:xfrm>
          <a:prstGeom prst="rect">
            <a:avLst/>
          </a:prstGeom>
        </p:spPr>
      </p:pic>
      <p:grpSp>
        <p:nvGrpSpPr>
          <p:cNvPr id="204" name="object 204"/>
          <p:cNvGrpSpPr/>
          <p:nvPr/>
        </p:nvGrpSpPr>
        <p:grpSpPr>
          <a:xfrm>
            <a:off x="2700012" y="7827164"/>
            <a:ext cx="219710" cy="133350"/>
            <a:chOff x="2700012" y="7827164"/>
            <a:chExt cx="219710" cy="133350"/>
          </a:xfrm>
        </p:grpSpPr>
        <p:pic>
          <p:nvPicPr>
            <p:cNvPr id="205" name="object 205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2700012" y="7827164"/>
              <a:ext cx="100634" cy="133172"/>
            </a:xfrm>
            <a:prstGeom prst="rect">
              <a:avLst/>
            </a:prstGeom>
          </p:spPr>
        </p:pic>
        <p:pic>
          <p:nvPicPr>
            <p:cNvPr id="206" name="object 206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2822177" y="7863089"/>
              <a:ext cx="97037" cy="97243"/>
            </a:xfrm>
            <a:prstGeom prst="rect">
              <a:avLst/>
            </a:prstGeom>
          </p:spPr>
        </p:pic>
      </p:grpSp>
      <p:pic>
        <p:nvPicPr>
          <p:cNvPr id="207" name="object 207"/>
          <p:cNvPicPr/>
          <p:nvPr/>
        </p:nvPicPr>
        <p:blipFill>
          <a:blip r:embed="rId108" cstate="print"/>
          <a:stretch>
            <a:fillRect/>
          </a:stretch>
        </p:blipFill>
        <p:spPr>
          <a:xfrm>
            <a:off x="3057349" y="7843163"/>
            <a:ext cx="361450" cy="117174"/>
          </a:xfrm>
          <a:prstGeom prst="rect">
            <a:avLst/>
          </a:prstGeom>
        </p:spPr>
      </p:pic>
      <p:pic>
        <p:nvPicPr>
          <p:cNvPr id="208" name="object 208"/>
          <p:cNvPicPr/>
          <p:nvPr/>
        </p:nvPicPr>
        <p:blipFill>
          <a:blip r:embed="rId109" cstate="print"/>
          <a:stretch>
            <a:fillRect/>
          </a:stretch>
        </p:blipFill>
        <p:spPr>
          <a:xfrm>
            <a:off x="3573983" y="7834632"/>
            <a:ext cx="302992" cy="160205"/>
          </a:xfrm>
          <a:prstGeom prst="rect">
            <a:avLst/>
          </a:prstGeom>
        </p:spPr>
      </p:pic>
      <p:pic>
        <p:nvPicPr>
          <p:cNvPr id="209" name="object 209"/>
          <p:cNvPicPr/>
          <p:nvPr/>
        </p:nvPicPr>
        <p:blipFill>
          <a:blip r:embed="rId110" cstate="print"/>
          <a:stretch>
            <a:fillRect/>
          </a:stretch>
        </p:blipFill>
        <p:spPr>
          <a:xfrm>
            <a:off x="4007592" y="7863089"/>
            <a:ext cx="190778" cy="97243"/>
          </a:xfrm>
          <a:prstGeom prst="rect">
            <a:avLst/>
          </a:prstGeom>
        </p:spPr>
      </p:pic>
      <p:pic>
        <p:nvPicPr>
          <p:cNvPr id="210" name="object 210"/>
          <p:cNvPicPr/>
          <p:nvPr/>
        </p:nvPicPr>
        <p:blipFill>
          <a:blip r:embed="rId111" cstate="print"/>
          <a:stretch>
            <a:fillRect/>
          </a:stretch>
        </p:blipFill>
        <p:spPr>
          <a:xfrm>
            <a:off x="4334344" y="7821841"/>
            <a:ext cx="920079" cy="172998"/>
          </a:xfrm>
          <a:prstGeom prst="rect">
            <a:avLst/>
          </a:prstGeom>
        </p:spPr>
      </p:pic>
      <p:grpSp>
        <p:nvGrpSpPr>
          <p:cNvPr id="211" name="object 211"/>
          <p:cNvGrpSpPr/>
          <p:nvPr/>
        </p:nvGrpSpPr>
        <p:grpSpPr>
          <a:xfrm>
            <a:off x="5390924" y="7863089"/>
            <a:ext cx="340360" cy="130810"/>
            <a:chOff x="5390924" y="7863089"/>
            <a:chExt cx="340360" cy="130810"/>
          </a:xfrm>
        </p:grpSpPr>
        <p:pic>
          <p:nvPicPr>
            <p:cNvPr id="212" name="object 212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5390924" y="7863091"/>
              <a:ext cx="100634" cy="130492"/>
            </a:xfrm>
            <a:prstGeom prst="rect">
              <a:avLst/>
            </a:prstGeom>
          </p:spPr>
        </p:pic>
        <p:pic>
          <p:nvPicPr>
            <p:cNvPr id="213" name="object 213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5519981" y="7864156"/>
              <a:ext cx="92646" cy="96177"/>
            </a:xfrm>
            <a:prstGeom prst="rect">
              <a:avLst/>
            </a:prstGeom>
          </p:spPr>
        </p:pic>
        <p:pic>
          <p:nvPicPr>
            <p:cNvPr id="214" name="object 214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5633986" y="7863089"/>
              <a:ext cx="97037" cy="97243"/>
            </a:xfrm>
            <a:prstGeom prst="rect">
              <a:avLst/>
            </a:prstGeom>
          </p:spPr>
        </p:pic>
      </p:grpSp>
      <p:grpSp>
        <p:nvGrpSpPr>
          <p:cNvPr id="215" name="object 215"/>
          <p:cNvGrpSpPr/>
          <p:nvPr/>
        </p:nvGrpSpPr>
        <p:grpSpPr>
          <a:xfrm>
            <a:off x="5869184" y="7827174"/>
            <a:ext cx="140970" cy="133350"/>
            <a:chOff x="5869184" y="7827174"/>
            <a:chExt cx="140970" cy="133350"/>
          </a:xfrm>
        </p:grpSpPr>
        <p:pic>
          <p:nvPicPr>
            <p:cNvPr id="216" name="object 216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5869184" y="7863089"/>
              <a:ext cx="97037" cy="97243"/>
            </a:xfrm>
            <a:prstGeom prst="rect">
              <a:avLst/>
            </a:prstGeom>
          </p:spPr>
        </p:pic>
        <p:sp>
          <p:nvSpPr>
            <p:cNvPr id="217" name="object 217"/>
            <p:cNvSpPr/>
            <p:nvPr/>
          </p:nvSpPr>
          <p:spPr>
            <a:xfrm>
              <a:off x="5987580" y="7827174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8" name="object 218"/>
          <p:cNvPicPr/>
          <p:nvPr/>
        </p:nvPicPr>
        <p:blipFill>
          <a:blip r:embed="rId115" cstate="print"/>
          <a:stretch>
            <a:fillRect/>
          </a:stretch>
        </p:blipFill>
        <p:spPr>
          <a:xfrm>
            <a:off x="1404315" y="8063141"/>
            <a:ext cx="818950" cy="172998"/>
          </a:xfrm>
          <a:prstGeom prst="rect">
            <a:avLst/>
          </a:prstGeom>
        </p:spPr>
      </p:pic>
      <p:sp>
        <p:nvSpPr>
          <p:cNvPr id="219" name="object 219"/>
          <p:cNvSpPr/>
          <p:nvPr/>
        </p:nvSpPr>
        <p:spPr>
          <a:xfrm>
            <a:off x="2362962" y="8068474"/>
            <a:ext cx="592455" cy="133350"/>
          </a:xfrm>
          <a:custGeom>
            <a:avLst/>
            <a:gdLst/>
            <a:ahLst/>
            <a:cxnLst/>
            <a:rect l="l" t="t" r="r" b="b"/>
            <a:pathLst>
              <a:path w="592455" h="133350">
                <a:moveTo>
                  <a:pt x="97066" y="84442"/>
                </a:moveTo>
                <a:lnTo>
                  <a:pt x="96901" y="81432"/>
                </a:lnTo>
                <a:lnTo>
                  <a:pt x="96697" y="77762"/>
                </a:lnTo>
                <a:lnTo>
                  <a:pt x="96532" y="76809"/>
                </a:lnTo>
                <a:lnTo>
                  <a:pt x="95580" y="71323"/>
                </a:lnTo>
                <a:lnTo>
                  <a:pt x="95554" y="71170"/>
                </a:lnTo>
                <a:lnTo>
                  <a:pt x="93637" y="64973"/>
                </a:lnTo>
                <a:lnTo>
                  <a:pt x="93586" y="64782"/>
                </a:lnTo>
                <a:lnTo>
                  <a:pt x="90855" y="59016"/>
                </a:lnTo>
                <a:lnTo>
                  <a:pt x="87845" y="53682"/>
                </a:lnTo>
                <a:lnTo>
                  <a:pt x="86715" y="51676"/>
                </a:lnTo>
                <a:lnTo>
                  <a:pt x="81013" y="45986"/>
                </a:lnTo>
                <a:lnTo>
                  <a:pt x="76403" y="43408"/>
                </a:lnTo>
                <a:lnTo>
                  <a:pt x="76403" y="75971"/>
                </a:lnTo>
                <a:lnTo>
                  <a:pt x="76390" y="76276"/>
                </a:lnTo>
                <a:lnTo>
                  <a:pt x="76377" y="76809"/>
                </a:lnTo>
                <a:lnTo>
                  <a:pt x="21704" y="76809"/>
                </a:lnTo>
                <a:lnTo>
                  <a:pt x="43637" y="53682"/>
                </a:lnTo>
                <a:lnTo>
                  <a:pt x="54419" y="53682"/>
                </a:lnTo>
                <a:lnTo>
                  <a:pt x="76403" y="75971"/>
                </a:lnTo>
                <a:lnTo>
                  <a:pt x="76403" y="43408"/>
                </a:lnTo>
                <a:lnTo>
                  <a:pt x="49085" y="35915"/>
                </a:lnTo>
                <a:lnTo>
                  <a:pt x="42164" y="36309"/>
                </a:lnTo>
                <a:lnTo>
                  <a:pt x="6324" y="59296"/>
                </a:lnTo>
                <a:lnTo>
                  <a:pt x="0" y="84442"/>
                </a:lnTo>
                <a:lnTo>
                  <a:pt x="215" y="88176"/>
                </a:lnTo>
                <a:lnTo>
                  <a:pt x="292" y="89369"/>
                </a:lnTo>
                <a:lnTo>
                  <a:pt x="355" y="90500"/>
                </a:lnTo>
                <a:lnTo>
                  <a:pt x="24803" y="126847"/>
                </a:lnTo>
                <a:lnTo>
                  <a:pt x="52463" y="133159"/>
                </a:lnTo>
                <a:lnTo>
                  <a:pt x="60744" y="133159"/>
                </a:lnTo>
                <a:lnTo>
                  <a:pt x="68135" y="131838"/>
                </a:lnTo>
                <a:lnTo>
                  <a:pt x="81064" y="126504"/>
                </a:lnTo>
                <a:lnTo>
                  <a:pt x="86423" y="122682"/>
                </a:lnTo>
                <a:lnTo>
                  <a:pt x="90690" y="117690"/>
                </a:lnTo>
                <a:lnTo>
                  <a:pt x="87757" y="114325"/>
                </a:lnTo>
                <a:lnTo>
                  <a:pt x="78778" y="104000"/>
                </a:lnTo>
                <a:lnTo>
                  <a:pt x="75463" y="107556"/>
                </a:lnTo>
                <a:lnTo>
                  <a:pt x="71666" y="110159"/>
                </a:lnTo>
                <a:lnTo>
                  <a:pt x="63131" y="113487"/>
                </a:lnTo>
                <a:lnTo>
                  <a:pt x="58318" y="114325"/>
                </a:lnTo>
                <a:lnTo>
                  <a:pt x="46837" y="114325"/>
                </a:lnTo>
                <a:lnTo>
                  <a:pt x="21793" y="91567"/>
                </a:lnTo>
                <a:lnTo>
                  <a:pt x="96735" y="91567"/>
                </a:lnTo>
                <a:lnTo>
                  <a:pt x="96837" y="90500"/>
                </a:lnTo>
                <a:lnTo>
                  <a:pt x="96939" y="89369"/>
                </a:lnTo>
                <a:lnTo>
                  <a:pt x="97066" y="84442"/>
                </a:lnTo>
                <a:close/>
              </a:path>
              <a:path w="592455" h="133350">
                <a:moveTo>
                  <a:pt x="190779" y="98501"/>
                </a:moveTo>
                <a:lnTo>
                  <a:pt x="159346" y="76885"/>
                </a:lnTo>
                <a:lnTo>
                  <a:pt x="147091" y="75145"/>
                </a:lnTo>
                <a:lnTo>
                  <a:pt x="140220" y="73482"/>
                </a:lnTo>
                <a:lnTo>
                  <a:pt x="137452" y="72351"/>
                </a:lnTo>
                <a:lnTo>
                  <a:pt x="133184" y="69507"/>
                </a:lnTo>
                <a:lnTo>
                  <a:pt x="132118" y="67373"/>
                </a:lnTo>
                <a:lnTo>
                  <a:pt x="132118" y="61455"/>
                </a:lnTo>
                <a:lnTo>
                  <a:pt x="133743" y="58902"/>
                </a:lnTo>
                <a:lnTo>
                  <a:pt x="140246" y="54876"/>
                </a:lnTo>
                <a:lnTo>
                  <a:pt x="145262" y="53860"/>
                </a:lnTo>
                <a:lnTo>
                  <a:pt x="156514" y="53860"/>
                </a:lnTo>
                <a:lnTo>
                  <a:pt x="161061" y="54368"/>
                </a:lnTo>
                <a:lnTo>
                  <a:pt x="170192" y="56388"/>
                </a:lnTo>
                <a:lnTo>
                  <a:pt x="174726" y="58254"/>
                </a:lnTo>
                <a:lnTo>
                  <a:pt x="179222" y="60972"/>
                </a:lnTo>
                <a:lnTo>
                  <a:pt x="187769" y="44081"/>
                </a:lnTo>
                <a:lnTo>
                  <a:pt x="183502" y="41478"/>
                </a:lnTo>
                <a:lnTo>
                  <a:pt x="178104" y="39458"/>
                </a:lnTo>
                <a:lnTo>
                  <a:pt x="165049" y="36614"/>
                </a:lnTo>
                <a:lnTo>
                  <a:pt x="158610" y="35915"/>
                </a:lnTo>
                <a:lnTo>
                  <a:pt x="143675" y="35915"/>
                </a:lnTo>
                <a:lnTo>
                  <a:pt x="110413" y="59550"/>
                </a:lnTo>
                <a:lnTo>
                  <a:pt x="110413" y="71043"/>
                </a:lnTo>
                <a:lnTo>
                  <a:pt x="141859" y="92925"/>
                </a:lnTo>
                <a:lnTo>
                  <a:pt x="150266" y="94107"/>
                </a:lnTo>
                <a:lnTo>
                  <a:pt x="160985" y="96177"/>
                </a:lnTo>
                <a:lnTo>
                  <a:pt x="163766" y="97218"/>
                </a:lnTo>
                <a:lnTo>
                  <a:pt x="168033" y="99949"/>
                </a:lnTo>
                <a:lnTo>
                  <a:pt x="169100" y="101930"/>
                </a:lnTo>
                <a:lnTo>
                  <a:pt x="169100" y="107734"/>
                </a:lnTo>
                <a:lnTo>
                  <a:pt x="167538" y="110286"/>
                </a:lnTo>
                <a:lnTo>
                  <a:pt x="161239" y="114084"/>
                </a:lnTo>
                <a:lnTo>
                  <a:pt x="156171" y="115023"/>
                </a:lnTo>
                <a:lnTo>
                  <a:pt x="143256" y="115023"/>
                </a:lnTo>
                <a:lnTo>
                  <a:pt x="137325" y="114134"/>
                </a:lnTo>
                <a:lnTo>
                  <a:pt x="125463" y="110591"/>
                </a:lnTo>
                <a:lnTo>
                  <a:pt x="120383" y="108331"/>
                </a:lnTo>
                <a:lnTo>
                  <a:pt x="116116" y="105600"/>
                </a:lnTo>
                <a:lnTo>
                  <a:pt x="107581" y="122491"/>
                </a:lnTo>
                <a:lnTo>
                  <a:pt x="111848" y="125463"/>
                </a:lnTo>
                <a:lnTo>
                  <a:pt x="117627" y="127977"/>
                </a:lnTo>
                <a:lnTo>
                  <a:pt x="132207" y="132130"/>
                </a:lnTo>
                <a:lnTo>
                  <a:pt x="139827" y="133159"/>
                </a:lnTo>
                <a:lnTo>
                  <a:pt x="147764" y="133159"/>
                </a:lnTo>
                <a:lnTo>
                  <a:pt x="156641" y="133159"/>
                </a:lnTo>
                <a:lnTo>
                  <a:pt x="190779" y="109753"/>
                </a:lnTo>
                <a:lnTo>
                  <a:pt x="190779" y="98501"/>
                </a:lnTo>
                <a:close/>
              </a:path>
              <a:path w="592455" h="133350">
                <a:moveTo>
                  <a:pt x="267055" y="126758"/>
                </a:moveTo>
                <a:lnTo>
                  <a:pt x="262382" y="114858"/>
                </a:lnTo>
                <a:lnTo>
                  <a:pt x="260921" y="111125"/>
                </a:lnTo>
                <a:lnTo>
                  <a:pt x="260845" y="110934"/>
                </a:lnTo>
                <a:lnTo>
                  <a:pt x="259842" y="111721"/>
                </a:lnTo>
                <a:lnTo>
                  <a:pt x="257365" y="113601"/>
                </a:lnTo>
                <a:lnTo>
                  <a:pt x="253390" y="114858"/>
                </a:lnTo>
                <a:lnTo>
                  <a:pt x="244233" y="114858"/>
                </a:lnTo>
                <a:lnTo>
                  <a:pt x="241007" y="113601"/>
                </a:lnTo>
                <a:lnTo>
                  <a:pt x="238696" y="111125"/>
                </a:lnTo>
                <a:lnTo>
                  <a:pt x="236397" y="108623"/>
                </a:lnTo>
                <a:lnTo>
                  <a:pt x="235229" y="105130"/>
                </a:lnTo>
                <a:lnTo>
                  <a:pt x="235229" y="54749"/>
                </a:lnTo>
                <a:lnTo>
                  <a:pt x="260642" y="54749"/>
                </a:lnTo>
                <a:lnTo>
                  <a:pt x="260642" y="36982"/>
                </a:lnTo>
                <a:lnTo>
                  <a:pt x="235229" y="36982"/>
                </a:lnTo>
                <a:lnTo>
                  <a:pt x="235229" y="15989"/>
                </a:lnTo>
                <a:lnTo>
                  <a:pt x="213004" y="15989"/>
                </a:lnTo>
                <a:lnTo>
                  <a:pt x="213004" y="36982"/>
                </a:lnTo>
                <a:lnTo>
                  <a:pt x="197370" y="36982"/>
                </a:lnTo>
                <a:lnTo>
                  <a:pt x="197370" y="54749"/>
                </a:lnTo>
                <a:lnTo>
                  <a:pt x="213004" y="54749"/>
                </a:lnTo>
                <a:lnTo>
                  <a:pt x="213004" y="111721"/>
                </a:lnTo>
                <a:lnTo>
                  <a:pt x="215849" y="119672"/>
                </a:lnTo>
                <a:lnTo>
                  <a:pt x="245719" y="133159"/>
                </a:lnTo>
                <a:lnTo>
                  <a:pt x="249758" y="133159"/>
                </a:lnTo>
                <a:lnTo>
                  <a:pt x="253441" y="132664"/>
                </a:lnTo>
                <a:lnTo>
                  <a:pt x="261251" y="130492"/>
                </a:lnTo>
                <a:lnTo>
                  <a:pt x="264452" y="128892"/>
                </a:lnTo>
                <a:lnTo>
                  <a:pt x="267055" y="126758"/>
                </a:lnTo>
                <a:close/>
              </a:path>
              <a:path w="592455" h="133350">
                <a:moveTo>
                  <a:pt x="361454" y="76276"/>
                </a:moveTo>
                <a:lnTo>
                  <a:pt x="360743" y="66624"/>
                </a:lnTo>
                <a:lnTo>
                  <a:pt x="358686" y="58559"/>
                </a:lnTo>
                <a:lnTo>
                  <a:pt x="358622" y="58331"/>
                </a:lnTo>
                <a:lnTo>
                  <a:pt x="356628" y="54406"/>
                </a:lnTo>
                <a:lnTo>
                  <a:pt x="355104" y="51384"/>
                </a:lnTo>
                <a:lnTo>
                  <a:pt x="318249" y="35915"/>
                </a:lnTo>
                <a:lnTo>
                  <a:pt x="310654" y="35915"/>
                </a:lnTo>
                <a:lnTo>
                  <a:pt x="303339" y="36893"/>
                </a:lnTo>
                <a:lnTo>
                  <a:pt x="289255" y="40805"/>
                </a:lnTo>
                <a:lnTo>
                  <a:pt x="283171" y="43738"/>
                </a:lnTo>
                <a:lnTo>
                  <a:pt x="278066" y="47650"/>
                </a:lnTo>
                <a:lnTo>
                  <a:pt x="286791" y="63830"/>
                </a:lnTo>
                <a:lnTo>
                  <a:pt x="290347" y="60871"/>
                </a:lnTo>
                <a:lnTo>
                  <a:pt x="294703" y="58559"/>
                </a:lnTo>
                <a:lnTo>
                  <a:pt x="305003" y="55232"/>
                </a:lnTo>
                <a:lnTo>
                  <a:pt x="310261" y="54406"/>
                </a:lnTo>
                <a:lnTo>
                  <a:pt x="323532" y="54406"/>
                </a:lnTo>
                <a:lnTo>
                  <a:pt x="329463" y="56210"/>
                </a:lnTo>
                <a:lnTo>
                  <a:pt x="337273" y="63436"/>
                </a:lnTo>
                <a:lnTo>
                  <a:pt x="339229" y="68516"/>
                </a:lnTo>
                <a:lnTo>
                  <a:pt x="339229" y="76454"/>
                </a:lnTo>
                <a:lnTo>
                  <a:pt x="339229" y="91211"/>
                </a:lnTo>
                <a:lnTo>
                  <a:pt x="339229" y="102235"/>
                </a:lnTo>
                <a:lnTo>
                  <a:pt x="337350" y="107099"/>
                </a:lnTo>
                <a:lnTo>
                  <a:pt x="334225" y="110769"/>
                </a:lnTo>
                <a:lnTo>
                  <a:pt x="325869" y="115570"/>
                </a:lnTo>
                <a:lnTo>
                  <a:pt x="325361" y="115798"/>
                </a:lnTo>
                <a:lnTo>
                  <a:pt x="320675" y="116992"/>
                </a:lnTo>
                <a:lnTo>
                  <a:pt x="309537" y="116992"/>
                </a:lnTo>
                <a:lnTo>
                  <a:pt x="305104" y="115798"/>
                </a:lnTo>
                <a:lnTo>
                  <a:pt x="298704" y="111061"/>
                </a:lnTo>
                <a:lnTo>
                  <a:pt x="297091" y="107861"/>
                </a:lnTo>
                <a:lnTo>
                  <a:pt x="297091" y="100279"/>
                </a:lnTo>
                <a:lnTo>
                  <a:pt x="298399" y="97282"/>
                </a:lnTo>
                <a:lnTo>
                  <a:pt x="303618" y="92430"/>
                </a:lnTo>
                <a:lnTo>
                  <a:pt x="308724" y="91211"/>
                </a:lnTo>
                <a:lnTo>
                  <a:pt x="339229" y="91211"/>
                </a:lnTo>
                <a:lnTo>
                  <a:pt x="339229" y="76454"/>
                </a:lnTo>
                <a:lnTo>
                  <a:pt x="305104" y="76454"/>
                </a:lnTo>
                <a:lnTo>
                  <a:pt x="297383" y="77698"/>
                </a:lnTo>
                <a:lnTo>
                  <a:pt x="285775" y="82677"/>
                </a:lnTo>
                <a:lnTo>
                  <a:pt x="281584" y="86055"/>
                </a:lnTo>
                <a:lnTo>
                  <a:pt x="276504" y="94589"/>
                </a:lnTo>
                <a:lnTo>
                  <a:pt x="275234" y="99390"/>
                </a:lnTo>
                <a:lnTo>
                  <a:pt x="275234" y="110172"/>
                </a:lnTo>
                <a:lnTo>
                  <a:pt x="303491" y="133172"/>
                </a:lnTo>
                <a:lnTo>
                  <a:pt x="319024" y="133172"/>
                </a:lnTo>
                <a:lnTo>
                  <a:pt x="325983" y="131635"/>
                </a:lnTo>
                <a:lnTo>
                  <a:pt x="337032" y="125463"/>
                </a:lnTo>
                <a:lnTo>
                  <a:pt x="340474" y="121551"/>
                </a:lnTo>
                <a:lnTo>
                  <a:pt x="340474" y="131953"/>
                </a:lnTo>
                <a:lnTo>
                  <a:pt x="361454" y="131953"/>
                </a:lnTo>
                <a:lnTo>
                  <a:pt x="361454" y="91211"/>
                </a:lnTo>
                <a:lnTo>
                  <a:pt x="361454" y="76454"/>
                </a:lnTo>
                <a:lnTo>
                  <a:pt x="361454" y="76276"/>
                </a:lnTo>
                <a:close/>
              </a:path>
              <a:path w="592455" h="133350">
                <a:moveTo>
                  <a:pt x="446989" y="126758"/>
                </a:moveTo>
                <a:lnTo>
                  <a:pt x="442290" y="114858"/>
                </a:lnTo>
                <a:lnTo>
                  <a:pt x="440753" y="110934"/>
                </a:lnTo>
                <a:lnTo>
                  <a:pt x="439750" y="111721"/>
                </a:lnTo>
                <a:lnTo>
                  <a:pt x="437273" y="113601"/>
                </a:lnTo>
                <a:lnTo>
                  <a:pt x="433298" y="114858"/>
                </a:lnTo>
                <a:lnTo>
                  <a:pt x="424167" y="114858"/>
                </a:lnTo>
                <a:lnTo>
                  <a:pt x="420941" y="113601"/>
                </a:lnTo>
                <a:lnTo>
                  <a:pt x="416306" y="108623"/>
                </a:lnTo>
                <a:lnTo>
                  <a:pt x="415163" y="105130"/>
                </a:lnTo>
                <a:lnTo>
                  <a:pt x="415163" y="54749"/>
                </a:lnTo>
                <a:lnTo>
                  <a:pt x="440575" y="54749"/>
                </a:lnTo>
                <a:lnTo>
                  <a:pt x="440575" y="36982"/>
                </a:lnTo>
                <a:lnTo>
                  <a:pt x="415163" y="36982"/>
                </a:lnTo>
                <a:lnTo>
                  <a:pt x="415163" y="15989"/>
                </a:lnTo>
                <a:lnTo>
                  <a:pt x="392938" y="15989"/>
                </a:lnTo>
                <a:lnTo>
                  <a:pt x="392938" y="36982"/>
                </a:lnTo>
                <a:lnTo>
                  <a:pt x="377278" y="36982"/>
                </a:lnTo>
                <a:lnTo>
                  <a:pt x="377278" y="54749"/>
                </a:lnTo>
                <a:lnTo>
                  <a:pt x="392938" y="54749"/>
                </a:lnTo>
                <a:lnTo>
                  <a:pt x="392938" y="111721"/>
                </a:lnTo>
                <a:lnTo>
                  <a:pt x="395782" y="119672"/>
                </a:lnTo>
                <a:lnTo>
                  <a:pt x="425653" y="133159"/>
                </a:lnTo>
                <a:lnTo>
                  <a:pt x="429666" y="133159"/>
                </a:lnTo>
                <a:lnTo>
                  <a:pt x="433374" y="132664"/>
                </a:lnTo>
                <a:lnTo>
                  <a:pt x="441185" y="130492"/>
                </a:lnTo>
                <a:lnTo>
                  <a:pt x="444385" y="128892"/>
                </a:lnTo>
                <a:lnTo>
                  <a:pt x="446989" y="126758"/>
                </a:lnTo>
                <a:close/>
              </a:path>
              <a:path w="592455" h="133350">
                <a:moveTo>
                  <a:pt x="541388" y="76276"/>
                </a:moveTo>
                <a:lnTo>
                  <a:pt x="540677" y="66624"/>
                </a:lnTo>
                <a:lnTo>
                  <a:pt x="538619" y="58559"/>
                </a:lnTo>
                <a:lnTo>
                  <a:pt x="538556" y="58331"/>
                </a:lnTo>
                <a:lnTo>
                  <a:pt x="536562" y="54406"/>
                </a:lnTo>
                <a:lnTo>
                  <a:pt x="535038" y="51384"/>
                </a:lnTo>
                <a:lnTo>
                  <a:pt x="498182" y="35915"/>
                </a:lnTo>
                <a:lnTo>
                  <a:pt x="490588" y="35915"/>
                </a:lnTo>
                <a:lnTo>
                  <a:pt x="483273" y="36893"/>
                </a:lnTo>
                <a:lnTo>
                  <a:pt x="469188" y="40805"/>
                </a:lnTo>
                <a:lnTo>
                  <a:pt x="463105" y="43738"/>
                </a:lnTo>
                <a:lnTo>
                  <a:pt x="458000" y="47650"/>
                </a:lnTo>
                <a:lnTo>
                  <a:pt x="466725" y="63830"/>
                </a:lnTo>
                <a:lnTo>
                  <a:pt x="470281" y="60871"/>
                </a:lnTo>
                <a:lnTo>
                  <a:pt x="474637" y="58559"/>
                </a:lnTo>
                <a:lnTo>
                  <a:pt x="484936" y="55232"/>
                </a:lnTo>
                <a:lnTo>
                  <a:pt x="490194" y="54406"/>
                </a:lnTo>
                <a:lnTo>
                  <a:pt x="503466" y="54406"/>
                </a:lnTo>
                <a:lnTo>
                  <a:pt x="509397" y="56210"/>
                </a:lnTo>
                <a:lnTo>
                  <a:pt x="517207" y="63436"/>
                </a:lnTo>
                <a:lnTo>
                  <a:pt x="519163" y="68516"/>
                </a:lnTo>
                <a:lnTo>
                  <a:pt x="519163" y="76454"/>
                </a:lnTo>
                <a:lnTo>
                  <a:pt x="519163" y="91211"/>
                </a:lnTo>
                <a:lnTo>
                  <a:pt x="519163" y="102235"/>
                </a:lnTo>
                <a:lnTo>
                  <a:pt x="517283" y="107099"/>
                </a:lnTo>
                <a:lnTo>
                  <a:pt x="514159" y="110769"/>
                </a:lnTo>
                <a:lnTo>
                  <a:pt x="505802" y="115570"/>
                </a:lnTo>
                <a:lnTo>
                  <a:pt x="505294" y="115798"/>
                </a:lnTo>
                <a:lnTo>
                  <a:pt x="500608" y="116992"/>
                </a:lnTo>
                <a:lnTo>
                  <a:pt x="489470" y="116992"/>
                </a:lnTo>
                <a:lnTo>
                  <a:pt x="485038" y="115798"/>
                </a:lnTo>
                <a:lnTo>
                  <a:pt x="478637" y="111061"/>
                </a:lnTo>
                <a:lnTo>
                  <a:pt x="477024" y="107861"/>
                </a:lnTo>
                <a:lnTo>
                  <a:pt x="477024" y="100279"/>
                </a:lnTo>
                <a:lnTo>
                  <a:pt x="478332" y="97282"/>
                </a:lnTo>
                <a:lnTo>
                  <a:pt x="483552" y="92430"/>
                </a:lnTo>
                <a:lnTo>
                  <a:pt x="488657" y="91211"/>
                </a:lnTo>
                <a:lnTo>
                  <a:pt x="519163" y="91211"/>
                </a:lnTo>
                <a:lnTo>
                  <a:pt x="519163" y="76454"/>
                </a:lnTo>
                <a:lnTo>
                  <a:pt x="485038" y="76454"/>
                </a:lnTo>
                <a:lnTo>
                  <a:pt x="477316" y="77698"/>
                </a:lnTo>
                <a:lnTo>
                  <a:pt x="465709" y="82677"/>
                </a:lnTo>
                <a:lnTo>
                  <a:pt x="461518" y="86055"/>
                </a:lnTo>
                <a:lnTo>
                  <a:pt x="456438" y="94589"/>
                </a:lnTo>
                <a:lnTo>
                  <a:pt x="455168" y="99390"/>
                </a:lnTo>
                <a:lnTo>
                  <a:pt x="455168" y="110172"/>
                </a:lnTo>
                <a:lnTo>
                  <a:pt x="483425" y="133172"/>
                </a:lnTo>
                <a:lnTo>
                  <a:pt x="498957" y="133172"/>
                </a:lnTo>
                <a:lnTo>
                  <a:pt x="505917" y="131635"/>
                </a:lnTo>
                <a:lnTo>
                  <a:pt x="516966" y="125463"/>
                </a:lnTo>
                <a:lnTo>
                  <a:pt x="520407" y="121551"/>
                </a:lnTo>
                <a:lnTo>
                  <a:pt x="520407" y="131953"/>
                </a:lnTo>
                <a:lnTo>
                  <a:pt x="541388" y="131953"/>
                </a:lnTo>
                <a:lnTo>
                  <a:pt x="541388" y="91211"/>
                </a:lnTo>
                <a:lnTo>
                  <a:pt x="541388" y="76454"/>
                </a:lnTo>
                <a:lnTo>
                  <a:pt x="541388" y="76276"/>
                </a:lnTo>
                <a:close/>
              </a:path>
              <a:path w="592455" h="133350">
                <a:moveTo>
                  <a:pt x="592074" y="0"/>
                </a:moveTo>
                <a:lnTo>
                  <a:pt x="569849" y="0"/>
                </a:lnTo>
                <a:lnTo>
                  <a:pt x="569849" y="131927"/>
                </a:lnTo>
                <a:lnTo>
                  <a:pt x="592074" y="131927"/>
                </a:lnTo>
                <a:lnTo>
                  <a:pt x="592074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0" name="object 220"/>
          <p:cNvGrpSpPr/>
          <p:nvPr/>
        </p:nvGrpSpPr>
        <p:grpSpPr>
          <a:xfrm>
            <a:off x="3097753" y="8084463"/>
            <a:ext cx="520700" cy="151765"/>
            <a:chOff x="3097753" y="8084463"/>
            <a:chExt cx="520700" cy="151765"/>
          </a:xfrm>
        </p:grpSpPr>
        <p:pic>
          <p:nvPicPr>
            <p:cNvPr id="221" name="object 221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3097753" y="8084463"/>
              <a:ext cx="174034" cy="117170"/>
            </a:xfrm>
            <a:prstGeom prst="rect">
              <a:avLst/>
            </a:prstGeom>
          </p:spPr>
        </p:pic>
        <p:pic>
          <p:nvPicPr>
            <p:cNvPr id="222" name="object 222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3293144" y="8104380"/>
              <a:ext cx="93510" cy="96012"/>
            </a:xfrm>
            <a:prstGeom prst="rect">
              <a:avLst/>
            </a:prstGeom>
          </p:spPr>
        </p:pic>
        <p:pic>
          <p:nvPicPr>
            <p:cNvPr id="223" name="object 223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3407294" y="8104389"/>
              <a:ext cx="102044" cy="131749"/>
            </a:xfrm>
            <a:prstGeom prst="rect">
              <a:avLst/>
            </a:prstGeom>
          </p:spPr>
        </p:pic>
        <p:pic>
          <p:nvPicPr>
            <p:cNvPr id="224" name="object 224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3531736" y="8104380"/>
              <a:ext cx="86245" cy="97256"/>
            </a:xfrm>
            <a:prstGeom prst="rect">
              <a:avLst/>
            </a:prstGeom>
          </p:spPr>
        </p:pic>
      </p:grpSp>
      <p:grpSp>
        <p:nvGrpSpPr>
          <p:cNvPr id="225" name="object 225"/>
          <p:cNvGrpSpPr/>
          <p:nvPr/>
        </p:nvGrpSpPr>
        <p:grpSpPr>
          <a:xfrm>
            <a:off x="3772623" y="8068474"/>
            <a:ext cx="238760" cy="133350"/>
            <a:chOff x="3772623" y="8068474"/>
            <a:chExt cx="238760" cy="133350"/>
          </a:xfrm>
        </p:grpSpPr>
        <p:sp>
          <p:nvSpPr>
            <p:cNvPr id="226" name="object 226"/>
            <p:cNvSpPr/>
            <p:nvPr/>
          </p:nvSpPr>
          <p:spPr>
            <a:xfrm>
              <a:off x="3772623" y="8068474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7" name="object 227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3816171" y="8104388"/>
              <a:ext cx="194875" cy="97245"/>
            </a:xfrm>
            <a:prstGeom prst="rect">
              <a:avLst/>
            </a:prstGeom>
          </p:spPr>
        </p:pic>
      </p:grpSp>
      <p:pic>
        <p:nvPicPr>
          <p:cNvPr id="228" name="object 228"/>
          <p:cNvPicPr/>
          <p:nvPr/>
        </p:nvPicPr>
        <p:blipFill>
          <a:blip r:embed="rId121" cstate="print"/>
          <a:stretch>
            <a:fillRect/>
          </a:stretch>
        </p:blipFill>
        <p:spPr>
          <a:xfrm>
            <a:off x="4156447" y="8104380"/>
            <a:ext cx="761160" cy="97252"/>
          </a:xfrm>
          <a:prstGeom prst="rect">
            <a:avLst/>
          </a:prstGeom>
        </p:spPr>
      </p:pic>
      <p:pic>
        <p:nvPicPr>
          <p:cNvPr id="229" name="object 229"/>
          <p:cNvPicPr/>
          <p:nvPr/>
        </p:nvPicPr>
        <p:blipFill>
          <a:blip r:embed="rId122" cstate="print"/>
          <a:stretch>
            <a:fillRect/>
          </a:stretch>
        </p:blipFill>
        <p:spPr>
          <a:xfrm>
            <a:off x="5063008" y="8063141"/>
            <a:ext cx="956720" cy="138496"/>
          </a:xfrm>
          <a:prstGeom prst="rect">
            <a:avLst/>
          </a:prstGeom>
        </p:spPr>
      </p:pic>
      <p:grpSp>
        <p:nvGrpSpPr>
          <p:cNvPr id="230" name="object 230"/>
          <p:cNvGrpSpPr/>
          <p:nvPr/>
        </p:nvGrpSpPr>
        <p:grpSpPr>
          <a:xfrm>
            <a:off x="1412158" y="8345680"/>
            <a:ext cx="375285" cy="130810"/>
            <a:chOff x="1412158" y="8345680"/>
            <a:chExt cx="375285" cy="130810"/>
          </a:xfrm>
        </p:grpSpPr>
        <p:pic>
          <p:nvPicPr>
            <p:cNvPr id="231" name="object 231"/>
            <p:cNvPicPr/>
            <p:nvPr/>
          </p:nvPicPr>
          <p:blipFill>
            <a:blip r:embed="rId123" cstate="print"/>
            <a:stretch>
              <a:fillRect/>
            </a:stretch>
          </p:blipFill>
          <p:spPr>
            <a:xfrm>
              <a:off x="1412158" y="8345680"/>
              <a:ext cx="200191" cy="130500"/>
            </a:xfrm>
            <a:prstGeom prst="rect">
              <a:avLst/>
            </a:prstGeom>
          </p:spPr>
        </p:pic>
        <p:pic>
          <p:nvPicPr>
            <p:cNvPr id="232" name="object 232"/>
            <p:cNvPicPr/>
            <p:nvPr/>
          </p:nvPicPr>
          <p:blipFill>
            <a:blip r:embed="rId124" cstate="print"/>
            <a:stretch>
              <a:fillRect/>
            </a:stretch>
          </p:blipFill>
          <p:spPr>
            <a:xfrm>
              <a:off x="1640805" y="8345680"/>
              <a:ext cx="146491" cy="97256"/>
            </a:xfrm>
            <a:prstGeom prst="rect">
              <a:avLst/>
            </a:prstGeom>
          </p:spPr>
        </p:pic>
      </p:grpSp>
      <p:grpSp>
        <p:nvGrpSpPr>
          <p:cNvPr id="233" name="object 233"/>
          <p:cNvGrpSpPr/>
          <p:nvPr/>
        </p:nvGrpSpPr>
        <p:grpSpPr>
          <a:xfrm>
            <a:off x="1945773" y="8345680"/>
            <a:ext cx="585470" cy="130810"/>
            <a:chOff x="1945773" y="8345680"/>
            <a:chExt cx="585470" cy="130810"/>
          </a:xfrm>
        </p:grpSpPr>
        <p:pic>
          <p:nvPicPr>
            <p:cNvPr id="234" name="object 234"/>
            <p:cNvPicPr/>
            <p:nvPr/>
          </p:nvPicPr>
          <p:blipFill>
            <a:blip r:embed="rId125" cstate="print"/>
            <a:stretch>
              <a:fillRect/>
            </a:stretch>
          </p:blipFill>
          <p:spPr>
            <a:xfrm>
              <a:off x="1945773" y="8345688"/>
              <a:ext cx="101155" cy="97243"/>
            </a:xfrm>
            <a:prstGeom prst="rect">
              <a:avLst/>
            </a:prstGeom>
          </p:spPr>
        </p:pic>
        <p:pic>
          <p:nvPicPr>
            <p:cNvPr id="235" name="object 235"/>
            <p:cNvPicPr/>
            <p:nvPr/>
          </p:nvPicPr>
          <p:blipFill>
            <a:blip r:embed="rId126" cstate="print"/>
            <a:stretch>
              <a:fillRect/>
            </a:stretch>
          </p:blipFill>
          <p:spPr>
            <a:xfrm>
              <a:off x="2068292" y="8345688"/>
              <a:ext cx="211183" cy="130492"/>
            </a:xfrm>
            <a:prstGeom prst="rect">
              <a:avLst/>
            </a:prstGeom>
          </p:spPr>
        </p:pic>
        <p:pic>
          <p:nvPicPr>
            <p:cNvPr id="236" name="object 236"/>
            <p:cNvPicPr/>
            <p:nvPr/>
          </p:nvPicPr>
          <p:blipFill>
            <a:blip r:embed="rId127" cstate="print"/>
            <a:stretch>
              <a:fillRect/>
            </a:stretch>
          </p:blipFill>
          <p:spPr>
            <a:xfrm>
              <a:off x="2300833" y="8345680"/>
              <a:ext cx="146516" cy="97256"/>
            </a:xfrm>
            <a:prstGeom prst="rect">
              <a:avLst/>
            </a:prstGeom>
          </p:spPr>
        </p:pic>
        <p:sp>
          <p:nvSpPr>
            <p:cNvPr id="237" name="object 237"/>
            <p:cNvSpPr/>
            <p:nvPr/>
          </p:nvSpPr>
          <p:spPr>
            <a:xfrm>
              <a:off x="2475805" y="8345680"/>
              <a:ext cx="55244" cy="96520"/>
            </a:xfrm>
            <a:custGeom>
              <a:avLst/>
              <a:gdLst/>
              <a:ahLst/>
              <a:cxnLst/>
              <a:rect l="l" t="t" r="r" b="b"/>
              <a:pathLst>
                <a:path w="55244" h="96520">
                  <a:moveTo>
                    <a:pt x="21158" y="1066"/>
                  </a:moveTo>
                  <a:lnTo>
                    <a:pt x="0" y="1066"/>
                  </a:lnTo>
                  <a:lnTo>
                    <a:pt x="0" y="96011"/>
                  </a:lnTo>
                  <a:lnTo>
                    <a:pt x="22225" y="96011"/>
                  </a:lnTo>
                  <a:lnTo>
                    <a:pt x="22225" y="40233"/>
                  </a:lnTo>
                  <a:lnTo>
                    <a:pt x="24701" y="32918"/>
                  </a:lnTo>
                  <a:lnTo>
                    <a:pt x="30490" y="27203"/>
                  </a:lnTo>
                  <a:lnTo>
                    <a:pt x="21158" y="27203"/>
                  </a:lnTo>
                  <a:lnTo>
                    <a:pt x="18656" y="19557"/>
                  </a:lnTo>
                  <a:lnTo>
                    <a:pt x="21158" y="13928"/>
                  </a:lnTo>
                  <a:lnTo>
                    <a:pt x="21158" y="1066"/>
                  </a:lnTo>
                  <a:close/>
                </a:path>
                <a:path w="55244" h="96520">
                  <a:moveTo>
                    <a:pt x="21158" y="13928"/>
                  </a:moveTo>
                  <a:lnTo>
                    <a:pt x="18656" y="19557"/>
                  </a:lnTo>
                  <a:lnTo>
                    <a:pt x="21158" y="27203"/>
                  </a:lnTo>
                  <a:lnTo>
                    <a:pt x="21158" y="13928"/>
                  </a:lnTo>
                  <a:close/>
                </a:path>
                <a:path w="55244" h="96520">
                  <a:moveTo>
                    <a:pt x="54914" y="0"/>
                  </a:moveTo>
                  <a:lnTo>
                    <a:pt x="45783" y="0"/>
                  </a:lnTo>
                  <a:lnTo>
                    <a:pt x="38176" y="1663"/>
                  </a:lnTo>
                  <a:lnTo>
                    <a:pt x="25971" y="8305"/>
                  </a:lnTo>
                  <a:lnTo>
                    <a:pt x="21501" y="13157"/>
                  </a:lnTo>
                  <a:lnTo>
                    <a:pt x="21158" y="13928"/>
                  </a:lnTo>
                  <a:lnTo>
                    <a:pt x="21158" y="27203"/>
                  </a:lnTo>
                  <a:lnTo>
                    <a:pt x="30490" y="27203"/>
                  </a:lnTo>
                  <a:lnTo>
                    <a:pt x="34658" y="23088"/>
                  </a:lnTo>
                  <a:lnTo>
                    <a:pt x="40937" y="20777"/>
                  </a:lnTo>
                  <a:lnTo>
                    <a:pt x="54914" y="20777"/>
                  </a:lnTo>
                  <a:lnTo>
                    <a:pt x="54914" y="0"/>
                  </a:lnTo>
                  <a:close/>
                </a:path>
                <a:path w="55244" h="96520">
                  <a:moveTo>
                    <a:pt x="54914" y="20777"/>
                  </a:moveTo>
                  <a:lnTo>
                    <a:pt x="53086" y="20777"/>
                  </a:lnTo>
                  <a:lnTo>
                    <a:pt x="53975" y="20929"/>
                  </a:lnTo>
                  <a:lnTo>
                    <a:pt x="54914" y="21158"/>
                  </a:lnTo>
                  <a:lnTo>
                    <a:pt x="54914" y="20777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38" name="object 238"/>
          <p:cNvPicPr/>
          <p:nvPr/>
        </p:nvPicPr>
        <p:blipFill>
          <a:blip r:embed="rId128" cstate="print"/>
          <a:stretch>
            <a:fillRect/>
          </a:stretch>
        </p:blipFill>
        <p:spPr>
          <a:xfrm>
            <a:off x="2670695" y="8346754"/>
            <a:ext cx="106514" cy="130682"/>
          </a:xfrm>
          <a:prstGeom prst="rect">
            <a:avLst/>
          </a:prstGeom>
        </p:spPr>
      </p:pic>
      <p:grpSp>
        <p:nvGrpSpPr>
          <p:cNvPr id="239" name="object 239"/>
          <p:cNvGrpSpPr/>
          <p:nvPr/>
        </p:nvGrpSpPr>
        <p:grpSpPr>
          <a:xfrm>
            <a:off x="2916313" y="8304441"/>
            <a:ext cx="798830" cy="139065"/>
            <a:chOff x="2916313" y="8304441"/>
            <a:chExt cx="798830" cy="139065"/>
          </a:xfrm>
        </p:grpSpPr>
        <p:pic>
          <p:nvPicPr>
            <p:cNvPr id="240" name="object 240"/>
            <p:cNvPicPr/>
            <p:nvPr/>
          </p:nvPicPr>
          <p:blipFill>
            <a:blip r:embed="rId129" cstate="print"/>
            <a:stretch>
              <a:fillRect/>
            </a:stretch>
          </p:blipFill>
          <p:spPr>
            <a:xfrm>
              <a:off x="2916313" y="8304441"/>
              <a:ext cx="103835" cy="137261"/>
            </a:xfrm>
            <a:prstGeom prst="rect">
              <a:avLst/>
            </a:prstGeom>
          </p:spPr>
        </p:pic>
        <p:pic>
          <p:nvPicPr>
            <p:cNvPr id="241" name="object 241"/>
            <p:cNvPicPr/>
            <p:nvPr/>
          </p:nvPicPr>
          <p:blipFill>
            <a:blip r:embed="rId130" cstate="print"/>
            <a:stretch>
              <a:fillRect/>
            </a:stretch>
          </p:blipFill>
          <p:spPr>
            <a:xfrm>
              <a:off x="3046287" y="8345680"/>
              <a:ext cx="93510" cy="96012"/>
            </a:xfrm>
            <a:prstGeom prst="rect">
              <a:avLst/>
            </a:prstGeom>
          </p:spPr>
        </p:pic>
        <p:pic>
          <p:nvPicPr>
            <p:cNvPr id="242" name="object 242"/>
            <p:cNvPicPr/>
            <p:nvPr/>
          </p:nvPicPr>
          <p:blipFill>
            <a:blip r:embed="rId131" cstate="print"/>
            <a:stretch>
              <a:fillRect/>
            </a:stretch>
          </p:blipFill>
          <p:spPr>
            <a:xfrm>
              <a:off x="3161303" y="8345680"/>
              <a:ext cx="86245" cy="97256"/>
            </a:xfrm>
            <a:prstGeom prst="rect">
              <a:avLst/>
            </a:prstGeom>
          </p:spPr>
        </p:pic>
        <p:pic>
          <p:nvPicPr>
            <p:cNvPr id="243" name="object 243"/>
            <p:cNvPicPr/>
            <p:nvPr/>
          </p:nvPicPr>
          <p:blipFill>
            <a:blip r:embed="rId132" cstate="print"/>
            <a:stretch>
              <a:fillRect/>
            </a:stretch>
          </p:blipFill>
          <p:spPr>
            <a:xfrm>
              <a:off x="3276004" y="8345680"/>
              <a:ext cx="93510" cy="96012"/>
            </a:xfrm>
            <a:prstGeom prst="rect">
              <a:avLst/>
            </a:prstGeom>
          </p:spPr>
        </p:pic>
        <p:pic>
          <p:nvPicPr>
            <p:cNvPr id="244" name="object 244"/>
            <p:cNvPicPr/>
            <p:nvPr/>
          </p:nvPicPr>
          <p:blipFill>
            <a:blip r:embed="rId133" cstate="print"/>
            <a:stretch>
              <a:fillRect/>
            </a:stretch>
          </p:blipFill>
          <p:spPr>
            <a:xfrm>
              <a:off x="3390129" y="8304441"/>
              <a:ext cx="135682" cy="138492"/>
            </a:xfrm>
            <a:prstGeom prst="rect">
              <a:avLst/>
            </a:prstGeom>
          </p:spPr>
        </p:pic>
        <p:pic>
          <p:nvPicPr>
            <p:cNvPr id="245" name="object 245"/>
            <p:cNvPicPr/>
            <p:nvPr/>
          </p:nvPicPr>
          <p:blipFill>
            <a:blip r:embed="rId134" cstate="print"/>
            <a:stretch>
              <a:fillRect/>
            </a:stretch>
          </p:blipFill>
          <p:spPr>
            <a:xfrm>
              <a:off x="3545008" y="8345680"/>
              <a:ext cx="86220" cy="97256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3659684" y="8345680"/>
              <a:ext cx="55244" cy="96520"/>
            </a:xfrm>
            <a:custGeom>
              <a:avLst/>
              <a:gdLst/>
              <a:ahLst/>
              <a:cxnLst/>
              <a:rect l="l" t="t" r="r" b="b"/>
              <a:pathLst>
                <a:path w="55245" h="96520">
                  <a:moveTo>
                    <a:pt x="21158" y="1066"/>
                  </a:moveTo>
                  <a:lnTo>
                    <a:pt x="0" y="1066"/>
                  </a:lnTo>
                  <a:lnTo>
                    <a:pt x="0" y="96011"/>
                  </a:lnTo>
                  <a:lnTo>
                    <a:pt x="22225" y="96011"/>
                  </a:lnTo>
                  <a:lnTo>
                    <a:pt x="22225" y="40233"/>
                  </a:lnTo>
                  <a:lnTo>
                    <a:pt x="24701" y="32918"/>
                  </a:lnTo>
                  <a:lnTo>
                    <a:pt x="30497" y="27203"/>
                  </a:lnTo>
                  <a:lnTo>
                    <a:pt x="21158" y="27203"/>
                  </a:lnTo>
                  <a:lnTo>
                    <a:pt x="18681" y="19557"/>
                  </a:lnTo>
                  <a:lnTo>
                    <a:pt x="21158" y="13935"/>
                  </a:lnTo>
                  <a:lnTo>
                    <a:pt x="21158" y="1066"/>
                  </a:lnTo>
                  <a:close/>
                </a:path>
                <a:path w="55245" h="96520">
                  <a:moveTo>
                    <a:pt x="21158" y="13935"/>
                  </a:moveTo>
                  <a:lnTo>
                    <a:pt x="18681" y="19557"/>
                  </a:lnTo>
                  <a:lnTo>
                    <a:pt x="21158" y="27203"/>
                  </a:lnTo>
                  <a:lnTo>
                    <a:pt x="21158" y="13935"/>
                  </a:lnTo>
                  <a:close/>
                </a:path>
                <a:path w="55245" h="96520">
                  <a:moveTo>
                    <a:pt x="54940" y="0"/>
                  </a:moveTo>
                  <a:lnTo>
                    <a:pt x="45808" y="0"/>
                  </a:lnTo>
                  <a:lnTo>
                    <a:pt x="38201" y="1663"/>
                  </a:lnTo>
                  <a:lnTo>
                    <a:pt x="25996" y="8305"/>
                  </a:lnTo>
                  <a:lnTo>
                    <a:pt x="21501" y="13157"/>
                  </a:lnTo>
                  <a:lnTo>
                    <a:pt x="21158" y="13935"/>
                  </a:lnTo>
                  <a:lnTo>
                    <a:pt x="21158" y="27203"/>
                  </a:lnTo>
                  <a:lnTo>
                    <a:pt x="30497" y="27203"/>
                  </a:lnTo>
                  <a:lnTo>
                    <a:pt x="34671" y="23088"/>
                  </a:lnTo>
                  <a:lnTo>
                    <a:pt x="40961" y="20777"/>
                  </a:lnTo>
                  <a:lnTo>
                    <a:pt x="54940" y="20777"/>
                  </a:lnTo>
                  <a:lnTo>
                    <a:pt x="54940" y="0"/>
                  </a:lnTo>
                  <a:close/>
                </a:path>
                <a:path w="55245" h="96520">
                  <a:moveTo>
                    <a:pt x="54940" y="20777"/>
                  </a:moveTo>
                  <a:lnTo>
                    <a:pt x="53111" y="20777"/>
                  </a:lnTo>
                  <a:lnTo>
                    <a:pt x="54000" y="20929"/>
                  </a:lnTo>
                  <a:lnTo>
                    <a:pt x="54940" y="21158"/>
                  </a:lnTo>
                  <a:lnTo>
                    <a:pt x="54940" y="20777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7" name="object 247"/>
          <p:cNvPicPr/>
          <p:nvPr/>
        </p:nvPicPr>
        <p:blipFill>
          <a:blip r:embed="rId135" cstate="print"/>
          <a:stretch>
            <a:fillRect/>
          </a:stretch>
        </p:blipFill>
        <p:spPr>
          <a:xfrm>
            <a:off x="3872213" y="8345680"/>
            <a:ext cx="975395" cy="131758"/>
          </a:xfrm>
          <a:prstGeom prst="rect">
            <a:avLst/>
          </a:prstGeom>
        </p:spPr>
      </p:pic>
      <p:pic>
        <p:nvPicPr>
          <p:cNvPr id="248" name="object 248"/>
          <p:cNvPicPr/>
          <p:nvPr/>
        </p:nvPicPr>
        <p:blipFill>
          <a:blip r:embed="rId136" cstate="print"/>
          <a:stretch>
            <a:fillRect/>
          </a:stretch>
        </p:blipFill>
        <p:spPr>
          <a:xfrm>
            <a:off x="4987057" y="8346754"/>
            <a:ext cx="106514" cy="130682"/>
          </a:xfrm>
          <a:prstGeom prst="rect">
            <a:avLst/>
          </a:prstGeom>
        </p:spPr>
      </p:pic>
      <p:grpSp>
        <p:nvGrpSpPr>
          <p:cNvPr id="249" name="object 249"/>
          <p:cNvGrpSpPr/>
          <p:nvPr/>
        </p:nvGrpSpPr>
        <p:grpSpPr>
          <a:xfrm>
            <a:off x="5234434" y="8304441"/>
            <a:ext cx="785495" cy="139065"/>
            <a:chOff x="5234434" y="8304441"/>
            <a:chExt cx="785495" cy="139065"/>
          </a:xfrm>
        </p:grpSpPr>
        <p:pic>
          <p:nvPicPr>
            <p:cNvPr id="250" name="object 250"/>
            <p:cNvPicPr/>
            <p:nvPr/>
          </p:nvPicPr>
          <p:blipFill>
            <a:blip r:embed="rId137" cstate="print"/>
            <a:stretch>
              <a:fillRect/>
            </a:stretch>
          </p:blipFill>
          <p:spPr>
            <a:xfrm>
              <a:off x="5234434" y="8345689"/>
              <a:ext cx="191640" cy="97243"/>
            </a:xfrm>
            <a:prstGeom prst="rect">
              <a:avLst/>
            </a:prstGeom>
          </p:spPr>
        </p:pic>
        <p:sp>
          <p:nvSpPr>
            <p:cNvPr id="251" name="object 251"/>
            <p:cNvSpPr/>
            <p:nvPr/>
          </p:nvSpPr>
          <p:spPr>
            <a:xfrm>
              <a:off x="5447423" y="8304441"/>
              <a:ext cx="572770" cy="139065"/>
            </a:xfrm>
            <a:custGeom>
              <a:avLst/>
              <a:gdLst/>
              <a:ahLst/>
              <a:cxnLst/>
              <a:rect l="l" t="t" r="r" b="b"/>
              <a:pathLst>
                <a:path w="572770" h="139065">
                  <a:moveTo>
                    <a:pt x="54940" y="41249"/>
                  </a:moveTo>
                  <a:lnTo>
                    <a:pt x="45808" y="41249"/>
                  </a:lnTo>
                  <a:lnTo>
                    <a:pt x="38201" y="42913"/>
                  </a:lnTo>
                  <a:lnTo>
                    <a:pt x="25996" y="49555"/>
                  </a:lnTo>
                  <a:lnTo>
                    <a:pt x="21501" y="54406"/>
                  </a:lnTo>
                  <a:lnTo>
                    <a:pt x="21158" y="55181"/>
                  </a:lnTo>
                  <a:lnTo>
                    <a:pt x="21158" y="42316"/>
                  </a:lnTo>
                  <a:lnTo>
                    <a:pt x="0" y="42316"/>
                  </a:lnTo>
                  <a:lnTo>
                    <a:pt x="0" y="137261"/>
                  </a:lnTo>
                  <a:lnTo>
                    <a:pt x="22225" y="137261"/>
                  </a:lnTo>
                  <a:lnTo>
                    <a:pt x="22225" y="81483"/>
                  </a:lnTo>
                  <a:lnTo>
                    <a:pt x="24701" y="74168"/>
                  </a:lnTo>
                  <a:lnTo>
                    <a:pt x="30492" y="68453"/>
                  </a:lnTo>
                  <a:lnTo>
                    <a:pt x="34671" y="64338"/>
                  </a:lnTo>
                  <a:lnTo>
                    <a:pt x="40957" y="62026"/>
                  </a:lnTo>
                  <a:lnTo>
                    <a:pt x="53111" y="62026"/>
                  </a:lnTo>
                  <a:lnTo>
                    <a:pt x="54000" y="62179"/>
                  </a:lnTo>
                  <a:lnTo>
                    <a:pt x="54940" y="62407"/>
                  </a:lnTo>
                  <a:lnTo>
                    <a:pt x="54940" y="62026"/>
                  </a:lnTo>
                  <a:lnTo>
                    <a:pt x="54940" y="41249"/>
                  </a:lnTo>
                  <a:close/>
                </a:path>
                <a:path w="572770" h="139065">
                  <a:moveTo>
                    <a:pt x="166243" y="42316"/>
                  </a:moveTo>
                  <a:lnTo>
                    <a:pt x="144907" y="42316"/>
                  </a:lnTo>
                  <a:lnTo>
                    <a:pt x="114427" y="112712"/>
                  </a:lnTo>
                  <a:lnTo>
                    <a:pt x="84975" y="42316"/>
                  </a:lnTo>
                  <a:lnTo>
                    <a:pt x="61861" y="42316"/>
                  </a:lnTo>
                  <a:lnTo>
                    <a:pt x="102590" y="137261"/>
                  </a:lnTo>
                  <a:lnTo>
                    <a:pt x="125539" y="137261"/>
                  </a:lnTo>
                  <a:lnTo>
                    <a:pt x="130340" y="126060"/>
                  </a:lnTo>
                  <a:lnTo>
                    <a:pt x="166243" y="42316"/>
                  </a:lnTo>
                  <a:close/>
                </a:path>
                <a:path w="572770" h="139065">
                  <a:moveTo>
                    <a:pt x="202336" y="42316"/>
                  </a:moveTo>
                  <a:lnTo>
                    <a:pt x="180111" y="42316"/>
                  </a:lnTo>
                  <a:lnTo>
                    <a:pt x="180111" y="137261"/>
                  </a:lnTo>
                  <a:lnTo>
                    <a:pt x="202336" y="137261"/>
                  </a:lnTo>
                  <a:lnTo>
                    <a:pt x="202336" y="42316"/>
                  </a:lnTo>
                  <a:close/>
                </a:path>
                <a:path w="572770" h="139065">
                  <a:moveTo>
                    <a:pt x="205536" y="9118"/>
                  </a:moveTo>
                  <a:lnTo>
                    <a:pt x="204203" y="6057"/>
                  </a:lnTo>
                  <a:lnTo>
                    <a:pt x="198920" y="1257"/>
                  </a:lnTo>
                  <a:lnTo>
                    <a:pt x="195465" y="0"/>
                  </a:lnTo>
                  <a:lnTo>
                    <a:pt x="187159" y="0"/>
                  </a:lnTo>
                  <a:lnTo>
                    <a:pt x="183756" y="1257"/>
                  </a:lnTo>
                  <a:lnTo>
                    <a:pt x="178422" y="6362"/>
                  </a:lnTo>
                  <a:lnTo>
                    <a:pt x="177088" y="9537"/>
                  </a:lnTo>
                  <a:lnTo>
                    <a:pt x="177088" y="16992"/>
                  </a:lnTo>
                  <a:lnTo>
                    <a:pt x="187159" y="26657"/>
                  </a:lnTo>
                  <a:lnTo>
                    <a:pt x="195592" y="26657"/>
                  </a:lnTo>
                  <a:lnTo>
                    <a:pt x="205536" y="9118"/>
                  </a:lnTo>
                  <a:close/>
                </a:path>
                <a:path w="572770" h="139065">
                  <a:moveTo>
                    <a:pt x="315582" y="63284"/>
                  </a:moveTo>
                  <a:lnTo>
                    <a:pt x="311912" y="56057"/>
                  </a:lnTo>
                  <a:lnTo>
                    <a:pt x="306552" y="50571"/>
                  </a:lnTo>
                  <a:lnTo>
                    <a:pt x="292442" y="43103"/>
                  </a:lnTo>
                  <a:lnTo>
                    <a:pt x="284289" y="41249"/>
                  </a:lnTo>
                  <a:lnTo>
                    <a:pt x="275056" y="41249"/>
                  </a:lnTo>
                  <a:lnTo>
                    <a:pt x="234619" y="57327"/>
                  </a:lnTo>
                  <a:lnTo>
                    <a:pt x="223659" y="89776"/>
                  </a:lnTo>
                  <a:lnTo>
                    <a:pt x="224078" y="96608"/>
                  </a:lnTo>
                  <a:lnTo>
                    <a:pt x="248462" y="132181"/>
                  </a:lnTo>
                  <a:lnTo>
                    <a:pt x="275056" y="138493"/>
                  </a:lnTo>
                  <a:lnTo>
                    <a:pt x="284289" y="138493"/>
                  </a:lnTo>
                  <a:lnTo>
                    <a:pt x="292442" y="136575"/>
                  </a:lnTo>
                  <a:lnTo>
                    <a:pt x="306552" y="128866"/>
                  </a:lnTo>
                  <a:lnTo>
                    <a:pt x="311912" y="123393"/>
                  </a:lnTo>
                  <a:lnTo>
                    <a:pt x="315582" y="116268"/>
                  </a:lnTo>
                  <a:lnTo>
                    <a:pt x="298526" y="106324"/>
                  </a:lnTo>
                  <a:lnTo>
                    <a:pt x="295668" y="110820"/>
                  </a:lnTo>
                  <a:lnTo>
                    <a:pt x="292201" y="114134"/>
                  </a:lnTo>
                  <a:lnTo>
                    <a:pt x="284035" y="118402"/>
                  </a:lnTo>
                  <a:lnTo>
                    <a:pt x="279615" y="119468"/>
                  </a:lnTo>
                  <a:lnTo>
                    <a:pt x="269430" y="119468"/>
                  </a:lnTo>
                  <a:lnTo>
                    <a:pt x="246062" y="95935"/>
                  </a:lnTo>
                  <a:lnTo>
                    <a:pt x="246062" y="83616"/>
                  </a:lnTo>
                  <a:lnTo>
                    <a:pt x="269430" y="60083"/>
                  </a:lnTo>
                  <a:lnTo>
                    <a:pt x="279615" y="60083"/>
                  </a:lnTo>
                  <a:lnTo>
                    <a:pt x="284035" y="61150"/>
                  </a:lnTo>
                  <a:lnTo>
                    <a:pt x="292201" y="65417"/>
                  </a:lnTo>
                  <a:lnTo>
                    <a:pt x="295668" y="68745"/>
                  </a:lnTo>
                  <a:lnTo>
                    <a:pt x="298526" y="73240"/>
                  </a:lnTo>
                  <a:lnTo>
                    <a:pt x="315582" y="63284"/>
                  </a:lnTo>
                  <a:close/>
                </a:path>
                <a:path w="572770" h="139065">
                  <a:moveTo>
                    <a:pt x="356133" y="42316"/>
                  </a:moveTo>
                  <a:lnTo>
                    <a:pt x="333908" y="42316"/>
                  </a:lnTo>
                  <a:lnTo>
                    <a:pt x="333908" y="137261"/>
                  </a:lnTo>
                  <a:lnTo>
                    <a:pt x="356133" y="137261"/>
                  </a:lnTo>
                  <a:lnTo>
                    <a:pt x="356133" y="42316"/>
                  </a:lnTo>
                  <a:close/>
                </a:path>
                <a:path w="572770" h="139065">
                  <a:moveTo>
                    <a:pt x="359333" y="9118"/>
                  </a:moveTo>
                  <a:lnTo>
                    <a:pt x="357987" y="6057"/>
                  </a:lnTo>
                  <a:lnTo>
                    <a:pt x="352704" y="1257"/>
                  </a:lnTo>
                  <a:lnTo>
                    <a:pt x="349262" y="0"/>
                  </a:lnTo>
                  <a:lnTo>
                    <a:pt x="340944" y="0"/>
                  </a:lnTo>
                  <a:lnTo>
                    <a:pt x="337553" y="1257"/>
                  </a:lnTo>
                  <a:lnTo>
                    <a:pt x="332219" y="6362"/>
                  </a:lnTo>
                  <a:lnTo>
                    <a:pt x="330873" y="9537"/>
                  </a:lnTo>
                  <a:lnTo>
                    <a:pt x="330873" y="16992"/>
                  </a:lnTo>
                  <a:lnTo>
                    <a:pt x="340944" y="26657"/>
                  </a:lnTo>
                  <a:lnTo>
                    <a:pt x="349377" y="26657"/>
                  </a:lnTo>
                  <a:lnTo>
                    <a:pt x="359333" y="9118"/>
                  </a:lnTo>
                  <a:close/>
                </a:path>
                <a:path w="572770" h="139065">
                  <a:moveTo>
                    <a:pt x="478624" y="89776"/>
                  </a:moveTo>
                  <a:lnTo>
                    <a:pt x="478269" y="83616"/>
                  </a:lnTo>
                  <a:lnTo>
                    <a:pt x="478231" y="82880"/>
                  </a:lnTo>
                  <a:lnTo>
                    <a:pt x="477024" y="76390"/>
                  </a:lnTo>
                  <a:lnTo>
                    <a:pt x="475005" y="70307"/>
                  </a:lnTo>
                  <a:lnTo>
                    <a:pt x="474599" y="69430"/>
                  </a:lnTo>
                  <a:lnTo>
                    <a:pt x="472186" y="64630"/>
                  </a:lnTo>
                  <a:lnTo>
                    <a:pt x="469480" y="60083"/>
                  </a:lnTo>
                  <a:lnTo>
                    <a:pt x="467842" y="57327"/>
                  </a:lnTo>
                  <a:lnTo>
                    <a:pt x="461810" y="51612"/>
                  </a:lnTo>
                  <a:lnTo>
                    <a:pt x="456234" y="48590"/>
                  </a:lnTo>
                  <a:lnTo>
                    <a:pt x="456234" y="83616"/>
                  </a:lnTo>
                  <a:lnTo>
                    <a:pt x="456234" y="95834"/>
                  </a:lnTo>
                  <a:lnTo>
                    <a:pt x="433412" y="119468"/>
                  </a:lnTo>
                  <a:lnTo>
                    <a:pt x="422617" y="119468"/>
                  </a:lnTo>
                  <a:lnTo>
                    <a:pt x="417830" y="118287"/>
                  </a:lnTo>
                  <a:lnTo>
                    <a:pt x="409422" y="113550"/>
                  </a:lnTo>
                  <a:lnTo>
                    <a:pt x="406069" y="110121"/>
                  </a:lnTo>
                  <a:lnTo>
                    <a:pt x="403593" y="105600"/>
                  </a:lnTo>
                  <a:lnTo>
                    <a:pt x="401091" y="101104"/>
                  </a:lnTo>
                  <a:lnTo>
                    <a:pt x="399846" y="95834"/>
                  </a:lnTo>
                  <a:lnTo>
                    <a:pt x="399846" y="83616"/>
                  </a:lnTo>
                  <a:lnTo>
                    <a:pt x="422668" y="60083"/>
                  </a:lnTo>
                  <a:lnTo>
                    <a:pt x="433463" y="60083"/>
                  </a:lnTo>
                  <a:lnTo>
                    <a:pt x="456234" y="83616"/>
                  </a:lnTo>
                  <a:lnTo>
                    <a:pt x="456234" y="48590"/>
                  </a:lnTo>
                  <a:lnTo>
                    <a:pt x="427951" y="41249"/>
                  </a:lnTo>
                  <a:lnTo>
                    <a:pt x="420865" y="41643"/>
                  </a:lnTo>
                  <a:lnTo>
                    <a:pt x="384022" y="64630"/>
                  </a:lnTo>
                  <a:lnTo>
                    <a:pt x="377444" y="89776"/>
                  </a:lnTo>
                  <a:lnTo>
                    <a:pt x="377812" y="95834"/>
                  </a:lnTo>
                  <a:lnTo>
                    <a:pt x="401980" y="132181"/>
                  </a:lnTo>
                  <a:lnTo>
                    <a:pt x="427951" y="138493"/>
                  </a:lnTo>
                  <a:lnTo>
                    <a:pt x="435114" y="138099"/>
                  </a:lnTo>
                  <a:lnTo>
                    <a:pt x="469430" y="119468"/>
                  </a:lnTo>
                  <a:lnTo>
                    <a:pt x="478218" y="96608"/>
                  </a:lnTo>
                  <a:lnTo>
                    <a:pt x="478624" y="89776"/>
                  </a:lnTo>
                  <a:close/>
                </a:path>
                <a:path w="572770" h="139065">
                  <a:moveTo>
                    <a:pt x="572325" y="103835"/>
                  </a:moveTo>
                  <a:lnTo>
                    <a:pt x="540893" y="82219"/>
                  </a:lnTo>
                  <a:lnTo>
                    <a:pt x="528637" y="80479"/>
                  </a:lnTo>
                  <a:lnTo>
                    <a:pt x="521766" y="78816"/>
                  </a:lnTo>
                  <a:lnTo>
                    <a:pt x="518998" y="77685"/>
                  </a:lnTo>
                  <a:lnTo>
                    <a:pt x="514731" y="74841"/>
                  </a:lnTo>
                  <a:lnTo>
                    <a:pt x="513664" y="72707"/>
                  </a:lnTo>
                  <a:lnTo>
                    <a:pt x="513664" y="66789"/>
                  </a:lnTo>
                  <a:lnTo>
                    <a:pt x="515289" y="64236"/>
                  </a:lnTo>
                  <a:lnTo>
                    <a:pt x="521792" y="60210"/>
                  </a:lnTo>
                  <a:lnTo>
                    <a:pt x="526808" y="59194"/>
                  </a:lnTo>
                  <a:lnTo>
                    <a:pt x="538060" y="59194"/>
                  </a:lnTo>
                  <a:lnTo>
                    <a:pt x="542607" y="59702"/>
                  </a:lnTo>
                  <a:lnTo>
                    <a:pt x="551738" y="61722"/>
                  </a:lnTo>
                  <a:lnTo>
                    <a:pt x="556272" y="63588"/>
                  </a:lnTo>
                  <a:lnTo>
                    <a:pt x="560768" y="66306"/>
                  </a:lnTo>
                  <a:lnTo>
                    <a:pt x="569315" y="49415"/>
                  </a:lnTo>
                  <a:lnTo>
                    <a:pt x="565048" y="46812"/>
                  </a:lnTo>
                  <a:lnTo>
                    <a:pt x="559650" y="44792"/>
                  </a:lnTo>
                  <a:lnTo>
                    <a:pt x="546595" y="41948"/>
                  </a:lnTo>
                  <a:lnTo>
                    <a:pt x="540156" y="41249"/>
                  </a:lnTo>
                  <a:lnTo>
                    <a:pt x="525221" y="41249"/>
                  </a:lnTo>
                  <a:lnTo>
                    <a:pt x="491959" y="64884"/>
                  </a:lnTo>
                  <a:lnTo>
                    <a:pt x="491959" y="76377"/>
                  </a:lnTo>
                  <a:lnTo>
                    <a:pt x="523405" y="98259"/>
                  </a:lnTo>
                  <a:lnTo>
                    <a:pt x="531812" y="99441"/>
                  </a:lnTo>
                  <a:lnTo>
                    <a:pt x="542531" y="101511"/>
                  </a:lnTo>
                  <a:lnTo>
                    <a:pt x="545312" y="102552"/>
                  </a:lnTo>
                  <a:lnTo>
                    <a:pt x="549579" y="105283"/>
                  </a:lnTo>
                  <a:lnTo>
                    <a:pt x="550646" y="107264"/>
                  </a:lnTo>
                  <a:lnTo>
                    <a:pt x="550646" y="113068"/>
                  </a:lnTo>
                  <a:lnTo>
                    <a:pt x="549084" y="115620"/>
                  </a:lnTo>
                  <a:lnTo>
                    <a:pt x="542785" y="119418"/>
                  </a:lnTo>
                  <a:lnTo>
                    <a:pt x="537718" y="120357"/>
                  </a:lnTo>
                  <a:lnTo>
                    <a:pt x="524802" y="120357"/>
                  </a:lnTo>
                  <a:lnTo>
                    <a:pt x="518871" y="119468"/>
                  </a:lnTo>
                  <a:lnTo>
                    <a:pt x="507009" y="115925"/>
                  </a:lnTo>
                  <a:lnTo>
                    <a:pt x="501929" y="113665"/>
                  </a:lnTo>
                  <a:lnTo>
                    <a:pt x="497662" y="110934"/>
                  </a:lnTo>
                  <a:lnTo>
                    <a:pt x="489127" y="127825"/>
                  </a:lnTo>
                  <a:lnTo>
                    <a:pt x="493395" y="130797"/>
                  </a:lnTo>
                  <a:lnTo>
                    <a:pt x="499173" y="133311"/>
                  </a:lnTo>
                  <a:lnTo>
                    <a:pt x="513753" y="137464"/>
                  </a:lnTo>
                  <a:lnTo>
                    <a:pt x="521373" y="138493"/>
                  </a:lnTo>
                  <a:lnTo>
                    <a:pt x="529310" y="138493"/>
                  </a:lnTo>
                  <a:lnTo>
                    <a:pt x="538187" y="138493"/>
                  </a:lnTo>
                  <a:lnTo>
                    <a:pt x="572325" y="115087"/>
                  </a:lnTo>
                  <a:lnTo>
                    <a:pt x="572325" y="103835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2" name="object 252"/>
          <p:cNvGrpSpPr/>
          <p:nvPr/>
        </p:nvGrpSpPr>
        <p:grpSpPr>
          <a:xfrm>
            <a:off x="1412158" y="8545741"/>
            <a:ext cx="756920" cy="172085"/>
            <a:chOff x="1412158" y="8545741"/>
            <a:chExt cx="756920" cy="172085"/>
          </a:xfrm>
        </p:grpSpPr>
        <p:pic>
          <p:nvPicPr>
            <p:cNvPr id="253" name="object 253"/>
            <p:cNvPicPr/>
            <p:nvPr/>
          </p:nvPicPr>
          <p:blipFill>
            <a:blip r:embed="rId138" cstate="print"/>
            <a:stretch>
              <a:fillRect/>
            </a:stretch>
          </p:blipFill>
          <p:spPr>
            <a:xfrm>
              <a:off x="1412158" y="8586988"/>
              <a:ext cx="100799" cy="130492"/>
            </a:xfrm>
            <a:prstGeom prst="rect">
              <a:avLst/>
            </a:prstGeom>
          </p:spPr>
        </p:pic>
        <p:pic>
          <p:nvPicPr>
            <p:cNvPr id="254" name="object 254"/>
            <p:cNvPicPr/>
            <p:nvPr/>
          </p:nvPicPr>
          <p:blipFill>
            <a:blip r:embed="rId139" cstate="print"/>
            <a:stretch>
              <a:fillRect/>
            </a:stretch>
          </p:blipFill>
          <p:spPr>
            <a:xfrm>
              <a:off x="1533399" y="8550708"/>
              <a:ext cx="92621" cy="133527"/>
            </a:xfrm>
            <a:prstGeom prst="rect">
              <a:avLst/>
            </a:prstGeom>
          </p:spPr>
        </p:pic>
        <p:pic>
          <p:nvPicPr>
            <p:cNvPr id="255" name="object 255"/>
            <p:cNvPicPr/>
            <p:nvPr/>
          </p:nvPicPr>
          <p:blipFill>
            <a:blip r:embed="rId140" cstate="print"/>
            <a:stretch>
              <a:fillRect/>
            </a:stretch>
          </p:blipFill>
          <p:spPr>
            <a:xfrm>
              <a:off x="1655194" y="8551072"/>
              <a:ext cx="100799" cy="133159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1777161" y="855106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7" name="object 257"/>
            <p:cNvPicPr/>
            <p:nvPr/>
          </p:nvPicPr>
          <p:blipFill>
            <a:blip r:embed="rId141" cstate="print"/>
            <a:stretch>
              <a:fillRect/>
            </a:stretch>
          </p:blipFill>
          <p:spPr>
            <a:xfrm>
              <a:off x="1825523" y="8545741"/>
              <a:ext cx="343327" cy="138492"/>
            </a:xfrm>
            <a:prstGeom prst="rect">
              <a:avLst/>
            </a:prstGeom>
          </p:spPr>
        </p:pic>
      </p:grpSp>
      <p:grpSp>
        <p:nvGrpSpPr>
          <p:cNvPr id="258" name="object 258"/>
          <p:cNvGrpSpPr/>
          <p:nvPr/>
        </p:nvGrpSpPr>
        <p:grpSpPr>
          <a:xfrm>
            <a:off x="2229294" y="8586980"/>
            <a:ext cx="212090" cy="97790"/>
            <a:chOff x="2229294" y="8586980"/>
            <a:chExt cx="212090" cy="97790"/>
          </a:xfrm>
        </p:grpSpPr>
        <p:pic>
          <p:nvPicPr>
            <p:cNvPr id="259" name="object 259"/>
            <p:cNvPicPr/>
            <p:nvPr/>
          </p:nvPicPr>
          <p:blipFill>
            <a:blip r:embed="rId142" cstate="print"/>
            <a:stretch>
              <a:fillRect/>
            </a:stretch>
          </p:blipFill>
          <p:spPr>
            <a:xfrm>
              <a:off x="2229294" y="8586989"/>
              <a:ext cx="97062" cy="97243"/>
            </a:xfrm>
            <a:prstGeom prst="rect">
              <a:avLst/>
            </a:prstGeom>
          </p:spPr>
        </p:pic>
        <p:pic>
          <p:nvPicPr>
            <p:cNvPr id="260" name="object 26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2347714" y="8586980"/>
              <a:ext cx="93510" cy="96012"/>
            </a:xfrm>
            <a:prstGeom prst="rect">
              <a:avLst/>
            </a:prstGeom>
          </p:spPr>
        </p:pic>
      </p:grpSp>
      <p:pic>
        <p:nvPicPr>
          <p:cNvPr id="261" name="object 261"/>
          <p:cNvPicPr/>
          <p:nvPr/>
        </p:nvPicPr>
        <p:blipFill>
          <a:blip r:embed="rId143" cstate="print"/>
          <a:stretch>
            <a:fillRect/>
          </a:stretch>
        </p:blipFill>
        <p:spPr>
          <a:xfrm>
            <a:off x="2518596" y="8545741"/>
            <a:ext cx="1111396" cy="138496"/>
          </a:xfrm>
          <a:prstGeom prst="rect">
            <a:avLst/>
          </a:prstGeom>
        </p:spPr>
      </p:pic>
      <p:grpSp>
        <p:nvGrpSpPr>
          <p:cNvPr id="262" name="object 262"/>
          <p:cNvGrpSpPr/>
          <p:nvPr/>
        </p:nvGrpSpPr>
        <p:grpSpPr>
          <a:xfrm>
            <a:off x="3700436" y="8551062"/>
            <a:ext cx="131445" cy="133350"/>
            <a:chOff x="3700436" y="8551062"/>
            <a:chExt cx="131445" cy="133350"/>
          </a:xfrm>
        </p:grpSpPr>
        <p:sp>
          <p:nvSpPr>
            <p:cNvPr id="263" name="object 263"/>
            <p:cNvSpPr/>
            <p:nvPr/>
          </p:nvSpPr>
          <p:spPr>
            <a:xfrm>
              <a:off x="3700436" y="855106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" name="object 264"/>
            <p:cNvPicPr/>
            <p:nvPr/>
          </p:nvPicPr>
          <p:blipFill>
            <a:blip r:embed="rId144" cstate="print"/>
            <a:stretch>
              <a:fillRect/>
            </a:stretch>
          </p:blipFill>
          <p:spPr>
            <a:xfrm>
              <a:off x="3745057" y="8586980"/>
              <a:ext cx="86220" cy="97256"/>
            </a:xfrm>
            <a:prstGeom prst="rect">
              <a:avLst/>
            </a:prstGeom>
          </p:spPr>
        </p:pic>
      </p:grpSp>
      <p:grpSp>
        <p:nvGrpSpPr>
          <p:cNvPr id="265" name="object 265"/>
          <p:cNvGrpSpPr/>
          <p:nvPr/>
        </p:nvGrpSpPr>
        <p:grpSpPr>
          <a:xfrm>
            <a:off x="3908824" y="8545741"/>
            <a:ext cx="930275" cy="172085"/>
            <a:chOff x="3908824" y="8545741"/>
            <a:chExt cx="930275" cy="172085"/>
          </a:xfrm>
        </p:grpSpPr>
        <p:pic>
          <p:nvPicPr>
            <p:cNvPr id="266" name="object 266"/>
            <p:cNvPicPr/>
            <p:nvPr/>
          </p:nvPicPr>
          <p:blipFill>
            <a:blip r:embed="rId145" cstate="print"/>
            <a:stretch>
              <a:fillRect/>
            </a:stretch>
          </p:blipFill>
          <p:spPr>
            <a:xfrm>
              <a:off x="3908824" y="8586988"/>
              <a:ext cx="215298" cy="130492"/>
            </a:xfrm>
            <a:prstGeom prst="rect">
              <a:avLst/>
            </a:prstGeom>
          </p:spPr>
        </p:pic>
        <p:pic>
          <p:nvPicPr>
            <p:cNvPr id="267" name="object 267"/>
            <p:cNvPicPr/>
            <p:nvPr/>
          </p:nvPicPr>
          <p:blipFill>
            <a:blip r:embed="rId146" cstate="print"/>
            <a:stretch>
              <a:fillRect/>
            </a:stretch>
          </p:blipFill>
          <p:spPr>
            <a:xfrm>
              <a:off x="4145461" y="8551072"/>
              <a:ext cx="100799" cy="133159"/>
            </a:xfrm>
            <a:prstGeom prst="rect">
              <a:avLst/>
            </a:prstGeom>
          </p:spPr>
        </p:pic>
        <p:sp>
          <p:nvSpPr>
            <p:cNvPr id="268" name="object 268"/>
            <p:cNvSpPr/>
            <p:nvPr/>
          </p:nvSpPr>
          <p:spPr>
            <a:xfrm>
              <a:off x="4267428" y="855106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9" name="object 269"/>
            <p:cNvPicPr/>
            <p:nvPr/>
          </p:nvPicPr>
          <p:blipFill>
            <a:blip r:embed="rId147" cstate="print"/>
            <a:stretch>
              <a:fillRect/>
            </a:stretch>
          </p:blipFill>
          <p:spPr>
            <a:xfrm>
              <a:off x="4312042" y="8586980"/>
              <a:ext cx="86245" cy="97256"/>
            </a:xfrm>
            <a:prstGeom prst="rect">
              <a:avLst/>
            </a:prstGeom>
          </p:spPr>
        </p:pic>
        <p:pic>
          <p:nvPicPr>
            <p:cNvPr id="270" name="object 270"/>
            <p:cNvPicPr/>
            <p:nvPr/>
          </p:nvPicPr>
          <p:blipFill>
            <a:blip r:embed="rId148" cstate="print"/>
            <a:stretch>
              <a:fillRect/>
            </a:stretch>
          </p:blipFill>
          <p:spPr>
            <a:xfrm>
              <a:off x="4419077" y="8545741"/>
              <a:ext cx="254972" cy="138494"/>
            </a:xfrm>
            <a:prstGeom prst="rect">
              <a:avLst/>
            </a:prstGeom>
          </p:spPr>
        </p:pic>
        <p:pic>
          <p:nvPicPr>
            <p:cNvPr id="271" name="object 271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695403" y="8586980"/>
              <a:ext cx="93510" cy="96012"/>
            </a:xfrm>
            <a:prstGeom prst="rect">
              <a:avLst/>
            </a:prstGeom>
          </p:spPr>
        </p:pic>
        <p:sp>
          <p:nvSpPr>
            <p:cNvPr id="272" name="object 272"/>
            <p:cNvSpPr/>
            <p:nvPr/>
          </p:nvSpPr>
          <p:spPr>
            <a:xfrm>
              <a:off x="4809708" y="8654731"/>
              <a:ext cx="29209" cy="29845"/>
            </a:xfrm>
            <a:custGeom>
              <a:avLst/>
              <a:gdLst/>
              <a:ahLst/>
              <a:cxnLst/>
              <a:rect l="l" t="t" r="r" b="b"/>
              <a:pathLst>
                <a:path w="29210" h="29845">
                  <a:moveTo>
                    <a:pt x="18618" y="0"/>
                  </a:moveTo>
                  <a:lnTo>
                    <a:pt x="10566" y="0"/>
                  </a:lnTo>
                  <a:lnTo>
                    <a:pt x="7112" y="1320"/>
                  </a:lnTo>
                  <a:lnTo>
                    <a:pt x="1435" y="6654"/>
                  </a:lnTo>
                  <a:lnTo>
                    <a:pt x="0" y="10236"/>
                  </a:lnTo>
                  <a:lnTo>
                    <a:pt x="0" y="19024"/>
                  </a:lnTo>
                  <a:lnTo>
                    <a:pt x="1435" y="22542"/>
                  </a:lnTo>
                  <a:lnTo>
                    <a:pt x="7112" y="28117"/>
                  </a:lnTo>
                  <a:lnTo>
                    <a:pt x="10566" y="29502"/>
                  </a:lnTo>
                  <a:lnTo>
                    <a:pt x="14579" y="29502"/>
                  </a:lnTo>
                  <a:lnTo>
                    <a:pt x="18618" y="29502"/>
                  </a:lnTo>
                  <a:lnTo>
                    <a:pt x="22047" y="28117"/>
                  </a:lnTo>
                  <a:lnTo>
                    <a:pt x="27749" y="22542"/>
                  </a:lnTo>
                  <a:lnTo>
                    <a:pt x="29159" y="19024"/>
                  </a:lnTo>
                  <a:lnTo>
                    <a:pt x="29159" y="10236"/>
                  </a:lnTo>
                  <a:lnTo>
                    <a:pt x="27749" y="6654"/>
                  </a:lnTo>
                  <a:lnTo>
                    <a:pt x="22047" y="1320"/>
                  </a:lnTo>
                  <a:lnTo>
                    <a:pt x="18618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3" name="object 273"/>
          <p:cNvGrpSpPr/>
          <p:nvPr/>
        </p:nvGrpSpPr>
        <p:grpSpPr>
          <a:xfrm>
            <a:off x="2455438" y="9226762"/>
            <a:ext cx="1129665" cy="107314"/>
            <a:chOff x="2455438" y="9226762"/>
            <a:chExt cx="1129665" cy="107314"/>
          </a:xfrm>
        </p:grpSpPr>
        <p:pic>
          <p:nvPicPr>
            <p:cNvPr id="274" name="object 274"/>
            <p:cNvPicPr/>
            <p:nvPr/>
          </p:nvPicPr>
          <p:blipFill>
            <a:blip r:embed="rId149" cstate="print"/>
            <a:stretch>
              <a:fillRect/>
            </a:stretch>
          </p:blipFill>
          <p:spPr>
            <a:xfrm>
              <a:off x="2455438" y="9227967"/>
              <a:ext cx="84289" cy="104444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150" cstate="print"/>
            <a:stretch>
              <a:fillRect/>
            </a:stretch>
          </p:blipFill>
          <p:spPr>
            <a:xfrm>
              <a:off x="2561669" y="9227975"/>
              <a:ext cx="86093" cy="104432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51" cstate="print"/>
            <a:stretch>
              <a:fillRect/>
            </a:stretch>
          </p:blipFill>
          <p:spPr>
            <a:xfrm>
              <a:off x="2670125" y="9226762"/>
              <a:ext cx="170848" cy="106832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52" cstate="print"/>
            <a:stretch>
              <a:fillRect/>
            </a:stretch>
          </p:blipFill>
          <p:spPr>
            <a:xfrm>
              <a:off x="2861850" y="9227967"/>
              <a:ext cx="88328" cy="105625"/>
            </a:xfrm>
            <a:prstGeom prst="rect">
              <a:avLst/>
            </a:prstGeom>
          </p:spPr>
        </p:pic>
        <p:pic>
          <p:nvPicPr>
            <p:cNvPr id="278" name="object 278"/>
            <p:cNvPicPr/>
            <p:nvPr/>
          </p:nvPicPr>
          <p:blipFill>
            <a:blip r:embed="rId153" cstate="print"/>
            <a:stretch>
              <a:fillRect/>
            </a:stretch>
          </p:blipFill>
          <p:spPr>
            <a:xfrm>
              <a:off x="2980795" y="9227967"/>
              <a:ext cx="84289" cy="104444"/>
            </a:xfrm>
            <a:prstGeom prst="rect">
              <a:avLst/>
            </a:prstGeom>
          </p:spPr>
        </p:pic>
        <p:pic>
          <p:nvPicPr>
            <p:cNvPr id="279" name="object 279"/>
            <p:cNvPicPr/>
            <p:nvPr/>
          </p:nvPicPr>
          <p:blipFill>
            <a:blip r:embed="rId154" cstate="print"/>
            <a:stretch>
              <a:fillRect/>
            </a:stretch>
          </p:blipFill>
          <p:spPr>
            <a:xfrm>
              <a:off x="3086417" y="9227967"/>
              <a:ext cx="88328" cy="105625"/>
            </a:xfrm>
            <a:prstGeom prst="rect">
              <a:avLst/>
            </a:prstGeom>
          </p:spPr>
        </p:pic>
        <p:pic>
          <p:nvPicPr>
            <p:cNvPr id="280" name="object 280"/>
            <p:cNvPicPr/>
            <p:nvPr/>
          </p:nvPicPr>
          <p:blipFill>
            <a:blip r:embed="rId155" cstate="print"/>
            <a:stretch>
              <a:fillRect/>
            </a:stretch>
          </p:blipFill>
          <p:spPr>
            <a:xfrm>
              <a:off x="3205345" y="9226762"/>
              <a:ext cx="379724" cy="106834"/>
            </a:xfrm>
            <a:prstGeom prst="rect">
              <a:avLst/>
            </a:prstGeom>
          </p:spPr>
        </p:pic>
      </p:grpSp>
      <p:grpSp>
        <p:nvGrpSpPr>
          <p:cNvPr id="281" name="object 281"/>
          <p:cNvGrpSpPr/>
          <p:nvPr/>
        </p:nvGrpSpPr>
        <p:grpSpPr>
          <a:xfrm>
            <a:off x="3633544" y="9194225"/>
            <a:ext cx="1684020" cy="146050"/>
            <a:chOff x="3633544" y="9194225"/>
            <a:chExt cx="1684020" cy="146050"/>
          </a:xfrm>
        </p:grpSpPr>
        <p:sp>
          <p:nvSpPr>
            <p:cNvPr id="282" name="object 282"/>
            <p:cNvSpPr/>
            <p:nvPr/>
          </p:nvSpPr>
          <p:spPr>
            <a:xfrm>
              <a:off x="3633544" y="9216444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3" name="object 283"/>
            <p:cNvPicPr/>
            <p:nvPr/>
          </p:nvPicPr>
          <p:blipFill>
            <a:blip r:embed="rId156" cstate="print"/>
            <a:stretch>
              <a:fillRect/>
            </a:stretch>
          </p:blipFill>
          <p:spPr>
            <a:xfrm>
              <a:off x="3757091" y="9194225"/>
              <a:ext cx="1559873" cy="145533"/>
            </a:xfrm>
            <a:prstGeom prst="rect">
              <a:avLst/>
            </a:prstGeom>
          </p:spPr>
        </p:pic>
      </p:grpSp>
      <p:pic>
        <p:nvPicPr>
          <p:cNvPr id="284" name="object 284"/>
          <p:cNvPicPr/>
          <p:nvPr/>
        </p:nvPicPr>
        <p:blipFill>
          <a:blip r:embed="rId157" cstate="print"/>
          <a:stretch>
            <a:fillRect/>
          </a:stretch>
        </p:blipFill>
        <p:spPr>
          <a:xfrm>
            <a:off x="1724727" y="9577990"/>
            <a:ext cx="1367029" cy="96012"/>
          </a:xfrm>
          <a:prstGeom prst="rect">
            <a:avLst/>
          </a:prstGeom>
        </p:spPr>
      </p:pic>
      <p:grpSp>
        <p:nvGrpSpPr>
          <p:cNvPr id="285" name="object 285"/>
          <p:cNvGrpSpPr/>
          <p:nvPr/>
        </p:nvGrpSpPr>
        <p:grpSpPr>
          <a:xfrm>
            <a:off x="3484909" y="9577990"/>
            <a:ext cx="888365" cy="86995"/>
            <a:chOff x="3484909" y="9577990"/>
            <a:chExt cx="888365" cy="86995"/>
          </a:xfrm>
        </p:grpSpPr>
        <p:pic>
          <p:nvPicPr>
            <p:cNvPr id="286" name="object 286"/>
            <p:cNvPicPr/>
            <p:nvPr/>
          </p:nvPicPr>
          <p:blipFill>
            <a:blip r:embed="rId158" cstate="print"/>
            <a:stretch>
              <a:fillRect/>
            </a:stretch>
          </p:blipFill>
          <p:spPr>
            <a:xfrm>
              <a:off x="3484909" y="9577990"/>
              <a:ext cx="629574" cy="86715"/>
            </a:xfrm>
            <a:prstGeom prst="rect">
              <a:avLst/>
            </a:prstGeom>
          </p:spPr>
        </p:pic>
        <p:sp>
          <p:nvSpPr>
            <p:cNvPr id="287" name="object 287"/>
            <p:cNvSpPr/>
            <p:nvPr/>
          </p:nvSpPr>
          <p:spPr>
            <a:xfrm>
              <a:off x="4130776" y="9587217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48"/>
                  </a:moveTo>
                  <a:lnTo>
                    <a:pt x="55587" y="3848"/>
                  </a:lnTo>
                  <a:lnTo>
                    <a:pt x="55587" y="13982"/>
                  </a:lnTo>
                  <a:lnTo>
                    <a:pt x="76949" y="13982"/>
                  </a:lnTo>
                  <a:lnTo>
                    <a:pt x="76949" y="68287"/>
                  </a:lnTo>
                  <a:lnTo>
                    <a:pt x="88912" y="68287"/>
                  </a:lnTo>
                  <a:lnTo>
                    <a:pt x="88912" y="13982"/>
                  </a:lnTo>
                  <a:lnTo>
                    <a:pt x="110274" y="13982"/>
                  </a:lnTo>
                  <a:lnTo>
                    <a:pt x="110274" y="3848"/>
                  </a:lnTo>
                  <a:close/>
                </a:path>
                <a:path w="242570" h="75565">
                  <a:moveTo>
                    <a:pt x="165963" y="32359"/>
                  </a:moveTo>
                  <a:lnTo>
                    <a:pt x="164401" y="28155"/>
                  </a:lnTo>
                  <a:lnTo>
                    <a:pt x="164007" y="27089"/>
                  </a:lnTo>
                  <a:lnTo>
                    <a:pt x="156222" y="20281"/>
                  </a:lnTo>
                  <a:lnTo>
                    <a:pt x="150710" y="18580"/>
                  </a:lnTo>
                  <a:lnTo>
                    <a:pt x="139661" y="18580"/>
                  </a:lnTo>
                  <a:lnTo>
                    <a:pt x="135877" y="19088"/>
                  </a:lnTo>
                  <a:lnTo>
                    <a:pt x="128574" y="21107"/>
                  </a:lnTo>
                  <a:lnTo>
                    <a:pt x="125425" y="22618"/>
                  </a:lnTo>
                  <a:lnTo>
                    <a:pt x="122783" y="24650"/>
                  </a:lnTo>
                  <a:lnTo>
                    <a:pt x="127203" y="32829"/>
                  </a:lnTo>
                  <a:lnTo>
                    <a:pt x="127304" y="33032"/>
                  </a:lnTo>
                  <a:lnTo>
                    <a:pt x="129146" y="31508"/>
                  </a:lnTo>
                  <a:lnTo>
                    <a:pt x="131394" y="30302"/>
                  </a:lnTo>
                  <a:lnTo>
                    <a:pt x="136740" y="28575"/>
                  </a:lnTo>
                  <a:lnTo>
                    <a:pt x="139458" y="28155"/>
                  </a:lnTo>
                  <a:lnTo>
                    <a:pt x="146329" y="28155"/>
                  </a:lnTo>
                  <a:lnTo>
                    <a:pt x="149390" y="29083"/>
                  </a:lnTo>
                  <a:lnTo>
                    <a:pt x="153441" y="32829"/>
                  </a:lnTo>
                  <a:lnTo>
                    <a:pt x="154457" y="35458"/>
                  </a:lnTo>
                  <a:lnTo>
                    <a:pt x="154457" y="39560"/>
                  </a:lnTo>
                  <a:lnTo>
                    <a:pt x="154457" y="47205"/>
                  </a:lnTo>
                  <a:lnTo>
                    <a:pt x="154457" y="52908"/>
                  </a:lnTo>
                  <a:lnTo>
                    <a:pt x="153466" y="55422"/>
                  </a:lnTo>
                  <a:lnTo>
                    <a:pt x="151866" y="57340"/>
                  </a:lnTo>
                  <a:lnTo>
                    <a:pt x="148005" y="59563"/>
                  </a:lnTo>
                  <a:lnTo>
                    <a:pt x="147281" y="59944"/>
                  </a:lnTo>
                  <a:lnTo>
                    <a:pt x="144843" y="60566"/>
                  </a:lnTo>
                  <a:lnTo>
                    <a:pt x="139077" y="60566"/>
                  </a:lnTo>
                  <a:lnTo>
                    <a:pt x="136791" y="59944"/>
                  </a:lnTo>
                  <a:lnTo>
                    <a:pt x="133464" y="57480"/>
                  </a:lnTo>
                  <a:lnTo>
                    <a:pt x="132638" y="55841"/>
                  </a:lnTo>
                  <a:lnTo>
                    <a:pt x="132638" y="51904"/>
                  </a:lnTo>
                  <a:lnTo>
                    <a:pt x="133311" y="50355"/>
                  </a:lnTo>
                  <a:lnTo>
                    <a:pt x="136017" y="47840"/>
                  </a:lnTo>
                  <a:lnTo>
                    <a:pt x="138645" y="47205"/>
                  </a:lnTo>
                  <a:lnTo>
                    <a:pt x="154457" y="47205"/>
                  </a:lnTo>
                  <a:lnTo>
                    <a:pt x="154457" y="39560"/>
                  </a:lnTo>
                  <a:lnTo>
                    <a:pt x="136791" y="39560"/>
                  </a:lnTo>
                  <a:lnTo>
                    <a:pt x="132791" y="40208"/>
                  </a:lnTo>
                  <a:lnTo>
                    <a:pt x="126784" y="42786"/>
                  </a:lnTo>
                  <a:lnTo>
                    <a:pt x="124625" y="44538"/>
                  </a:lnTo>
                  <a:lnTo>
                    <a:pt x="121983" y="48958"/>
                  </a:lnTo>
                  <a:lnTo>
                    <a:pt x="121323" y="51447"/>
                  </a:lnTo>
                  <a:lnTo>
                    <a:pt x="121412" y="57340"/>
                  </a:lnTo>
                  <a:lnTo>
                    <a:pt x="135953" y="68935"/>
                  </a:lnTo>
                  <a:lnTo>
                    <a:pt x="143992" y="68935"/>
                  </a:lnTo>
                  <a:lnTo>
                    <a:pt x="147599" y="68135"/>
                  </a:lnTo>
                  <a:lnTo>
                    <a:pt x="153301" y="64935"/>
                  </a:lnTo>
                  <a:lnTo>
                    <a:pt x="155105" y="62915"/>
                  </a:lnTo>
                  <a:lnTo>
                    <a:pt x="155105" y="68300"/>
                  </a:lnTo>
                  <a:lnTo>
                    <a:pt x="165963" y="68300"/>
                  </a:lnTo>
                  <a:lnTo>
                    <a:pt x="165963" y="47205"/>
                  </a:lnTo>
                  <a:lnTo>
                    <a:pt x="165963" y="39560"/>
                  </a:lnTo>
                  <a:lnTo>
                    <a:pt x="165963" y="32359"/>
                  </a:lnTo>
                  <a:close/>
                </a:path>
                <a:path w="242570" h="75565">
                  <a:moveTo>
                    <a:pt x="242087" y="38633"/>
                  </a:moveTo>
                  <a:lnTo>
                    <a:pt x="230416" y="21971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29806" y="49415"/>
                  </a:lnTo>
                  <a:lnTo>
                    <a:pt x="229768" y="49580"/>
                  </a:lnTo>
                  <a:lnTo>
                    <a:pt x="227190" y="54241"/>
                  </a:lnTo>
                  <a:lnTo>
                    <a:pt x="225450" y="56019"/>
                  </a:lnTo>
                  <a:lnTo>
                    <a:pt x="221094" y="58470"/>
                  </a:lnTo>
                  <a:lnTo>
                    <a:pt x="218617" y="59093"/>
                  </a:lnTo>
                  <a:lnTo>
                    <a:pt x="213093" y="59093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19" y="33223"/>
                  </a:lnTo>
                  <a:lnTo>
                    <a:pt x="206184" y="31407"/>
                  </a:lnTo>
                  <a:lnTo>
                    <a:pt x="210616" y="28956"/>
                  </a:lnTo>
                  <a:lnTo>
                    <a:pt x="213093" y="28346"/>
                  </a:lnTo>
                  <a:lnTo>
                    <a:pt x="218617" y="28346"/>
                  </a:lnTo>
                  <a:lnTo>
                    <a:pt x="230416" y="40525"/>
                  </a:lnTo>
                  <a:lnTo>
                    <a:pt x="230416" y="21971"/>
                  </a:lnTo>
                  <a:lnTo>
                    <a:pt x="226275" y="19634"/>
                  </a:lnTo>
                  <a:lnTo>
                    <a:pt x="221996" y="18592"/>
                  </a:lnTo>
                  <a:lnTo>
                    <a:pt x="213156" y="18592"/>
                  </a:lnTo>
                  <a:lnTo>
                    <a:pt x="209524" y="19494"/>
                  </a:lnTo>
                  <a:lnTo>
                    <a:pt x="202946" y="23114"/>
                  </a:lnTo>
                  <a:lnTo>
                    <a:pt x="201396" y="24739"/>
                  </a:lnTo>
                  <a:lnTo>
                    <a:pt x="201396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82" y="43624"/>
                  </a:lnTo>
                  <a:lnTo>
                    <a:pt x="200698" y="40576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03" y="0"/>
                  </a:lnTo>
                  <a:lnTo>
                    <a:pt x="189903" y="68300"/>
                  </a:lnTo>
                  <a:lnTo>
                    <a:pt x="200850" y="68300"/>
                  </a:lnTo>
                  <a:lnTo>
                    <a:pt x="200850" y="62255"/>
                  </a:lnTo>
                  <a:lnTo>
                    <a:pt x="202755" y="64338"/>
                  </a:lnTo>
                  <a:lnTo>
                    <a:pt x="209257" y="68021"/>
                  </a:lnTo>
                  <a:lnTo>
                    <a:pt x="212966" y="68935"/>
                  </a:lnTo>
                  <a:lnTo>
                    <a:pt x="221996" y="68935"/>
                  </a:lnTo>
                  <a:lnTo>
                    <a:pt x="242087" y="48806"/>
                  </a:lnTo>
                  <a:lnTo>
                    <a:pt x="242087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88" name="object 288"/>
          <p:cNvPicPr/>
          <p:nvPr/>
        </p:nvPicPr>
        <p:blipFill>
          <a:blip r:embed="rId159" cstate="print"/>
          <a:stretch>
            <a:fillRect/>
          </a:stretch>
        </p:blipFill>
        <p:spPr>
          <a:xfrm>
            <a:off x="4767233" y="9577990"/>
            <a:ext cx="1520477" cy="86715"/>
          </a:xfrm>
          <a:prstGeom prst="rect">
            <a:avLst/>
          </a:prstGeom>
        </p:spPr>
      </p:pic>
      <p:pic>
        <p:nvPicPr>
          <p:cNvPr id="289" name="object 289"/>
          <p:cNvPicPr/>
          <p:nvPr/>
        </p:nvPicPr>
        <p:blipFill>
          <a:blip r:embed="rId160" cstate="print"/>
          <a:stretch>
            <a:fillRect/>
          </a:stretch>
        </p:blipFill>
        <p:spPr>
          <a:xfrm>
            <a:off x="1542374" y="9563388"/>
            <a:ext cx="94208" cy="152946"/>
          </a:xfrm>
          <a:prstGeom prst="rect">
            <a:avLst/>
          </a:prstGeom>
        </p:spPr>
      </p:pic>
      <p:pic>
        <p:nvPicPr>
          <p:cNvPr id="290" name="object 290"/>
          <p:cNvPicPr/>
          <p:nvPr/>
        </p:nvPicPr>
        <p:blipFill>
          <a:blip r:embed="rId161" cstate="print"/>
          <a:stretch>
            <a:fillRect/>
          </a:stretch>
        </p:blipFill>
        <p:spPr>
          <a:xfrm>
            <a:off x="3262884" y="9565962"/>
            <a:ext cx="121838" cy="124675"/>
          </a:xfrm>
          <a:prstGeom prst="rect">
            <a:avLst/>
          </a:prstGeom>
        </p:spPr>
      </p:pic>
      <p:pic>
        <p:nvPicPr>
          <p:cNvPr id="291" name="object 291"/>
          <p:cNvPicPr/>
          <p:nvPr/>
        </p:nvPicPr>
        <p:blipFill>
          <a:blip r:embed="rId162" cstate="print"/>
          <a:stretch>
            <a:fillRect/>
          </a:stretch>
        </p:blipFill>
        <p:spPr>
          <a:xfrm>
            <a:off x="4549402" y="9560579"/>
            <a:ext cx="72542" cy="135445"/>
          </a:xfrm>
          <a:prstGeom prst="rect">
            <a:avLst/>
          </a:prstGeom>
        </p:spPr>
      </p:pic>
      <p:sp>
        <p:nvSpPr>
          <p:cNvPr id="292" name="object 292"/>
          <p:cNvSpPr/>
          <p:nvPr/>
        </p:nvSpPr>
        <p:spPr>
          <a:xfrm>
            <a:off x="1608634" y="9278887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383427" y="9278887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4" name="object 294"/>
          <p:cNvGrpSpPr/>
          <p:nvPr/>
        </p:nvGrpSpPr>
        <p:grpSpPr>
          <a:xfrm>
            <a:off x="1345214" y="5082590"/>
            <a:ext cx="473075" cy="585470"/>
            <a:chOff x="1345214" y="5082590"/>
            <a:chExt cx="473075" cy="585470"/>
          </a:xfrm>
        </p:grpSpPr>
        <p:pic>
          <p:nvPicPr>
            <p:cNvPr id="295" name="object 295"/>
            <p:cNvPicPr/>
            <p:nvPr/>
          </p:nvPicPr>
          <p:blipFill>
            <a:blip r:embed="rId163" cstate="print"/>
            <a:stretch>
              <a:fillRect/>
            </a:stretch>
          </p:blipFill>
          <p:spPr>
            <a:xfrm>
              <a:off x="1360474" y="5103940"/>
              <a:ext cx="457198" cy="265174"/>
            </a:xfrm>
            <a:prstGeom prst="rect">
              <a:avLst/>
            </a:prstGeom>
          </p:spPr>
        </p:pic>
        <p:sp>
          <p:nvSpPr>
            <p:cNvPr id="296" name="object 296"/>
            <p:cNvSpPr/>
            <p:nvPr/>
          </p:nvSpPr>
          <p:spPr>
            <a:xfrm>
              <a:off x="1397575" y="5135445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39">
                  <a:moveTo>
                    <a:pt x="276339" y="0"/>
                  </a:moveTo>
                  <a:lnTo>
                    <a:pt x="83680" y="0"/>
                  </a:lnTo>
                  <a:lnTo>
                    <a:pt x="51108" y="6576"/>
                  </a:lnTo>
                  <a:lnTo>
                    <a:pt x="24509" y="24509"/>
                  </a:lnTo>
                  <a:lnTo>
                    <a:pt x="6576" y="51108"/>
                  </a:lnTo>
                  <a:lnTo>
                    <a:pt x="0" y="83680"/>
                  </a:lnTo>
                  <a:lnTo>
                    <a:pt x="6576" y="116252"/>
                  </a:lnTo>
                  <a:lnTo>
                    <a:pt x="24509" y="142851"/>
                  </a:lnTo>
                  <a:lnTo>
                    <a:pt x="51108" y="160784"/>
                  </a:lnTo>
                  <a:lnTo>
                    <a:pt x="83680" y="167360"/>
                  </a:lnTo>
                  <a:lnTo>
                    <a:pt x="276339" y="167360"/>
                  </a:lnTo>
                  <a:lnTo>
                    <a:pt x="308911" y="160784"/>
                  </a:lnTo>
                  <a:lnTo>
                    <a:pt x="335510" y="142851"/>
                  </a:lnTo>
                  <a:lnTo>
                    <a:pt x="353443" y="116252"/>
                  </a:lnTo>
                  <a:lnTo>
                    <a:pt x="360019" y="83680"/>
                  </a:lnTo>
                  <a:lnTo>
                    <a:pt x="353443" y="51108"/>
                  </a:lnTo>
                  <a:lnTo>
                    <a:pt x="335510" y="24509"/>
                  </a:lnTo>
                  <a:lnTo>
                    <a:pt x="308911" y="6576"/>
                  </a:lnTo>
                  <a:lnTo>
                    <a:pt x="276339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1397575" y="5135445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39">
                  <a:moveTo>
                    <a:pt x="276339" y="167360"/>
                  </a:moveTo>
                  <a:lnTo>
                    <a:pt x="83680" y="167360"/>
                  </a:lnTo>
                  <a:lnTo>
                    <a:pt x="51108" y="160784"/>
                  </a:lnTo>
                  <a:lnTo>
                    <a:pt x="24509" y="142851"/>
                  </a:lnTo>
                  <a:lnTo>
                    <a:pt x="6576" y="116252"/>
                  </a:lnTo>
                  <a:lnTo>
                    <a:pt x="0" y="83680"/>
                  </a:lnTo>
                  <a:lnTo>
                    <a:pt x="6576" y="51108"/>
                  </a:lnTo>
                  <a:lnTo>
                    <a:pt x="24509" y="24509"/>
                  </a:lnTo>
                  <a:lnTo>
                    <a:pt x="51108" y="6576"/>
                  </a:lnTo>
                  <a:lnTo>
                    <a:pt x="83680" y="0"/>
                  </a:lnTo>
                  <a:lnTo>
                    <a:pt x="276339" y="0"/>
                  </a:lnTo>
                  <a:lnTo>
                    <a:pt x="308911" y="6576"/>
                  </a:lnTo>
                  <a:lnTo>
                    <a:pt x="335510" y="24509"/>
                  </a:lnTo>
                  <a:lnTo>
                    <a:pt x="353443" y="51108"/>
                  </a:lnTo>
                  <a:lnTo>
                    <a:pt x="360019" y="83680"/>
                  </a:lnTo>
                  <a:lnTo>
                    <a:pt x="353443" y="116252"/>
                  </a:lnTo>
                  <a:lnTo>
                    <a:pt x="335510" y="142851"/>
                  </a:lnTo>
                  <a:lnTo>
                    <a:pt x="308911" y="160784"/>
                  </a:lnTo>
                  <a:lnTo>
                    <a:pt x="276339" y="167360"/>
                  </a:lnTo>
                  <a:close/>
                </a:path>
              </a:pathLst>
            </a:custGeom>
            <a:ln w="5765">
              <a:solidFill>
                <a:srgbClr val="EE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8" name="object 298"/>
            <p:cNvPicPr/>
            <p:nvPr/>
          </p:nvPicPr>
          <p:blipFill>
            <a:blip r:embed="rId164" cstate="print"/>
            <a:stretch>
              <a:fillRect/>
            </a:stretch>
          </p:blipFill>
          <p:spPr>
            <a:xfrm>
              <a:off x="1345214" y="5082590"/>
              <a:ext cx="438906" cy="246883"/>
            </a:xfrm>
            <a:prstGeom prst="rect">
              <a:avLst/>
            </a:prstGeom>
          </p:spPr>
        </p:pic>
        <p:sp>
          <p:nvSpPr>
            <p:cNvPr id="299" name="object 299"/>
            <p:cNvSpPr/>
            <p:nvPr/>
          </p:nvSpPr>
          <p:spPr>
            <a:xfrm>
              <a:off x="1397570" y="5135450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39">
                  <a:moveTo>
                    <a:pt x="276339" y="0"/>
                  </a:moveTo>
                  <a:lnTo>
                    <a:pt x="83680" y="0"/>
                  </a:lnTo>
                  <a:lnTo>
                    <a:pt x="51108" y="6576"/>
                  </a:lnTo>
                  <a:lnTo>
                    <a:pt x="24509" y="24509"/>
                  </a:lnTo>
                  <a:lnTo>
                    <a:pt x="6576" y="51108"/>
                  </a:lnTo>
                  <a:lnTo>
                    <a:pt x="0" y="83680"/>
                  </a:lnTo>
                  <a:lnTo>
                    <a:pt x="6576" y="116252"/>
                  </a:lnTo>
                  <a:lnTo>
                    <a:pt x="24509" y="142851"/>
                  </a:lnTo>
                  <a:lnTo>
                    <a:pt x="51108" y="160784"/>
                  </a:lnTo>
                  <a:lnTo>
                    <a:pt x="83680" y="167360"/>
                  </a:lnTo>
                  <a:lnTo>
                    <a:pt x="276339" y="167360"/>
                  </a:lnTo>
                  <a:lnTo>
                    <a:pt x="308911" y="160784"/>
                  </a:lnTo>
                  <a:lnTo>
                    <a:pt x="335510" y="142851"/>
                  </a:lnTo>
                  <a:lnTo>
                    <a:pt x="353443" y="116252"/>
                  </a:lnTo>
                  <a:lnTo>
                    <a:pt x="360019" y="83680"/>
                  </a:lnTo>
                  <a:lnTo>
                    <a:pt x="353443" y="51108"/>
                  </a:lnTo>
                  <a:lnTo>
                    <a:pt x="335510" y="24509"/>
                  </a:lnTo>
                  <a:lnTo>
                    <a:pt x="308911" y="6576"/>
                  </a:lnTo>
                  <a:lnTo>
                    <a:pt x="276339" y="0"/>
                  </a:lnTo>
                  <a:close/>
                </a:path>
              </a:pathLst>
            </a:custGeom>
            <a:solidFill>
              <a:srgbClr val="F2E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0" name="object 300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623692" y="5176239"/>
              <a:ext cx="90284" cy="87655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166" cstate="print"/>
            <a:stretch>
              <a:fillRect/>
            </a:stretch>
          </p:blipFill>
          <p:spPr>
            <a:xfrm>
              <a:off x="1360474" y="5402644"/>
              <a:ext cx="457198" cy="265174"/>
            </a:xfrm>
            <a:prstGeom prst="rect">
              <a:avLst/>
            </a:prstGeom>
          </p:spPr>
        </p:pic>
        <p:sp>
          <p:nvSpPr>
            <p:cNvPr id="302" name="object 302"/>
            <p:cNvSpPr/>
            <p:nvPr/>
          </p:nvSpPr>
          <p:spPr>
            <a:xfrm>
              <a:off x="1397575" y="5432713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39">
                  <a:moveTo>
                    <a:pt x="276339" y="0"/>
                  </a:moveTo>
                  <a:lnTo>
                    <a:pt x="83680" y="0"/>
                  </a:lnTo>
                  <a:lnTo>
                    <a:pt x="51108" y="6576"/>
                  </a:lnTo>
                  <a:lnTo>
                    <a:pt x="24509" y="24509"/>
                  </a:lnTo>
                  <a:lnTo>
                    <a:pt x="6576" y="51108"/>
                  </a:lnTo>
                  <a:lnTo>
                    <a:pt x="0" y="83680"/>
                  </a:lnTo>
                  <a:lnTo>
                    <a:pt x="6576" y="116252"/>
                  </a:lnTo>
                  <a:lnTo>
                    <a:pt x="24509" y="142851"/>
                  </a:lnTo>
                  <a:lnTo>
                    <a:pt x="51108" y="160784"/>
                  </a:lnTo>
                  <a:lnTo>
                    <a:pt x="83680" y="167360"/>
                  </a:lnTo>
                  <a:lnTo>
                    <a:pt x="276339" y="167360"/>
                  </a:lnTo>
                  <a:lnTo>
                    <a:pt x="308911" y="160784"/>
                  </a:lnTo>
                  <a:lnTo>
                    <a:pt x="335510" y="142851"/>
                  </a:lnTo>
                  <a:lnTo>
                    <a:pt x="353443" y="116252"/>
                  </a:lnTo>
                  <a:lnTo>
                    <a:pt x="360019" y="83680"/>
                  </a:lnTo>
                  <a:lnTo>
                    <a:pt x="353443" y="51108"/>
                  </a:lnTo>
                  <a:lnTo>
                    <a:pt x="335510" y="24509"/>
                  </a:lnTo>
                  <a:lnTo>
                    <a:pt x="308911" y="6576"/>
                  </a:lnTo>
                  <a:lnTo>
                    <a:pt x="276339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1397575" y="5432713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39">
                  <a:moveTo>
                    <a:pt x="276339" y="167360"/>
                  </a:moveTo>
                  <a:lnTo>
                    <a:pt x="83680" y="167360"/>
                  </a:lnTo>
                  <a:lnTo>
                    <a:pt x="51108" y="160784"/>
                  </a:lnTo>
                  <a:lnTo>
                    <a:pt x="24509" y="142851"/>
                  </a:lnTo>
                  <a:lnTo>
                    <a:pt x="6576" y="116252"/>
                  </a:lnTo>
                  <a:lnTo>
                    <a:pt x="0" y="83680"/>
                  </a:lnTo>
                  <a:lnTo>
                    <a:pt x="6576" y="51108"/>
                  </a:lnTo>
                  <a:lnTo>
                    <a:pt x="24509" y="24509"/>
                  </a:lnTo>
                  <a:lnTo>
                    <a:pt x="51108" y="6576"/>
                  </a:lnTo>
                  <a:lnTo>
                    <a:pt x="83680" y="0"/>
                  </a:lnTo>
                  <a:lnTo>
                    <a:pt x="276339" y="0"/>
                  </a:lnTo>
                  <a:lnTo>
                    <a:pt x="308911" y="6576"/>
                  </a:lnTo>
                  <a:lnTo>
                    <a:pt x="335510" y="24509"/>
                  </a:lnTo>
                  <a:lnTo>
                    <a:pt x="353443" y="51108"/>
                  </a:lnTo>
                  <a:lnTo>
                    <a:pt x="360019" y="83680"/>
                  </a:lnTo>
                  <a:lnTo>
                    <a:pt x="353443" y="116252"/>
                  </a:lnTo>
                  <a:lnTo>
                    <a:pt x="335510" y="142851"/>
                  </a:lnTo>
                  <a:lnTo>
                    <a:pt x="308911" y="160784"/>
                  </a:lnTo>
                  <a:lnTo>
                    <a:pt x="276339" y="167360"/>
                  </a:lnTo>
                  <a:close/>
                </a:path>
              </a:pathLst>
            </a:custGeom>
            <a:ln w="5765">
              <a:solidFill>
                <a:srgbClr val="EE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4" name="object 304"/>
            <p:cNvPicPr/>
            <p:nvPr/>
          </p:nvPicPr>
          <p:blipFill>
            <a:blip r:embed="rId167" cstate="print"/>
            <a:stretch>
              <a:fillRect/>
            </a:stretch>
          </p:blipFill>
          <p:spPr>
            <a:xfrm>
              <a:off x="1345214" y="5381294"/>
              <a:ext cx="438906" cy="246882"/>
            </a:xfrm>
            <a:prstGeom prst="rect">
              <a:avLst/>
            </a:prstGeom>
          </p:spPr>
        </p:pic>
        <p:sp>
          <p:nvSpPr>
            <p:cNvPr id="305" name="object 305"/>
            <p:cNvSpPr/>
            <p:nvPr/>
          </p:nvSpPr>
          <p:spPr>
            <a:xfrm>
              <a:off x="1397570" y="5432717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39">
                  <a:moveTo>
                    <a:pt x="276339" y="0"/>
                  </a:moveTo>
                  <a:lnTo>
                    <a:pt x="83680" y="0"/>
                  </a:lnTo>
                  <a:lnTo>
                    <a:pt x="51108" y="6576"/>
                  </a:lnTo>
                  <a:lnTo>
                    <a:pt x="24509" y="24509"/>
                  </a:lnTo>
                  <a:lnTo>
                    <a:pt x="6576" y="51108"/>
                  </a:lnTo>
                  <a:lnTo>
                    <a:pt x="0" y="83680"/>
                  </a:lnTo>
                  <a:lnTo>
                    <a:pt x="6576" y="116252"/>
                  </a:lnTo>
                  <a:lnTo>
                    <a:pt x="24509" y="142851"/>
                  </a:lnTo>
                  <a:lnTo>
                    <a:pt x="51108" y="160784"/>
                  </a:lnTo>
                  <a:lnTo>
                    <a:pt x="83680" y="167360"/>
                  </a:lnTo>
                  <a:lnTo>
                    <a:pt x="276339" y="167360"/>
                  </a:lnTo>
                  <a:lnTo>
                    <a:pt x="308911" y="160784"/>
                  </a:lnTo>
                  <a:lnTo>
                    <a:pt x="335510" y="142851"/>
                  </a:lnTo>
                  <a:lnTo>
                    <a:pt x="353443" y="116252"/>
                  </a:lnTo>
                  <a:lnTo>
                    <a:pt x="360019" y="83680"/>
                  </a:lnTo>
                  <a:lnTo>
                    <a:pt x="353443" y="51108"/>
                  </a:lnTo>
                  <a:lnTo>
                    <a:pt x="335510" y="24509"/>
                  </a:lnTo>
                  <a:lnTo>
                    <a:pt x="308911" y="6576"/>
                  </a:lnTo>
                  <a:lnTo>
                    <a:pt x="276339" y="0"/>
                  </a:lnTo>
                  <a:close/>
                </a:path>
              </a:pathLst>
            </a:custGeom>
            <a:solidFill>
              <a:srgbClr val="F2E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6" name="object 306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623692" y="5473507"/>
              <a:ext cx="90284" cy="87655"/>
            </a:xfrm>
            <a:prstGeom prst="rect">
              <a:avLst/>
            </a:prstGeom>
          </p:spPr>
        </p:pic>
      </p:grpSp>
      <p:grpSp>
        <p:nvGrpSpPr>
          <p:cNvPr id="307" name="object 307"/>
          <p:cNvGrpSpPr/>
          <p:nvPr/>
        </p:nvGrpSpPr>
        <p:grpSpPr>
          <a:xfrm>
            <a:off x="1345214" y="5908598"/>
            <a:ext cx="473075" cy="884555"/>
            <a:chOff x="1345214" y="5908598"/>
            <a:chExt cx="473075" cy="884555"/>
          </a:xfrm>
        </p:grpSpPr>
        <p:pic>
          <p:nvPicPr>
            <p:cNvPr id="308" name="object 308"/>
            <p:cNvPicPr/>
            <p:nvPr/>
          </p:nvPicPr>
          <p:blipFill>
            <a:blip r:embed="rId169" cstate="print"/>
            <a:stretch>
              <a:fillRect/>
            </a:stretch>
          </p:blipFill>
          <p:spPr>
            <a:xfrm>
              <a:off x="1360474" y="5929948"/>
              <a:ext cx="457198" cy="265174"/>
            </a:xfrm>
            <a:prstGeom prst="rect">
              <a:avLst/>
            </a:prstGeom>
          </p:spPr>
        </p:pic>
        <p:sp>
          <p:nvSpPr>
            <p:cNvPr id="309" name="object 309"/>
            <p:cNvSpPr/>
            <p:nvPr/>
          </p:nvSpPr>
          <p:spPr>
            <a:xfrm>
              <a:off x="1397575" y="5960485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39">
                  <a:moveTo>
                    <a:pt x="276339" y="0"/>
                  </a:moveTo>
                  <a:lnTo>
                    <a:pt x="83680" y="0"/>
                  </a:lnTo>
                  <a:lnTo>
                    <a:pt x="51108" y="6576"/>
                  </a:lnTo>
                  <a:lnTo>
                    <a:pt x="24509" y="24509"/>
                  </a:lnTo>
                  <a:lnTo>
                    <a:pt x="6576" y="51108"/>
                  </a:lnTo>
                  <a:lnTo>
                    <a:pt x="0" y="83680"/>
                  </a:lnTo>
                  <a:lnTo>
                    <a:pt x="6576" y="116252"/>
                  </a:lnTo>
                  <a:lnTo>
                    <a:pt x="24509" y="142851"/>
                  </a:lnTo>
                  <a:lnTo>
                    <a:pt x="51108" y="160784"/>
                  </a:lnTo>
                  <a:lnTo>
                    <a:pt x="83680" y="167360"/>
                  </a:lnTo>
                  <a:lnTo>
                    <a:pt x="276339" y="167360"/>
                  </a:lnTo>
                  <a:lnTo>
                    <a:pt x="308911" y="160784"/>
                  </a:lnTo>
                  <a:lnTo>
                    <a:pt x="335510" y="142851"/>
                  </a:lnTo>
                  <a:lnTo>
                    <a:pt x="353443" y="116252"/>
                  </a:lnTo>
                  <a:lnTo>
                    <a:pt x="360019" y="83680"/>
                  </a:lnTo>
                  <a:lnTo>
                    <a:pt x="353443" y="51108"/>
                  </a:lnTo>
                  <a:lnTo>
                    <a:pt x="335510" y="24509"/>
                  </a:lnTo>
                  <a:lnTo>
                    <a:pt x="308911" y="6576"/>
                  </a:lnTo>
                  <a:lnTo>
                    <a:pt x="276339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1397575" y="5960485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39">
                  <a:moveTo>
                    <a:pt x="276339" y="167360"/>
                  </a:moveTo>
                  <a:lnTo>
                    <a:pt x="83680" y="167360"/>
                  </a:lnTo>
                  <a:lnTo>
                    <a:pt x="51108" y="160784"/>
                  </a:lnTo>
                  <a:lnTo>
                    <a:pt x="24509" y="142851"/>
                  </a:lnTo>
                  <a:lnTo>
                    <a:pt x="6576" y="116252"/>
                  </a:lnTo>
                  <a:lnTo>
                    <a:pt x="0" y="83680"/>
                  </a:lnTo>
                  <a:lnTo>
                    <a:pt x="6576" y="51108"/>
                  </a:lnTo>
                  <a:lnTo>
                    <a:pt x="24509" y="24509"/>
                  </a:lnTo>
                  <a:lnTo>
                    <a:pt x="51108" y="6576"/>
                  </a:lnTo>
                  <a:lnTo>
                    <a:pt x="83680" y="0"/>
                  </a:lnTo>
                  <a:lnTo>
                    <a:pt x="276339" y="0"/>
                  </a:lnTo>
                  <a:lnTo>
                    <a:pt x="308911" y="6576"/>
                  </a:lnTo>
                  <a:lnTo>
                    <a:pt x="335510" y="24509"/>
                  </a:lnTo>
                  <a:lnTo>
                    <a:pt x="353443" y="51108"/>
                  </a:lnTo>
                  <a:lnTo>
                    <a:pt x="360019" y="83680"/>
                  </a:lnTo>
                  <a:lnTo>
                    <a:pt x="353443" y="116252"/>
                  </a:lnTo>
                  <a:lnTo>
                    <a:pt x="335510" y="142851"/>
                  </a:lnTo>
                  <a:lnTo>
                    <a:pt x="308911" y="160784"/>
                  </a:lnTo>
                  <a:lnTo>
                    <a:pt x="276339" y="167360"/>
                  </a:lnTo>
                  <a:close/>
                </a:path>
              </a:pathLst>
            </a:custGeom>
            <a:ln w="5765">
              <a:solidFill>
                <a:srgbClr val="EE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1" name="object 311"/>
            <p:cNvPicPr/>
            <p:nvPr/>
          </p:nvPicPr>
          <p:blipFill>
            <a:blip r:embed="rId170" cstate="print"/>
            <a:stretch>
              <a:fillRect/>
            </a:stretch>
          </p:blipFill>
          <p:spPr>
            <a:xfrm>
              <a:off x="1345214" y="5908598"/>
              <a:ext cx="438906" cy="246882"/>
            </a:xfrm>
            <a:prstGeom prst="rect">
              <a:avLst/>
            </a:prstGeom>
          </p:spPr>
        </p:pic>
        <p:sp>
          <p:nvSpPr>
            <p:cNvPr id="312" name="object 312"/>
            <p:cNvSpPr/>
            <p:nvPr/>
          </p:nvSpPr>
          <p:spPr>
            <a:xfrm>
              <a:off x="1397570" y="5960489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39">
                  <a:moveTo>
                    <a:pt x="276339" y="0"/>
                  </a:moveTo>
                  <a:lnTo>
                    <a:pt x="83680" y="0"/>
                  </a:lnTo>
                  <a:lnTo>
                    <a:pt x="51108" y="6576"/>
                  </a:lnTo>
                  <a:lnTo>
                    <a:pt x="24509" y="24509"/>
                  </a:lnTo>
                  <a:lnTo>
                    <a:pt x="6576" y="51108"/>
                  </a:lnTo>
                  <a:lnTo>
                    <a:pt x="0" y="83680"/>
                  </a:lnTo>
                  <a:lnTo>
                    <a:pt x="6576" y="116252"/>
                  </a:lnTo>
                  <a:lnTo>
                    <a:pt x="24509" y="142851"/>
                  </a:lnTo>
                  <a:lnTo>
                    <a:pt x="51108" y="160784"/>
                  </a:lnTo>
                  <a:lnTo>
                    <a:pt x="83680" y="167360"/>
                  </a:lnTo>
                  <a:lnTo>
                    <a:pt x="276339" y="167360"/>
                  </a:lnTo>
                  <a:lnTo>
                    <a:pt x="308911" y="160784"/>
                  </a:lnTo>
                  <a:lnTo>
                    <a:pt x="335510" y="142851"/>
                  </a:lnTo>
                  <a:lnTo>
                    <a:pt x="353443" y="116252"/>
                  </a:lnTo>
                  <a:lnTo>
                    <a:pt x="360019" y="83680"/>
                  </a:lnTo>
                  <a:lnTo>
                    <a:pt x="353443" y="51108"/>
                  </a:lnTo>
                  <a:lnTo>
                    <a:pt x="335510" y="24509"/>
                  </a:lnTo>
                  <a:lnTo>
                    <a:pt x="308911" y="6576"/>
                  </a:lnTo>
                  <a:lnTo>
                    <a:pt x="276339" y="0"/>
                  </a:lnTo>
                  <a:close/>
                </a:path>
              </a:pathLst>
            </a:custGeom>
            <a:solidFill>
              <a:srgbClr val="F2E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3" name="object 313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623692" y="6001279"/>
              <a:ext cx="90284" cy="87655"/>
            </a:xfrm>
            <a:prstGeom prst="rect">
              <a:avLst/>
            </a:prstGeom>
          </p:spPr>
        </p:pic>
        <p:pic>
          <p:nvPicPr>
            <p:cNvPr id="314" name="object 314"/>
            <p:cNvPicPr/>
            <p:nvPr/>
          </p:nvPicPr>
          <p:blipFill>
            <a:blip r:embed="rId171" cstate="print"/>
            <a:stretch>
              <a:fillRect/>
            </a:stretch>
          </p:blipFill>
          <p:spPr>
            <a:xfrm>
              <a:off x="1360474" y="6225604"/>
              <a:ext cx="457198" cy="262126"/>
            </a:xfrm>
            <a:prstGeom prst="rect">
              <a:avLst/>
            </a:prstGeom>
          </p:spPr>
        </p:pic>
        <p:sp>
          <p:nvSpPr>
            <p:cNvPr id="315" name="object 315"/>
            <p:cNvSpPr/>
            <p:nvPr/>
          </p:nvSpPr>
          <p:spPr>
            <a:xfrm>
              <a:off x="1397575" y="6255309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39">
                  <a:moveTo>
                    <a:pt x="276339" y="0"/>
                  </a:moveTo>
                  <a:lnTo>
                    <a:pt x="83680" y="0"/>
                  </a:lnTo>
                  <a:lnTo>
                    <a:pt x="51108" y="6576"/>
                  </a:lnTo>
                  <a:lnTo>
                    <a:pt x="24509" y="24509"/>
                  </a:lnTo>
                  <a:lnTo>
                    <a:pt x="6576" y="51108"/>
                  </a:lnTo>
                  <a:lnTo>
                    <a:pt x="0" y="83680"/>
                  </a:lnTo>
                  <a:lnTo>
                    <a:pt x="6576" y="116252"/>
                  </a:lnTo>
                  <a:lnTo>
                    <a:pt x="24509" y="142851"/>
                  </a:lnTo>
                  <a:lnTo>
                    <a:pt x="51108" y="160784"/>
                  </a:lnTo>
                  <a:lnTo>
                    <a:pt x="83680" y="167360"/>
                  </a:lnTo>
                  <a:lnTo>
                    <a:pt x="276339" y="167360"/>
                  </a:lnTo>
                  <a:lnTo>
                    <a:pt x="308911" y="160784"/>
                  </a:lnTo>
                  <a:lnTo>
                    <a:pt x="335510" y="142851"/>
                  </a:lnTo>
                  <a:lnTo>
                    <a:pt x="353443" y="116252"/>
                  </a:lnTo>
                  <a:lnTo>
                    <a:pt x="360019" y="83680"/>
                  </a:lnTo>
                  <a:lnTo>
                    <a:pt x="353443" y="51108"/>
                  </a:lnTo>
                  <a:lnTo>
                    <a:pt x="335510" y="24509"/>
                  </a:lnTo>
                  <a:lnTo>
                    <a:pt x="308911" y="6576"/>
                  </a:lnTo>
                  <a:lnTo>
                    <a:pt x="276339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1397575" y="6255309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39">
                  <a:moveTo>
                    <a:pt x="276339" y="167360"/>
                  </a:moveTo>
                  <a:lnTo>
                    <a:pt x="83680" y="167360"/>
                  </a:lnTo>
                  <a:lnTo>
                    <a:pt x="51108" y="160784"/>
                  </a:lnTo>
                  <a:lnTo>
                    <a:pt x="24509" y="142851"/>
                  </a:lnTo>
                  <a:lnTo>
                    <a:pt x="6576" y="116252"/>
                  </a:lnTo>
                  <a:lnTo>
                    <a:pt x="0" y="83680"/>
                  </a:lnTo>
                  <a:lnTo>
                    <a:pt x="6576" y="51108"/>
                  </a:lnTo>
                  <a:lnTo>
                    <a:pt x="24509" y="24509"/>
                  </a:lnTo>
                  <a:lnTo>
                    <a:pt x="51108" y="6576"/>
                  </a:lnTo>
                  <a:lnTo>
                    <a:pt x="83680" y="0"/>
                  </a:lnTo>
                  <a:lnTo>
                    <a:pt x="276339" y="0"/>
                  </a:lnTo>
                  <a:lnTo>
                    <a:pt x="308911" y="6576"/>
                  </a:lnTo>
                  <a:lnTo>
                    <a:pt x="335510" y="24509"/>
                  </a:lnTo>
                  <a:lnTo>
                    <a:pt x="353443" y="51108"/>
                  </a:lnTo>
                  <a:lnTo>
                    <a:pt x="360019" y="83680"/>
                  </a:lnTo>
                  <a:lnTo>
                    <a:pt x="353443" y="116252"/>
                  </a:lnTo>
                  <a:lnTo>
                    <a:pt x="335510" y="142851"/>
                  </a:lnTo>
                  <a:lnTo>
                    <a:pt x="308911" y="160784"/>
                  </a:lnTo>
                  <a:lnTo>
                    <a:pt x="276339" y="167360"/>
                  </a:lnTo>
                  <a:close/>
                </a:path>
              </a:pathLst>
            </a:custGeom>
            <a:ln w="5765">
              <a:solidFill>
                <a:srgbClr val="EE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7" name="object 317"/>
            <p:cNvPicPr/>
            <p:nvPr/>
          </p:nvPicPr>
          <p:blipFill>
            <a:blip r:embed="rId172" cstate="print"/>
            <a:stretch>
              <a:fillRect/>
            </a:stretch>
          </p:blipFill>
          <p:spPr>
            <a:xfrm>
              <a:off x="1345214" y="6204254"/>
              <a:ext cx="438906" cy="246882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1397570" y="6255313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39">
                  <a:moveTo>
                    <a:pt x="276339" y="0"/>
                  </a:moveTo>
                  <a:lnTo>
                    <a:pt x="83680" y="0"/>
                  </a:lnTo>
                  <a:lnTo>
                    <a:pt x="51108" y="6576"/>
                  </a:lnTo>
                  <a:lnTo>
                    <a:pt x="24509" y="24509"/>
                  </a:lnTo>
                  <a:lnTo>
                    <a:pt x="6576" y="51108"/>
                  </a:lnTo>
                  <a:lnTo>
                    <a:pt x="0" y="83680"/>
                  </a:lnTo>
                  <a:lnTo>
                    <a:pt x="6576" y="116252"/>
                  </a:lnTo>
                  <a:lnTo>
                    <a:pt x="24509" y="142851"/>
                  </a:lnTo>
                  <a:lnTo>
                    <a:pt x="51108" y="160784"/>
                  </a:lnTo>
                  <a:lnTo>
                    <a:pt x="83680" y="167360"/>
                  </a:lnTo>
                  <a:lnTo>
                    <a:pt x="276339" y="167360"/>
                  </a:lnTo>
                  <a:lnTo>
                    <a:pt x="308911" y="160784"/>
                  </a:lnTo>
                  <a:lnTo>
                    <a:pt x="335510" y="142851"/>
                  </a:lnTo>
                  <a:lnTo>
                    <a:pt x="353443" y="116252"/>
                  </a:lnTo>
                  <a:lnTo>
                    <a:pt x="360019" y="83680"/>
                  </a:lnTo>
                  <a:lnTo>
                    <a:pt x="353443" y="51108"/>
                  </a:lnTo>
                  <a:lnTo>
                    <a:pt x="335510" y="24509"/>
                  </a:lnTo>
                  <a:lnTo>
                    <a:pt x="308911" y="6576"/>
                  </a:lnTo>
                  <a:lnTo>
                    <a:pt x="276339" y="0"/>
                  </a:lnTo>
                  <a:close/>
                </a:path>
              </a:pathLst>
            </a:custGeom>
            <a:solidFill>
              <a:srgbClr val="F2E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9" name="object 319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623692" y="6296103"/>
              <a:ext cx="90284" cy="87655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173" cstate="print"/>
            <a:stretch>
              <a:fillRect/>
            </a:stretch>
          </p:blipFill>
          <p:spPr>
            <a:xfrm>
              <a:off x="1360474" y="6527356"/>
              <a:ext cx="457198" cy="265174"/>
            </a:xfrm>
            <a:prstGeom prst="rect">
              <a:avLst/>
            </a:prstGeom>
          </p:spPr>
        </p:pic>
        <p:sp>
          <p:nvSpPr>
            <p:cNvPr id="321" name="object 321"/>
            <p:cNvSpPr/>
            <p:nvPr/>
          </p:nvSpPr>
          <p:spPr>
            <a:xfrm>
              <a:off x="1397575" y="6559137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40">
                  <a:moveTo>
                    <a:pt x="276339" y="0"/>
                  </a:moveTo>
                  <a:lnTo>
                    <a:pt x="83680" y="0"/>
                  </a:lnTo>
                  <a:lnTo>
                    <a:pt x="51108" y="6576"/>
                  </a:lnTo>
                  <a:lnTo>
                    <a:pt x="24509" y="24509"/>
                  </a:lnTo>
                  <a:lnTo>
                    <a:pt x="6576" y="51108"/>
                  </a:lnTo>
                  <a:lnTo>
                    <a:pt x="0" y="83680"/>
                  </a:lnTo>
                  <a:lnTo>
                    <a:pt x="6576" y="116252"/>
                  </a:lnTo>
                  <a:lnTo>
                    <a:pt x="24509" y="142851"/>
                  </a:lnTo>
                  <a:lnTo>
                    <a:pt x="51108" y="160784"/>
                  </a:lnTo>
                  <a:lnTo>
                    <a:pt x="83680" y="167360"/>
                  </a:lnTo>
                  <a:lnTo>
                    <a:pt x="276339" y="167360"/>
                  </a:lnTo>
                  <a:lnTo>
                    <a:pt x="308911" y="160784"/>
                  </a:lnTo>
                  <a:lnTo>
                    <a:pt x="335510" y="142851"/>
                  </a:lnTo>
                  <a:lnTo>
                    <a:pt x="353443" y="116252"/>
                  </a:lnTo>
                  <a:lnTo>
                    <a:pt x="360019" y="83680"/>
                  </a:lnTo>
                  <a:lnTo>
                    <a:pt x="353443" y="51108"/>
                  </a:lnTo>
                  <a:lnTo>
                    <a:pt x="335510" y="24509"/>
                  </a:lnTo>
                  <a:lnTo>
                    <a:pt x="308911" y="6576"/>
                  </a:lnTo>
                  <a:lnTo>
                    <a:pt x="276339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1397575" y="6559137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40">
                  <a:moveTo>
                    <a:pt x="276339" y="167360"/>
                  </a:moveTo>
                  <a:lnTo>
                    <a:pt x="83680" y="167360"/>
                  </a:lnTo>
                  <a:lnTo>
                    <a:pt x="51108" y="160784"/>
                  </a:lnTo>
                  <a:lnTo>
                    <a:pt x="24509" y="142851"/>
                  </a:lnTo>
                  <a:lnTo>
                    <a:pt x="6576" y="116252"/>
                  </a:lnTo>
                  <a:lnTo>
                    <a:pt x="0" y="83680"/>
                  </a:lnTo>
                  <a:lnTo>
                    <a:pt x="6576" y="51108"/>
                  </a:lnTo>
                  <a:lnTo>
                    <a:pt x="24509" y="24509"/>
                  </a:lnTo>
                  <a:lnTo>
                    <a:pt x="51108" y="6576"/>
                  </a:lnTo>
                  <a:lnTo>
                    <a:pt x="83680" y="0"/>
                  </a:lnTo>
                  <a:lnTo>
                    <a:pt x="276339" y="0"/>
                  </a:lnTo>
                  <a:lnTo>
                    <a:pt x="308911" y="6576"/>
                  </a:lnTo>
                  <a:lnTo>
                    <a:pt x="335510" y="24509"/>
                  </a:lnTo>
                  <a:lnTo>
                    <a:pt x="353443" y="51108"/>
                  </a:lnTo>
                  <a:lnTo>
                    <a:pt x="360019" y="83680"/>
                  </a:lnTo>
                  <a:lnTo>
                    <a:pt x="353443" y="116252"/>
                  </a:lnTo>
                  <a:lnTo>
                    <a:pt x="335510" y="142851"/>
                  </a:lnTo>
                  <a:lnTo>
                    <a:pt x="308911" y="160784"/>
                  </a:lnTo>
                  <a:lnTo>
                    <a:pt x="276339" y="167360"/>
                  </a:lnTo>
                  <a:close/>
                </a:path>
              </a:pathLst>
            </a:custGeom>
            <a:ln w="5765">
              <a:solidFill>
                <a:srgbClr val="EE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3" name="object 323"/>
            <p:cNvPicPr/>
            <p:nvPr/>
          </p:nvPicPr>
          <p:blipFill>
            <a:blip r:embed="rId174" cstate="print"/>
            <a:stretch>
              <a:fillRect/>
            </a:stretch>
          </p:blipFill>
          <p:spPr>
            <a:xfrm>
              <a:off x="1345214" y="6506006"/>
              <a:ext cx="438906" cy="246882"/>
            </a:xfrm>
            <a:prstGeom prst="rect">
              <a:avLst/>
            </a:prstGeom>
          </p:spPr>
        </p:pic>
        <p:sp>
          <p:nvSpPr>
            <p:cNvPr id="324" name="object 324"/>
            <p:cNvSpPr/>
            <p:nvPr/>
          </p:nvSpPr>
          <p:spPr>
            <a:xfrm>
              <a:off x="1397570" y="6559140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40">
                  <a:moveTo>
                    <a:pt x="276339" y="0"/>
                  </a:moveTo>
                  <a:lnTo>
                    <a:pt x="83680" y="0"/>
                  </a:lnTo>
                  <a:lnTo>
                    <a:pt x="51108" y="6576"/>
                  </a:lnTo>
                  <a:lnTo>
                    <a:pt x="24509" y="24509"/>
                  </a:lnTo>
                  <a:lnTo>
                    <a:pt x="6576" y="51108"/>
                  </a:lnTo>
                  <a:lnTo>
                    <a:pt x="0" y="83680"/>
                  </a:lnTo>
                  <a:lnTo>
                    <a:pt x="6576" y="116252"/>
                  </a:lnTo>
                  <a:lnTo>
                    <a:pt x="24509" y="142851"/>
                  </a:lnTo>
                  <a:lnTo>
                    <a:pt x="51108" y="160784"/>
                  </a:lnTo>
                  <a:lnTo>
                    <a:pt x="83680" y="167360"/>
                  </a:lnTo>
                  <a:lnTo>
                    <a:pt x="276339" y="167360"/>
                  </a:lnTo>
                  <a:lnTo>
                    <a:pt x="308911" y="160784"/>
                  </a:lnTo>
                  <a:lnTo>
                    <a:pt x="335510" y="142851"/>
                  </a:lnTo>
                  <a:lnTo>
                    <a:pt x="353443" y="116252"/>
                  </a:lnTo>
                  <a:lnTo>
                    <a:pt x="360019" y="83680"/>
                  </a:lnTo>
                  <a:lnTo>
                    <a:pt x="353443" y="51108"/>
                  </a:lnTo>
                  <a:lnTo>
                    <a:pt x="335510" y="24509"/>
                  </a:lnTo>
                  <a:lnTo>
                    <a:pt x="308911" y="6576"/>
                  </a:lnTo>
                  <a:lnTo>
                    <a:pt x="276339" y="0"/>
                  </a:lnTo>
                  <a:close/>
                </a:path>
              </a:pathLst>
            </a:custGeom>
            <a:solidFill>
              <a:srgbClr val="F2E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5" name="object 325"/>
            <p:cNvPicPr/>
            <p:nvPr/>
          </p:nvPicPr>
          <p:blipFill>
            <a:blip r:embed="rId165" cstate="print"/>
            <a:stretch>
              <a:fillRect/>
            </a:stretch>
          </p:blipFill>
          <p:spPr>
            <a:xfrm>
              <a:off x="1623692" y="6599930"/>
              <a:ext cx="90284" cy="87655"/>
            </a:xfrm>
            <a:prstGeom prst="rect">
              <a:avLst/>
            </a:prstGeom>
          </p:spPr>
        </p:pic>
      </p:grpSp>
      <p:grpSp>
        <p:nvGrpSpPr>
          <p:cNvPr id="326" name="object 326"/>
          <p:cNvGrpSpPr/>
          <p:nvPr/>
        </p:nvGrpSpPr>
        <p:grpSpPr>
          <a:xfrm>
            <a:off x="1345214" y="7027214"/>
            <a:ext cx="473075" cy="287020"/>
            <a:chOff x="1345214" y="7027214"/>
            <a:chExt cx="473075" cy="287020"/>
          </a:xfrm>
        </p:grpSpPr>
        <p:pic>
          <p:nvPicPr>
            <p:cNvPr id="327" name="object 327"/>
            <p:cNvPicPr/>
            <p:nvPr/>
          </p:nvPicPr>
          <p:blipFill>
            <a:blip r:embed="rId175" cstate="print"/>
            <a:stretch>
              <a:fillRect/>
            </a:stretch>
          </p:blipFill>
          <p:spPr>
            <a:xfrm>
              <a:off x="1360474" y="7048564"/>
              <a:ext cx="457198" cy="265174"/>
            </a:xfrm>
            <a:prstGeom prst="rect">
              <a:avLst/>
            </a:prstGeom>
          </p:spPr>
        </p:pic>
        <p:sp>
          <p:nvSpPr>
            <p:cNvPr id="328" name="object 328"/>
            <p:cNvSpPr/>
            <p:nvPr/>
          </p:nvSpPr>
          <p:spPr>
            <a:xfrm>
              <a:off x="1397575" y="7079996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40">
                  <a:moveTo>
                    <a:pt x="276339" y="0"/>
                  </a:moveTo>
                  <a:lnTo>
                    <a:pt x="83680" y="0"/>
                  </a:lnTo>
                  <a:lnTo>
                    <a:pt x="51108" y="6576"/>
                  </a:lnTo>
                  <a:lnTo>
                    <a:pt x="24509" y="24509"/>
                  </a:lnTo>
                  <a:lnTo>
                    <a:pt x="6576" y="51108"/>
                  </a:lnTo>
                  <a:lnTo>
                    <a:pt x="0" y="83680"/>
                  </a:lnTo>
                  <a:lnTo>
                    <a:pt x="6576" y="116252"/>
                  </a:lnTo>
                  <a:lnTo>
                    <a:pt x="24509" y="142851"/>
                  </a:lnTo>
                  <a:lnTo>
                    <a:pt x="51108" y="160784"/>
                  </a:lnTo>
                  <a:lnTo>
                    <a:pt x="83680" y="167360"/>
                  </a:lnTo>
                  <a:lnTo>
                    <a:pt x="276339" y="167360"/>
                  </a:lnTo>
                  <a:lnTo>
                    <a:pt x="308911" y="160784"/>
                  </a:lnTo>
                  <a:lnTo>
                    <a:pt x="335510" y="142851"/>
                  </a:lnTo>
                  <a:lnTo>
                    <a:pt x="353443" y="116252"/>
                  </a:lnTo>
                  <a:lnTo>
                    <a:pt x="360019" y="83680"/>
                  </a:lnTo>
                  <a:lnTo>
                    <a:pt x="353443" y="51108"/>
                  </a:lnTo>
                  <a:lnTo>
                    <a:pt x="335510" y="24509"/>
                  </a:lnTo>
                  <a:lnTo>
                    <a:pt x="308911" y="6576"/>
                  </a:lnTo>
                  <a:lnTo>
                    <a:pt x="276339" y="0"/>
                  </a:lnTo>
                  <a:close/>
                </a:path>
              </a:pathLst>
            </a:custGeom>
            <a:solidFill>
              <a:srgbClr val="F3F9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1397575" y="7079996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40">
                  <a:moveTo>
                    <a:pt x="276339" y="167360"/>
                  </a:moveTo>
                  <a:lnTo>
                    <a:pt x="83680" y="167360"/>
                  </a:lnTo>
                  <a:lnTo>
                    <a:pt x="51108" y="160784"/>
                  </a:lnTo>
                  <a:lnTo>
                    <a:pt x="24509" y="142851"/>
                  </a:lnTo>
                  <a:lnTo>
                    <a:pt x="6576" y="116252"/>
                  </a:lnTo>
                  <a:lnTo>
                    <a:pt x="0" y="83680"/>
                  </a:lnTo>
                  <a:lnTo>
                    <a:pt x="6576" y="51108"/>
                  </a:lnTo>
                  <a:lnTo>
                    <a:pt x="24509" y="24509"/>
                  </a:lnTo>
                  <a:lnTo>
                    <a:pt x="51108" y="6576"/>
                  </a:lnTo>
                  <a:lnTo>
                    <a:pt x="83680" y="0"/>
                  </a:lnTo>
                  <a:lnTo>
                    <a:pt x="276339" y="0"/>
                  </a:lnTo>
                  <a:lnTo>
                    <a:pt x="308911" y="6576"/>
                  </a:lnTo>
                  <a:lnTo>
                    <a:pt x="335510" y="24509"/>
                  </a:lnTo>
                  <a:lnTo>
                    <a:pt x="353443" y="51108"/>
                  </a:lnTo>
                  <a:lnTo>
                    <a:pt x="360019" y="83680"/>
                  </a:lnTo>
                  <a:lnTo>
                    <a:pt x="353443" y="116252"/>
                  </a:lnTo>
                  <a:lnTo>
                    <a:pt x="335510" y="142851"/>
                  </a:lnTo>
                  <a:lnTo>
                    <a:pt x="308911" y="160784"/>
                  </a:lnTo>
                  <a:lnTo>
                    <a:pt x="276339" y="167360"/>
                  </a:lnTo>
                  <a:close/>
                </a:path>
              </a:pathLst>
            </a:custGeom>
            <a:ln w="5765">
              <a:solidFill>
                <a:srgbClr val="EEEDE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0" name="object 330"/>
            <p:cNvPicPr/>
            <p:nvPr/>
          </p:nvPicPr>
          <p:blipFill>
            <a:blip r:embed="rId176" cstate="print"/>
            <a:stretch>
              <a:fillRect/>
            </a:stretch>
          </p:blipFill>
          <p:spPr>
            <a:xfrm>
              <a:off x="1345214" y="7027214"/>
              <a:ext cx="438906" cy="246882"/>
            </a:xfrm>
            <a:prstGeom prst="rect">
              <a:avLst/>
            </a:prstGeom>
          </p:spPr>
        </p:pic>
        <p:sp>
          <p:nvSpPr>
            <p:cNvPr id="331" name="object 331"/>
            <p:cNvSpPr/>
            <p:nvPr/>
          </p:nvSpPr>
          <p:spPr>
            <a:xfrm>
              <a:off x="1397570" y="7080002"/>
              <a:ext cx="360045" cy="167640"/>
            </a:xfrm>
            <a:custGeom>
              <a:avLst/>
              <a:gdLst/>
              <a:ahLst/>
              <a:cxnLst/>
              <a:rect l="l" t="t" r="r" b="b"/>
              <a:pathLst>
                <a:path w="360044" h="167640">
                  <a:moveTo>
                    <a:pt x="276339" y="0"/>
                  </a:moveTo>
                  <a:lnTo>
                    <a:pt x="83680" y="0"/>
                  </a:lnTo>
                  <a:lnTo>
                    <a:pt x="51108" y="6576"/>
                  </a:lnTo>
                  <a:lnTo>
                    <a:pt x="24509" y="24509"/>
                  </a:lnTo>
                  <a:lnTo>
                    <a:pt x="6576" y="51108"/>
                  </a:lnTo>
                  <a:lnTo>
                    <a:pt x="0" y="83680"/>
                  </a:lnTo>
                  <a:lnTo>
                    <a:pt x="6576" y="116252"/>
                  </a:lnTo>
                  <a:lnTo>
                    <a:pt x="24509" y="142851"/>
                  </a:lnTo>
                  <a:lnTo>
                    <a:pt x="51108" y="160784"/>
                  </a:lnTo>
                  <a:lnTo>
                    <a:pt x="83680" y="167360"/>
                  </a:lnTo>
                  <a:lnTo>
                    <a:pt x="276339" y="167360"/>
                  </a:lnTo>
                  <a:lnTo>
                    <a:pt x="308911" y="160784"/>
                  </a:lnTo>
                  <a:lnTo>
                    <a:pt x="335510" y="142851"/>
                  </a:lnTo>
                  <a:lnTo>
                    <a:pt x="353443" y="116252"/>
                  </a:lnTo>
                  <a:lnTo>
                    <a:pt x="360019" y="83680"/>
                  </a:lnTo>
                  <a:lnTo>
                    <a:pt x="353443" y="51108"/>
                  </a:lnTo>
                  <a:lnTo>
                    <a:pt x="335510" y="24509"/>
                  </a:lnTo>
                  <a:lnTo>
                    <a:pt x="308911" y="6576"/>
                  </a:lnTo>
                  <a:lnTo>
                    <a:pt x="276339" y="0"/>
                  </a:lnTo>
                  <a:close/>
                </a:path>
              </a:pathLst>
            </a:custGeom>
            <a:solidFill>
              <a:srgbClr val="F2EA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2" name="object 332"/>
            <p:cNvPicPr/>
            <p:nvPr/>
          </p:nvPicPr>
          <p:blipFill>
            <a:blip r:embed="rId168" cstate="print"/>
            <a:stretch>
              <a:fillRect/>
            </a:stretch>
          </p:blipFill>
          <p:spPr>
            <a:xfrm>
              <a:off x="1623692" y="7120791"/>
              <a:ext cx="90284" cy="87655"/>
            </a:xfrm>
            <a:prstGeom prst="rect">
              <a:avLst/>
            </a:prstGeom>
          </p:spPr>
        </p:pic>
      </p:grpSp>
      <p:pic>
        <p:nvPicPr>
          <p:cNvPr id="333" name="object 333"/>
          <p:cNvPicPr/>
          <p:nvPr/>
        </p:nvPicPr>
        <p:blipFill>
          <a:blip r:embed="rId177" cstate="print"/>
          <a:stretch>
            <a:fillRect/>
          </a:stretch>
        </p:blipFill>
        <p:spPr>
          <a:xfrm>
            <a:off x="6298626" y="5455833"/>
            <a:ext cx="1236818" cy="2059618"/>
          </a:xfrm>
          <a:prstGeom prst="rect">
            <a:avLst/>
          </a:prstGeom>
        </p:spPr>
      </p:pic>
      <p:pic>
        <p:nvPicPr>
          <p:cNvPr id="334" name="object 334"/>
          <p:cNvPicPr/>
          <p:nvPr/>
        </p:nvPicPr>
        <p:blipFill>
          <a:blip r:embed="rId178" cstate="print"/>
          <a:stretch>
            <a:fillRect/>
          </a:stretch>
        </p:blipFill>
        <p:spPr>
          <a:xfrm>
            <a:off x="6978353" y="3463657"/>
            <a:ext cx="522923" cy="530084"/>
          </a:xfrm>
          <a:prstGeom prst="rect">
            <a:avLst/>
          </a:prstGeom>
        </p:spPr>
      </p:pic>
      <p:grpSp>
        <p:nvGrpSpPr>
          <p:cNvPr id="335" name="object 335"/>
          <p:cNvGrpSpPr/>
          <p:nvPr/>
        </p:nvGrpSpPr>
        <p:grpSpPr>
          <a:xfrm>
            <a:off x="6677407" y="2437260"/>
            <a:ext cx="644525" cy="732790"/>
            <a:chOff x="6677407" y="2437260"/>
            <a:chExt cx="644525" cy="732790"/>
          </a:xfrm>
        </p:grpSpPr>
        <p:sp>
          <p:nvSpPr>
            <p:cNvPr id="336" name="object 336"/>
            <p:cNvSpPr/>
            <p:nvPr/>
          </p:nvSpPr>
          <p:spPr>
            <a:xfrm>
              <a:off x="6715823" y="2437269"/>
              <a:ext cx="577215" cy="732790"/>
            </a:xfrm>
            <a:custGeom>
              <a:avLst/>
              <a:gdLst/>
              <a:ahLst/>
              <a:cxnLst/>
              <a:rect l="l" t="t" r="r" b="b"/>
              <a:pathLst>
                <a:path w="577215" h="732789">
                  <a:moveTo>
                    <a:pt x="564959" y="454088"/>
                  </a:moveTo>
                  <a:lnTo>
                    <a:pt x="290868" y="596"/>
                  </a:lnTo>
                  <a:lnTo>
                    <a:pt x="289814" y="0"/>
                  </a:lnTo>
                  <a:lnTo>
                    <a:pt x="287540" y="0"/>
                  </a:lnTo>
                  <a:lnTo>
                    <a:pt x="286499" y="584"/>
                  </a:lnTo>
                  <a:lnTo>
                    <a:pt x="0" y="466458"/>
                  </a:lnTo>
                  <a:lnTo>
                    <a:pt x="469" y="468452"/>
                  </a:lnTo>
                  <a:lnTo>
                    <a:pt x="2527" y="469722"/>
                  </a:lnTo>
                  <a:lnTo>
                    <a:pt x="3695" y="469874"/>
                  </a:lnTo>
                  <a:lnTo>
                    <a:pt x="4787" y="469874"/>
                  </a:lnTo>
                  <a:lnTo>
                    <a:pt x="5854" y="469328"/>
                  </a:lnTo>
                  <a:lnTo>
                    <a:pt x="288645" y="9474"/>
                  </a:lnTo>
                  <a:lnTo>
                    <a:pt x="559396" y="457441"/>
                  </a:lnTo>
                  <a:lnTo>
                    <a:pt x="561390" y="457936"/>
                  </a:lnTo>
                  <a:lnTo>
                    <a:pt x="564464" y="456095"/>
                  </a:lnTo>
                  <a:lnTo>
                    <a:pt x="564959" y="454088"/>
                  </a:lnTo>
                  <a:close/>
                </a:path>
                <a:path w="577215" h="732789">
                  <a:moveTo>
                    <a:pt x="576884" y="492086"/>
                  </a:moveTo>
                  <a:lnTo>
                    <a:pt x="575437" y="490639"/>
                  </a:lnTo>
                  <a:lnTo>
                    <a:pt x="570369" y="490639"/>
                  </a:lnTo>
                  <a:lnTo>
                    <a:pt x="570369" y="497128"/>
                  </a:lnTo>
                  <a:lnTo>
                    <a:pt x="564070" y="541083"/>
                  </a:lnTo>
                  <a:lnTo>
                    <a:pt x="547128" y="583234"/>
                  </a:lnTo>
                  <a:lnTo>
                    <a:pt x="520052" y="622642"/>
                  </a:lnTo>
                  <a:lnTo>
                    <a:pt x="483336" y="658342"/>
                  </a:lnTo>
                  <a:lnTo>
                    <a:pt x="441325" y="686816"/>
                  </a:lnTo>
                  <a:lnTo>
                    <a:pt x="395122" y="708101"/>
                  </a:lnTo>
                  <a:lnTo>
                    <a:pt x="346837" y="721436"/>
                  </a:lnTo>
                  <a:lnTo>
                    <a:pt x="298577" y="726059"/>
                  </a:lnTo>
                  <a:lnTo>
                    <a:pt x="281241" y="726059"/>
                  </a:lnTo>
                  <a:lnTo>
                    <a:pt x="238785" y="722464"/>
                  </a:lnTo>
                  <a:lnTo>
                    <a:pt x="196176" y="712050"/>
                  </a:lnTo>
                  <a:lnTo>
                    <a:pt x="154762" y="695413"/>
                  </a:lnTo>
                  <a:lnTo>
                    <a:pt x="115900" y="673125"/>
                  </a:lnTo>
                  <a:lnTo>
                    <a:pt x="80924" y="645756"/>
                  </a:lnTo>
                  <a:lnTo>
                    <a:pt x="51206" y="613892"/>
                  </a:lnTo>
                  <a:lnTo>
                    <a:pt x="28067" y="578116"/>
                  </a:lnTo>
                  <a:lnTo>
                    <a:pt x="12877" y="539000"/>
                  </a:lnTo>
                  <a:lnTo>
                    <a:pt x="6972" y="497128"/>
                  </a:lnTo>
                  <a:lnTo>
                    <a:pt x="570369" y="497128"/>
                  </a:lnTo>
                  <a:lnTo>
                    <a:pt x="570369" y="490639"/>
                  </a:lnTo>
                  <a:lnTo>
                    <a:pt x="1905" y="490639"/>
                  </a:lnTo>
                  <a:lnTo>
                    <a:pt x="457" y="492086"/>
                  </a:lnTo>
                  <a:lnTo>
                    <a:pt x="457" y="493890"/>
                  </a:lnTo>
                  <a:lnTo>
                    <a:pt x="6261" y="539000"/>
                  </a:lnTo>
                  <a:lnTo>
                    <a:pt x="23393" y="583234"/>
                  </a:lnTo>
                  <a:lnTo>
                    <a:pt x="52374" y="625957"/>
                  </a:lnTo>
                  <a:lnTo>
                    <a:pt x="91173" y="663397"/>
                  </a:lnTo>
                  <a:lnTo>
                    <a:pt x="134531" y="692467"/>
                  </a:lnTo>
                  <a:lnTo>
                    <a:pt x="182118" y="714197"/>
                  </a:lnTo>
                  <a:lnTo>
                    <a:pt x="232067" y="727913"/>
                  </a:lnTo>
                  <a:lnTo>
                    <a:pt x="232689" y="727913"/>
                  </a:lnTo>
                  <a:lnTo>
                    <a:pt x="281241" y="732536"/>
                  </a:lnTo>
                  <a:lnTo>
                    <a:pt x="298577" y="732536"/>
                  </a:lnTo>
                  <a:lnTo>
                    <a:pt x="348221" y="727913"/>
                  </a:lnTo>
                  <a:lnTo>
                    <a:pt x="354977" y="726059"/>
                  </a:lnTo>
                  <a:lnTo>
                    <a:pt x="397344" y="714438"/>
                  </a:lnTo>
                  <a:lnTo>
                    <a:pt x="444296" y="692734"/>
                  </a:lnTo>
                  <a:lnTo>
                    <a:pt x="487413" y="663397"/>
                  </a:lnTo>
                  <a:lnTo>
                    <a:pt x="525741" y="625957"/>
                  </a:lnTo>
                  <a:lnTo>
                    <a:pt x="553796" y="584542"/>
                  </a:lnTo>
                  <a:lnTo>
                    <a:pt x="571017" y="540181"/>
                  </a:lnTo>
                  <a:lnTo>
                    <a:pt x="576478" y="497128"/>
                  </a:lnTo>
                  <a:lnTo>
                    <a:pt x="576884" y="493890"/>
                  </a:lnTo>
                  <a:lnTo>
                    <a:pt x="576884" y="492086"/>
                  </a:lnTo>
                  <a:close/>
                </a:path>
              </a:pathLst>
            </a:custGeom>
            <a:solidFill>
              <a:srgbClr val="3B4B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6677407" y="2884067"/>
              <a:ext cx="644525" cy="62230"/>
            </a:xfrm>
            <a:custGeom>
              <a:avLst/>
              <a:gdLst/>
              <a:ahLst/>
              <a:cxnLst/>
              <a:rect l="l" t="t" r="r" b="b"/>
              <a:pathLst>
                <a:path w="644525" h="62230">
                  <a:moveTo>
                    <a:pt x="636346" y="0"/>
                  </a:moveTo>
                  <a:lnTo>
                    <a:pt x="7937" y="0"/>
                  </a:lnTo>
                  <a:lnTo>
                    <a:pt x="0" y="7937"/>
                  </a:lnTo>
                  <a:lnTo>
                    <a:pt x="0" y="54013"/>
                  </a:lnTo>
                  <a:lnTo>
                    <a:pt x="7937" y="61950"/>
                  </a:lnTo>
                  <a:lnTo>
                    <a:pt x="626567" y="61950"/>
                  </a:lnTo>
                  <a:lnTo>
                    <a:pt x="636346" y="61950"/>
                  </a:lnTo>
                  <a:lnTo>
                    <a:pt x="644283" y="54013"/>
                  </a:lnTo>
                  <a:lnTo>
                    <a:pt x="644283" y="7937"/>
                  </a:lnTo>
                  <a:lnTo>
                    <a:pt x="6363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8" name="object 338"/>
          <p:cNvGrpSpPr/>
          <p:nvPr/>
        </p:nvGrpSpPr>
        <p:grpSpPr>
          <a:xfrm>
            <a:off x="6164850" y="2255217"/>
            <a:ext cx="1591945" cy="2587625"/>
            <a:chOff x="6164850" y="2255217"/>
            <a:chExt cx="1591945" cy="2587625"/>
          </a:xfrm>
        </p:grpSpPr>
        <p:sp>
          <p:nvSpPr>
            <p:cNvPr id="339" name="object 339"/>
            <p:cNvSpPr/>
            <p:nvPr/>
          </p:nvSpPr>
          <p:spPr>
            <a:xfrm>
              <a:off x="7568202" y="2327677"/>
              <a:ext cx="100965" cy="2155825"/>
            </a:xfrm>
            <a:custGeom>
              <a:avLst/>
              <a:gdLst/>
              <a:ahLst/>
              <a:cxnLst/>
              <a:rect l="l" t="t" r="r" b="b"/>
              <a:pathLst>
                <a:path w="100965" h="2155825">
                  <a:moveTo>
                    <a:pt x="31457" y="0"/>
                  </a:moveTo>
                  <a:lnTo>
                    <a:pt x="29679" y="0"/>
                  </a:lnTo>
                  <a:lnTo>
                    <a:pt x="28232" y="1422"/>
                  </a:lnTo>
                  <a:lnTo>
                    <a:pt x="53" y="2149182"/>
                  </a:lnTo>
                  <a:lnTo>
                    <a:pt x="0" y="2153246"/>
                  </a:lnTo>
                  <a:lnTo>
                    <a:pt x="330" y="2154085"/>
                  </a:lnTo>
                  <a:lnTo>
                    <a:pt x="1549" y="2155316"/>
                  </a:lnTo>
                  <a:lnTo>
                    <a:pt x="2387" y="2155672"/>
                  </a:lnTo>
                  <a:lnTo>
                    <a:pt x="98005" y="2155672"/>
                  </a:lnTo>
                  <a:lnTo>
                    <a:pt x="98844" y="2155316"/>
                  </a:lnTo>
                  <a:lnTo>
                    <a:pt x="100063" y="2154085"/>
                  </a:lnTo>
                  <a:lnTo>
                    <a:pt x="100393" y="2153246"/>
                  </a:lnTo>
                  <a:lnTo>
                    <a:pt x="100334" y="2149182"/>
                  </a:lnTo>
                  <a:lnTo>
                    <a:pt x="6540" y="2149182"/>
                  </a:lnTo>
                  <a:lnTo>
                    <a:pt x="34428" y="24147"/>
                  </a:lnTo>
                  <a:lnTo>
                    <a:pt x="34540" y="15628"/>
                  </a:lnTo>
                  <a:lnTo>
                    <a:pt x="34658" y="6629"/>
                  </a:lnTo>
                  <a:lnTo>
                    <a:pt x="52583" y="6629"/>
                  </a:lnTo>
                  <a:lnTo>
                    <a:pt x="46125" y="2696"/>
                  </a:lnTo>
                  <a:lnTo>
                    <a:pt x="31457" y="0"/>
                  </a:lnTo>
                  <a:close/>
                </a:path>
                <a:path w="100965" h="2155825">
                  <a:moveTo>
                    <a:pt x="52583" y="6629"/>
                  </a:moveTo>
                  <a:lnTo>
                    <a:pt x="34658" y="6629"/>
                  </a:lnTo>
                  <a:lnTo>
                    <a:pt x="45714" y="9541"/>
                  </a:lnTo>
                  <a:lnTo>
                    <a:pt x="54700" y="15628"/>
                  </a:lnTo>
                  <a:lnTo>
                    <a:pt x="60774" y="24147"/>
                  </a:lnTo>
                  <a:lnTo>
                    <a:pt x="63093" y="34353"/>
                  </a:lnTo>
                  <a:lnTo>
                    <a:pt x="93852" y="2149182"/>
                  </a:lnTo>
                  <a:lnTo>
                    <a:pt x="100334" y="2149182"/>
                  </a:lnTo>
                  <a:lnTo>
                    <a:pt x="69584" y="34353"/>
                  </a:lnTo>
                  <a:lnTo>
                    <a:pt x="66424" y="20938"/>
                  </a:lnTo>
                  <a:lnTo>
                    <a:pt x="58192" y="10045"/>
                  </a:lnTo>
                  <a:lnTo>
                    <a:pt x="52583" y="6629"/>
                  </a:lnTo>
                  <a:close/>
                </a:path>
              </a:pathLst>
            </a:custGeom>
            <a:solidFill>
              <a:srgbClr val="3B4B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6988336" y="2422288"/>
              <a:ext cx="768350" cy="316865"/>
            </a:xfrm>
            <a:custGeom>
              <a:avLst/>
              <a:gdLst/>
              <a:ahLst/>
              <a:cxnLst/>
              <a:rect l="l" t="t" r="r" b="b"/>
              <a:pathLst>
                <a:path w="768350" h="316864">
                  <a:moveTo>
                    <a:pt x="13601" y="0"/>
                  </a:moveTo>
                  <a:lnTo>
                    <a:pt x="0" y="37452"/>
                  </a:lnTo>
                  <a:lnTo>
                    <a:pt x="768264" y="316608"/>
                  </a:lnTo>
                  <a:lnTo>
                    <a:pt x="768264" y="274218"/>
                  </a:lnTo>
                  <a:lnTo>
                    <a:pt x="1360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6984997" y="2418646"/>
              <a:ext cx="772160" cy="323850"/>
            </a:xfrm>
            <a:custGeom>
              <a:avLst/>
              <a:gdLst/>
              <a:ahLst/>
              <a:cxnLst/>
              <a:rect l="l" t="t" r="r" b="b"/>
              <a:pathLst>
                <a:path w="772159" h="323850">
                  <a:moveTo>
                    <a:pt x="16383" y="0"/>
                  </a:moveTo>
                  <a:lnTo>
                    <a:pt x="14503" y="863"/>
                  </a:lnTo>
                  <a:lnTo>
                    <a:pt x="0" y="40792"/>
                  </a:lnTo>
                  <a:lnTo>
                    <a:pt x="38" y="41694"/>
                  </a:lnTo>
                  <a:lnTo>
                    <a:pt x="762" y="43243"/>
                  </a:lnTo>
                  <a:lnTo>
                    <a:pt x="1422" y="43853"/>
                  </a:lnTo>
                  <a:lnTo>
                    <a:pt x="771603" y="323702"/>
                  </a:lnTo>
                  <a:lnTo>
                    <a:pt x="771603" y="316801"/>
                  </a:lnTo>
                  <a:lnTo>
                    <a:pt x="7493" y="39154"/>
                  </a:lnTo>
                  <a:lnTo>
                    <a:pt x="18884" y="7810"/>
                  </a:lnTo>
                  <a:lnTo>
                    <a:pt x="37878" y="7810"/>
                  </a:lnTo>
                  <a:lnTo>
                    <a:pt x="16383" y="0"/>
                  </a:lnTo>
                  <a:close/>
                </a:path>
                <a:path w="772159" h="323850">
                  <a:moveTo>
                    <a:pt x="37878" y="7810"/>
                  </a:moveTo>
                  <a:lnTo>
                    <a:pt x="18884" y="7810"/>
                  </a:lnTo>
                  <a:lnTo>
                    <a:pt x="771603" y="281321"/>
                  </a:lnTo>
                  <a:lnTo>
                    <a:pt x="771603" y="274413"/>
                  </a:lnTo>
                  <a:lnTo>
                    <a:pt x="37878" y="7810"/>
                  </a:lnTo>
                  <a:close/>
                </a:path>
              </a:pathLst>
            </a:custGeom>
            <a:solidFill>
              <a:srgbClr val="3B4B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2" name="object 342"/>
            <p:cNvPicPr/>
            <p:nvPr/>
          </p:nvPicPr>
          <p:blipFill>
            <a:blip r:embed="rId179" cstate="print"/>
            <a:stretch>
              <a:fillRect/>
            </a:stretch>
          </p:blipFill>
          <p:spPr>
            <a:xfrm>
              <a:off x="6953572" y="2402828"/>
              <a:ext cx="90982" cy="90982"/>
            </a:xfrm>
            <a:prstGeom prst="rect">
              <a:avLst/>
            </a:prstGeom>
          </p:spPr>
        </p:pic>
        <p:pic>
          <p:nvPicPr>
            <p:cNvPr id="343" name="object 343"/>
            <p:cNvPicPr/>
            <p:nvPr/>
          </p:nvPicPr>
          <p:blipFill>
            <a:blip r:embed="rId180" cstate="print"/>
            <a:stretch>
              <a:fillRect/>
            </a:stretch>
          </p:blipFill>
          <p:spPr>
            <a:xfrm>
              <a:off x="7530812" y="2580529"/>
              <a:ext cx="172123" cy="172135"/>
            </a:xfrm>
            <a:prstGeom prst="rect">
              <a:avLst/>
            </a:prstGeom>
          </p:spPr>
        </p:pic>
        <p:pic>
          <p:nvPicPr>
            <p:cNvPr id="344" name="object 344"/>
            <p:cNvPicPr/>
            <p:nvPr/>
          </p:nvPicPr>
          <p:blipFill>
            <a:blip r:embed="rId181" cstate="print"/>
            <a:stretch>
              <a:fillRect/>
            </a:stretch>
          </p:blipFill>
          <p:spPr>
            <a:xfrm>
              <a:off x="6164850" y="2877019"/>
              <a:ext cx="1591750" cy="1965826"/>
            </a:xfrm>
            <a:prstGeom prst="rect">
              <a:avLst/>
            </a:prstGeom>
          </p:spPr>
        </p:pic>
        <p:sp>
          <p:nvSpPr>
            <p:cNvPr id="345" name="object 345"/>
            <p:cNvSpPr/>
            <p:nvPr/>
          </p:nvSpPr>
          <p:spPr>
            <a:xfrm>
              <a:off x="6524271" y="2255217"/>
              <a:ext cx="923925" cy="539115"/>
            </a:xfrm>
            <a:custGeom>
              <a:avLst/>
              <a:gdLst/>
              <a:ahLst/>
              <a:cxnLst/>
              <a:rect l="l" t="t" r="r" b="b"/>
              <a:pathLst>
                <a:path w="923925" h="539114">
                  <a:moveTo>
                    <a:pt x="746409" y="0"/>
                  </a:moveTo>
                  <a:lnTo>
                    <a:pt x="724469" y="0"/>
                  </a:lnTo>
                  <a:lnTo>
                    <a:pt x="723137" y="1331"/>
                  </a:lnTo>
                  <a:lnTo>
                    <a:pt x="723137" y="4913"/>
                  </a:lnTo>
                  <a:lnTo>
                    <a:pt x="724700" y="6489"/>
                  </a:lnTo>
                  <a:lnTo>
                    <a:pt x="746332" y="6489"/>
                  </a:lnTo>
                  <a:lnTo>
                    <a:pt x="765289" y="6843"/>
                  </a:lnTo>
                  <a:lnTo>
                    <a:pt x="767041" y="6843"/>
                  </a:lnTo>
                  <a:lnTo>
                    <a:pt x="768489" y="5446"/>
                  </a:lnTo>
                  <a:lnTo>
                    <a:pt x="768578" y="1890"/>
                  </a:lnTo>
                  <a:lnTo>
                    <a:pt x="767156" y="404"/>
                  </a:lnTo>
                  <a:lnTo>
                    <a:pt x="767690" y="404"/>
                  </a:lnTo>
                  <a:lnTo>
                    <a:pt x="746409" y="0"/>
                  </a:lnTo>
                  <a:close/>
                </a:path>
                <a:path w="923925" h="539114">
                  <a:moveTo>
                    <a:pt x="689139" y="493"/>
                  </a:moveTo>
                  <a:lnTo>
                    <a:pt x="685811" y="493"/>
                  </a:lnTo>
                  <a:lnTo>
                    <a:pt x="667767" y="1147"/>
                  </a:lnTo>
                  <a:lnTo>
                    <a:pt x="646620" y="2220"/>
                  </a:lnTo>
                  <a:lnTo>
                    <a:pt x="645248" y="3757"/>
                  </a:lnTo>
                  <a:lnTo>
                    <a:pt x="645340" y="5383"/>
                  </a:lnTo>
                  <a:lnTo>
                    <a:pt x="645451" y="7275"/>
                  </a:lnTo>
                  <a:lnTo>
                    <a:pt x="646887" y="8609"/>
                  </a:lnTo>
                  <a:lnTo>
                    <a:pt x="648544" y="8609"/>
                  </a:lnTo>
                  <a:lnTo>
                    <a:pt x="668046" y="7626"/>
                  </a:lnTo>
                  <a:lnTo>
                    <a:pt x="676993" y="7275"/>
                  </a:lnTo>
                  <a:lnTo>
                    <a:pt x="676795" y="7275"/>
                  </a:lnTo>
                  <a:lnTo>
                    <a:pt x="689343" y="6881"/>
                  </a:lnTo>
                  <a:lnTo>
                    <a:pt x="690752" y="5383"/>
                  </a:lnTo>
                  <a:lnTo>
                    <a:pt x="690651" y="1801"/>
                  </a:lnTo>
                  <a:lnTo>
                    <a:pt x="689139" y="493"/>
                  </a:lnTo>
                  <a:close/>
                </a:path>
                <a:path w="923925" h="539114">
                  <a:moveTo>
                    <a:pt x="804341" y="1814"/>
                  </a:moveTo>
                  <a:lnTo>
                    <a:pt x="802439" y="1814"/>
                  </a:lnTo>
                  <a:lnTo>
                    <a:pt x="801026" y="3109"/>
                  </a:lnTo>
                  <a:lnTo>
                    <a:pt x="800965" y="4341"/>
                  </a:lnTo>
                  <a:lnTo>
                    <a:pt x="800849" y="6691"/>
                  </a:lnTo>
                  <a:lnTo>
                    <a:pt x="802300" y="8304"/>
                  </a:lnTo>
                  <a:lnTo>
                    <a:pt x="804011" y="8304"/>
                  </a:lnTo>
                  <a:lnTo>
                    <a:pt x="813623" y="8811"/>
                  </a:lnTo>
                  <a:lnTo>
                    <a:pt x="843013" y="10691"/>
                  </a:lnTo>
                  <a:lnTo>
                    <a:pt x="844702" y="10691"/>
                  </a:lnTo>
                  <a:lnTo>
                    <a:pt x="846124" y="9396"/>
                  </a:lnTo>
                  <a:lnTo>
                    <a:pt x="846251" y="7681"/>
                  </a:lnTo>
                  <a:lnTo>
                    <a:pt x="846378" y="5891"/>
                  </a:lnTo>
                  <a:lnTo>
                    <a:pt x="845032" y="4341"/>
                  </a:lnTo>
                  <a:lnTo>
                    <a:pt x="813984" y="2328"/>
                  </a:lnTo>
                  <a:lnTo>
                    <a:pt x="804341" y="1814"/>
                  </a:lnTo>
                  <a:close/>
                </a:path>
                <a:path w="923925" h="539114">
                  <a:moveTo>
                    <a:pt x="611314" y="4811"/>
                  </a:moveTo>
                  <a:lnTo>
                    <a:pt x="589960" y="6873"/>
                  </a:lnTo>
                  <a:lnTo>
                    <a:pt x="568921" y="9282"/>
                  </a:lnTo>
                  <a:lnTo>
                    <a:pt x="567664" y="10907"/>
                  </a:lnTo>
                  <a:lnTo>
                    <a:pt x="567841" y="12347"/>
                  </a:lnTo>
                  <a:lnTo>
                    <a:pt x="567961" y="13330"/>
                  </a:lnTo>
                  <a:lnTo>
                    <a:pt x="568153" y="14384"/>
                  </a:lnTo>
                  <a:lnTo>
                    <a:pt x="569480" y="15530"/>
                  </a:lnTo>
                  <a:lnTo>
                    <a:pt x="571271" y="15530"/>
                  </a:lnTo>
                  <a:lnTo>
                    <a:pt x="590640" y="13330"/>
                  </a:lnTo>
                  <a:lnTo>
                    <a:pt x="611860" y="11276"/>
                  </a:lnTo>
                  <a:lnTo>
                    <a:pt x="613181" y="9701"/>
                  </a:lnTo>
                  <a:lnTo>
                    <a:pt x="613143" y="9282"/>
                  </a:lnTo>
                  <a:lnTo>
                    <a:pt x="613024" y="7936"/>
                  </a:lnTo>
                  <a:lnTo>
                    <a:pt x="612929" y="6873"/>
                  </a:lnTo>
                  <a:lnTo>
                    <a:pt x="612863" y="6132"/>
                  </a:lnTo>
                  <a:lnTo>
                    <a:pt x="611314" y="4811"/>
                  </a:lnTo>
                  <a:close/>
                </a:path>
                <a:path w="923925" h="539114">
                  <a:moveTo>
                    <a:pt x="880325" y="7275"/>
                  </a:moveTo>
                  <a:lnTo>
                    <a:pt x="878738" y="8634"/>
                  </a:lnTo>
                  <a:lnTo>
                    <a:pt x="878661" y="9434"/>
                  </a:lnTo>
                  <a:lnTo>
                    <a:pt x="878559" y="10491"/>
                  </a:lnTo>
                  <a:lnTo>
                    <a:pt x="878433" y="11809"/>
                  </a:lnTo>
                  <a:lnTo>
                    <a:pt x="878395" y="12203"/>
                  </a:lnTo>
                  <a:lnTo>
                    <a:pt x="879703" y="13777"/>
                  </a:lnTo>
                  <a:lnTo>
                    <a:pt x="891048" y="14885"/>
                  </a:lnTo>
                  <a:lnTo>
                    <a:pt x="920366" y="18070"/>
                  </a:lnTo>
                  <a:lnTo>
                    <a:pt x="922121" y="18070"/>
                  </a:lnTo>
                  <a:lnTo>
                    <a:pt x="923430" y="16938"/>
                  </a:lnTo>
                  <a:lnTo>
                    <a:pt x="923642" y="15884"/>
                  </a:lnTo>
                  <a:lnTo>
                    <a:pt x="923884" y="13777"/>
                  </a:lnTo>
                  <a:lnTo>
                    <a:pt x="923924" y="13422"/>
                  </a:lnTo>
                  <a:lnTo>
                    <a:pt x="922654" y="11809"/>
                  </a:lnTo>
                  <a:lnTo>
                    <a:pt x="891696" y="8434"/>
                  </a:lnTo>
                  <a:lnTo>
                    <a:pt x="882103" y="7491"/>
                  </a:lnTo>
                  <a:lnTo>
                    <a:pt x="880325" y="7275"/>
                  </a:lnTo>
                  <a:close/>
                </a:path>
                <a:path w="923925" h="539114">
                  <a:moveTo>
                    <a:pt x="533831" y="14171"/>
                  </a:moveTo>
                  <a:lnTo>
                    <a:pt x="532066" y="14489"/>
                  </a:lnTo>
                  <a:lnTo>
                    <a:pt x="522362" y="16069"/>
                  </a:lnTo>
                  <a:lnTo>
                    <a:pt x="503118" y="19486"/>
                  </a:lnTo>
                  <a:lnTo>
                    <a:pt x="491883" y="21651"/>
                  </a:lnTo>
                  <a:lnTo>
                    <a:pt x="490740" y="23353"/>
                  </a:lnTo>
                  <a:lnTo>
                    <a:pt x="491388" y="26655"/>
                  </a:lnTo>
                  <a:lnTo>
                    <a:pt x="492747" y="27735"/>
                  </a:lnTo>
                  <a:lnTo>
                    <a:pt x="494563" y="27735"/>
                  </a:lnTo>
                  <a:lnTo>
                    <a:pt x="504312" y="25860"/>
                  </a:lnTo>
                  <a:lnTo>
                    <a:pt x="523441" y="22465"/>
                  </a:lnTo>
                  <a:lnTo>
                    <a:pt x="534847" y="20610"/>
                  </a:lnTo>
                  <a:lnTo>
                    <a:pt x="536054" y="18946"/>
                  </a:lnTo>
                  <a:lnTo>
                    <a:pt x="535598" y="16069"/>
                  </a:lnTo>
                  <a:lnTo>
                    <a:pt x="535495" y="15416"/>
                  </a:lnTo>
                  <a:lnTo>
                    <a:pt x="533831" y="14171"/>
                  </a:lnTo>
                  <a:close/>
                </a:path>
                <a:path w="923925" h="539114">
                  <a:moveTo>
                    <a:pt x="457250" y="29208"/>
                  </a:moveTo>
                  <a:lnTo>
                    <a:pt x="416013" y="39990"/>
                  </a:lnTo>
                  <a:lnTo>
                    <a:pt x="415010" y="41781"/>
                  </a:lnTo>
                  <a:lnTo>
                    <a:pt x="415912" y="44931"/>
                  </a:lnTo>
                  <a:lnTo>
                    <a:pt x="417207" y="45858"/>
                  </a:lnTo>
                  <a:lnTo>
                    <a:pt x="419050" y="45858"/>
                  </a:lnTo>
                  <a:lnTo>
                    <a:pt x="428737" y="43156"/>
                  </a:lnTo>
                  <a:lnTo>
                    <a:pt x="438086" y="40657"/>
                  </a:lnTo>
                  <a:lnTo>
                    <a:pt x="447520" y="38244"/>
                  </a:lnTo>
                  <a:lnTo>
                    <a:pt x="458749" y="35507"/>
                  </a:lnTo>
                  <a:lnTo>
                    <a:pt x="459828" y="33755"/>
                  </a:lnTo>
                  <a:lnTo>
                    <a:pt x="458990" y="30275"/>
                  </a:lnTo>
                  <a:lnTo>
                    <a:pt x="457250" y="29208"/>
                  </a:lnTo>
                  <a:close/>
                </a:path>
                <a:path w="923925" h="539114">
                  <a:moveTo>
                    <a:pt x="382130" y="50480"/>
                  </a:moveTo>
                  <a:lnTo>
                    <a:pt x="343712" y="64362"/>
                  </a:lnTo>
                  <a:lnTo>
                    <a:pt x="341249" y="66968"/>
                  </a:lnTo>
                  <a:lnTo>
                    <a:pt x="342379" y="69848"/>
                  </a:lnTo>
                  <a:lnTo>
                    <a:pt x="343598" y="70623"/>
                  </a:lnTo>
                  <a:lnTo>
                    <a:pt x="345528" y="70623"/>
                  </a:lnTo>
                  <a:lnTo>
                    <a:pt x="355039" y="66968"/>
                  </a:lnTo>
                  <a:lnTo>
                    <a:pt x="364119" y="63612"/>
                  </a:lnTo>
                  <a:lnTo>
                    <a:pt x="373283" y="60352"/>
                  </a:lnTo>
                  <a:lnTo>
                    <a:pt x="384187" y="56627"/>
                  </a:lnTo>
                  <a:lnTo>
                    <a:pt x="385114" y="54798"/>
                  </a:lnTo>
                  <a:lnTo>
                    <a:pt x="383971" y="51395"/>
                  </a:lnTo>
                  <a:lnTo>
                    <a:pt x="382130" y="50480"/>
                  </a:lnTo>
                  <a:close/>
                </a:path>
                <a:path w="923925" h="539114">
                  <a:moveTo>
                    <a:pt x="309346" y="78789"/>
                  </a:moveTo>
                  <a:lnTo>
                    <a:pt x="272592" y="96645"/>
                  </a:lnTo>
                  <a:lnTo>
                    <a:pt x="270382" y="99439"/>
                  </a:lnTo>
                  <a:lnTo>
                    <a:pt x="271792" y="102131"/>
                  </a:lnTo>
                  <a:lnTo>
                    <a:pt x="272922" y="102766"/>
                  </a:lnTo>
                  <a:lnTo>
                    <a:pt x="274897" y="102766"/>
                  </a:lnTo>
                  <a:lnTo>
                    <a:pt x="284109" y="98024"/>
                  </a:lnTo>
                  <a:lnTo>
                    <a:pt x="292771" y="93730"/>
                  </a:lnTo>
                  <a:lnTo>
                    <a:pt x="301544" y="89532"/>
                  </a:lnTo>
                  <a:lnTo>
                    <a:pt x="312026" y="84707"/>
                  </a:lnTo>
                  <a:lnTo>
                    <a:pt x="312750" y="82777"/>
                  </a:lnTo>
                  <a:lnTo>
                    <a:pt x="311264" y="79513"/>
                  </a:lnTo>
                  <a:lnTo>
                    <a:pt x="309346" y="78789"/>
                  </a:lnTo>
                  <a:close/>
                </a:path>
                <a:path w="923925" h="539114">
                  <a:moveTo>
                    <a:pt x="240042" y="114857"/>
                  </a:moveTo>
                  <a:lnTo>
                    <a:pt x="204203" y="138034"/>
                  </a:lnTo>
                  <a:lnTo>
                    <a:pt x="203834" y="140054"/>
                  </a:lnTo>
                  <a:lnTo>
                    <a:pt x="205485" y="142441"/>
                  </a:lnTo>
                  <a:lnTo>
                    <a:pt x="206501" y="142924"/>
                  </a:lnTo>
                  <a:lnTo>
                    <a:pt x="208165" y="142924"/>
                  </a:lnTo>
                  <a:lnTo>
                    <a:pt x="208800" y="142733"/>
                  </a:lnTo>
                  <a:lnTo>
                    <a:pt x="217282" y="136952"/>
                  </a:lnTo>
                  <a:lnTo>
                    <a:pt x="225353" y="131643"/>
                  </a:lnTo>
                  <a:lnTo>
                    <a:pt x="233555" y="126434"/>
                  </a:lnTo>
                  <a:lnTo>
                    <a:pt x="243382" y="120419"/>
                  </a:lnTo>
                  <a:lnTo>
                    <a:pt x="243877" y="118425"/>
                  </a:lnTo>
                  <a:lnTo>
                    <a:pt x="242036" y="115352"/>
                  </a:lnTo>
                  <a:lnTo>
                    <a:pt x="240042" y="114857"/>
                  </a:lnTo>
                  <a:close/>
                </a:path>
                <a:path w="923925" h="539114">
                  <a:moveTo>
                    <a:pt x="175704" y="159269"/>
                  </a:moveTo>
                  <a:lnTo>
                    <a:pt x="144678" y="185939"/>
                  </a:lnTo>
                  <a:lnTo>
                    <a:pt x="143293" y="189203"/>
                  </a:lnTo>
                  <a:lnTo>
                    <a:pt x="145302" y="191273"/>
                  </a:lnTo>
                  <a:lnTo>
                    <a:pt x="146011" y="191565"/>
                  </a:lnTo>
                  <a:lnTo>
                    <a:pt x="147675" y="191565"/>
                  </a:lnTo>
                  <a:lnTo>
                    <a:pt x="148475" y="191273"/>
                  </a:lnTo>
                  <a:lnTo>
                    <a:pt x="156170" y="184243"/>
                  </a:lnTo>
                  <a:lnTo>
                    <a:pt x="163425" y="177876"/>
                  </a:lnTo>
                  <a:lnTo>
                    <a:pt x="170834" y="171606"/>
                  </a:lnTo>
                  <a:lnTo>
                    <a:pt x="178371" y="165454"/>
                  </a:lnTo>
                  <a:lnTo>
                    <a:pt x="179768" y="164336"/>
                  </a:lnTo>
                  <a:lnTo>
                    <a:pt x="179996" y="162291"/>
                  </a:lnTo>
                  <a:lnTo>
                    <a:pt x="177749" y="159497"/>
                  </a:lnTo>
                  <a:lnTo>
                    <a:pt x="175704" y="159269"/>
                  </a:lnTo>
                  <a:close/>
                </a:path>
                <a:path w="923925" h="539114">
                  <a:moveTo>
                    <a:pt x="120377" y="212329"/>
                  </a:moveTo>
                  <a:lnTo>
                    <a:pt x="118249" y="212329"/>
                  </a:lnTo>
                  <a:lnTo>
                    <a:pt x="117030" y="213650"/>
                  </a:lnTo>
                  <a:lnTo>
                    <a:pt x="110426" y="220956"/>
                  </a:lnTo>
                  <a:lnTo>
                    <a:pt x="103982" y="228379"/>
                  </a:lnTo>
                  <a:lnTo>
                    <a:pt x="97722" y="235892"/>
                  </a:lnTo>
                  <a:lnTo>
                    <a:pt x="90563" y="244867"/>
                  </a:lnTo>
                  <a:lnTo>
                    <a:pt x="90817" y="246911"/>
                  </a:lnTo>
                  <a:lnTo>
                    <a:pt x="92811" y="248486"/>
                  </a:lnTo>
                  <a:lnTo>
                    <a:pt x="93522" y="248702"/>
                  </a:lnTo>
                  <a:lnTo>
                    <a:pt x="95186" y="248702"/>
                  </a:lnTo>
                  <a:lnTo>
                    <a:pt x="96138" y="248283"/>
                  </a:lnTo>
                  <a:lnTo>
                    <a:pt x="96773" y="247457"/>
                  </a:lnTo>
                  <a:lnTo>
                    <a:pt x="102749" y="239984"/>
                  </a:lnTo>
                  <a:lnTo>
                    <a:pt x="108927" y="232575"/>
                  </a:lnTo>
                  <a:lnTo>
                    <a:pt x="115286" y="225253"/>
                  </a:lnTo>
                  <a:lnTo>
                    <a:pt x="123012" y="216723"/>
                  </a:lnTo>
                  <a:lnTo>
                    <a:pt x="122935" y="214679"/>
                  </a:lnTo>
                  <a:lnTo>
                    <a:pt x="120377" y="212329"/>
                  </a:lnTo>
                  <a:close/>
                </a:path>
                <a:path w="923925" h="539114">
                  <a:moveTo>
                    <a:pt x="71843" y="273365"/>
                  </a:moveTo>
                  <a:lnTo>
                    <a:pt x="48907" y="309002"/>
                  </a:lnTo>
                  <a:lnTo>
                    <a:pt x="48056" y="310589"/>
                  </a:lnTo>
                  <a:lnTo>
                    <a:pt x="48653" y="312545"/>
                  </a:lnTo>
                  <a:lnTo>
                    <a:pt x="50961" y="313777"/>
                  </a:lnTo>
                  <a:lnTo>
                    <a:pt x="52920" y="313777"/>
                  </a:lnTo>
                  <a:lnTo>
                    <a:pt x="54038" y="313155"/>
                  </a:lnTo>
                  <a:lnTo>
                    <a:pt x="59232" y="303649"/>
                  </a:lnTo>
                  <a:lnTo>
                    <a:pt x="64058" y="295289"/>
                  </a:lnTo>
                  <a:lnTo>
                    <a:pt x="69085" y="287009"/>
                  </a:lnTo>
                  <a:lnTo>
                    <a:pt x="74294" y="278839"/>
                  </a:lnTo>
                  <a:lnTo>
                    <a:pt x="75272" y="277341"/>
                  </a:lnTo>
                  <a:lnTo>
                    <a:pt x="74853" y="275334"/>
                  </a:lnTo>
                  <a:lnTo>
                    <a:pt x="71843" y="273365"/>
                  </a:lnTo>
                  <a:close/>
                </a:path>
                <a:path w="923925" h="539114">
                  <a:moveTo>
                    <a:pt x="34658" y="341971"/>
                  </a:moveTo>
                  <a:lnTo>
                    <a:pt x="18567" y="381176"/>
                  </a:lnTo>
                  <a:lnTo>
                    <a:pt x="18033" y="382890"/>
                  </a:lnTo>
                  <a:lnTo>
                    <a:pt x="18879" y="384503"/>
                  </a:lnTo>
                  <a:lnTo>
                    <a:pt x="18986" y="384706"/>
                  </a:lnTo>
                  <a:lnTo>
                    <a:pt x="21180" y="385392"/>
                  </a:lnTo>
                  <a:lnTo>
                    <a:pt x="23050" y="385392"/>
                  </a:lnTo>
                  <a:lnTo>
                    <a:pt x="24320" y="384503"/>
                  </a:lnTo>
                  <a:lnTo>
                    <a:pt x="27749" y="373988"/>
                  </a:lnTo>
                  <a:lnTo>
                    <a:pt x="30962" y="364885"/>
                  </a:lnTo>
                  <a:lnTo>
                    <a:pt x="34394" y="355844"/>
                  </a:lnTo>
                  <a:lnTo>
                    <a:pt x="38036" y="346898"/>
                  </a:lnTo>
                  <a:lnTo>
                    <a:pt x="38734" y="345247"/>
                  </a:lnTo>
                  <a:lnTo>
                    <a:pt x="37960" y="343342"/>
                  </a:lnTo>
                  <a:lnTo>
                    <a:pt x="34658" y="341971"/>
                  </a:lnTo>
                  <a:close/>
                </a:path>
                <a:path w="923925" h="539114">
                  <a:moveTo>
                    <a:pt x="10718" y="416228"/>
                  </a:moveTo>
                  <a:lnTo>
                    <a:pt x="2400" y="457795"/>
                  </a:lnTo>
                  <a:lnTo>
                    <a:pt x="2209" y="459586"/>
                  </a:lnTo>
                  <a:lnTo>
                    <a:pt x="3492" y="461186"/>
                  </a:lnTo>
                  <a:lnTo>
                    <a:pt x="5638" y="461402"/>
                  </a:lnTo>
                  <a:lnTo>
                    <a:pt x="7264" y="461402"/>
                  </a:lnTo>
                  <a:lnTo>
                    <a:pt x="8661" y="460170"/>
                  </a:lnTo>
                  <a:lnTo>
                    <a:pt x="10037" y="448971"/>
                  </a:lnTo>
                  <a:lnTo>
                    <a:pt x="11456" y="439419"/>
                  </a:lnTo>
                  <a:lnTo>
                    <a:pt x="13107" y="429899"/>
                  </a:lnTo>
                  <a:lnTo>
                    <a:pt x="15266" y="419098"/>
                  </a:lnTo>
                  <a:lnTo>
                    <a:pt x="15354" y="418679"/>
                  </a:lnTo>
                  <a:lnTo>
                    <a:pt x="14236" y="416964"/>
                  </a:lnTo>
                  <a:lnTo>
                    <a:pt x="10718" y="416228"/>
                  </a:lnTo>
                  <a:close/>
                </a:path>
                <a:path w="923925" h="539114">
                  <a:moveTo>
                    <a:pt x="5054" y="493736"/>
                  </a:moveTo>
                  <a:lnTo>
                    <a:pt x="1311" y="493736"/>
                  </a:lnTo>
                  <a:lnTo>
                    <a:pt x="0" y="495196"/>
                  </a:lnTo>
                  <a:lnTo>
                    <a:pt x="1476" y="537335"/>
                  </a:lnTo>
                  <a:lnTo>
                    <a:pt x="2748" y="538897"/>
                  </a:lnTo>
                  <a:lnTo>
                    <a:pt x="6654" y="538897"/>
                  </a:lnTo>
                  <a:lnTo>
                    <a:pt x="7988" y="537335"/>
                  </a:lnTo>
                  <a:lnTo>
                    <a:pt x="7835" y="535544"/>
                  </a:lnTo>
                  <a:lnTo>
                    <a:pt x="7249" y="527644"/>
                  </a:lnTo>
                  <a:lnTo>
                    <a:pt x="6792" y="519164"/>
                  </a:lnTo>
                  <a:lnTo>
                    <a:pt x="6518" y="510680"/>
                  </a:lnTo>
                  <a:lnTo>
                    <a:pt x="6476" y="495196"/>
                  </a:lnTo>
                  <a:lnTo>
                    <a:pt x="5054" y="493736"/>
                  </a:lnTo>
                  <a:close/>
                </a:path>
              </a:pathLst>
            </a:custGeom>
            <a:solidFill>
              <a:srgbClr val="3B4B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6" name="object 346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347" name="object 347"/>
            <p:cNvPicPr/>
            <p:nvPr/>
          </p:nvPicPr>
          <p:blipFill>
            <a:blip r:embed="rId182" cstate="print"/>
            <a:stretch>
              <a:fillRect/>
            </a:stretch>
          </p:blipFill>
          <p:spPr>
            <a:xfrm>
              <a:off x="7329834" y="9624057"/>
              <a:ext cx="106870" cy="133349"/>
            </a:xfrm>
            <a:prstGeom prst="rect">
              <a:avLst/>
            </a:prstGeom>
          </p:spPr>
        </p:pic>
        <p:sp>
          <p:nvSpPr>
            <p:cNvPr id="348" name="object 348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49" name="Imagen 348">
            <a:extLst>
              <a:ext uri="{FF2B5EF4-FFF2-40B4-BE49-F238E27FC236}">
                <a16:creationId xmlns:a16="http://schemas.microsoft.com/office/drawing/2014/main" xmlns="" id="{40022380-64BB-80A5-229D-1D7F40A3B932}"/>
              </a:ext>
            </a:extLst>
          </p:cNvPr>
          <p:cNvPicPr>
            <a:picLocks noChangeAspect="1"/>
          </p:cNvPicPr>
          <p:nvPr/>
        </p:nvPicPr>
        <p:blipFill>
          <a:blip r:embed="rId1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sp>
        <p:nvSpPr>
          <p:cNvPr id="350" name="CuadroTexto 349">
            <a:extLst>
              <a:ext uri="{FF2B5EF4-FFF2-40B4-BE49-F238E27FC236}">
                <a16:creationId xmlns:a16="http://schemas.microsoft.com/office/drawing/2014/main" xmlns="" id="{6C218596-2583-4FDB-3646-1C527F8EE3CD}"/>
              </a:ext>
            </a:extLst>
          </p:cNvPr>
          <p:cNvSpPr txBox="1"/>
          <p:nvPr/>
        </p:nvSpPr>
        <p:spPr>
          <a:xfrm>
            <a:off x="1724195" y="1600200"/>
            <a:ext cx="4324010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LEY DE INGRESOS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351" name="Paralelogramo 350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Imagen 341">
            <a:extLst>
              <a:ext uri="{FF2B5EF4-FFF2-40B4-BE49-F238E27FC236}">
                <a16:creationId xmlns:a16="http://schemas.microsoft.com/office/drawing/2014/main" xmlns="" id="{7AAAF876-BC59-6800-2AB0-BF39B859C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3174" y="2999460"/>
            <a:ext cx="279499" cy="12588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907032" y="2988970"/>
            <a:ext cx="25400" cy="135255"/>
          </a:xfrm>
          <a:custGeom>
            <a:avLst/>
            <a:gdLst/>
            <a:ahLst/>
            <a:cxnLst/>
            <a:rect l="l" t="t" r="r" b="b"/>
            <a:pathLst>
              <a:path w="25400" h="135255">
                <a:moveTo>
                  <a:pt x="22402" y="40360"/>
                </a:moveTo>
                <a:lnTo>
                  <a:pt x="2489" y="40360"/>
                </a:lnTo>
                <a:lnTo>
                  <a:pt x="2489" y="134950"/>
                </a:lnTo>
                <a:lnTo>
                  <a:pt x="22402" y="134950"/>
                </a:lnTo>
                <a:lnTo>
                  <a:pt x="22402" y="40360"/>
                </a:lnTo>
                <a:close/>
              </a:path>
              <a:path w="25400" h="135255">
                <a:moveTo>
                  <a:pt x="16052" y="0"/>
                </a:moveTo>
                <a:lnTo>
                  <a:pt x="9182" y="0"/>
                </a:lnTo>
                <a:lnTo>
                  <a:pt x="6223" y="1244"/>
                </a:lnTo>
                <a:lnTo>
                  <a:pt x="1244" y="6223"/>
                </a:lnTo>
                <a:lnTo>
                  <a:pt x="0" y="9182"/>
                </a:lnTo>
                <a:lnTo>
                  <a:pt x="0" y="16065"/>
                </a:lnTo>
                <a:lnTo>
                  <a:pt x="1244" y="19024"/>
                </a:lnTo>
                <a:lnTo>
                  <a:pt x="6223" y="24002"/>
                </a:lnTo>
                <a:lnTo>
                  <a:pt x="9182" y="25247"/>
                </a:lnTo>
                <a:lnTo>
                  <a:pt x="16052" y="25247"/>
                </a:lnTo>
                <a:lnTo>
                  <a:pt x="19024" y="24002"/>
                </a:lnTo>
                <a:lnTo>
                  <a:pt x="24015" y="19024"/>
                </a:lnTo>
                <a:lnTo>
                  <a:pt x="25247" y="16065"/>
                </a:lnTo>
                <a:lnTo>
                  <a:pt x="25247" y="9182"/>
                </a:lnTo>
                <a:lnTo>
                  <a:pt x="24015" y="6223"/>
                </a:lnTo>
                <a:lnTo>
                  <a:pt x="19024" y="1244"/>
                </a:lnTo>
                <a:lnTo>
                  <a:pt x="16052" y="0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958235" y="3027906"/>
            <a:ext cx="685165" cy="134620"/>
            <a:chOff x="1958235" y="3027906"/>
            <a:chExt cx="685165" cy="13462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67223" y="3027906"/>
              <a:ext cx="93370" cy="13406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8235" y="3027906"/>
              <a:ext cx="87134" cy="960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89388" y="3027908"/>
              <a:ext cx="453749" cy="97436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2723931" y="2988970"/>
            <a:ext cx="916940" cy="136525"/>
            <a:chOff x="2723931" y="2988970"/>
            <a:chExt cx="916940" cy="13652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23931" y="2988970"/>
              <a:ext cx="302961" cy="1363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52866" y="3027906"/>
              <a:ext cx="152539" cy="960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26052" y="3027909"/>
              <a:ext cx="83731" cy="974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31472" y="2991994"/>
              <a:ext cx="96735" cy="1333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450784" y="3027908"/>
              <a:ext cx="189527" cy="97436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3727178" y="3027908"/>
            <a:ext cx="370205" cy="130810"/>
            <a:chOff x="3727178" y="3027908"/>
            <a:chExt cx="370205" cy="130810"/>
          </a:xfrm>
        </p:grpSpPr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27178" y="3027909"/>
              <a:ext cx="196100" cy="13050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51018" y="3027908"/>
              <a:ext cx="146339" cy="9743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4183340" y="2991992"/>
            <a:ext cx="135890" cy="133350"/>
            <a:chOff x="4183340" y="2991992"/>
            <a:chExt cx="135890" cy="133350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83340" y="3027908"/>
              <a:ext cx="94056" cy="9743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299254" y="29919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406210" y="2988969"/>
            <a:ext cx="741045" cy="172720"/>
            <a:chOff x="4406210" y="2988969"/>
            <a:chExt cx="741045" cy="172720"/>
          </a:xfrm>
        </p:grpSpPr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06210" y="2988969"/>
              <a:ext cx="138327" cy="1726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64811" y="3027908"/>
              <a:ext cx="94056" cy="9743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80722" y="2988970"/>
              <a:ext cx="195760" cy="13637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96196" y="2988970"/>
              <a:ext cx="131390" cy="13637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047338" y="3027911"/>
              <a:ext cx="99555" cy="97434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5226470" y="2988970"/>
            <a:ext cx="440690" cy="136525"/>
            <a:chOff x="5226470" y="2988970"/>
            <a:chExt cx="440690" cy="136525"/>
          </a:xfrm>
        </p:grpSpPr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26470" y="2988970"/>
              <a:ext cx="392927" cy="13637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647144" y="2991993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80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754615" y="2996615"/>
            <a:ext cx="424180" cy="128905"/>
            <a:chOff x="5754615" y="2996615"/>
            <a:chExt cx="424180" cy="128905"/>
          </a:xfrm>
        </p:grpSpPr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54615" y="2996618"/>
              <a:ext cx="86398" cy="1273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860922" y="2996615"/>
              <a:ext cx="101358" cy="12872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981651" y="2996618"/>
              <a:ext cx="86423" cy="12730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088186" y="2997324"/>
              <a:ext cx="90468" cy="128016"/>
            </a:xfrm>
            <a:prstGeom prst="rect">
              <a:avLst/>
            </a:prstGeom>
          </p:spPr>
        </p:pic>
      </p:grpSp>
      <p:pic>
        <p:nvPicPr>
          <p:cNvPr id="34" name="object 34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6257869" y="3027908"/>
            <a:ext cx="186513" cy="97434"/>
          </a:xfrm>
          <a:prstGeom prst="rect">
            <a:avLst/>
          </a:prstGeom>
        </p:spPr>
      </p:pic>
      <p:grpSp>
        <p:nvGrpSpPr>
          <p:cNvPr id="35" name="object 35"/>
          <p:cNvGrpSpPr/>
          <p:nvPr/>
        </p:nvGrpSpPr>
        <p:grpSpPr>
          <a:xfrm>
            <a:off x="1534093" y="3269205"/>
            <a:ext cx="950594" cy="130810"/>
            <a:chOff x="1534093" y="3269205"/>
            <a:chExt cx="950594" cy="130810"/>
          </a:xfrm>
        </p:grpSpPr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34093" y="3269205"/>
              <a:ext cx="200021" cy="9743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756697" y="3269205"/>
              <a:ext cx="152539" cy="9601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936998" y="3269209"/>
              <a:ext cx="212817" cy="1305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172398" y="3269205"/>
              <a:ext cx="87109" cy="9601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281217" y="3269208"/>
              <a:ext cx="94056" cy="9743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97154" y="3269205"/>
              <a:ext cx="87109" cy="96012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2571804" y="3233294"/>
            <a:ext cx="213995" cy="133350"/>
            <a:chOff x="2571804" y="3233294"/>
            <a:chExt cx="213995" cy="133350"/>
          </a:xfrm>
        </p:grpSpPr>
        <p:pic>
          <p:nvPicPr>
            <p:cNvPr id="43" name="object 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571804" y="3233294"/>
              <a:ext cx="96735" cy="13335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691288" y="3269208"/>
              <a:ext cx="94056" cy="97434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2865757" y="3240938"/>
            <a:ext cx="329482" cy="125704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3276374" y="3230805"/>
            <a:ext cx="713740" cy="135890"/>
            <a:chOff x="3276374" y="3230805"/>
            <a:chExt cx="713740" cy="135890"/>
          </a:xfrm>
        </p:grpSpPr>
        <p:pic>
          <p:nvPicPr>
            <p:cNvPr id="47" name="object 4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276374" y="3230805"/>
              <a:ext cx="161973" cy="13583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461127" y="3269208"/>
              <a:ext cx="94056" cy="9743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577038" y="3269206"/>
              <a:ext cx="87134" cy="9601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683345" y="3240938"/>
              <a:ext cx="258888" cy="125704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963215" y="3296592"/>
              <a:ext cx="26670" cy="70485"/>
            </a:xfrm>
            <a:custGeom>
              <a:avLst/>
              <a:gdLst/>
              <a:ahLst/>
              <a:cxnLst/>
              <a:rect l="l" t="t" r="r" b="b"/>
              <a:pathLst>
                <a:path w="26670" h="70485">
                  <a:moveTo>
                    <a:pt x="16814" y="43560"/>
                  </a:moveTo>
                  <a:lnTo>
                    <a:pt x="9474" y="43560"/>
                  </a:lnTo>
                  <a:lnTo>
                    <a:pt x="6375" y="44830"/>
                  </a:lnTo>
                  <a:lnTo>
                    <a:pt x="1269" y="49936"/>
                  </a:lnTo>
                  <a:lnTo>
                    <a:pt x="0" y="53047"/>
                  </a:lnTo>
                  <a:lnTo>
                    <a:pt x="0" y="60388"/>
                  </a:lnTo>
                  <a:lnTo>
                    <a:pt x="1269" y="63525"/>
                  </a:lnTo>
                  <a:lnTo>
                    <a:pt x="6375" y="68745"/>
                  </a:lnTo>
                  <a:lnTo>
                    <a:pt x="9474" y="70053"/>
                  </a:lnTo>
                  <a:lnTo>
                    <a:pt x="16814" y="70053"/>
                  </a:lnTo>
                  <a:lnTo>
                    <a:pt x="19964" y="68745"/>
                  </a:lnTo>
                  <a:lnTo>
                    <a:pt x="25184" y="63525"/>
                  </a:lnTo>
                  <a:lnTo>
                    <a:pt x="26492" y="60388"/>
                  </a:lnTo>
                  <a:lnTo>
                    <a:pt x="26492" y="53047"/>
                  </a:lnTo>
                  <a:lnTo>
                    <a:pt x="25184" y="49936"/>
                  </a:lnTo>
                  <a:lnTo>
                    <a:pt x="19964" y="44830"/>
                  </a:lnTo>
                  <a:lnTo>
                    <a:pt x="16814" y="43560"/>
                  </a:lnTo>
                  <a:close/>
                </a:path>
                <a:path w="26670" h="70485">
                  <a:moveTo>
                    <a:pt x="16814" y="0"/>
                  </a:moveTo>
                  <a:lnTo>
                    <a:pt x="9474" y="0"/>
                  </a:lnTo>
                  <a:lnTo>
                    <a:pt x="6375" y="1269"/>
                  </a:lnTo>
                  <a:lnTo>
                    <a:pt x="1269" y="6362"/>
                  </a:lnTo>
                  <a:lnTo>
                    <a:pt x="0" y="9486"/>
                  </a:lnTo>
                  <a:lnTo>
                    <a:pt x="0" y="16827"/>
                  </a:lnTo>
                  <a:lnTo>
                    <a:pt x="1269" y="19977"/>
                  </a:lnTo>
                  <a:lnTo>
                    <a:pt x="6375" y="25184"/>
                  </a:lnTo>
                  <a:lnTo>
                    <a:pt x="9474" y="26492"/>
                  </a:lnTo>
                  <a:lnTo>
                    <a:pt x="16814" y="26492"/>
                  </a:lnTo>
                  <a:lnTo>
                    <a:pt x="19964" y="25184"/>
                  </a:lnTo>
                  <a:lnTo>
                    <a:pt x="25184" y="19977"/>
                  </a:lnTo>
                  <a:lnTo>
                    <a:pt x="26492" y="16827"/>
                  </a:lnTo>
                  <a:lnTo>
                    <a:pt x="26492" y="9486"/>
                  </a:lnTo>
                  <a:lnTo>
                    <a:pt x="25184" y="6362"/>
                  </a:lnTo>
                  <a:lnTo>
                    <a:pt x="19964" y="1269"/>
                  </a:lnTo>
                  <a:lnTo>
                    <a:pt x="16814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4148607" y="3233292"/>
            <a:ext cx="232410" cy="133350"/>
            <a:chOff x="4148607" y="3233292"/>
            <a:chExt cx="232410" cy="133350"/>
          </a:xfrm>
        </p:grpSpPr>
        <p:sp>
          <p:nvSpPr>
            <p:cNvPr id="53" name="object 53"/>
            <p:cNvSpPr/>
            <p:nvPr/>
          </p:nvSpPr>
          <p:spPr>
            <a:xfrm>
              <a:off x="4148607" y="32332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191103" y="3269208"/>
              <a:ext cx="189527" cy="97436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4466577" y="3230270"/>
            <a:ext cx="736600" cy="173355"/>
            <a:chOff x="4466577" y="3230270"/>
            <a:chExt cx="736600" cy="173355"/>
          </a:xfrm>
        </p:grpSpPr>
        <p:sp>
          <p:nvSpPr>
            <p:cNvPr id="56" name="object 56"/>
            <p:cNvSpPr/>
            <p:nvPr/>
          </p:nvSpPr>
          <p:spPr>
            <a:xfrm>
              <a:off x="4466577" y="3230270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223" y="1244"/>
                  </a:lnTo>
                  <a:lnTo>
                    <a:pt x="1244" y="6223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223" y="24002"/>
                  </a:lnTo>
                  <a:lnTo>
                    <a:pt x="9182" y="25247"/>
                  </a:lnTo>
                  <a:lnTo>
                    <a:pt x="16052" y="25247"/>
                  </a:lnTo>
                  <a:lnTo>
                    <a:pt x="19024" y="24002"/>
                  </a:lnTo>
                  <a:lnTo>
                    <a:pt x="24015" y="19024"/>
                  </a:lnTo>
                  <a:lnTo>
                    <a:pt x="25247" y="16065"/>
                  </a:lnTo>
                  <a:lnTo>
                    <a:pt x="25247" y="9182"/>
                  </a:lnTo>
                  <a:lnTo>
                    <a:pt x="24015" y="6223"/>
                  </a:lnTo>
                  <a:lnTo>
                    <a:pt x="19024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517781" y="3269206"/>
              <a:ext cx="87134" cy="9601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626768" y="3269206"/>
              <a:ext cx="93370" cy="13406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748935" y="3269208"/>
              <a:ext cx="453749" cy="97436"/>
            </a:xfrm>
            <a:prstGeom prst="rect">
              <a:avLst/>
            </a:prstGeom>
          </p:spPr>
        </p:pic>
      </p:grpSp>
      <p:grpSp>
        <p:nvGrpSpPr>
          <p:cNvPr id="60" name="object 60"/>
          <p:cNvGrpSpPr/>
          <p:nvPr/>
        </p:nvGrpSpPr>
        <p:grpSpPr>
          <a:xfrm>
            <a:off x="5285064" y="3233292"/>
            <a:ext cx="835025" cy="151130"/>
            <a:chOff x="5285064" y="3233292"/>
            <a:chExt cx="835025" cy="151130"/>
          </a:xfrm>
        </p:grpSpPr>
        <p:pic>
          <p:nvPicPr>
            <p:cNvPr id="61" name="object 6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285064" y="3240938"/>
              <a:ext cx="356831" cy="125705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661269" y="3240938"/>
              <a:ext cx="158252" cy="125705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5847257" y="32332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889927" y="3269208"/>
              <a:ext cx="183327" cy="97434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6093147" y="3340327"/>
              <a:ext cx="26670" cy="43815"/>
            </a:xfrm>
            <a:custGeom>
              <a:avLst/>
              <a:gdLst/>
              <a:ahLst/>
              <a:cxnLst/>
              <a:rect l="l" t="t" r="r" b="b"/>
              <a:pathLst>
                <a:path w="26670" h="43814">
                  <a:moveTo>
                    <a:pt x="16713" y="0"/>
                  </a:moveTo>
                  <a:lnTo>
                    <a:pt x="9601" y="0"/>
                  </a:lnTo>
                  <a:lnTo>
                    <a:pt x="6527" y="1282"/>
                  </a:lnTo>
                  <a:lnTo>
                    <a:pt x="1320" y="6375"/>
                  </a:lnTo>
                  <a:lnTo>
                    <a:pt x="0" y="9550"/>
                  </a:lnTo>
                  <a:lnTo>
                    <a:pt x="0" y="13334"/>
                  </a:lnTo>
                  <a:lnTo>
                    <a:pt x="0" y="18910"/>
                  </a:lnTo>
                  <a:lnTo>
                    <a:pt x="2425" y="22821"/>
                  </a:lnTo>
                  <a:lnTo>
                    <a:pt x="7289" y="25069"/>
                  </a:lnTo>
                  <a:lnTo>
                    <a:pt x="723" y="43560"/>
                  </a:lnTo>
                  <a:lnTo>
                    <a:pt x="11036" y="43560"/>
                  </a:lnTo>
                  <a:lnTo>
                    <a:pt x="21704" y="25958"/>
                  </a:lnTo>
                  <a:lnTo>
                    <a:pt x="24904" y="20866"/>
                  </a:lnTo>
                  <a:lnTo>
                    <a:pt x="26492" y="16535"/>
                  </a:lnTo>
                  <a:lnTo>
                    <a:pt x="26492" y="9423"/>
                  </a:lnTo>
                  <a:lnTo>
                    <a:pt x="25171" y="6375"/>
                  </a:lnTo>
                  <a:lnTo>
                    <a:pt x="19837" y="1282"/>
                  </a:lnTo>
                  <a:lnTo>
                    <a:pt x="167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6211620" y="3233292"/>
            <a:ext cx="232410" cy="133350"/>
            <a:chOff x="6211620" y="3233292"/>
            <a:chExt cx="232410" cy="133350"/>
          </a:xfrm>
        </p:grpSpPr>
        <p:sp>
          <p:nvSpPr>
            <p:cNvPr id="67" name="object 67"/>
            <p:cNvSpPr/>
            <p:nvPr/>
          </p:nvSpPr>
          <p:spPr>
            <a:xfrm>
              <a:off x="6211620" y="32332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254109" y="3269208"/>
              <a:ext cx="189552" cy="97436"/>
            </a:xfrm>
            <a:prstGeom prst="rect">
              <a:avLst/>
            </a:prstGeom>
          </p:spPr>
        </p:pic>
      </p:grpSp>
      <p:grpSp>
        <p:nvGrpSpPr>
          <p:cNvPr id="69" name="object 69"/>
          <p:cNvGrpSpPr/>
          <p:nvPr/>
        </p:nvGrpSpPr>
        <p:grpSpPr>
          <a:xfrm>
            <a:off x="1537842" y="3471570"/>
            <a:ext cx="736600" cy="173355"/>
            <a:chOff x="1537842" y="3471570"/>
            <a:chExt cx="736600" cy="173355"/>
          </a:xfrm>
        </p:grpSpPr>
        <p:sp>
          <p:nvSpPr>
            <p:cNvPr id="70" name="object 70"/>
            <p:cNvSpPr/>
            <p:nvPr/>
          </p:nvSpPr>
          <p:spPr>
            <a:xfrm>
              <a:off x="1537842" y="3471570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197" y="1244"/>
                  </a:lnTo>
                  <a:lnTo>
                    <a:pt x="1244" y="6223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197" y="24002"/>
                  </a:lnTo>
                  <a:lnTo>
                    <a:pt x="9182" y="25247"/>
                  </a:lnTo>
                  <a:lnTo>
                    <a:pt x="16052" y="25247"/>
                  </a:lnTo>
                  <a:lnTo>
                    <a:pt x="18999" y="24002"/>
                  </a:lnTo>
                  <a:lnTo>
                    <a:pt x="23990" y="19024"/>
                  </a:lnTo>
                  <a:lnTo>
                    <a:pt x="25222" y="16065"/>
                  </a:lnTo>
                  <a:lnTo>
                    <a:pt x="25222" y="9182"/>
                  </a:lnTo>
                  <a:lnTo>
                    <a:pt x="23990" y="6223"/>
                  </a:lnTo>
                  <a:lnTo>
                    <a:pt x="18999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589043" y="3510505"/>
              <a:ext cx="87109" cy="9601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98030" y="3510505"/>
              <a:ext cx="93344" cy="13406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820171" y="3510508"/>
              <a:ext cx="453748" cy="97436"/>
            </a:xfrm>
            <a:prstGeom prst="rect">
              <a:avLst/>
            </a:prstGeom>
          </p:spPr>
        </p:pic>
      </p:grpSp>
      <p:grpSp>
        <p:nvGrpSpPr>
          <p:cNvPr id="74" name="object 74"/>
          <p:cNvGrpSpPr/>
          <p:nvPr/>
        </p:nvGrpSpPr>
        <p:grpSpPr>
          <a:xfrm>
            <a:off x="2337913" y="3472105"/>
            <a:ext cx="815340" cy="135890"/>
            <a:chOff x="2337913" y="3472105"/>
            <a:chExt cx="815340" cy="135890"/>
          </a:xfrm>
        </p:grpSpPr>
        <p:pic>
          <p:nvPicPr>
            <p:cNvPr id="75" name="object 7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337913" y="3472105"/>
              <a:ext cx="276501" cy="135839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637163" y="3510508"/>
              <a:ext cx="94056" cy="9743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753099" y="3510508"/>
              <a:ext cx="146315" cy="9743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2927159" y="3474593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19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969820" y="3510508"/>
              <a:ext cx="183327" cy="97434"/>
            </a:xfrm>
            <a:prstGeom prst="rect">
              <a:avLst/>
            </a:prstGeom>
          </p:spPr>
        </p:pic>
      </p:grpSp>
      <p:pic>
        <p:nvPicPr>
          <p:cNvPr id="80" name="object 80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3211640" y="3511928"/>
            <a:ext cx="99212" cy="132283"/>
          </a:xfrm>
          <a:prstGeom prst="rect">
            <a:avLst/>
          </a:prstGeom>
        </p:spPr>
      </p:pic>
      <p:grpSp>
        <p:nvGrpSpPr>
          <p:cNvPr id="81" name="object 81"/>
          <p:cNvGrpSpPr/>
          <p:nvPr/>
        </p:nvGrpSpPr>
        <p:grpSpPr>
          <a:xfrm>
            <a:off x="3375202" y="3474592"/>
            <a:ext cx="232410" cy="133350"/>
            <a:chOff x="3375202" y="3474592"/>
            <a:chExt cx="232410" cy="133350"/>
          </a:xfrm>
        </p:grpSpPr>
        <p:sp>
          <p:nvSpPr>
            <p:cNvPr id="82" name="object 82"/>
            <p:cNvSpPr/>
            <p:nvPr/>
          </p:nvSpPr>
          <p:spPr>
            <a:xfrm>
              <a:off x="3375202" y="3474592"/>
              <a:ext cx="20320" cy="132080"/>
            </a:xfrm>
            <a:custGeom>
              <a:avLst/>
              <a:gdLst/>
              <a:ahLst/>
              <a:cxnLst/>
              <a:rect l="l" t="t" r="r" b="b"/>
              <a:pathLst>
                <a:path w="20320" h="132079">
                  <a:moveTo>
                    <a:pt x="19913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19913" y="131927"/>
                  </a:lnTo>
                  <a:lnTo>
                    <a:pt x="19913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417693" y="3510508"/>
              <a:ext cx="189553" cy="97436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3676053" y="3471570"/>
            <a:ext cx="736600" cy="173355"/>
            <a:chOff x="3676053" y="3471570"/>
            <a:chExt cx="736600" cy="173355"/>
          </a:xfrm>
        </p:grpSpPr>
        <p:sp>
          <p:nvSpPr>
            <p:cNvPr id="85" name="object 85"/>
            <p:cNvSpPr/>
            <p:nvPr/>
          </p:nvSpPr>
          <p:spPr>
            <a:xfrm>
              <a:off x="3676053" y="3471570"/>
              <a:ext cx="25400" cy="135255"/>
            </a:xfrm>
            <a:custGeom>
              <a:avLst/>
              <a:gdLst/>
              <a:ahLst/>
              <a:cxnLst/>
              <a:rect l="l" t="t" r="r" b="b"/>
              <a:pathLst>
                <a:path w="25400" h="135254">
                  <a:moveTo>
                    <a:pt x="22402" y="40360"/>
                  </a:moveTo>
                  <a:lnTo>
                    <a:pt x="2489" y="40360"/>
                  </a:lnTo>
                  <a:lnTo>
                    <a:pt x="2489" y="134950"/>
                  </a:lnTo>
                  <a:lnTo>
                    <a:pt x="22402" y="134950"/>
                  </a:lnTo>
                  <a:lnTo>
                    <a:pt x="22402" y="40360"/>
                  </a:lnTo>
                  <a:close/>
                </a:path>
                <a:path w="25400" h="135254">
                  <a:moveTo>
                    <a:pt x="16052" y="0"/>
                  </a:moveTo>
                  <a:lnTo>
                    <a:pt x="9182" y="0"/>
                  </a:lnTo>
                  <a:lnTo>
                    <a:pt x="6197" y="1244"/>
                  </a:lnTo>
                  <a:lnTo>
                    <a:pt x="1244" y="6223"/>
                  </a:lnTo>
                  <a:lnTo>
                    <a:pt x="0" y="9182"/>
                  </a:lnTo>
                  <a:lnTo>
                    <a:pt x="0" y="16065"/>
                  </a:lnTo>
                  <a:lnTo>
                    <a:pt x="1244" y="19024"/>
                  </a:lnTo>
                  <a:lnTo>
                    <a:pt x="6197" y="24002"/>
                  </a:lnTo>
                  <a:lnTo>
                    <a:pt x="9182" y="25247"/>
                  </a:lnTo>
                  <a:lnTo>
                    <a:pt x="16052" y="25247"/>
                  </a:lnTo>
                  <a:lnTo>
                    <a:pt x="18999" y="24002"/>
                  </a:lnTo>
                  <a:lnTo>
                    <a:pt x="23990" y="19024"/>
                  </a:lnTo>
                  <a:lnTo>
                    <a:pt x="25222" y="16065"/>
                  </a:lnTo>
                  <a:lnTo>
                    <a:pt x="25222" y="9182"/>
                  </a:lnTo>
                  <a:lnTo>
                    <a:pt x="23990" y="6223"/>
                  </a:lnTo>
                  <a:lnTo>
                    <a:pt x="18999" y="1244"/>
                  </a:lnTo>
                  <a:lnTo>
                    <a:pt x="16052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727255" y="3510505"/>
              <a:ext cx="87109" cy="9601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836244" y="3510505"/>
              <a:ext cx="93344" cy="134061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958384" y="3510508"/>
              <a:ext cx="453749" cy="97436"/>
            </a:xfrm>
            <a:prstGeom prst="rect">
              <a:avLst/>
            </a:prstGeom>
          </p:spPr>
        </p:pic>
      </p:grpSp>
      <p:pic>
        <p:nvPicPr>
          <p:cNvPr id="89" name="object 89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4483422" y="3471570"/>
            <a:ext cx="1727495" cy="169444"/>
          </a:xfrm>
          <a:prstGeom prst="rect">
            <a:avLst/>
          </a:prstGeom>
        </p:spPr>
      </p:pic>
      <p:pic>
        <p:nvPicPr>
          <p:cNvPr id="90" name="object 90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0" y="58011"/>
            <a:ext cx="1066981" cy="9964396"/>
          </a:xfrm>
          <a:prstGeom prst="rect">
            <a:avLst/>
          </a:prstGeom>
        </p:spPr>
      </p:pic>
      <p:pic>
        <p:nvPicPr>
          <p:cNvPr id="91" name="object 91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3961653" y="746151"/>
            <a:ext cx="937529" cy="276266"/>
          </a:xfrm>
          <a:prstGeom prst="rect">
            <a:avLst/>
          </a:prstGeom>
        </p:spPr>
      </p:pic>
      <p:pic>
        <p:nvPicPr>
          <p:cNvPr id="92" name="object 92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2701608" y="569055"/>
            <a:ext cx="1023349" cy="486896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3845826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object 94"/>
          <p:cNvGrpSpPr/>
          <p:nvPr/>
        </p:nvGrpSpPr>
        <p:grpSpPr>
          <a:xfrm>
            <a:off x="2455438" y="9226762"/>
            <a:ext cx="1129665" cy="107314"/>
            <a:chOff x="2455438" y="9226762"/>
            <a:chExt cx="1129665" cy="107314"/>
          </a:xfrm>
        </p:grpSpPr>
        <p:pic>
          <p:nvPicPr>
            <p:cNvPr id="95" name="object 9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455438" y="9227967"/>
              <a:ext cx="84289" cy="104444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2561669" y="9227975"/>
              <a:ext cx="86093" cy="10443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2670125" y="9226762"/>
              <a:ext cx="170848" cy="10683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861850" y="9227967"/>
              <a:ext cx="88328" cy="105625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2980795" y="9227967"/>
              <a:ext cx="84289" cy="10444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086417" y="9227967"/>
              <a:ext cx="88328" cy="10562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205345" y="9226762"/>
              <a:ext cx="379724" cy="106834"/>
            </a:xfrm>
            <a:prstGeom prst="rect">
              <a:avLst/>
            </a:prstGeom>
          </p:spPr>
        </p:pic>
      </p:grpSp>
      <p:grpSp>
        <p:nvGrpSpPr>
          <p:cNvPr id="102" name="object 102"/>
          <p:cNvGrpSpPr/>
          <p:nvPr/>
        </p:nvGrpSpPr>
        <p:grpSpPr>
          <a:xfrm>
            <a:off x="3633544" y="9194225"/>
            <a:ext cx="1684020" cy="146050"/>
            <a:chOff x="3633544" y="9194225"/>
            <a:chExt cx="1684020" cy="146050"/>
          </a:xfrm>
        </p:grpSpPr>
        <p:sp>
          <p:nvSpPr>
            <p:cNvPr id="103" name="object 103"/>
            <p:cNvSpPr/>
            <p:nvPr/>
          </p:nvSpPr>
          <p:spPr>
            <a:xfrm>
              <a:off x="3633544" y="9216444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3757091" y="9194225"/>
              <a:ext cx="1559873" cy="145533"/>
            </a:xfrm>
            <a:prstGeom prst="rect">
              <a:avLst/>
            </a:prstGeom>
          </p:spPr>
        </p:pic>
      </p:grpSp>
      <p:pic>
        <p:nvPicPr>
          <p:cNvPr id="105" name="object 105"/>
          <p:cNvPicPr/>
          <p:nvPr/>
        </p:nvPicPr>
        <p:blipFill>
          <a:blip r:embed="rId65" cstate="print"/>
          <a:stretch>
            <a:fillRect/>
          </a:stretch>
        </p:blipFill>
        <p:spPr>
          <a:xfrm>
            <a:off x="1724727" y="9577990"/>
            <a:ext cx="1367029" cy="96012"/>
          </a:xfrm>
          <a:prstGeom prst="rect">
            <a:avLst/>
          </a:prstGeom>
        </p:spPr>
      </p:pic>
      <p:grpSp>
        <p:nvGrpSpPr>
          <p:cNvPr id="106" name="object 106"/>
          <p:cNvGrpSpPr/>
          <p:nvPr/>
        </p:nvGrpSpPr>
        <p:grpSpPr>
          <a:xfrm>
            <a:off x="3484909" y="9577990"/>
            <a:ext cx="888365" cy="86995"/>
            <a:chOff x="3484909" y="9577990"/>
            <a:chExt cx="888365" cy="86995"/>
          </a:xfrm>
        </p:grpSpPr>
        <p:pic>
          <p:nvPicPr>
            <p:cNvPr id="107" name="object 10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484909" y="9577990"/>
              <a:ext cx="629574" cy="86715"/>
            </a:xfrm>
            <a:prstGeom prst="rect">
              <a:avLst/>
            </a:prstGeom>
          </p:spPr>
        </p:pic>
        <p:sp>
          <p:nvSpPr>
            <p:cNvPr id="108" name="object 108"/>
            <p:cNvSpPr/>
            <p:nvPr/>
          </p:nvSpPr>
          <p:spPr>
            <a:xfrm>
              <a:off x="4130776" y="9587217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24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24" y="75285"/>
                  </a:lnTo>
                  <a:lnTo>
                    <a:pt x="46024" y="68287"/>
                  </a:lnTo>
                  <a:close/>
                </a:path>
                <a:path w="242570" h="75565">
                  <a:moveTo>
                    <a:pt x="110274" y="3848"/>
                  </a:moveTo>
                  <a:lnTo>
                    <a:pt x="55587" y="3848"/>
                  </a:lnTo>
                  <a:lnTo>
                    <a:pt x="55587" y="13982"/>
                  </a:lnTo>
                  <a:lnTo>
                    <a:pt x="76949" y="13982"/>
                  </a:lnTo>
                  <a:lnTo>
                    <a:pt x="76949" y="68287"/>
                  </a:lnTo>
                  <a:lnTo>
                    <a:pt x="88912" y="68287"/>
                  </a:lnTo>
                  <a:lnTo>
                    <a:pt x="88912" y="13982"/>
                  </a:lnTo>
                  <a:lnTo>
                    <a:pt x="110274" y="13982"/>
                  </a:lnTo>
                  <a:lnTo>
                    <a:pt x="110274" y="3848"/>
                  </a:lnTo>
                  <a:close/>
                </a:path>
                <a:path w="242570" h="75565">
                  <a:moveTo>
                    <a:pt x="165963" y="32359"/>
                  </a:moveTo>
                  <a:lnTo>
                    <a:pt x="164401" y="28155"/>
                  </a:lnTo>
                  <a:lnTo>
                    <a:pt x="164007" y="27089"/>
                  </a:lnTo>
                  <a:lnTo>
                    <a:pt x="156222" y="20281"/>
                  </a:lnTo>
                  <a:lnTo>
                    <a:pt x="150710" y="18580"/>
                  </a:lnTo>
                  <a:lnTo>
                    <a:pt x="139661" y="18580"/>
                  </a:lnTo>
                  <a:lnTo>
                    <a:pt x="135877" y="19088"/>
                  </a:lnTo>
                  <a:lnTo>
                    <a:pt x="128574" y="21107"/>
                  </a:lnTo>
                  <a:lnTo>
                    <a:pt x="125425" y="22618"/>
                  </a:lnTo>
                  <a:lnTo>
                    <a:pt x="122783" y="24650"/>
                  </a:lnTo>
                  <a:lnTo>
                    <a:pt x="127203" y="32829"/>
                  </a:lnTo>
                  <a:lnTo>
                    <a:pt x="127304" y="33032"/>
                  </a:lnTo>
                  <a:lnTo>
                    <a:pt x="129146" y="31508"/>
                  </a:lnTo>
                  <a:lnTo>
                    <a:pt x="131394" y="30302"/>
                  </a:lnTo>
                  <a:lnTo>
                    <a:pt x="136740" y="28575"/>
                  </a:lnTo>
                  <a:lnTo>
                    <a:pt x="139458" y="28155"/>
                  </a:lnTo>
                  <a:lnTo>
                    <a:pt x="146329" y="28155"/>
                  </a:lnTo>
                  <a:lnTo>
                    <a:pt x="149390" y="29083"/>
                  </a:lnTo>
                  <a:lnTo>
                    <a:pt x="153441" y="32829"/>
                  </a:lnTo>
                  <a:lnTo>
                    <a:pt x="154457" y="35458"/>
                  </a:lnTo>
                  <a:lnTo>
                    <a:pt x="154457" y="39560"/>
                  </a:lnTo>
                  <a:lnTo>
                    <a:pt x="154457" y="47205"/>
                  </a:lnTo>
                  <a:lnTo>
                    <a:pt x="154457" y="52908"/>
                  </a:lnTo>
                  <a:lnTo>
                    <a:pt x="153466" y="55422"/>
                  </a:lnTo>
                  <a:lnTo>
                    <a:pt x="151866" y="57340"/>
                  </a:lnTo>
                  <a:lnTo>
                    <a:pt x="148005" y="59563"/>
                  </a:lnTo>
                  <a:lnTo>
                    <a:pt x="147281" y="59944"/>
                  </a:lnTo>
                  <a:lnTo>
                    <a:pt x="144843" y="60566"/>
                  </a:lnTo>
                  <a:lnTo>
                    <a:pt x="139077" y="60566"/>
                  </a:lnTo>
                  <a:lnTo>
                    <a:pt x="136791" y="59944"/>
                  </a:lnTo>
                  <a:lnTo>
                    <a:pt x="133464" y="57480"/>
                  </a:lnTo>
                  <a:lnTo>
                    <a:pt x="132638" y="55841"/>
                  </a:lnTo>
                  <a:lnTo>
                    <a:pt x="132638" y="51904"/>
                  </a:lnTo>
                  <a:lnTo>
                    <a:pt x="133311" y="50355"/>
                  </a:lnTo>
                  <a:lnTo>
                    <a:pt x="136017" y="47840"/>
                  </a:lnTo>
                  <a:lnTo>
                    <a:pt x="138645" y="47205"/>
                  </a:lnTo>
                  <a:lnTo>
                    <a:pt x="154457" y="47205"/>
                  </a:lnTo>
                  <a:lnTo>
                    <a:pt x="154457" y="39560"/>
                  </a:lnTo>
                  <a:lnTo>
                    <a:pt x="136791" y="39560"/>
                  </a:lnTo>
                  <a:lnTo>
                    <a:pt x="132791" y="40208"/>
                  </a:lnTo>
                  <a:lnTo>
                    <a:pt x="126784" y="42786"/>
                  </a:lnTo>
                  <a:lnTo>
                    <a:pt x="124625" y="44538"/>
                  </a:lnTo>
                  <a:lnTo>
                    <a:pt x="121983" y="48958"/>
                  </a:lnTo>
                  <a:lnTo>
                    <a:pt x="121323" y="51447"/>
                  </a:lnTo>
                  <a:lnTo>
                    <a:pt x="121412" y="57340"/>
                  </a:lnTo>
                  <a:lnTo>
                    <a:pt x="135953" y="68935"/>
                  </a:lnTo>
                  <a:lnTo>
                    <a:pt x="143992" y="68935"/>
                  </a:lnTo>
                  <a:lnTo>
                    <a:pt x="147599" y="68135"/>
                  </a:lnTo>
                  <a:lnTo>
                    <a:pt x="153301" y="64935"/>
                  </a:lnTo>
                  <a:lnTo>
                    <a:pt x="155105" y="62915"/>
                  </a:lnTo>
                  <a:lnTo>
                    <a:pt x="155105" y="68300"/>
                  </a:lnTo>
                  <a:lnTo>
                    <a:pt x="165963" y="68300"/>
                  </a:lnTo>
                  <a:lnTo>
                    <a:pt x="165963" y="47205"/>
                  </a:lnTo>
                  <a:lnTo>
                    <a:pt x="165963" y="39560"/>
                  </a:lnTo>
                  <a:lnTo>
                    <a:pt x="165963" y="32359"/>
                  </a:lnTo>
                  <a:close/>
                </a:path>
                <a:path w="242570" h="75565">
                  <a:moveTo>
                    <a:pt x="242087" y="38633"/>
                  </a:moveTo>
                  <a:lnTo>
                    <a:pt x="230416" y="21971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29806" y="49415"/>
                  </a:lnTo>
                  <a:lnTo>
                    <a:pt x="229768" y="49580"/>
                  </a:lnTo>
                  <a:lnTo>
                    <a:pt x="227190" y="54241"/>
                  </a:lnTo>
                  <a:lnTo>
                    <a:pt x="225450" y="56019"/>
                  </a:lnTo>
                  <a:lnTo>
                    <a:pt x="221094" y="58470"/>
                  </a:lnTo>
                  <a:lnTo>
                    <a:pt x="218617" y="59093"/>
                  </a:lnTo>
                  <a:lnTo>
                    <a:pt x="213093" y="59093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19" y="33223"/>
                  </a:lnTo>
                  <a:lnTo>
                    <a:pt x="206184" y="31407"/>
                  </a:lnTo>
                  <a:lnTo>
                    <a:pt x="210616" y="28956"/>
                  </a:lnTo>
                  <a:lnTo>
                    <a:pt x="213093" y="28346"/>
                  </a:lnTo>
                  <a:lnTo>
                    <a:pt x="218617" y="28346"/>
                  </a:lnTo>
                  <a:lnTo>
                    <a:pt x="230416" y="40525"/>
                  </a:lnTo>
                  <a:lnTo>
                    <a:pt x="230416" y="21971"/>
                  </a:lnTo>
                  <a:lnTo>
                    <a:pt x="226275" y="19634"/>
                  </a:lnTo>
                  <a:lnTo>
                    <a:pt x="221996" y="18592"/>
                  </a:lnTo>
                  <a:lnTo>
                    <a:pt x="213156" y="18592"/>
                  </a:lnTo>
                  <a:lnTo>
                    <a:pt x="209524" y="19494"/>
                  </a:lnTo>
                  <a:lnTo>
                    <a:pt x="202946" y="23114"/>
                  </a:lnTo>
                  <a:lnTo>
                    <a:pt x="201396" y="24739"/>
                  </a:lnTo>
                  <a:lnTo>
                    <a:pt x="201396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82" y="43624"/>
                  </a:lnTo>
                  <a:lnTo>
                    <a:pt x="200698" y="40576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03" y="0"/>
                  </a:lnTo>
                  <a:lnTo>
                    <a:pt x="189903" y="68300"/>
                  </a:lnTo>
                  <a:lnTo>
                    <a:pt x="200850" y="68300"/>
                  </a:lnTo>
                  <a:lnTo>
                    <a:pt x="200850" y="62255"/>
                  </a:lnTo>
                  <a:lnTo>
                    <a:pt x="202755" y="64338"/>
                  </a:lnTo>
                  <a:lnTo>
                    <a:pt x="209257" y="68021"/>
                  </a:lnTo>
                  <a:lnTo>
                    <a:pt x="212966" y="68935"/>
                  </a:lnTo>
                  <a:lnTo>
                    <a:pt x="221996" y="68935"/>
                  </a:lnTo>
                  <a:lnTo>
                    <a:pt x="242087" y="48806"/>
                  </a:lnTo>
                  <a:lnTo>
                    <a:pt x="242087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9" name="object 109"/>
          <p:cNvPicPr/>
          <p:nvPr/>
        </p:nvPicPr>
        <p:blipFill>
          <a:blip r:embed="rId67" cstate="print"/>
          <a:stretch>
            <a:fillRect/>
          </a:stretch>
        </p:blipFill>
        <p:spPr>
          <a:xfrm>
            <a:off x="4767233" y="9577990"/>
            <a:ext cx="1520477" cy="86715"/>
          </a:xfrm>
          <a:prstGeom prst="rect">
            <a:avLst/>
          </a:prstGeom>
        </p:spPr>
      </p:pic>
      <p:pic>
        <p:nvPicPr>
          <p:cNvPr id="110" name="object 110"/>
          <p:cNvPicPr/>
          <p:nvPr/>
        </p:nvPicPr>
        <p:blipFill>
          <a:blip r:embed="rId68" cstate="print"/>
          <a:stretch>
            <a:fillRect/>
          </a:stretch>
        </p:blipFill>
        <p:spPr>
          <a:xfrm>
            <a:off x="1542374" y="9563388"/>
            <a:ext cx="94208" cy="152946"/>
          </a:xfrm>
          <a:prstGeom prst="rect">
            <a:avLst/>
          </a:prstGeom>
        </p:spPr>
      </p:pic>
      <p:pic>
        <p:nvPicPr>
          <p:cNvPr id="111" name="object 111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3262884" y="9565962"/>
            <a:ext cx="121838" cy="124675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4549402" y="9560579"/>
            <a:ext cx="72542" cy="135445"/>
          </a:xfrm>
          <a:prstGeom prst="rect">
            <a:avLst/>
          </a:prstGeom>
        </p:spPr>
      </p:pic>
      <p:sp>
        <p:nvSpPr>
          <p:cNvPr id="113" name="object 113"/>
          <p:cNvSpPr/>
          <p:nvPr/>
        </p:nvSpPr>
        <p:spPr>
          <a:xfrm>
            <a:off x="1608634" y="9278887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383427" y="9278887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0" name="object 130"/>
          <p:cNvPicPr/>
          <p:nvPr/>
        </p:nvPicPr>
        <p:blipFill>
          <a:blip r:embed="rId71" cstate="print"/>
          <a:stretch>
            <a:fillRect/>
          </a:stretch>
        </p:blipFill>
        <p:spPr>
          <a:xfrm>
            <a:off x="1542614" y="2662475"/>
            <a:ext cx="157276" cy="160020"/>
          </a:xfrm>
          <a:prstGeom prst="rect">
            <a:avLst/>
          </a:prstGeom>
        </p:spPr>
      </p:pic>
      <p:sp>
        <p:nvSpPr>
          <p:cNvPr id="131" name="object 131"/>
          <p:cNvSpPr/>
          <p:nvPr/>
        </p:nvSpPr>
        <p:spPr>
          <a:xfrm>
            <a:off x="1748586" y="2662478"/>
            <a:ext cx="29845" cy="160020"/>
          </a:xfrm>
          <a:custGeom>
            <a:avLst/>
            <a:gdLst/>
            <a:ahLst/>
            <a:cxnLst/>
            <a:rect l="l" t="t" r="r" b="b"/>
            <a:pathLst>
              <a:path w="29844" h="160019">
                <a:moveTo>
                  <a:pt x="29718" y="0"/>
                </a:moveTo>
                <a:lnTo>
                  <a:pt x="0" y="0"/>
                </a:lnTo>
                <a:lnTo>
                  <a:pt x="0" y="160020"/>
                </a:lnTo>
                <a:lnTo>
                  <a:pt x="29718" y="160020"/>
                </a:lnTo>
                <a:lnTo>
                  <a:pt x="29718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2" name="object 132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825151" y="2660190"/>
            <a:ext cx="127800" cy="164592"/>
          </a:xfrm>
          <a:prstGeom prst="rect">
            <a:avLst/>
          </a:prstGeom>
        </p:spPr>
      </p:pic>
      <p:grpSp>
        <p:nvGrpSpPr>
          <p:cNvPr id="133" name="object 133"/>
          <p:cNvGrpSpPr/>
          <p:nvPr/>
        </p:nvGrpSpPr>
        <p:grpSpPr>
          <a:xfrm>
            <a:off x="1976719" y="2662475"/>
            <a:ext cx="312420" cy="160020"/>
            <a:chOff x="1976719" y="2662475"/>
            <a:chExt cx="312420" cy="160020"/>
          </a:xfrm>
        </p:grpSpPr>
        <p:sp>
          <p:nvSpPr>
            <p:cNvPr id="134" name="object 134"/>
            <p:cNvSpPr/>
            <p:nvPr/>
          </p:nvSpPr>
          <p:spPr>
            <a:xfrm>
              <a:off x="1976717" y="2662478"/>
              <a:ext cx="135890" cy="160020"/>
            </a:xfrm>
            <a:custGeom>
              <a:avLst/>
              <a:gdLst/>
              <a:ahLst/>
              <a:cxnLst/>
              <a:rect l="l" t="t" r="r" b="b"/>
              <a:pathLst>
                <a:path w="135889" h="160019">
                  <a:moveTo>
                    <a:pt x="135788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53035" y="25400"/>
                  </a:lnTo>
                  <a:lnTo>
                    <a:pt x="53035" y="160020"/>
                  </a:lnTo>
                  <a:lnTo>
                    <a:pt x="82753" y="160020"/>
                  </a:lnTo>
                  <a:lnTo>
                    <a:pt x="82753" y="25400"/>
                  </a:lnTo>
                  <a:lnTo>
                    <a:pt x="135788" y="25400"/>
                  </a:lnTo>
                  <a:lnTo>
                    <a:pt x="135788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2152056" y="2662475"/>
              <a:ext cx="136702" cy="160020"/>
            </a:xfrm>
            <a:prstGeom prst="rect">
              <a:avLst/>
            </a:prstGeom>
          </p:spPr>
        </p:pic>
      </p:grpSp>
      <p:sp>
        <p:nvSpPr>
          <p:cNvPr id="136" name="object 136"/>
          <p:cNvSpPr/>
          <p:nvPr/>
        </p:nvSpPr>
        <p:spPr>
          <a:xfrm>
            <a:off x="2336304" y="2662478"/>
            <a:ext cx="29845" cy="160020"/>
          </a:xfrm>
          <a:custGeom>
            <a:avLst/>
            <a:gdLst/>
            <a:ahLst/>
            <a:cxnLst/>
            <a:rect l="l" t="t" r="r" b="b"/>
            <a:pathLst>
              <a:path w="29844" h="160019">
                <a:moveTo>
                  <a:pt x="29718" y="0"/>
                </a:moveTo>
                <a:lnTo>
                  <a:pt x="0" y="0"/>
                </a:lnTo>
                <a:lnTo>
                  <a:pt x="0" y="160020"/>
                </a:lnTo>
                <a:lnTo>
                  <a:pt x="29718" y="160020"/>
                </a:lnTo>
                <a:lnTo>
                  <a:pt x="29718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7" name="object 137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2426367" y="2662475"/>
            <a:ext cx="142176" cy="160020"/>
          </a:xfrm>
          <a:prstGeom prst="rect">
            <a:avLst/>
          </a:prstGeom>
        </p:spPr>
      </p:pic>
      <p:pic>
        <p:nvPicPr>
          <p:cNvPr id="138" name="object 138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2616106" y="2662476"/>
            <a:ext cx="140131" cy="162305"/>
          </a:xfrm>
          <a:prstGeom prst="rect">
            <a:avLst/>
          </a:prstGeom>
        </p:spPr>
      </p:pic>
      <p:grpSp>
        <p:nvGrpSpPr>
          <p:cNvPr id="139" name="object 139"/>
          <p:cNvGrpSpPr/>
          <p:nvPr/>
        </p:nvGrpSpPr>
        <p:grpSpPr>
          <a:xfrm>
            <a:off x="2803555" y="2660190"/>
            <a:ext cx="222885" cy="165100"/>
            <a:chOff x="2803555" y="2660190"/>
            <a:chExt cx="222885" cy="165100"/>
          </a:xfrm>
        </p:grpSpPr>
        <p:pic>
          <p:nvPicPr>
            <p:cNvPr id="140" name="object 14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803555" y="2660190"/>
              <a:ext cx="149047" cy="164592"/>
            </a:xfrm>
            <a:prstGeom prst="rect">
              <a:avLst/>
            </a:prstGeom>
          </p:spPr>
        </p:pic>
        <p:sp>
          <p:nvSpPr>
            <p:cNvPr id="141" name="object 141"/>
            <p:cNvSpPr/>
            <p:nvPr/>
          </p:nvSpPr>
          <p:spPr>
            <a:xfrm>
              <a:off x="2996260" y="2662478"/>
              <a:ext cx="29845" cy="160020"/>
            </a:xfrm>
            <a:custGeom>
              <a:avLst/>
              <a:gdLst/>
              <a:ahLst/>
              <a:cxnLst/>
              <a:rect l="l" t="t" r="r" b="b"/>
              <a:pathLst>
                <a:path w="29844" h="160019">
                  <a:moveTo>
                    <a:pt x="29718" y="0"/>
                  </a:moveTo>
                  <a:lnTo>
                    <a:pt x="0" y="0"/>
                  </a:lnTo>
                  <a:lnTo>
                    <a:pt x="0" y="160020"/>
                  </a:lnTo>
                  <a:lnTo>
                    <a:pt x="29718" y="160020"/>
                  </a:lnTo>
                  <a:lnTo>
                    <a:pt x="29718" y="0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2" name="object 142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3074893" y="2618126"/>
            <a:ext cx="172364" cy="206654"/>
          </a:xfrm>
          <a:prstGeom prst="rect">
            <a:avLst/>
          </a:prstGeom>
        </p:spPr>
      </p:pic>
      <p:pic>
        <p:nvPicPr>
          <p:cNvPr id="143" name="object 143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579272" y="5297335"/>
            <a:ext cx="4016565" cy="1897786"/>
          </a:xfrm>
          <a:prstGeom prst="rect">
            <a:avLst/>
          </a:prstGeom>
        </p:spPr>
      </p:pic>
      <p:pic>
        <p:nvPicPr>
          <p:cNvPr id="144" name="object 144"/>
          <p:cNvPicPr/>
          <p:nvPr/>
        </p:nvPicPr>
        <p:blipFill>
          <a:blip r:embed="rId79" cstate="print"/>
          <a:stretch>
            <a:fillRect/>
          </a:stretch>
        </p:blipFill>
        <p:spPr>
          <a:xfrm>
            <a:off x="3295947" y="2662475"/>
            <a:ext cx="142176" cy="160020"/>
          </a:xfrm>
          <a:prstGeom prst="rect">
            <a:avLst/>
          </a:prstGeom>
        </p:spPr>
      </p:pic>
      <p:pic>
        <p:nvPicPr>
          <p:cNvPr id="145" name="object 145"/>
          <p:cNvPicPr/>
          <p:nvPr/>
        </p:nvPicPr>
        <p:blipFill>
          <a:blip r:embed="rId80" cstate="print"/>
          <a:stretch>
            <a:fillRect/>
          </a:stretch>
        </p:blipFill>
        <p:spPr>
          <a:xfrm>
            <a:off x="2900" y="4073897"/>
            <a:ext cx="3433483" cy="701154"/>
          </a:xfrm>
          <a:prstGeom prst="rect">
            <a:avLst/>
          </a:prstGeom>
        </p:spPr>
      </p:pic>
      <p:sp>
        <p:nvSpPr>
          <p:cNvPr id="146" name="object 146"/>
          <p:cNvSpPr/>
          <p:nvPr/>
        </p:nvSpPr>
        <p:spPr>
          <a:xfrm>
            <a:off x="5849556" y="6300596"/>
            <a:ext cx="247015" cy="119380"/>
          </a:xfrm>
          <a:custGeom>
            <a:avLst/>
            <a:gdLst/>
            <a:ahLst/>
            <a:cxnLst/>
            <a:rect l="l" t="t" r="r" b="b"/>
            <a:pathLst>
              <a:path w="247014" h="119379">
                <a:moveTo>
                  <a:pt x="23799" y="100863"/>
                </a:moveTo>
                <a:lnTo>
                  <a:pt x="18478" y="95542"/>
                </a:lnTo>
                <a:lnTo>
                  <a:pt x="11899" y="95542"/>
                </a:lnTo>
                <a:lnTo>
                  <a:pt x="5321" y="95542"/>
                </a:lnTo>
                <a:lnTo>
                  <a:pt x="0" y="100863"/>
                </a:lnTo>
                <a:lnTo>
                  <a:pt x="0" y="114020"/>
                </a:lnTo>
                <a:lnTo>
                  <a:pt x="5321" y="119341"/>
                </a:lnTo>
                <a:lnTo>
                  <a:pt x="18478" y="119341"/>
                </a:lnTo>
                <a:lnTo>
                  <a:pt x="23799" y="114020"/>
                </a:lnTo>
                <a:lnTo>
                  <a:pt x="23799" y="100863"/>
                </a:lnTo>
                <a:close/>
              </a:path>
              <a:path w="247014" h="119379">
                <a:moveTo>
                  <a:pt x="55651" y="100863"/>
                </a:moveTo>
                <a:lnTo>
                  <a:pt x="50330" y="95542"/>
                </a:lnTo>
                <a:lnTo>
                  <a:pt x="43751" y="95542"/>
                </a:lnTo>
                <a:lnTo>
                  <a:pt x="37172" y="95542"/>
                </a:lnTo>
                <a:lnTo>
                  <a:pt x="31851" y="100863"/>
                </a:lnTo>
                <a:lnTo>
                  <a:pt x="31851" y="114020"/>
                </a:lnTo>
                <a:lnTo>
                  <a:pt x="37172" y="119341"/>
                </a:lnTo>
                <a:lnTo>
                  <a:pt x="50330" y="119341"/>
                </a:lnTo>
                <a:lnTo>
                  <a:pt x="55651" y="114020"/>
                </a:lnTo>
                <a:lnTo>
                  <a:pt x="55651" y="100863"/>
                </a:lnTo>
                <a:close/>
              </a:path>
              <a:path w="247014" h="119379">
                <a:moveTo>
                  <a:pt x="55651" y="69024"/>
                </a:moveTo>
                <a:lnTo>
                  <a:pt x="50330" y="63690"/>
                </a:lnTo>
                <a:lnTo>
                  <a:pt x="43751" y="63690"/>
                </a:lnTo>
                <a:lnTo>
                  <a:pt x="37172" y="63690"/>
                </a:lnTo>
                <a:lnTo>
                  <a:pt x="31851" y="69024"/>
                </a:lnTo>
                <a:lnTo>
                  <a:pt x="31851" y="82169"/>
                </a:lnTo>
                <a:lnTo>
                  <a:pt x="37172" y="87490"/>
                </a:lnTo>
                <a:lnTo>
                  <a:pt x="50330" y="87490"/>
                </a:lnTo>
                <a:lnTo>
                  <a:pt x="55651" y="82169"/>
                </a:lnTo>
                <a:lnTo>
                  <a:pt x="55651" y="69024"/>
                </a:lnTo>
                <a:close/>
              </a:path>
              <a:path w="247014" h="119379">
                <a:moveTo>
                  <a:pt x="55651" y="37185"/>
                </a:moveTo>
                <a:lnTo>
                  <a:pt x="50330" y="31851"/>
                </a:lnTo>
                <a:lnTo>
                  <a:pt x="43751" y="31851"/>
                </a:lnTo>
                <a:lnTo>
                  <a:pt x="37172" y="31851"/>
                </a:lnTo>
                <a:lnTo>
                  <a:pt x="31851" y="37185"/>
                </a:lnTo>
                <a:lnTo>
                  <a:pt x="31851" y="50330"/>
                </a:lnTo>
                <a:lnTo>
                  <a:pt x="37172" y="55651"/>
                </a:lnTo>
                <a:lnTo>
                  <a:pt x="50330" y="55651"/>
                </a:lnTo>
                <a:lnTo>
                  <a:pt x="55651" y="50330"/>
                </a:lnTo>
                <a:lnTo>
                  <a:pt x="55651" y="37185"/>
                </a:lnTo>
                <a:close/>
              </a:path>
              <a:path w="247014" h="119379">
                <a:moveTo>
                  <a:pt x="87490" y="100863"/>
                </a:moveTo>
                <a:lnTo>
                  <a:pt x="82169" y="95542"/>
                </a:lnTo>
                <a:lnTo>
                  <a:pt x="75590" y="95542"/>
                </a:lnTo>
                <a:lnTo>
                  <a:pt x="69011" y="95542"/>
                </a:lnTo>
                <a:lnTo>
                  <a:pt x="63690" y="100863"/>
                </a:lnTo>
                <a:lnTo>
                  <a:pt x="63690" y="114020"/>
                </a:lnTo>
                <a:lnTo>
                  <a:pt x="69011" y="119341"/>
                </a:lnTo>
                <a:lnTo>
                  <a:pt x="82169" y="119341"/>
                </a:lnTo>
                <a:lnTo>
                  <a:pt x="87490" y="114020"/>
                </a:lnTo>
                <a:lnTo>
                  <a:pt x="87490" y="100863"/>
                </a:lnTo>
                <a:close/>
              </a:path>
              <a:path w="247014" h="119379">
                <a:moveTo>
                  <a:pt x="87490" y="69024"/>
                </a:moveTo>
                <a:lnTo>
                  <a:pt x="82169" y="63690"/>
                </a:lnTo>
                <a:lnTo>
                  <a:pt x="75590" y="63690"/>
                </a:lnTo>
                <a:lnTo>
                  <a:pt x="69011" y="63690"/>
                </a:lnTo>
                <a:lnTo>
                  <a:pt x="63690" y="69024"/>
                </a:lnTo>
                <a:lnTo>
                  <a:pt x="63690" y="82169"/>
                </a:lnTo>
                <a:lnTo>
                  <a:pt x="69011" y="87490"/>
                </a:lnTo>
                <a:lnTo>
                  <a:pt x="82169" y="87490"/>
                </a:lnTo>
                <a:lnTo>
                  <a:pt x="87490" y="82169"/>
                </a:lnTo>
                <a:lnTo>
                  <a:pt x="87490" y="69024"/>
                </a:lnTo>
                <a:close/>
              </a:path>
              <a:path w="247014" h="11937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247014" h="119379">
                <a:moveTo>
                  <a:pt x="119341" y="100863"/>
                </a:moveTo>
                <a:lnTo>
                  <a:pt x="114020" y="95542"/>
                </a:lnTo>
                <a:lnTo>
                  <a:pt x="107442" y="95542"/>
                </a:lnTo>
                <a:lnTo>
                  <a:pt x="100863" y="95542"/>
                </a:lnTo>
                <a:lnTo>
                  <a:pt x="95542" y="100863"/>
                </a:lnTo>
                <a:lnTo>
                  <a:pt x="95542" y="114020"/>
                </a:lnTo>
                <a:lnTo>
                  <a:pt x="100863" y="119341"/>
                </a:lnTo>
                <a:lnTo>
                  <a:pt x="114020" y="119341"/>
                </a:lnTo>
                <a:lnTo>
                  <a:pt x="119341" y="114020"/>
                </a:lnTo>
                <a:lnTo>
                  <a:pt x="119341" y="100863"/>
                </a:lnTo>
                <a:close/>
              </a:path>
              <a:path w="247014" h="119379">
                <a:moveTo>
                  <a:pt x="119341" y="69024"/>
                </a:moveTo>
                <a:lnTo>
                  <a:pt x="114020" y="63690"/>
                </a:lnTo>
                <a:lnTo>
                  <a:pt x="107442" y="63690"/>
                </a:lnTo>
                <a:lnTo>
                  <a:pt x="100863" y="63690"/>
                </a:lnTo>
                <a:lnTo>
                  <a:pt x="95542" y="69024"/>
                </a:lnTo>
                <a:lnTo>
                  <a:pt x="95542" y="82169"/>
                </a:lnTo>
                <a:lnTo>
                  <a:pt x="100863" y="87490"/>
                </a:lnTo>
                <a:lnTo>
                  <a:pt x="114020" y="87490"/>
                </a:lnTo>
                <a:lnTo>
                  <a:pt x="119341" y="82169"/>
                </a:lnTo>
                <a:lnTo>
                  <a:pt x="119341" y="69024"/>
                </a:lnTo>
                <a:close/>
              </a:path>
              <a:path w="247014" h="119379">
                <a:moveTo>
                  <a:pt x="119341" y="37185"/>
                </a:moveTo>
                <a:lnTo>
                  <a:pt x="114020" y="31851"/>
                </a:lnTo>
                <a:lnTo>
                  <a:pt x="107442" y="31851"/>
                </a:lnTo>
                <a:lnTo>
                  <a:pt x="100863" y="31851"/>
                </a:lnTo>
                <a:lnTo>
                  <a:pt x="95542" y="37185"/>
                </a:lnTo>
                <a:lnTo>
                  <a:pt x="95542" y="50330"/>
                </a:lnTo>
                <a:lnTo>
                  <a:pt x="100863" y="55651"/>
                </a:lnTo>
                <a:lnTo>
                  <a:pt x="114020" y="55651"/>
                </a:lnTo>
                <a:lnTo>
                  <a:pt x="119341" y="50330"/>
                </a:lnTo>
                <a:lnTo>
                  <a:pt x="119341" y="37185"/>
                </a:lnTo>
                <a:close/>
              </a:path>
              <a:path w="247014" h="119379">
                <a:moveTo>
                  <a:pt x="119341" y="5334"/>
                </a:moveTo>
                <a:lnTo>
                  <a:pt x="114020" y="0"/>
                </a:lnTo>
                <a:lnTo>
                  <a:pt x="107442" y="0"/>
                </a:lnTo>
                <a:lnTo>
                  <a:pt x="100863" y="0"/>
                </a:lnTo>
                <a:lnTo>
                  <a:pt x="95542" y="5334"/>
                </a:lnTo>
                <a:lnTo>
                  <a:pt x="95542" y="18478"/>
                </a:lnTo>
                <a:lnTo>
                  <a:pt x="100863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247014" h="119379">
                <a:moveTo>
                  <a:pt x="151180" y="100863"/>
                </a:moveTo>
                <a:lnTo>
                  <a:pt x="145859" y="95542"/>
                </a:lnTo>
                <a:lnTo>
                  <a:pt x="139280" y="95542"/>
                </a:lnTo>
                <a:lnTo>
                  <a:pt x="132702" y="95542"/>
                </a:lnTo>
                <a:lnTo>
                  <a:pt x="127381" y="100863"/>
                </a:lnTo>
                <a:lnTo>
                  <a:pt x="127381" y="114020"/>
                </a:lnTo>
                <a:lnTo>
                  <a:pt x="132702" y="119341"/>
                </a:lnTo>
                <a:lnTo>
                  <a:pt x="145859" y="119341"/>
                </a:lnTo>
                <a:lnTo>
                  <a:pt x="151180" y="114020"/>
                </a:lnTo>
                <a:lnTo>
                  <a:pt x="151180" y="100863"/>
                </a:lnTo>
                <a:close/>
              </a:path>
              <a:path w="247014" h="119379">
                <a:moveTo>
                  <a:pt x="151180" y="69024"/>
                </a:moveTo>
                <a:lnTo>
                  <a:pt x="145859" y="63690"/>
                </a:lnTo>
                <a:lnTo>
                  <a:pt x="139280" y="63690"/>
                </a:lnTo>
                <a:lnTo>
                  <a:pt x="132702" y="63690"/>
                </a:lnTo>
                <a:lnTo>
                  <a:pt x="127381" y="69024"/>
                </a:lnTo>
                <a:lnTo>
                  <a:pt x="127381" y="82169"/>
                </a:lnTo>
                <a:lnTo>
                  <a:pt x="132702" y="87490"/>
                </a:lnTo>
                <a:lnTo>
                  <a:pt x="145859" y="87490"/>
                </a:lnTo>
                <a:lnTo>
                  <a:pt x="151180" y="82169"/>
                </a:lnTo>
                <a:lnTo>
                  <a:pt x="151180" y="69024"/>
                </a:lnTo>
                <a:close/>
              </a:path>
              <a:path w="247014" h="119379">
                <a:moveTo>
                  <a:pt x="151180" y="37185"/>
                </a:moveTo>
                <a:lnTo>
                  <a:pt x="145859" y="31851"/>
                </a:lnTo>
                <a:lnTo>
                  <a:pt x="139280" y="31851"/>
                </a:lnTo>
                <a:lnTo>
                  <a:pt x="132702" y="31851"/>
                </a:lnTo>
                <a:lnTo>
                  <a:pt x="127381" y="37185"/>
                </a:lnTo>
                <a:lnTo>
                  <a:pt x="127381" y="50330"/>
                </a:lnTo>
                <a:lnTo>
                  <a:pt x="132702" y="55651"/>
                </a:lnTo>
                <a:lnTo>
                  <a:pt x="145859" y="55651"/>
                </a:lnTo>
                <a:lnTo>
                  <a:pt x="151180" y="50330"/>
                </a:lnTo>
                <a:lnTo>
                  <a:pt x="151180" y="37185"/>
                </a:lnTo>
                <a:close/>
              </a:path>
              <a:path w="247014" h="11937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247014" h="119379">
                <a:moveTo>
                  <a:pt x="183019" y="100863"/>
                </a:moveTo>
                <a:lnTo>
                  <a:pt x="177698" y="95542"/>
                </a:lnTo>
                <a:lnTo>
                  <a:pt x="171119" y="95542"/>
                </a:lnTo>
                <a:lnTo>
                  <a:pt x="164541" y="95542"/>
                </a:lnTo>
                <a:lnTo>
                  <a:pt x="159219" y="100863"/>
                </a:lnTo>
                <a:lnTo>
                  <a:pt x="159219" y="114020"/>
                </a:lnTo>
                <a:lnTo>
                  <a:pt x="164541" y="119341"/>
                </a:lnTo>
                <a:lnTo>
                  <a:pt x="177698" y="119341"/>
                </a:lnTo>
                <a:lnTo>
                  <a:pt x="183019" y="114020"/>
                </a:lnTo>
                <a:lnTo>
                  <a:pt x="183019" y="100863"/>
                </a:lnTo>
                <a:close/>
              </a:path>
              <a:path w="247014" h="119379">
                <a:moveTo>
                  <a:pt x="183019" y="69024"/>
                </a:moveTo>
                <a:lnTo>
                  <a:pt x="177698" y="63690"/>
                </a:lnTo>
                <a:lnTo>
                  <a:pt x="171119" y="63690"/>
                </a:lnTo>
                <a:lnTo>
                  <a:pt x="164541" y="63690"/>
                </a:lnTo>
                <a:lnTo>
                  <a:pt x="159219" y="69024"/>
                </a:lnTo>
                <a:lnTo>
                  <a:pt x="159219" y="82169"/>
                </a:lnTo>
                <a:lnTo>
                  <a:pt x="164541" y="87490"/>
                </a:lnTo>
                <a:lnTo>
                  <a:pt x="177698" y="87490"/>
                </a:lnTo>
                <a:lnTo>
                  <a:pt x="183019" y="82169"/>
                </a:lnTo>
                <a:lnTo>
                  <a:pt x="183019" y="69024"/>
                </a:lnTo>
                <a:close/>
              </a:path>
              <a:path w="247014" h="119379">
                <a:moveTo>
                  <a:pt x="183019" y="37185"/>
                </a:moveTo>
                <a:lnTo>
                  <a:pt x="177698" y="31851"/>
                </a:lnTo>
                <a:lnTo>
                  <a:pt x="171119" y="31851"/>
                </a:lnTo>
                <a:lnTo>
                  <a:pt x="164541" y="31851"/>
                </a:lnTo>
                <a:lnTo>
                  <a:pt x="159219" y="37185"/>
                </a:lnTo>
                <a:lnTo>
                  <a:pt x="159219" y="50330"/>
                </a:lnTo>
                <a:lnTo>
                  <a:pt x="164541" y="55651"/>
                </a:lnTo>
                <a:lnTo>
                  <a:pt x="177698" y="55651"/>
                </a:lnTo>
                <a:lnTo>
                  <a:pt x="183019" y="50330"/>
                </a:lnTo>
                <a:lnTo>
                  <a:pt x="183019" y="37185"/>
                </a:lnTo>
                <a:close/>
              </a:path>
              <a:path w="247014" h="11937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247014" h="119379">
                <a:moveTo>
                  <a:pt x="214871" y="100863"/>
                </a:moveTo>
                <a:lnTo>
                  <a:pt x="209550" y="95542"/>
                </a:lnTo>
                <a:lnTo>
                  <a:pt x="202971" y="95542"/>
                </a:lnTo>
                <a:lnTo>
                  <a:pt x="196392" y="95542"/>
                </a:lnTo>
                <a:lnTo>
                  <a:pt x="191071" y="100863"/>
                </a:lnTo>
                <a:lnTo>
                  <a:pt x="191071" y="114020"/>
                </a:lnTo>
                <a:lnTo>
                  <a:pt x="196392" y="119341"/>
                </a:lnTo>
                <a:lnTo>
                  <a:pt x="209550" y="119341"/>
                </a:lnTo>
                <a:lnTo>
                  <a:pt x="214871" y="114020"/>
                </a:lnTo>
                <a:lnTo>
                  <a:pt x="214871" y="100863"/>
                </a:lnTo>
                <a:close/>
              </a:path>
              <a:path w="247014" h="119379">
                <a:moveTo>
                  <a:pt x="214871" y="69024"/>
                </a:moveTo>
                <a:lnTo>
                  <a:pt x="209550" y="63690"/>
                </a:lnTo>
                <a:lnTo>
                  <a:pt x="202971" y="63690"/>
                </a:lnTo>
                <a:lnTo>
                  <a:pt x="196392" y="63690"/>
                </a:lnTo>
                <a:lnTo>
                  <a:pt x="191071" y="69024"/>
                </a:lnTo>
                <a:lnTo>
                  <a:pt x="191071" y="82169"/>
                </a:lnTo>
                <a:lnTo>
                  <a:pt x="196392" y="87490"/>
                </a:lnTo>
                <a:lnTo>
                  <a:pt x="209550" y="87490"/>
                </a:lnTo>
                <a:lnTo>
                  <a:pt x="214871" y="82169"/>
                </a:lnTo>
                <a:lnTo>
                  <a:pt x="214871" y="69024"/>
                </a:lnTo>
                <a:close/>
              </a:path>
              <a:path w="247014" h="119379">
                <a:moveTo>
                  <a:pt x="214871" y="37185"/>
                </a:moveTo>
                <a:lnTo>
                  <a:pt x="209550" y="31851"/>
                </a:lnTo>
                <a:lnTo>
                  <a:pt x="202971" y="31851"/>
                </a:lnTo>
                <a:lnTo>
                  <a:pt x="196392" y="31851"/>
                </a:lnTo>
                <a:lnTo>
                  <a:pt x="191071" y="37185"/>
                </a:lnTo>
                <a:lnTo>
                  <a:pt x="191071" y="50330"/>
                </a:lnTo>
                <a:lnTo>
                  <a:pt x="196392" y="55651"/>
                </a:lnTo>
                <a:lnTo>
                  <a:pt x="209550" y="55651"/>
                </a:lnTo>
                <a:lnTo>
                  <a:pt x="214871" y="50330"/>
                </a:lnTo>
                <a:lnTo>
                  <a:pt x="214871" y="37185"/>
                </a:lnTo>
                <a:close/>
              </a:path>
              <a:path w="247014" h="11937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247014" h="119379">
                <a:moveTo>
                  <a:pt x="246710" y="100863"/>
                </a:moveTo>
                <a:lnTo>
                  <a:pt x="241388" y="95542"/>
                </a:lnTo>
                <a:lnTo>
                  <a:pt x="234810" y="95542"/>
                </a:lnTo>
                <a:lnTo>
                  <a:pt x="228231" y="95542"/>
                </a:lnTo>
                <a:lnTo>
                  <a:pt x="222910" y="100863"/>
                </a:lnTo>
                <a:lnTo>
                  <a:pt x="222910" y="114020"/>
                </a:lnTo>
                <a:lnTo>
                  <a:pt x="228231" y="119341"/>
                </a:lnTo>
                <a:lnTo>
                  <a:pt x="241388" y="119341"/>
                </a:lnTo>
                <a:lnTo>
                  <a:pt x="246710" y="114020"/>
                </a:lnTo>
                <a:lnTo>
                  <a:pt x="246710" y="100863"/>
                </a:lnTo>
                <a:close/>
              </a:path>
              <a:path w="247014" h="119379">
                <a:moveTo>
                  <a:pt x="246710" y="69024"/>
                </a:moveTo>
                <a:lnTo>
                  <a:pt x="241388" y="63690"/>
                </a:lnTo>
                <a:lnTo>
                  <a:pt x="234810" y="63690"/>
                </a:lnTo>
                <a:lnTo>
                  <a:pt x="228231" y="63690"/>
                </a:lnTo>
                <a:lnTo>
                  <a:pt x="222910" y="69024"/>
                </a:lnTo>
                <a:lnTo>
                  <a:pt x="222910" y="82169"/>
                </a:lnTo>
                <a:lnTo>
                  <a:pt x="228231" y="87490"/>
                </a:lnTo>
                <a:lnTo>
                  <a:pt x="241388" y="87490"/>
                </a:lnTo>
                <a:lnTo>
                  <a:pt x="246710" y="82169"/>
                </a:lnTo>
                <a:lnTo>
                  <a:pt x="246710" y="69024"/>
                </a:lnTo>
                <a:close/>
              </a:path>
              <a:path w="247014" h="119379">
                <a:moveTo>
                  <a:pt x="246710" y="37185"/>
                </a:moveTo>
                <a:lnTo>
                  <a:pt x="241388" y="31851"/>
                </a:lnTo>
                <a:lnTo>
                  <a:pt x="234810" y="31851"/>
                </a:lnTo>
                <a:lnTo>
                  <a:pt x="228231" y="31851"/>
                </a:lnTo>
                <a:lnTo>
                  <a:pt x="222910" y="37185"/>
                </a:lnTo>
                <a:lnTo>
                  <a:pt x="222910" y="50330"/>
                </a:lnTo>
                <a:lnTo>
                  <a:pt x="228231" y="55651"/>
                </a:lnTo>
                <a:lnTo>
                  <a:pt x="241388" y="55651"/>
                </a:lnTo>
                <a:lnTo>
                  <a:pt x="246710" y="50330"/>
                </a:lnTo>
                <a:lnTo>
                  <a:pt x="246710" y="37185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435587" y="6427977"/>
            <a:ext cx="852169" cy="24130"/>
          </a:xfrm>
          <a:custGeom>
            <a:avLst/>
            <a:gdLst/>
            <a:ahLst/>
            <a:cxnLst/>
            <a:rect l="l" t="t" r="r" b="b"/>
            <a:pathLst>
              <a:path w="85217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852170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85217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85217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85217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852170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85217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852170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85217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85217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852170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85217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852170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  <a:path w="85217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852170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852170" h="24129">
                <a:moveTo>
                  <a:pt x="533311" y="5334"/>
                </a:moveTo>
                <a:lnTo>
                  <a:pt x="527989" y="0"/>
                </a:lnTo>
                <a:lnTo>
                  <a:pt x="521411" y="0"/>
                </a:lnTo>
                <a:lnTo>
                  <a:pt x="514832" y="0"/>
                </a:lnTo>
                <a:lnTo>
                  <a:pt x="509511" y="5334"/>
                </a:lnTo>
                <a:lnTo>
                  <a:pt x="509511" y="18478"/>
                </a:lnTo>
                <a:lnTo>
                  <a:pt x="514832" y="23799"/>
                </a:lnTo>
                <a:lnTo>
                  <a:pt x="527989" y="23799"/>
                </a:lnTo>
                <a:lnTo>
                  <a:pt x="533311" y="18478"/>
                </a:lnTo>
                <a:lnTo>
                  <a:pt x="533311" y="5334"/>
                </a:lnTo>
                <a:close/>
              </a:path>
              <a:path w="852170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  <a:path w="852170" h="24129">
                <a:moveTo>
                  <a:pt x="596988" y="5334"/>
                </a:moveTo>
                <a:lnTo>
                  <a:pt x="591667" y="0"/>
                </a:lnTo>
                <a:lnTo>
                  <a:pt x="585089" y="0"/>
                </a:lnTo>
                <a:lnTo>
                  <a:pt x="578510" y="0"/>
                </a:lnTo>
                <a:lnTo>
                  <a:pt x="573189" y="5334"/>
                </a:lnTo>
                <a:lnTo>
                  <a:pt x="573189" y="18478"/>
                </a:lnTo>
                <a:lnTo>
                  <a:pt x="578510" y="23799"/>
                </a:lnTo>
                <a:lnTo>
                  <a:pt x="591667" y="23799"/>
                </a:lnTo>
                <a:lnTo>
                  <a:pt x="596988" y="18478"/>
                </a:lnTo>
                <a:lnTo>
                  <a:pt x="596988" y="5334"/>
                </a:lnTo>
                <a:close/>
              </a:path>
              <a:path w="852170" h="24129">
                <a:moveTo>
                  <a:pt x="628840" y="5334"/>
                </a:moveTo>
                <a:lnTo>
                  <a:pt x="623519" y="0"/>
                </a:lnTo>
                <a:lnTo>
                  <a:pt x="616940" y="0"/>
                </a:lnTo>
                <a:lnTo>
                  <a:pt x="610362" y="0"/>
                </a:lnTo>
                <a:lnTo>
                  <a:pt x="605040" y="5334"/>
                </a:lnTo>
                <a:lnTo>
                  <a:pt x="605040" y="18478"/>
                </a:lnTo>
                <a:lnTo>
                  <a:pt x="610362" y="23799"/>
                </a:lnTo>
                <a:lnTo>
                  <a:pt x="623519" y="23799"/>
                </a:lnTo>
                <a:lnTo>
                  <a:pt x="628840" y="18478"/>
                </a:lnTo>
                <a:lnTo>
                  <a:pt x="628840" y="5334"/>
                </a:lnTo>
                <a:close/>
              </a:path>
              <a:path w="852170" h="24129">
                <a:moveTo>
                  <a:pt x="660679" y="5334"/>
                </a:moveTo>
                <a:lnTo>
                  <a:pt x="655358" y="0"/>
                </a:lnTo>
                <a:lnTo>
                  <a:pt x="648779" y="0"/>
                </a:lnTo>
                <a:lnTo>
                  <a:pt x="642200" y="0"/>
                </a:lnTo>
                <a:lnTo>
                  <a:pt x="636879" y="5334"/>
                </a:lnTo>
                <a:lnTo>
                  <a:pt x="636879" y="18478"/>
                </a:lnTo>
                <a:lnTo>
                  <a:pt x="642200" y="23799"/>
                </a:lnTo>
                <a:lnTo>
                  <a:pt x="655358" y="23799"/>
                </a:lnTo>
                <a:lnTo>
                  <a:pt x="660679" y="18478"/>
                </a:lnTo>
                <a:lnTo>
                  <a:pt x="660679" y="5334"/>
                </a:lnTo>
                <a:close/>
              </a:path>
              <a:path w="852170" h="24129">
                <a:moveTo>
                  <a:pt x="692531" y="5334"/>
                </a:moveTo>
                <a:lnTo>
                  <a:pt x="687209" y="0"/>
                </a:lnTo>
                <a:lnTo>
                  <a:pt x="680631" y="0"/>
                </a:lnTo>
                <a:lnTo>
                  <a:pt x="674052" y="0"/>
                </a:lnTo>
                <a:lnTo>
                  <a:pt x="668731" y="5334"/>
                </a:lnTo>
                <a:lnTo>
                  <a:pt x="668731" y="18478"/>
                </a:lnTo>
                <a:lnTo>
                  <a:pt x="674052" y="23799"/>
                </a:lnTo>
                <a:lnTo>
                  <a:pt x="687209" y="23799"/>
                </a:lnTo>
                <a:lnTo>
                  <a:pt x="692531" y="18478"/>
                </a:lnTo>
                <a:lnTo>
                  <a:pt x="692531" y="5334"/>
                </a:lnTo>
                <a:close/>
              </a:path>
              <a:path w="852170" h="24129">
                <a:moveTo>
                  <a:pt x="724369" y="5334"/>
                </a:moveTo>
                <a:lnTo>
                  <a:pt x="719048" y="0"/>
                </a:lnTo>
                <a:lnTo>
                  <a:pt x="712470" y="0"/>
                </a:lnTo>
                <a:lnTo>
                  <a:pt x="705891" y="0"/>
                </a:lnTo>
                <a:lnTo>
                  <a:pt x="700570" y="5334"/>
                </a:lnTo>
                <a:lnTo>
                  <a:pt x="700570" y="18478"/>
                </a:lnTo>
                <a:lnTo>
                  <a:pt x="705891" y="23799"/>
                </a:lnTo>
                <a:lnTo>
                  <a:pt x="719048" y="23799"/>
                </a:lnTo>
                <a:lnTo>
                  <a:pt x="724369" y="18478"/>
                </a:lnTo>
                <a:lnTo>
                  <a:pt x="724369" y="5334"/>
                </a:lnTo>
                <a:close/>
              </a:path>
              <a:path w="852170" h="24129">
                <a:moveTo>
                  <a:pt x="756208" y="5334"/>
                </a:moveTo>
                <a:lnTo>
                  <a:pt x="750887" y="0"/>
                </a:lnTo>
                <a:lnTo>
                  <a:pt x="744308" y="0"/>
                </a:lnTo>
                <a:lnTo>
                  <a:pt x="737730" y="0"/>
                </a:lnTo>
                <a:lnTo>
                  <a:pt x="732409" y="5334"/>
                </a:lnTo>
                <a:lnTo>
                  <a:pt x="732409" y="18478"/>
                </a:lnTo>
                <a:lnTo>
                  <a:pt x="737730" y="23799"/>
                </a:lnTo>
                <a:lnTo>
                  <a:pt x="750887" y="23799"/>
                </a:lnTo>
                <a:lnTo>
                  <a:pt x="756208" y="18478"/>
                </a:lnTo>
                <a:lnTo>
                  <a:pt x="756208" y="5334"/>
                </a:lnTo>
                <a:close/>
              </a:path>
              <a:path w="852170" h="24129">
                <a:moveTo>
                  <a:pt x="788060" y="5334"/>
                </a:moveTo>
                <a:lnTo>
                  <a:pt x="782739" y="0"/>
                </a:lnTo>
                <a:lnTo>
                  <a:pt x="776160" y="0"/>
                </a:lnTo>
                <a:lnTo>
                  <a:pt x="769581" y="0"/>
                </a:lnTo>
                <a:lnTo>
                  <a:pt x="764260" y="5334"/>
                </a:lnTo>
                <a:lnTo>
                  <a:pt x="764260" y="18478"/>
                </a:lnTo>
                <a:lnTo>
                  <a:pt x="769581" y="23799"/>
                </a:lnTo>
                <a:lnTo>
                  <a:pt x="782739" y="23799"/>
                </a:lnTo>
                <a:lnTo>
                  <a:pt x="788060" y="18478"/>
                </a:lnTo>
                <a:lnTo>
                  <a:pt x="788060" y="5334"/>
                </a:lnTo>
                <a:close/>
              </a:path>
              <a:path w="852170" h="24129">
                <a:moveTo>
                  <a:pt x="819899" y="5334"/>
                </a:moveTo>
                <a:lnTo>
                  <a:pt x="814578" y="0"/>
                </a:lnTo>
                <a:lnTo>
                  <a:pt x="807999" y="0"/>
                </a:lnTo>
                <a:lnTo>
                  <a:pt x="801420" y="0"/>
                </a:lnTo>
                <a:lnTo>
                  <a:pt x="796099" y="5334"/>
                </a:lnTo>
                <a:lnTo>
                  <a:pt x="796099" y="18478"/>
                </a:lnTo>
                <a:lnTo>
                  <a:pt x="801420" y="23799"/>
                </a:lnTo>
                <a:lnTo>
                  <a:pt x="814578" y="23799"/>
                </a:lnTo>
                <a:lnTo>
                  <a:pt x="819899" y="18478"/>
                </a:lnTo>
                <a:lnTo>
                  <a:pt x="819899" y="5334"/>
                </a:lnTo>
                <a:close/>
              </a:path>
              <a:path w="852170" h="24129">
                <a:moveTo>
                  <a:pt x="851750" y="5334"/>
                </a:moveTo>
                <a:lnTo>
                  <a:pt x="846429" y="0"/>
                </a:lnTo>
                <a:lnTo>
                  <a:pt x="839851" y="0"/>
                </a:lnTo>
                <a:lnTo>
                  <a:pt x="833272" y="0"/>
                </a:lnTo>
                <a:lnTo>
                  <a:pt x="827951" y="5334"/>
                </a:lnTo>
                <a:lnTo>
                  <a:pt x="827951" y="18478"/>
                </a:lnTo>
                <a:lnTo>
                  <a:pt x="833272" y="23799"/>
                </a:lnTo>
                <a:lnTo>
                  <a:pt x="846429" y="23799"/>
                </a:lnTo>
                <a:lnTo>
                  <a:pt x="851750" y="18478"/>
                </a:lnTo>
                <a:lnTo>
                  <a:pt x="85175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244515" y="6459816"/>
            <a:ext cx="1043305" cy="24130"/>
          </a:xfrm>
          <a:custGeom>
            <a:avLst/>
            <a:gdLst/>
            <a:ahLst/>
            <a:cxnLst/>
            <a:rect l="l" t="t" r="r" b="b"/>
            <a:pathLst>
              <a:path w="1043304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1043304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1043304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1043304" h="24129">
                <a:moveTo>
                  <a:pt x="119341" y="5334"/>
                </a:moveTo>
                <a:lnTo>
                  <a:pt x="114020" y="0"/>
                </a:lnTo>
                <a:lnTo>
                  <a:pt x="107442" y="0"/>
                </a:lnTo>
                <a:lnTo>
                  <a:pt x="100863" y="0"/>
                </a:lnTo>
                <a:lnTo>
                  <a:pt x="95542" y="5334"/>
                </a:lnTo>
                <a:lnTo>
                  <a:pt x="95542" y="18478"/>
                </a:lnTo>
                <a:lnTo>
                  <a:pt x="100863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1043304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1043304" h="24129">
                <a:moveTo>
                  <a:pt x="183032" y="5334"/>
                </a:moveTo>
                <a:lnTo>
                  <a:pt x="177711" y="0"/>
                </a:lnTo>
                <a:lnTo>
                  <a:pt x="171132" y="0"/>
                </a:lnTo>
                <a:lnTo>
                  <a:pt x="164553" y="0"/>
                </a:lnTo>
                <a:lnTo>
                  <a:pt x="159232" y="5334"/>
                </a:lnTo>
                <a:lnTo>
                  <a:pt x="159232" y="18478"/>
                </a:lnTo>
                <a:lnTo>
                  <a:pt x="164553" y="23799"/>
                </a:lnTo>
                <a:lnTo>
                  <a:pt x="177711" y="23799"/>
                </a:lnTo>
                <a:lnTo>
                  <a:pt x="183032" y="18478"/>
                </a:lnTo>
                <a:lnTo>
                  <a:pt x="183032" y="5334"/>
                </a:lnTo>
                <a:close/>
              </a:path>
              <a:path w="1043304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1043304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1043304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1043304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1043304" h="24129">
                <a:moveTo>
                  <a:pt x="342252" y="5334"/>
                </a:moveTo>
                <a:lnTo>
                  <a:pt x="336931" y="0"/>
                </a:lnTo>
                <a:lnTo>
                  <a:pt x="330352" y="0"/>
                </a:lnTo>
                <a:lnTo>
                  <a:pt x="323773" y="0"/>
                </a:lnTo>
                <a:lnTo>
                  <a:pt x="318452" y="5334"/>
                </a:lnTo>
                <a:lnTo>
                  <a:pt x="318452" y="18478"/>
                </a:lnTo>
                <a:lnTo>
                  <a:pt x="323773" y="23799"/>
                </a:lnTo>
                <a:lnTo>
                  <a:pt x="336931" y="23799"/>
                </a:lnTo>
                <a:lnTo>
                  <a:pt x="342252" y="18478"/>
                </a:lnTo>
                <a:lnTo>
                  <a:pt x="342252" y="5334"/>
                </a:lnTo>
                <a:close/>
              </a:path>
              <a:path w="1043304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1043304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1043304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1043304" h="24129">
                <a:moveTo>
                  <a:pt x="501472" y="5334"/>
                </a:moveTo>
                <a:lnTo>
                  <a:pt x="496150" y="0"/>
                </a:lnTo>
                <a:lnTo>
                  <a:pt x="489572" y="0"/>
                </a:lnTo>
                <a:lnTo>
                  <a:pt x="482993" y="0"/>
                </a:lnTo>
                <a:lnTo>
                  <a:pt x="477672" y="5334"/>
                </a:lnTo>
                <a:lnTo>
                  <a:pt x="477672" y="18478"/>
                </a:lnTo>
                <a:lnTo>
                  <a:pt x="482993" y="23799"/>
                </a:lnTo>
                <a:lnTo>
                  <a:pt x="496150" y="23799"/>
                </a:lnTo>
                <a:lnTo>
                  <a:pt x="501472" y="18478"/>
                </a:lnTo>
                <a:lnTo>
                  <a:pt x="501472" y="5334"/>
                </a:lnTo>
                <a:close/>
              </a:path>
              <a:path w="1043304" h="24129">
                <a:moveTo>
                  <a:pt x="533311" y="5334"/>
                </a:moveTo>
                <a:lnTo>
                  <a:pt x="527989" y="0"/>
                </a:lnTo>
                <a:lnTo>
                  <a:pt x="521411" y="0"/>
                </a:lnTo>
                <a:lnTo>
                  <a:pt x="514832" y="0"/>
                </a:lnTo>
                <a:lnTo>
                  <a:pt x="509511" y="5334"/>
                </a:lnTo>
                <a:lnTo>
                  <a:pt x="509511" y="18478"/>
                </a:lnTo>
                <a:lnTo>
                  <a:pt x="514832" y="23799"/>
                </a:lnTo>
                <a:lnTo>
                  <a:pt x="527989" y="23799"/>
                </a:lnTo>
                <a:lnTo>
                  <a:pt x="533311" y="18478"/>
                </a:lnTo>
                <a:lnTo>
                  <a:pt x="533311" y="5334"/>
                </a:lnTo>
                <a:close/>
              </a:path>
              <a:path w="1043304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  <a:path w="1043304" h="24129">
                <a:moveTo>
                  <a:pt x="597001" y="5334"/>
                </a:moveTo>
                <a:lnTo>
                  <a:pt x="591680" y="0"/>
                </a:lnTo>
                <a:lnTo>
                  <a:pt x="585101" y="0"/>
                </a:lnTo>
                <a:lnTo>
                  <a:pt x="578523" y="0"/>
                </a:lnTo>
                <a:lnTo>
                  <a:pt x="573201" y="5334"/>
                </a:lnTo>
                <a:lnTo>
                  <a:pt x="573201" y="18478"/>
                </a:lnTo>
                <a:lnTo>
                  <a:pt x="578523" y="23799"/>
                </a:lnTo>
                <a:lnTo>
                  <a:pt x="591680" y="23799"/>
                </a:lnTo>
                <a:lnTo>
                  <a:pt x="597001" y="18478"/>
                </a:lnTo>
                <a:lnTo>
                  <a:pt x="597001" y="5334"/>
                </a:lnTo>
                <a:close/>
              </a:path>
              <a:path w="1043304" h="24129">
                <a:moveTo>
                  <a:pt x="628840" y="5334"/>
                </a:moveTo>
                <a:lnTo>
                  <a:pt x="623519" y="0"/>
                </a:lnTo>
                <a:lnTo>
                  <a:pt x="616940" y="0"/>
                </a:lnTo>
                <a:lnTo>
                  <a:pt x="610362" y="0"/>
                </a:lnTo>
                <a:lnTo>
                  <a:pt x="605040" y="5334"/>
                </a:lnTo>
                <a:lnTo>
                  <a:pt x="605040" y="18478"/>
                </a:lnTo>
                <a:lnTo>
                  <a:pt x="610362" y="23799"/>
                </a:lnTo>
                <a:lnTo>
                  <a:pt x="623519" y="23799"/>
                </a:lnTo>
                <a:lnTo>
                  <a:pt x="628840" y="18478"/>
                </a:lnTo>
                <a:lnTo>
                  <a:pt x="628840" y="5334"/>
                </a:lnTo>
                <a:close/>
              </a:path>
              <a:path w="1043304" h="24129">
                <a:moveTo>
                  <a:pt x="660692" y="5334"/>
                </a:moveTo>
                <a:lnTo>
                  <a:pt x="655370" y="0"/>
                </a:lnTo>
                <a:lnTo>
                  <a:pt x="648792" y="0"/>
                </a:lnTo>
                <a:lnTo>
                  <a:pt x="642213" y="0"/>
                </a:lnTo>
                <a:lnTo>
                  <a:pt x="636892" y="5334"/>
                </a:lnTo>
                <a:lnTo>
                  <a:pt x="636892" y="18478"/>
                </a:lnTo>
                <a:lnTo>
                  <a:pt x="642213" y="23799"/>
                </a:lnTo>
                <a:lnTo>
                  <a:pt x="655370" y="23799"/>
                </a:lnTo>
                <a:lnTo>
                  <a:pt x="660692" y="18478"/>
                </a:lnTo>
                <a:lnTo>
                  <a:pt x="660692" y="5334"/>
                </a:lnTo>
                <a:close/>
              </a:path>
              <a:path w="1043304" h="24129">
                <a:moveTo>
                  <a:pt x="692531" y="5334"/>
                </a:moveTo>
                <a:lnTo>
                  <a:pt x="687209" y="0"/>
                </a:lnTo>
                <a:lnTo>
                  <a:pt x="680631" y="0"/>
                </a:lnTo>
                <a:lnTo>
                  <a:pt x="674052" y="0"/>
                </a:lnTo>
                <a:lnTo>
                  <a:pt x="668731" y="5334"/>
                </a:lnTo>
                <a:lnTo>
                  <a:pt x="668731" y="18478"/>
                </a:lnTo>
                <a:lnTo>
                  <a:pt x="674052" y="23799"/>
                </a:lnTo>
                <a:lnTo>
                  <a:pt x="687209" y="23799"/>
                </a:lnTo>
                <a:lnTo>
                  <a:pt x="692531" y="18478"/>
                </a:lnTo>
                <a:lnTo>
                  <a:pt x="692531" y="5334"/>
                </a:lnTo>
                <a:close/>
              </a:path>
              <a:path w="1043304" h="24129">
                <a:moveTo>
                  <a:pt x="724382" y="5334"/>
                </a:moveTo>
                <a:lnTo>
                  <a:pt x="719061" y="0"/>
                </a:lnTo>
                <a:lnTo>
                  <a:pt x="712482" y="0"/>
                </a:lnTo>
                <a:lnTo>
                  <a:pt x="705904" y="0"/>
                </a:lnTo>
                <a:lnTo>
                  <a:pt x="700582" y="5334"/>
                </a:lnTo>
                <a:lnTo>
                  <a:pt x="700582" y="18478"/>
                </a:lnTo>
                <a:lnTo>
                  <a:pt x="705904" y="23799"/>
                </a:lnTo>
                <a:lnTo>
                  <a:pt x="719061" y="23799"/>
                </a:lnTo>
                <a:lnTo>
                  <a:pt x="724382" y="18478"/>
                </a:lnTo>
                <a:lnTo>
                  <a:pt x="724382" y="5334"/>
                </a:lnTo>
                <a:close/>
              </a:path>
              <a:path w="1043304" h="24129">
                <a:moveTo>
                  <a:pt x="756221" y="5334"/>
                </a:moveTo>
                <a:lnTo>
                  <a:pt x="750900" y="0"/>
                </a:lnTo>
                <a:lnTo>
                  <a:pt x="744321" y="0"/>
                </a:lnTo>
                <a:lnTo>
                  <a:pt x="737743" y="0"/>
                </a:lnTo>
                <a:lnTo>
                  <a:pt x="732421" y="5334"/>
                </a:lnTo>
                <a:lnTo>
                  <a:pt x="732421" y="18478"/>
                </a:lnTo>
                <a:lnTo>
                  <a:pt x="737743" y="23799"/>
                </a:lnTo>
                <a:lnTo>
                  <a:pt x="750900" y="23799"/>
                </a:lnTo>
                <a:lnTo>
                  <a:pt x="756221" y="18478"/>
                </a:lnTo>
                <a:lnTo>
                  <a:pt x="756221" y="5334"/>
                </a:lnTo>
                <a:close/>
              </a:path>
              <a:path w="1043304" h="24129">
                <a:moveTo>
                  <a:pt x="788060" y="5334"/>
                </a:moveTo>
                <a:lnTo>
                  <a:pt x="782739" y="0"/>
                </a:lnTo>
                <a:lnTo>
                  <a:pt x="776160" y="0"/>
                </a:lnTo>
                <a:lnTo>
                  <a:pt x="769581" y="0"/>
                </a:lnTo>
                <a:lnTo>
                  <a:pt x="764260" y="5334"/>
                </a:lnTo>
                <a:lnTo>
                  <a:pt x="764260" y="18478"/>
                </a:lnTo>
                <a:lnTo>
                  <a:pt x="769581" y="23799"/>
                </a:lnTo>
                <a:lnTo>
                  <a:pt x="782739" y="23799"/>
                </a:lnTo>
                <a:lnTo>
                  <a:pt x="788060" y="18478"/>
                </a:lnTo>
                <a:lnTo>
                  <a:pt x="788060" y="5334"/>
                </a:lnTo>
                <a:close/>
              </a:path>
              <a:path w="1043304" h="24129">
                <a:moveTo>
                  <a:pt x="819912" y="5334"/>
                </a:moveTo>
                <a:lnTo>
                  <a:pt x="814590" y="0"/>
                </a:lnTo>
                <a:lnTo>
                  <a:pt x="808012" y="0"/>
                </a:lnTo>
                <a:lnTo>
                  <a:pt x="801433" y="0"/>
                </a:lnTo>
                <a:lnTo>
                  <a:pt x="796112" y="5334"/>
                </a:lnTo>
                <a:lnTo>
                  <a:pt x="796112" y="18478"/>
                </a:lnTo>
                <a:lnTo>
                  <a:pt x="801433" y="23799"/>
                </a:lnTo>
                <a:lnTo>
                  <a:pt x="814590" y="23799"/>
                </a:lnTo>
                <a:lnTo>
                  <a:pt x="819912" y="18478"/>
                </a:lnTo>
                <a:lnTo>
                  <a:pt x="819912" y="5334"/>
                </a:lnTo>
                <a:close/>
              </a:path>
              <a:path w="1043304" h="24129">
                <a:moveTo>
                  <a:pt x="851750" y="5334"/>
                </a:moveTo>
                <a:lnTo>
                  <a:pt x="846429" y="0"/>
                </a:lnTo>
                <a:lnTo>
                  <a:pt x="839851" y="0"/>
                </a:lnTo>
                <a:lnTo>
                  <a:pt x="833272" y="0"/>
                </a:lnTo>
                <a:lnTo>
                  <a:pt x="827951" y="5334"/>
                </a:lnTo>
                <a:lnTo>
                  <a:pt x="827951" y="18478"/>
                </a:lnTo>
                <a:lnTo>
                  <a:pt x="833272" y="23799"/>
                </a:lnTo>
                <a:lnTo>
                  <a:pt x="846429" y="23799"/>
                </a:lnTo>
                <a:lnTo>
                  <a:pt x="851750" y="18478"/>
                </a:lnTo>
                <a:lnTo>
                  <a:pt x="851750" y="5334"/>
                </a:lnTo>
                <a:close/>
              </a:path>
              <a:path w="1043304" h="24129">
                <a:moveTo>
                  <a:pt x="883602" y="5334"/>
                </a:moveTo>
                <a:lnTo>
                  <a:pt x="878281" y="0"/>
                </a:lnTo>
                <a:lnTo>
                  <a:pt x="871702" y="0"/>
                </a:lnTo>
                <a:lnTo>
                  <a:pt x="865124" y="0"/>
                </a:lnTo>
                <a:lnTo>
                  <a:pt x="859802" y="5334"/>
                </a:lnTo>
                <a:lnTo>
                  <a:pt x="859802" y="18478"/>
                </a:lnTo>
                <a:lnTo>
                  <a:pt x="865124" y="23799"/>
                </a:lnTo>
                <a:lnTo>
                  <a:pt x="878281" y="23799"/>
                </a:lnTo>
                <a:lnTo>
                  <a:pt x="883602" y="18478"/>
                </a:lnTo>
                <a:lnTo>
                  <a:pt x="883602" y="5334"/>
                </a:lnTo>
                <a:close/>
              </a:path>
              <a:path w="1043304" h="24129">
                <a:moveTo>
                  <a:pt x="915441" y="5334"/>
                </a:moveTo>
                <a:lnTo>
                  <a:pt x="910120" y="0"/>
                </a:lnTo>
                <a:lnTo>
                  <a:pt x="903541" y="0"/>
                </a:lnTo>
                <a:lnTo>
                  <a:pt x="896962" y="0"/>
                </a:lnTo>
                <a:lnTo>
                  <a:pt x="891641" y="5334"/>
                </a:lnTo>
                <a:lnTo>
                  <a:pt x="891641" y="18478"/>
                </a:lnTo>
                <a:lnTo>
                  <a:pt x="896962" y="23799"/>
                </a:lnTo>
                <a:lnTo>
                  <a:pt x="910120" y="23799"/>
                </a:lnTo>
                <a:lnTo>
                  <a:pt x="915441" y="18478"/>
                </a:lnTo>
                <a:lnTo>
                  <a:pt x="915441" y="5334"/>
                </a:lnTo>
                <a:close/>
              </a:path>
              <a:path w="1043304" h="24129">
                <a:moveTo>
                  <a:pt x="947280" y="5334"/>
                </a:moveTo>
                <a:lnTo>
                  <a:pt x="941959" y="0"/>
                </a:lnTo>
                <a:lnTo>
                  <a:pt x="935380" y="0"/>
                </a:lnTo>
                <a:lnTo>
                  <a:pt x="928801" y="0"/>
                </a:lnTo>
                <a:lnTo>
                  <a:pt x="923480" y="5334"/>
                </a:lnTo>
                <a:lnTo>
                  <a:pt x="923480" y="18478"/>
                </a:lnTo>
                <a:lnTo>
                  <a:pt x="928801" y="23799"/>
                </a:lnTo>
                <a:lnTo>
                  <a:pt x="941959" y="23799"/>
                </a:lnTo>
                <a:lnTo>
                  <a:pt x="947280" y="18478"/>
                </a:lnTo>
                <a:lnTo>
                  <a:pt x="947280" y="5334"/>
                </a:lnTo>
                <a:close/>
              </a:path>
              <a:path w="1043304" h="24129">
                <a:moveTo>
                  <a:pt x="979131" y="5334"/>
                </a:moveTo>
                <a:lnTo>
                  <a:pt x="973810" y="0"/>
                </a:lnTo>
                <a:lnTo>
                  <a:pt x="967232" y="0"/>
                </a:lnTo>
                <a:lnTo>
                  <a:pt x="960653" y="0"/>
                </a:lnTo>
                <a:lnTo>
                  <a:pt x="955332" y="5334"/>
                </a:lnTo>
                <a:lnTo>
                  <a:pt x="955332" y="18478"/>
                </a:lnTo>
                <a:lnTo>
                  <a:pt x="960653" y="23799"/>
                </a:lnTo>
                <a:lnTo>
                  <a:pt x="973810" y="23799"/>
                </a:lnTo>
                <a:lnTo>
                  <a:pt x="979131" y="18478"/>
                </a:lnTo>
                <a:lnTo>
                  <a:pt x="979131" y="5334"/>
                </a:lnTo>
                <a:close/>
              </a:path>
              <a:path w="1043304" h="24129">
                <a:moveTo>
                  <a:pt x="1010970" y="5334"/>
                </a:moveTo>
                <a:lnTo>
                  <a:pt x="1005649" y="0"/>
                </a:lnTo>
                <a:lnTo>
                  <a:pt x="999070" y="0"/>
                </a:lnTo>
                <a:lnTo>
                  <a:pt x="992492" y="0"/>
                </a:lnTo>
                <a:lnTo>
                  <a:pt x="987171" y="5334"/>
                </a:lnTo>
                <a:lnTo>
                  <a:pt x="987171" y="18478"/>
                </a:lnTo>
                <a:lnTo>
                  <a:pt x="992492" y="23799"/>
                </a:lnTo>
                <a:lnTo>
                  <a:pt x="1005649" y="23799"/>
                </a:lnTo>
                <a:lnTo>
                  <a:pt x="1010970" y="18478"/>
                </a:lnTo>
                <a:lnTo>
                  <a:pt x="1010970" y="5334"/>
                </a:lnTo>
                <a:close/>
              </a:path>
              <a:path w="1043304" h="24129">
                <a:moveTo>
                  <a:pt x="1042822" y="5334"/>
                </a:moveTo>
                <a:lnTo>
                  <a:pt x="1037501" y="0"/>
                </a:lnTo>
                <a:lnTo>
                  <a:pt x="1030922" y="0"/>
                </a:lnTo>
                <a:lnTo>
                  <a:pt x="1024343" y="0"/>
                </a:lnTo>
                <a:lnTo>
                  <a:pt x="1019022" y="5334"/>
                </a:lnTo>
                <a:lnTo>
                  <a:pt x="1019022" y="18478"/>
                </a:lnTo>
                <a:lnTo>
                  <a:pt x="1024343" y="23799"/>
                </a:lnTo>
                <a:lnTo>
                  <a:pt x="1037501" y="23799"/>
                </a:lnTo>
                <a:lnTo>
                  <a:pt x="1042822" y="18478"/>
                </a:lnTo>
                <a:lnTo>
                  <a:pt x="1042822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148986" y="6491668"/>
            <a:ext cx="55880" cy="24130"/>
          </a:xfrm>
          <a:custGeom>
            <a:avLst/>
            <a:gdLst/>
            <a:ahLst/>
            <a:cxnLst/>
            <a:rect l="l" t="t" r="r" b="b"/>
            <a:pathLst>
              <a:path w="55879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5879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308206" y="6491668"/>
            <a:ext cx="979169" cy="24130"/>
          </a:xfrm>
          <a:custGeom>
            <a:avLst/>
            <a:gdLst/>
            <a:ahLst/>
            <a:cxnLst/>
            <a:rect l="l" t="t" r="r" b="b"/>
            <a:pathLst>
              <a:path w="97917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97917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97917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979170" h="24129">
                <a:moveTo>
                  <a:pt x="119341" y="5334"/>
                </a:moveTo>
                <a:lnTo>
                  <a:pt x="114020" y="0"/>
                </a:lnTo>
                <a:lnTo>
                  <a:pt x="107442" y="0"/>
                </a:lnTo>
                <a:lnTo>
                  <a:pt x="100863" y="0"/>
                </a:lnTo>
                <a:lnTo>
                  <a:pt x="95542" y="5334"/>
                </a:lnTo>
                <a:lnTo>
                  <a:pt x="95542" y="18478"/>
                </a:lnTo>
                <a:lnTo>
                  <a:pt x="100863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97917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97917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97917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97917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97917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97917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97917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97917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97917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97917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97917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979170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979170" h="24129">
                <a:moveTo>
                  <a:pt x="533311" y="5334"/>
                </a:moveTo>
                <a:lnTo>
                  <a:pt x="527989" y="0"/>
                </a:lnTo>
                <a:lnTo>
                  <a:pt x="521411" y="0"/>
                </a:lnTo>
                <a:lnTo>
                  <a:pt x="514832" y="0"/>
                </a:lnTo>
                <a:lnTo>
                  <a:pt x="509511" y="5334"/>
                </a:lnTo>
                <a:lnTo>
                  <a:pt x="509511" y="18478"/>
                </a:lnTo>
                <a:lnTo>
                  <a:pt x="514832" y="23799"/>
                </a:lnTo>
                <a:lnTo>
                  <a:pt x="527989" y="23799"/>
                </a:lnTo>
                <a:lnTo>
                  <a:pt x="533311" y="18478"/>
                </a:lnTo>
                <a:lnTo>
                  <a:pt x="533311" y="5334"/>
                </a:lnTo>
                <a:close/>
              </a:path>
              <a:path w="979170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  <a:path w="979170" h="24129">
                <a:moveTo>
                  <a:pt x="597001" y="5334"/>
                </a:moveTo>
                <a:lnTo>
                  <a:pt x="591680" y="0"/>
                </a:lnTo>
                <a:lnTo>
                  <a:pt x="585101" y="0"/>
                </a:lnTo>
                <a:lnTo>
                  <a:pt x="578523" y="0"/>
                </a:lnTo>
                <a:lnTo>
                  <a:pt x="573201" y="5334"/>
                </a:lnTo>
                <a:lnTo>
                  <a:pt x="573201" y="18478"/>
                </a:lnTo>
                <a:lnTo>
                  <a:pt x="578523" y="23799"/>
                </a:lnTo>
                <a:lnTo>
                  <a:pt x="591680" y="23799"/>
                </a:lnTo>
                <a:lnTo>
                  <a:pt x="597001" y="18478"/>
                </a:lnTo>
                <a:lnTo>
                  <a:pt x="597001" y="5334"/>
                </a:lnTo>
                <a:close/>
              </a:path>
              <a:path w="979170" h="24129">
                <a:moveTo>
                  <a:pt x="628840" y="5334"/>
                </a:moveTo>
                <a:lnTo>
                  <a:pt x="623519" y="0"/>
                </a:lnTo>
                <a:lnTo>
                  <a:pt x="616940" y="0"/>
                </a:lnTo>
                <a:lnTo>
                  <a:pt x="610362" y="0"/>
                </a:lnTo>
                <a:lnTo>
                  <a:pt x="605040" y="5334"/>
                </a:lnTo>
                <a:lnTo>
                  <a:pt x="605040" y="18478"/>
                </a:lnTo>
                <a:lnTo>
                  <a:pt x="610362" y="23799"/>
                </a:lnTo>
                <a:lnTo>
                  <a:pt x="623519" y="23799"/>
                </a:lnTo>
                <a:lnTo>
                  <a:pt x="628840" y="18478"/>
                </a:lnTo>
                <a:lnTo>
                  <a:pt x="628840" y="5334"/>
                </a:lnTo>
                <a:close/>
              </a:path>
              <a:path w="979170" h="24129">
                <a:moveTo>
                  <a:pt x="660692" y="5334"/>
                </a:moveTo>
                <a:lnTo>
                  <a:pt x="655370" y="0"/>
                </a:lnTo>
                <a:lnTo>
                  <a:pt x="648792" y="0"/>
                </a:lnTo>
                <a:lnTo>
                  <a:pt x="642213" y="0"/>
                </a:lnTo>
                <a:lnTo>
                  <a:pt x="636892" y="5334"/>
                </a:lnTo>
                <a:lnTo>
                  <a:pt x="636892" y="18478"/>
                </a:lnTo>
                <a:lnTo>
                  <a:pt x="642213" y="23799"/>
                </a:lnTo>
                <a:lnTo>
                  <a:pt x="655370" y="23799"/>
                </a:lnTo>
                <a:lnTo>
                  <a:pt x="660692" y="18478"/>
                </a:lnTo>
                <a:lnTo>
                  <a:pt x="660692" y="5334"/>
                </a:lnTo>
                <a:close/>
              </a:path>
              <a:path w="979170" h="24129">
                <a:moveTo>
                  <a:pt x="692531" y="5334"/>
                </a:moveTo>
                <a:lnTo>
                  <a:pt x="687209" y="0"/>
                </a:lnTo>
                <a:lnTo>
                  <a:pt x="680631" y="0"/>
                </a:lnTo>
                <a:lnTo>
                  <a:pt x="674052" y="0"/>
                </a:lnTo>
                <a:lnTo>
                  <a:pt x="668731" y="5334"/>
                </a:lnTo>
                <a:lnTo>
                  <a:pt x="668731" y="18478"/>
                </a:lnTo>
                <a:lnTo>
                  <a:pt x="674052" y="23799"/>
                </a:lnTo>
                <a:lnTo>
                  <a:pt x="687209" y="23799"/>
                </a:lnTo>
                <a:lnTo>
                  <a:pt x="692531" y="18478"/>
                </a:lnTo>
                <a:lnTo>
                  <a:pt x="692531" y="5334"/>
                </a:lnTo>
                <a:close/>
              </a:path>
              <a:path w="979170" h="24129">
                <a:moveTo>
                  <a:pt x="724369" y="5334"/>
                </a:moveTo>
                <a:lnTo>
                  <a:pt x="719048" y="0"/>
                </a:lnTo>
                <a:lnTo>
                  <a:pt x="712470" y="0"/>
                </a:lnTo>
                <a:lnTo>
                  <a:pt x="705891" y="0"/>
                </a:lnTo>
                <a:lnTo>
                  <a:pt x="700570" y="5334"/>
                </a:lnTo>
                <a:lnTo>
                  <a:pt x="700570" y="18478"/>
                </a:lnTo>
                <a:lnTo>
                  <a:pt x="705891" y="23799"/>
                </a:lnTo>
                <a:lnTo>
                  <a:pt x="719048" y="23799"/>
                </a:lnTo>
                <a:lnTo>
                  <a:pt x="724369" y="18478"/>
                </a:lnTo>
                <a:lnTo>
                  <a:pt x="724369" y="5334"/>
                </a:lnTo>
                <a:close/>
              </a:path>
              <a:path w="979170" h="24129">
                <a:moveTo>
                  <a:pt x="756221" y="5334"/>
                </a:moveTo>
                <a:lnTo>
                  <a:pt x="750900" y="0"/>
                </a:lnTo>
                <a:lnTo>
                  <a:pt x="744321" y="0"/>
                </a:lnTo>
                <a:lnTo>
                  <a:pt x="737743" y="0"/>
                </a:lnTo>
                <a:lnTo>
                  <a:pt x="732421" y="5334"/>
                </a:lnTo>
                <a:lnTo>
                  <a:pt x="732421" y="18478"/>
                </a:lnTo>
                <a:lnTo>
                  <a:pt x="737743" y="23799"/>
                </a:lnTo>
                <a:lnTo>
                  <a:pt x="750900" y="23799"/>
                </a:lnTo>
                <a:lnTo>
                  <a:pt x="756221" y="18478"/>
                </a:lnTo>
                <a:lnTo>
                  <a:pt x="756221" y="5334"/>
                </a:lnTo>
                <a:close/>
              </a:path>
              <a:path w="979170" h="24129">
                <a:moveTo>
                  <a:pt x="788060" y="5334"/>
                </a:moveTo>
                <a:lnTo>
                  <a:pt x="782739" y="0"/>
                </a:lnTo>
                <a:lnTo>
                  <a:pt x="776160" y="0"/>
                </a:lnTo>
                <a:lnTo>
                  <a:pt x="769581" y="0"/>
                </a:lnTo>
                <a:lnTo>
                  <a:pt x="764260" y="5334"/>
                </a:lnTo>
                <a:lnTo>
                  <a:pt x="764260" y="18478"/>
                </a:lnTo>
                <a:lnTo>
                  <a:pt x="769581" y="23799"/>
                </a:lnTo>
                <a:lnTo>
                  <a:pt x="782739" y="23799"/>
                </a:lnTo>
                <a:lnTo>
                  <a:pt x="788060" y="18478"/>
                </a:lnTo>
                <a:lnTo>
                  <a:pt x="788060" y="5334"/>
                </a:lnTo>
                <a:close/>
              </a:path>
              <a:path w="979170" h="24129">
                <a:moveTo>
                  <a:pt x="819912" y="5334"/>
                </a:moveTo>
                <a:lnTo>
                  <a:pt x="814590" y="0"/>
                </a:lnTo>
                <a:lnTo>
                  <a:pt x="808012" y="0"/>
                </a:lnTo>
                <a:lnTo>
                  <a:pt x="801433" y="0"/>
                </a:lnTo>
                <a:lnTo>
                  <a:pt x="796112" y="5334"/>
                </a:lnTo>
                <a:lnTo>
                  <a:pt x="796112" y="18478"/>
                </a:lnTo>
                <a:lnTo>
                  <a:pt x="801433" y="23799"/>
                </a:lnTo>
                <a:lnTo>
                  <a:pt x="814590" y="23799"/>
                </a:lnTo>
                <a:lnTo>
                  <a:pt x="819912" y="18478"/>
                </a:lnTo>
                <a:lnTo>
                  <a:pt x="819912" y="5334"/>
                </a:lnTo>
                <a:close/>
              </a:path>
              <a:path w="979170" h="24129">
                <a:moveTo>
                  <a:pt x="851750" y="5334"/>
                </a:moveTo>
                <a:lnTo>
                  <a:pt x="846429" y="0"/>
                </a:lnTo>
                <a:lnTo>
                  <a:pt x="839851" y="0"/>
                </a:lnTo>
                <a:lnTo>
                  <a:pt x="833272" y="0"/>
                </a:lnTo>
                <a:lnTo>
                  <a:pt x="827951" y="5334"/>
                </a:lnTo>
                <a:lnTo>
                  <a:pt x="827951" y="18478"/>
                </a:lnTo>
                <a:lnTo>
                  <a:pt x="833272" y="23799"/>
                </a:lnTo>
                <a:lnTo>
                  <a:pt x="846429" y="23799"/>
                </a:lnTo>
                <a:lnTo>
                  <a:pt x="851750" y="18478"/>
                </a:lnTo>
                <a:lnTo>
                  <a:pt x="851750" y="5334"/>
                </a:lnTo>
                <a:close/>
              </a:path>
              <a:path w="979170" h="24129">
                <a:moveTo>
                  <a:pt x="883589" y="5334"/>
                </a:moveTo>
                <a:lnTo>
                  <a:pt x="878268" y="0"/>
                </a:lnTo>
                <a:lnTo>
                  <a:pt x="871689" y="0"/>
                </a:lnTo>
                <a:lnTo>
                  <a:pt x="865111" y="0"/>
                </a:lnTo>
                <a:lnTo>
                  <a:pt x="859790" y="5334"/>
                </a:lnTo>
                <a:lnTo>
                  <a:pt x="859790" y="18478"/>
                </a:lnTo>
                <a:lnTo>
                  <a:pt x="865111" y="23799"/>
                </a:lnTo>
                <a:lnTo>
                  <a:pt x="878268" y="23799"/>
                </a:lnTo>
                <a:lnTo>
                  <a:pt x="883589" y="18478"/>
                </a:lnTo>
                <a:lnTo>
                  <a:pt x="883589" y="5334"/>
                </a:lnTo>
                <a:close/>
              </a:path>
              <a:path w="979170" h="24129">
                <a:moveTo>
                  <a:pt x="915441" y="5334"/>
                </a:moveTo>
                <a:lnTo>
                  <a:pt x="910120" y="0"/>
                </a:lnTo>
                <a:lnTo>
                  <a:pt x="903541" y="0"/>
                </a:lnTo>
                <a:lnTo>
                  <a:pt x="896962" y="0"/>
                </a:lnTo>
                <a:lnTo>
                  <a:pt x="891641" y="5334"/>
                </a:lnTo>
                <a:lnTo>
                  <a:pt x="891641" y="18478"/>
                </a:lnTo>
                <a:lnTo>
                  <a:pt x="896962" y="23799"/>
                </a:lnTo>
                <a:lnTo>
                  <a:pt x="910120" y="23799"/>
                </a:lnTo>
                <a:lnTo>
                  <a:pt x="915441" y="18478"/>
                </a:lnTo>
                <a:lnTo>
                  <a:pt x="915441" y="5334"/>
                </a:lnTo>
                <a:close/>
              </a:path>
              <a:path w="979170" h="24129">
                <a:moveTo>
                  <a:pt x="947280" y="5334"/>
                </a:moveTo>
                <a:lnTo>
                  <a:pt x="941959" y="0"/>
                </a:lnTo>
                <a:lnTo>
                  <a:pt x="935380" y="0"/>
                </a:lnTo>
                <a:lnTo>
                  <a:pt x="928801" y="0"/>
                </a:lnTo>
                <a:lnTo>
                  <a:pt x="923480" y="5334"/>
                </a:lnTo>
                <a:lnTo>
                  <a:pt x="923480" y="18478"/>
                </a:lnTo>
                <a:lnTo>
                  <a:pt x="928801" y="23799"/>
                </a:lnTo>
                <a:lnTo>
                  <a:pt x="941959" y="23799"/>
                </a:lnTo>
                <a:lnTo>
                  <a:pt x="947280" y="18478"/>
                </a:lnTo>
                <a:lnTo>
                  <a:pt x="947280" y="5334"/>
                </a:lnTo>
                <a:close/>
              </a:path>
              <a:path w="979170" h="24129">
                <a:moveTo>
                  <a:pt x="979131" y="5334"/>
                </a:moveTo>
                <a:lnTo>
                  <a:pt x="973810" y="0"/>
                </a:lnTo>
                <a:lnTo>
                  <a:pt x="967232" y="0"/>
                </a:lnTo>
                <a:lnTo>
                  <a:pt x="960653" y="0"/>
                </a:lnTo>
                <a:lnTo>
                  <a:pt x="955332" y="5334"/>
                </a:lnTo>
                <a:lnTo>
                  <a:pt x="955332" y="18478"/>
                </a:lnTo>
                <a:lnTo>
                  <a:pt x="960653" y="23799"/>
                </a:lnTo>
                <a:lnTo>
                  <a:pt x="973810" y="23799"/>
                </a:lnTo>
                <a:lnTo>
                  <a:pt x="979131" y="18478"/>
                </a:lnTo>
                <a:lnTo>
                  <a:pt x="979131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117147" y="6523507"/>
            <a:ext cx="1170305" cy="24130"/>
          </a:xfrm>
          <a:custGeom>
            <a:avLst/>
            <a:gdLst/>
            <a:ahLst/>
            <a:cxnLst/>
            <a:rect l="l" t="t" r="r" b="b"/>
            <a:pathLst>
              <a:path w="1170304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1170304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1170304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1170304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1170304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1170304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1170304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1170304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1170304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1170304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1170304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1170304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1170304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  <a:path w="1170304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1170304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1170304" h="24129">
                <a:moveTo>
                  <a:pt x="533298" y="5334"/>
                </a:moveTo>
                <a:lnTo>
                  <a:pt x="527977" y="0"/>
                </a:lnTo>
                <a:lnTo>
                  <a:pt x="521398" y="0"/>
                </a:lnTo>
                <a:lnTo>
                  <a:pt x="514819" y="0"/>
                </a:lnTo>
                <a:lnTo>
                  <a:pt x="509498" y="5334"/>
                </a:lnTo>
                <a:lnTo>
                  <a:pt x="509498" y="18478"/>
                </a:lnTo>
                <a:lnTo>
                  <a:pt x="514819" y="23799"/>
                </a:lnTo>
                <a:lnTo>
                  <a:pt x="527977" y="23799"/>
                </a:lnTo>
                <a:lnTo>
                  <a:pt x="533298" y="18478"/>
                </a:lnTo>
                <a:lnTo>
                  <a:pt x="533298" y="5334"/>
                </a:lnTo>
                <a:close/>
              </a:path>
              <a:path w="1170304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  <a:path w="1170304" h="24129">
                <a:moveTo>
                  <a:pt x="596988" y="5334"/>
                </a:moveTo>
                <a:lnTo>
                  <a:pt x="591667" y="0"/>
                </a:lnTo>
                <a:lnTo>
                  <a:pt x="585089" y="0"/>
                </a:lnTo>
                <a:lnTo>
                  <a:pt x="578510" y="0"/>
                </a:lnTo>
                <a:lnTo>
                  <a:pt x="573189" y="5334"/>
                </a:lnTo>
                <a:lnTo>
                  <a:pt x="573189" y="18478"/>
                </a:lnTo>
                <a:lnTo>
                  <a:pt x="578510" y="23799"/>
                </a:lnTo>
                <a:lnTo>
                  <a:pt x="591667" y="23799"/>
                </a:lnTo>
                <a:lnTo>
                  <a:pt x="596988" y="18478"/>
                </a:lnTo>
                <a:lnTo>
                  <a:pt x="596988" y="5334"/>
                </a:lnTo>
                <a:close/>
              </a:path>
              <a:path w="1170304" h="24129">
                <a:moveTo>
                  <a:pt x="628840" y="5334"/>
                </a:moveTo>
                <a:lnTo>
                  <a:pt x="623519" y="0"/>
                </a:lnTo>
                <a:lnTo>
                  <a:pt x="616940" y="0"/>
                </a:lnTo>
                <a:lnTo>
                  <a:pt x="610362" y="0"/>
                </a:lnTo>
                <a:lnTo>
                  <a:pt x="605040" y="5334"/>
                </a:lnTo>
                <a:lnTo>
                  <a:pt x="605040" y="18478"/>
                </a:lnTo>
                <a:lnTo>
                  <a:pt x="610362" y="23799"/>
                </a:lnTo>
                <a:lnTo>
                  <a:pt x="623519" y="23799"/>
                </a:lnTo>
                <a:lnTo>
                  <a:pt x="628840" y="18478"/>
                </a:lnTo>
                <a:lnTo>
                  <a:pt x="628840" y="5334"/>
                </a:lnTo>
                <a:close/>
              </a:path>
              <a:path w="1170304" h="24129">
                <a:moveTo>
                  <a:pt x="660679" y="5334"/>
                </a:moveTo>
                <a:lnTo>
                  <a:pt x="655358" y="0"/>
                </a:lnTo>
                <a:lnTo>
                  <a:pt x="648779" y="0"/>
                </a:lnTo>
                <a:lnTo>
                  <a:pt x="642200" y="0"/>
                </a:lnTo>
                <a:lnTo>
                  <a:pt x="636879" y="5334"/>
                </a:lnTo>
                <a:lnTo>
                  <a:pt x="636879" y="18478"/>
                </a:lnTo>
                <a:lnTo>
                  <a:pt x="642200" y="23799"/>
                </a:lnTo>
                <a:lnTo>
                  <a:pt x="655358" y="23799"/>
                </a:lnTo>
                <a:lnTo>
                  <a:pt x="660679" y="18478"/>
                </a:lnTo>
                <a:lnTo>
                  <a:pt x="660679" y="5334"/>
                </a:lnTo>
                <a:close/>
              </a:path>
              <a:path w="1170304" h="24129">
                <a:moveTo>
                  <a:pt x="692518" y="5334"/>
                </a:moveTo>
                <a:lnTo>
                  <a:pt x="687197" y="0"/>
                </a:lnTo>
                <a:lnTo>
                  <a:pt x="680618" y="0"/>
                </a:lnTo>
                <a:lnTo>
                  <a:pt x="674039" y="0"/>
                </a:lnTo>
                <a:lnTo>
                  <a:pt x="668718" y="5334"/>
                </a:lnTo>
                <a:lnTo>
                  <a:pt x="668718" y="18478"/>
                </a:lnTo>
                <a:lnTo>
                  <a:pt x="674039" y="23799"/>
                </a:lnTo>
                <a:lnTo>
                  <a:pt x="687197" y="23799"/>
                </a:lnTo>
                <a:lnTo>
                  <a:pt x="692518" y="18478"/>
                </a:lnTo>
                <a:lnTo>
                  <a:pt x="692518" y="5334"/>
                </a:lnTo>
                <a:close/>
              </a:path>
              <a:path w="1170304" h="24129">
                <a:moveTo>
                  <a:pt x="724369" y="5334"/>
                </a:moveTo>
                <a:lnTo>
                  <a:pt x="719048" y="0"/>
                </a:lnTo>
                <a:lnTo>
                  <a:pt x="712470" y="0"/>
                </a:lnTo>
                <a:lnTo>
                  <a:pt x="705891" y="0"/>
                </a:lnTo>
                <a:lnTo>
                  <a:pt x="700570" y="5334"/>
                </a:lnTo>
                <a:lnTo>
                  <a:pt x="700570" y="18478"/>
                </a:lnTo>
                <a:lnTo>
                  <a:pt x="705891" y="23799"/>
                </a:lnTo>
                <a:lnTo>
                  <a:pt x="719048" y="23799"/>
                </a:lnTo>
                <a:lnTo>
                  <a:pt x="724369" y="18478"/>
                </a:lnTo>
                <a:lnTo>
                  <a:pt x="724369" y="5334"/>
                </a:lnTo>
                <a:close/>
              </a:path>
              <a:path w="1170304" h="24129">
                <a:moveTo>
                  <a:pt x="756208" y="5334"/>
                </a:moveTo>
                <a:lnTo>
                  <a:pt x="750887" y="0"/>
                </a:lnTo>
                <a:lnTo>
                  <a:pt x="744308" y="0"/>
                </a:lnTo>
                <a:lnTo>
                  <a:pt x="737730" y="0"/>
                </a:lnTo>
                <a:lnTo>
                  <a:pt x="732409" y="5334"/>
                </a:lnTo>
                <a:lnTo>
                  <a:pt x="732409" y="18478"/>
                </a:lnTo>
                <a:lnTo>
                  <a:pt x="737730" y="23799"/>
                </a:lnTo>
                <a:lnTo>
                  <a:pt x="750887" y="23799"/>
                </a:lnTo>
                <a:lnTo>
                  <a:pt x="756208" y="18478"/>
                </a:lnTo>
                <a:lnTo>
                  <a:pt x="756208" y="5334"/>
                </a:lnTo>
                <a:close/>
              </a:path>
              <a:path w="1170304" h="24129">
                <a:moveTo>
                  <a:pt x="788060" y="5334"/>
                </a:moveTo>
                <a:lnTo>
                  <a:pt x="782739" y="0"/>
                </a:lnTo>
                <a:lnTo>
                  <a:pt x="776160" y="0"/>
                </a:lnTo>
                <a:lnTo>
                  <a:pt x="769581" y="0"/>
                </a:lnTo>
                <a:lnTo>
                  <a:pt x="764260" y="5334"/>
                </a:lnTo>
                <a:lnTo>
                  <a:pt x="764260" y="18478"/>
                </a:lnTo>
                <a:lnTo>
                  <a:pt x="769581" y="23799"/>
                </a:lnTo>
                <a:lnTo>
                  <a:pt x="782739" y="23799"/>
                </a:lnTo>
                <a:lnTo>
                  <a:pt x="788060" y="18478"/>
                </a:lnTo>
                <a:lnTo>
                  <a:pt x="788060" y="5334"/>
                </a:lnTo>
                <a:close/>
              </a:path>
              <a:path w="1170304" h="24129">
                <a:moveTo>
                  <a:pt x="819899" y="5334"/>
                </a:moveTo>
                <a:lnTo>
                  <a:pt x="814578" y="0"/>
                </a:lnTo>
                <a:lnTo>
                  <a:pt x="807999" y="0"/>
                </a:lnTo>
                <a:lnTo>
                  <a:pt x="801420" y="0"/>
                </a:lnTo>
                <a:lnTo>
                  <a:pt x="796099" y="5334"/>
                </a:lnTo>
                <a:lnTo>
                  <a:pt x="796099" y="18478"/>
                </a:lnTo>
                <a:lnTo>
                  <a:pt x="801420" y="23799"/>
                </a:lnTo>
                <a:lnTo>
                  <a:pt x="814578" y="23799"/>
                </a:lnTo>
                <a:lnTo>
                  <a:pt x="819899" y="18478"/>
                </a:lnTo>
                <a:lnTo>
                  <a:pt x="819899" y="5334"/>
                </a:lnTo>
                <a:close/>
              </a:path>
              <a:path w="1170304" h="24129">
                <a:moveTo>
                  <a:pt x="851750" y="5334"/>
                </a:moveTo>
                <a:lnTo>
                  <a:pt x="846429" y="0"/>
                </a:lnTo>
                <a:lnTo>
                  <a:pt x="839851" y="0"/>
                </a:lnTo>
                <a:lnTo>
                  <a:pt x="833272" y="0"/>
                </a:lnTo>
                <a:lnTo>
                  <a:pt x="827951" y="5334"/>
                </a:lnTo>
                <a:lnTo>
                  <a:pt x="827951" y="18478"/>
                </a:lnTo>
                <a:lnTo>
                  <a:pt x="833272" y="23799"/>
                </a:lnTo>
                <a:lnTo>
                  <a:pt x="846429" y="23799"/>
                </a:lnTo>
                <a:lnTo>
                  <a:pt x="851750" y="18478"/>
                </a:lnTo>
                <a:lnTo>
                  <a:pt x="851750" y="5334"/>
                </a:lnTo>
                <a:close/>
              </a:path>
              <a:path w="1170304" h="24129">
                <a:moveTo>
                  <a:pt x="883589" y="5334"/>
                </a:moveTo>
                <a:lnTo>
                  <a:pt x="878268" y="0"/>
                </a:lnTo>
                <a:lnTo>
                  <a:pt x="871689" y="0"/>
                </a:lnTo>
                <a:lnTo>
                  <a:pt x="865111" y="0"/>
                </a:lnTo>
                <a:lnTo>
                  <a:pt x="859790" y="5334"/>
                </a:lnTo>
                <a:lnTo>
                  <a:pt x="859790" y="18478"/>
                </a:lnTo>
                <a:lnTo>
                  <a:pt x="865111" y="23799"/>
                </a:lnTo>
                <a:lnTo>
                  <a:pt x="878268" y="23799"/>
                </a:lnTo>
                <a:lnTo>
                  <a:pt x="883589" y="18478"/>
                </a:lnTo>
                <a:lnTo>
                  <a:pt x="883589" y="5334"/>
                </a:lnTo>
                <a:close/>
              </a:path>
              <a:path w="1170304" h="24129">
                <a:moveTo>
                  <a:pt x="915428" y="5334"/>
                </a:moveTo>
                <a:lnTo>
                  <a:pt x="910107" y="0"/>
                </a:lnTo>
                <a:lnTo>
                  <a:pt x="903528" y="0"/>
                </a:lnTo>
                <a:lnTo>
                  <a:pt x="896950" y="0"/>
                </a:lnTo>
                <a:lnTo>
                  <a:pt x="891628" y="5334"/>
                </a:lnTo>
                <a:lnTo>
                  <a:pt x="891628" y="18478"/>
                </a:lnTo>
                <a:lnTo>
                  <a:pt x="896950" y="23799"/>
                </a:lnTo>
                <a:lnTo>
                  <a:pt x="910107" y="23799"/>
                </a:lnTo>
                <a:lnTo>
                  <a:pt x="915428" y="18478"/>
                </a:lnTo>
                <a:lnTo>
                  <a:pt x="915428" y="5334"/>
                </a:lnTo>
                <a:close/>
              </a:path>
              <a:path w="1170304" h="24129">
                <a:moveTo>
                  <a:pt x="947280" y="5334"/>
                </a:moveTo>
                <a:lnTo>
                  <a:pt x="941959" y="0"/>
                </a:lnTo>
                <a:lnTo>
                  <a:pt x="935380" y="0"/>
                </a:lnTo>
                <a:lnTo>
                  <a:pt x="928801" y="0"/>
                </a:lnTo>
                <a:lnTo>
                  <a:pt x="923480" y="5334"/>
                </a:lnTo>
                <a:lnTo>
                  <a:pt x="923480" y="18478"/>
                </a:lnTo>
                <a:lnTo>
                  <a:pt x="928801" y="23799"/>
                </a:lnTo>
                <a:lnTo>
                  <a:pt x="941959" y="23799"/>
                </a:lnTo>
                <a:lnTo>
                  <a:pt x="947280" y="18478"/>
                </a:lnTo>
                <a:lnTo>
                  <a:pt x="947280" y="5334"/>
                </a:lnTo>
                <a:close/>
              </a:path>
              <a:path w="1170304" h="24129">
                <a:moveTo>
                  <a:pt x="979119" y="5334"/>
                </a:moveTo>
                <a:lnTo>
                  <a:pt x="973797" y="0"/>
                </a:lnTo>
                <a:lnTo>
                  <a:pt x="967219" y="0"/>
                </a:lnTo>
                <a:lnTo>
                  <a:pt x="960640" y="0"/>
                </a:lnTo>
                <a:lnTo>
                  <a:pt x="955319" y="5334"/>
                </a:lnTo>
                <a:lnTo>
                  <a:pt x="955319" y="18478"/>
                </a:lnTo>
                <a:lnTo>
                  <a:pt x="960640" y="23799"/>
                </a:lnTo>
                <a:lnTo>
                  <a:pt x="973797" y="23799"/>
                </a:lnTo>
                <a:lnTo>
                  <a:pt x="979119" y="18478"/>
                </a:lnTo>
                <a:lnTo>
                  <a:pt x="979119" y="5334"/>
                </a:lnTo>
                <a:close/>
              </a:path>
              <a:path w="1170304" h="24129">
                <a:moveTo>
                  <a:pt x="1010970" y="5334"/>
                </a:moveTo>
                <a:lnTo>
                  <a:pt x="1005649" y="0"/>
                </a:lnTo>
                <a:lnTo>
                  <a:pt x="999070" y="0"/>
                </a:lnTo>
                <a:lnTo>
                  <a:pt x="992492" y="0"/>
                </a:lnTo>
                <a:lnTo>
                  <a:pt x="987171" y="5334"/>
                </a:lnTo>
                <a:lnTo>
                  <a:pt x="987171" y="18478"/>
                </a:lnTo>
                <a:lnTo>
                  <a:pt x="992492" y="23799"/>
                </a:lnTo>
                <a:lnTo>
                  <a:pt x="1005649" y="23799"/>
                </a:lnTo>
                <a:lnTo>
                  <a:pt x="1010970" y="18478"/>
                </a:lnTo>
                <a:lnTo>
                  <a:pt x="1010970" y="5334"/>
                </a:lnTo>
                <a:close/>
              </a:path>
              <a:path w="1170304" h="24129">
                <a:moveTo>
                  <a:pt x="1042809" y="5334"/>
                </a:moveTo>
                <a:lnTo>
                  <a:pt x="1037488" y="0"/>
                </a:lnTo>
                <a:lnTo>
                  <a:pt x="1030909" y="0"/>
                </a:lnTo>
                <a:lnTo>
                  <a:pt x="1024331" y="0"/>
                </a:lnTo>
                <a:lnTo>
                  <a:pt x="1019009" y="5334"/>
                </a:lnTo>
                <a:lnTo>
                  <a:pt x="1019009" y="18478"/>
                </a:lnTo>
                <a:lnTo>
                  <a:pt x="1024331" y="23799"/>
                </a:lnTo>
                <a:lnTo>
                  <a:pt x="1037488" y="23799"/>
                </a:lnTo>
                <a:lnTo>
                  <a:pt x="1042809" y="18478"/>
                </a:lnTo>
                <a:lnTo>
                  <a:pt x="1042809" y="5334"/>
                </a:lnTo>
                <a:close/>
              </a:path>
              <a:path w="1170304" h="24129">
                <a:moveTo>
                  <a:pt x="1074648" y="5334"/>
                </a:moveTo>
                <a:lnTo>
                  <a:pt x="1069327" y="0"/>
                </a:lnTo>
                <a:lnTo>
                  <a:pt x="1062748" y="0"/>
                </a:lnTo>
                <a:lnTo>
                  <a:pt x="1056170" y="0"/>
                </a:lnTo>
                <a:lnTo>
                  <a:pt x="1050848" y="5334"/>
                </a:lnTo>
                <a:lnTo>
                  <a:pt x="1050848" y="18478"/>
                </a:lnTo>
                <a:lnTo>
                  <a:pt x="1056170" y="23799"/>
                </a:lnTo>
                <a:lnTo>
                  <a:pt x="1069327" y="23799"/>
                </a:lnTo>
                <a:lnTo>
                  <a:pt x="1074648" y="18478"/>
                </a:lnTo>
                <a:lnTo>
                  <a:pt x="1074648" y="5334"/>
                </a:lnTo>
                <a:close/>
              </a:path>
              <a:path w="1170304" h="24129">
                <a:moveTo>
                  <a:pt x="1106500" y="5334"/>
                </a:moveTo>
                <a:lnTo>
                  <a:pt x="1101178" y="0"/>
                </a:lnTo>
                <a:lnTo>
                  <a:pt x="1094600" y="0"/>
                </a:lnTo>
                <a:lnTo>
                  <a:pt x="1088021" y="0"/>
                </a:lnTo>
                <a:lnTo>
                  <a:pt x="1082700" y="5334"/>
                </a:lnTo>
                <a:lnTo>
                  <a:pt x="1082700" y="18478"/>
                </a:lnTo>
                <a:lnTo>
                  <a:pt x="1088021" y="23799"/>
                </a:lnTo>
                <a:lnTo>
                  <a:pt x="1101178" y="23799"/>
                </a:lnTo>
                <a:lnTo>
                  <a:pt x="1106500" y="18478"/>
                </a:lnTo>
                <a:lnTo>
                  <a:pt x="1106500" y="5334"/>
                </a:lnTo>
                <a:close/>
              </a:path>
              <a:path w="1170304" h="24129">
                <a:moveTo>
                  <a:pt x="1138339" y="5334"/>
                </a:moveTo>
                <a:lnTo>
                  <a:pt x="1133017" y="0"/>
                </a:lnTo>
                <a:lnTo>
                  <a:pt x="1126439" y="0"/>
                </a:lnTo>
                <a:lnTo>
                  <a:pt x="1119860" y="0"/>
                </a:lnTo>
                <a:lnTo>
                  <a:pt x="1114539" y="5334"/>
                </a:lnTo>
                <a:lnTo>
                  <a:pt x="1114539" y="18478"/>
                </a:lnTo>
                <a:lnTo>
                  <a:pt x="1119860" y="23799"/>
                </a:lnTo>
                <a:lnTo>
                  <a:pt x="1133017" y="23799"/>
                </a:lnTo>
                <a:lnTo>
                  <a:pt x="1138339" y="18478"/>
                </a:lnTo>
                <a:lnTo>
                  <a:pt x="1138339" y="5334"/>
                </a:lnTo>
                <a:close/>
              </a:path>
              <a:path w="1170304" h="24129">
                <a:moveTo>
                  <a:pt x="1170190" y="5334"/>
                </a:moveTo>
                <a:lnTo>
                  <a:pt x="1164869" y="0"/>
                </a:lnTo>
                <a:lnTo>
                  <a:pt x="1158290" y="0"/>
                </a:lnTo>
                <a:lnTo>
                  <a:pt x="1151712" y="0"/>
                </a:lnTo>
                <a:lnTo>
                  <a:pt x="1146390" y="5334"/>
                </a:lnTo>
                <a:lnTo>
                  <a:pt x="1146390" y="18478"/>
                </a:lnTo>
                <a:lnTo>
                  <a:pt x="1151712" y="23799"/>
                </a:lnTo>
                <a:lnTo>
                  <a:pt x="1164869" y="23799"/>
                </a:lnTo>
                <a:lnTo>
                  <a:pt x="1170190" y="18478"/>
                </a:lnTo>
                <a:lnTo>
                  <a:pt x="117019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021618" y="6555346"/>
            <a:ext cx="55880" cy="24130"/>
          </a:xfrm>
          <a:custGeom>
            <a:avLst/>
            <a:gdLst/>
            <a:ahLst/>
            <a:cxnLst/>
            <a:rect l="l" t="t" r="r" b="b"/>
            <a:pathLst>
              <a:path w="55879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5879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148986" y="6555346"/>
            <a:ext cx="1138555" cy="24130"/>
          </a:xfrm>
          <a:custGeom>
            <a:avLst/>
            <a:gdLst/>
            <a:ahLst/>
            <a:cxnLst/>
            <a:rect l="l" t="t" r="r" b="b"/>
            <a:pathLst>
              <a:path w="1138554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1138554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1138554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1138554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1138554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1138554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1138554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1138554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1138554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1138554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1138554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1138554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1138554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1138554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1138554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1138554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1138554" h="24129">
                <a:moveTo>
                  <a:pt x="533311" y="5334"/>
                </a:moveTo>
                <a:lnTo>
                  <a:pt x="527989" y="0"/>
                </a:lnTo>
                <a:lnTo>
                  <a:pt x="521411" y="0"/>
                </a:lnTo>
                <a:lnTo>
                  <a:pt x="514832" y="0"/>
                </a:lnTo>
                <a:lnTo>
                  <a:pt x="509511" y="5334"/>
                </a:lnTo>
                <a:lnTo>
                  <a:pt x="509511" y="18478"/>
                </a:lnTo>
                <a:lnTo>
                  <a:pt x="514832" y="23799"/>
                </a:lnTo>
                <a:lnTo>
                  <a:pt x="527989" y="23799"/>
                </a:lnTo>
                <a:lnTo>
                  <a:pt x="533311" y="18478"/>
                </a:lnTo>
                <a:lnTo>
                  <a:pt x="533311" y="5334"/>
                </a:lnTo>
                <a:close/>
              </a:path>
              <a:path w="1138554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  <a:path w="1138554" h="24129">
                <a:moveTo>
                  <a:pt x="597001" y="5334"/>
                </a:moveTo>
                <a:lnTo>
                  <a:pt x="591680" y="0"/>
                </a:lnTo>
                <a:lnTo>
                  <a:pt x="585101" y="0"/>
                </a:lnTo>
                <a:lnTo>
                  <a:pt x="578523" y="0"/>
                </a:lnTo>
                <a:lnTo>
                  <a:pt x="573201" y="5334"/>
                </a:lnTo>
                <a:lnTo>
                  <a:pt x="573201" y="18478"/>
                </a:lnTo>
                <a:lnTo>
                  <a:pt x="578523" y="23799"/>
                </a:lnTo>
                <a:lnTo>
                  <a:pt x="591680" y="23799"/>
                </a:lnTo>
                <a:lnTo>
                  <a:pt x="597001" y="18478"/>
                </a:lnTo>
                <a:lnTo>
                  <a:pt x="597001" y="5334"/>
                </a:lnTo>
                <a:close/>
              </a:path>
              <a:path w="1138554" h="24129">
                <a:moveTo>
                  <a:pt x="628840" y="5334"/>
                </a:moveTo>
                <a:lnTo>
                  <a:pt x="623519" y="0"/>
                </a:lnTo>
                <a:lnTo>
                  <a:pt x="616940" y="0"/>
                </a:lnTo>
                <a:lnTo>
                  <a:pt x="610362" y="0"/>
                </a:lnTo>
                <a:lnTo>
                  <a:pt x="605040" y="5334"/>
                </a:lnTo>
                <a:lnTo>
                  <a:pt x="605040" y="18478"/>
                </a:lnTo>
                <a:lnTo>
                  <a:pt x="610362" y="23799"/>
                </a:lnTo>
                <a:lnTo>
                  <a:pt x="623519" y="23799"/>
                </a:lnTo>
                <a:lnTo>
                  <a:pt x="628840" y="18478"/>
                </a:lnTo>
                <a:lnTo>
                  <a:pt x="628840" y="5334"/>
                </a:lnTo>
                <a:close/>
              </a:path>
              <a:path w="1138554" h="24129">
                <a:moveTo>
                  <a:pt x="660679" y="5334"/>
                </a:moveTo>
                <a:lnTo>
                  <a:pt x="655358" y="0"/>
                </a:lnTo>
                <a:lnTo>
                  <a:pt x="648779" y="0"/>
                </a:lnTo>
                <a:lnTo>
                  <a:pt x="642200" y="0"/>
                </a:lnTo>
                <a:lnTo>
                  <a:pt x="636879" y="5334"/>
                </a:lnTo>
                <a:lnTo>
                  <a:pt x="636879" y="18478"/>
                </a:lnTo>
                <a:lnTo>
                  <a:pt x="642200" y="23799"/>
                </a:lnTo>
                <a:lnTo>
                  <a:pt x="655358" y="23799"/>
                </a:lnTo>
                <a:lnTo>
                  <a:pt x="660679" y="18478"/>
                </a:lnTo>
                <a:lnTo>
                  <a:pt x="660679" y="5334"/>
                </a:lnTo>
                <a:close/>
              </a:path>
              <a:path w="1138554" h="24129">
                <a:moveTo>
                  <a:pt x="692531" y="5334"/>
                </a:moveTo>
                <a:lnTo>
                  <a:pt x="687209" y="0"/>
                </a:lnTo>
                <a:lnTo>
                  <a:pt x="680631" y="0"/>
                </a:lnTo>
                <a:lnTo>
                  <a:pt x="674052" y="0"/>
                </a:lnTo>
                <a:lnTo>
                  <a:pt x="668731" y="5334"/>
                </a:lnTo>
                <a:lnTo>
                  <a:pt x="668731" y="18478"/>
                </a:lnTo>
                <a:lnTo>
                  <a:pt x="674052" y="23799"/>
                </a:lnTo>
                <a:lnTo>
                  <a:pt x="687209" y="23799"/>
                </a:lnTo>
                <a:lnTo>
                  <a:pt x="692531" y="18478"/>
                </a:lnTo>
                <a:lnTo>
                  <a:pt x="692531" y="5334"/>
                </a:lnTo>
                <a:close/>
              </a:path>
              <a:path w="1138554" h="24129">
                <a:moveTo>
                  <a:pt x="724369" y="5334"/>
                </a:moveTo>
                <a:lnTo>
                  <a:pt x="719048" y="0"/>
                </a:lnTo>
                <a:lnTo>
                  <a:pt x="712470" y="0"/>
                </a:lnTo>
                <a:lnTo>
                  <a:pt x="705891" y="0"/>
                </a:lnTo>
                <a:lnTo>
                  <a:pt x="700570" y="5334"/>
                </a:lnTo>
                <a:lnTo>
                  <a:pt x="700570" y="18478"/>
                </a:lnTo>
                <a:lnTo>
                  <a:pt x="705891" y="23799"/>
                </a:lnTo>
                <a:lnTo>
                  <a:pt x="719048" y="23799"/>
                </a:lnTo>
                <a:lnTo>
                  <a:pt x="724369" y="18478"/>
                </a:lnTo>
                <a:lnTo>
                  <a:pt x="724369" y="5334"/>
                </a:lnTo>
                <a:close/>
              </a:path>
              <a:path w="1138554" h="24129">
                <a:moveTo>
                  <a:pt x="756221" y="5334"/>
                </a:moveTo>
                <a:lnTo>
                  <a:pt x="750900" y="0"/>
                </a:lnTo>
                <a:lnTo>
                  <a:pt x="744321" y="0"/>
                </a:lnTo>
                <a:lnTo>
                  <a:pt x="737743" y="0"/>
                </a:lnTo>
                <a:lnTo>
                  <a:pt x="732421" y="5334"/>
                </a:lnTo>
                <a:lnTo>
                  <a:pt x="732421" y="18478"/>
                </a:lnTo>
                <a:lnTo>
                  <a:pt x="737743" y="23799"/>
                </a:lnTo>
                <a:lnTo>
                  <a:pt x="750900" y="23799"/>
                </a:lnTo>
                <a:lnTo>
                  <a:pt x="756221" y="18478"/>
                </a:lnTo>
                <a:lnTo>
                  <a:pt x="756221" y="5334"/>
                </a:lnTo>
                <a:close/>
              </a:path>
              <a:path w="1138554" h="24129">
                <a:moveTo>
                  <a:pt x="788060" y="5334"/>
                </a:moveTo>
                <a:lnTo>
                  <a:pt x="782739" y="0"/>
                </a:lnTo>
                <a:lnTo>
                  <a:pt x="776160" y="0"/>
                </a:lnTo>
                <a:lnTo>
                  <a:pt x="769581" y="0"/>
                </a:lnTo>
                <a:lnTo>
                  <a:pt x="764260" y="5334"/>
                </a:lnTo>
                <a:lnTo>
                  <a:pt x="764260" y="18478"/>
                </a:lnTo>
                <a:lnTo>
                  <a:pt x="769581" y="23799"/>
                </a:lnTo>
                <a:lnTo>
                  <a:pt x="782739" y="23799"/>
                </a:lnTo>
                <a:lnTo>
                  <a:pt x="788060" y="18478"/>
                </a:lnTo>
                <a:lnTo>
                  <a:pt x="788060" y="5334"/>
                </a:lnTo>
                <a:close/>
              </a:path>
              <a:path w="1138554" h="24129">
                <a:moveTo>
                  <a:pt x="819912" y="5334"/>
                </a:moveTo>
                <a:lnTo>
                  <a:pt x="814590" y="0"/>
                </a:lnTo>
                <a:lnTo>
                  <a:pt x="808012" y="0"/>
                </a:lnTo>
                <a:lnTo>
                  <a:pt x="801433" y="0"/>
                </a:lnTo>
                <a:lnTo>
                  <a:pt x="796112" y="5334"/>
                </a:lnTo>
                <a:lnTo>
                  <a:pt x="796112" y="18478"/>
                </a:lnTo>
                <a:lnTo>
                  <a:pt x="801433" y="23799"/>
                </a:lnTo>
                <a:lnTo>
                  <a:pt x="814590" y="23799"/>
                </a:lnTo>
                <a:lnTo>
                  <a:pt x="819912" y="18478"/>
                </a:lnTo>
                <a:lnTo>
                  <a:pt x="819912" y="5334"/>
                </a:lnTo>
                <a:close/>
              </a:path>
              <a:path w="1138554" h="24129">
                <a:moveTo>
                  <a:pt x="851750" y="5334"/>
                </a:moveTo>
                <a:lnTo>
                  <a:pt x="846429" y="0"/>
                </a:lnTo>
                <a:lnTo>
                  <a:pt x="839851" y="0"/>
                </a:lnTo>
                <a:lnTo>
                  <a:pt x="833272" y="0"/>
                </a:lnTo>
                <a:lnTo>
                  <a:pt x="827951" y="5334"/>
                </a:lnTo>
                <a:lnTo>
                  <a:pt x="827951" y="18478"/>
                </a:lnTo>
                <a:lnTo>
                  <a:pt x="833272" y="23799"/>
                </a:lnTo>
                <a:lnTo>
                  <a:pt x="846429" y="23799"/>
                </a:lnTo>
                <a:lnTo>
                  <a:pt x="851750" y="18478"/>
                </a:lnTo>
                <a:lnTo>
                  <a:pt x="851750" y="5334"/>
                </a:lnTo>
                <a:close/>
              </a:path>
              <a:path w="1138554" h="24129">
                <a:moveTo>
                  <a:pt x="883589" y="5334"/>
                </a:moveTo>
                <a:lnTo>
                  <a:pt x="878268" y="0"/>
                </a:lnTo>
                <a:lnTo>
                  <a:pt x="871689" y="0"/>
                </a:lnTo>
                <a:lnTo>
                  <a:pt x="865111" y="0"/>
                </a:lnTo>
                <a:lnTo>
                  <a:pt x="859790" y="5334"/>
                </a:lnTo>
                <a:lnTo>
                  <a:pt x="859790" y="18478"/>
                </a:lnTo>
                <a:lnTo>
                  <a:pt x="865111" y="23799"/>
                </a:lnTo>
                <a:lnTo>
                  <a:pt x="878268" y="23799"/>
                </a:lnTo>
                <a:lnTo>
                  <a:pt x="883589" y="18478"/>
                </a:lnTo>
                <a:lnTo>
                  <a:pt x="883589" y="5334"/>
                </a:lnTo>
                <a:close/>
              </a:path>
              <a:path w="1138554" h="24129">
                <a:moveTo>
                  <a:pt x="915441" y="5334"/>
                </a:moveTo>
                <a:lnTo>
                  <a:pt x="910120" y="0"/>
                </a:lnTo>
                <a:lnTo>
                  <a:pt x="903541" y="0"/>
                </a:lnTo>
                <a:lnTo>
                  <a:pt x="896962" y="0"/>
                </a:lnTo>
                <a:lnTo>
                  <a:pt x="891641" y="5334"/>
                </a:lnTo>
                <a:lnTo>
                  <a:pt x="891641" y="18478"/>
                </a:lnTo>
                <a:lnTo>
                  <a:pt x="896962" y="23799"/>
                </a:lnTo>
                <a:lnTo>
                  <a:pt x="910120" y="23799"/>
                </a:lnTo>
                <a:lnTo>
                  <a:pt x="915441" y="18478"/>
                </a:lnTo>
                <a:lnTo>
                  <a:pt x="915441" y="5334"/>
                </a:lnTo>
                <a:close/>
              </a:path>
              <a:path w="1138554" h="24129">
                <a:moveTo>
                  <a:pt x="947280" y="5334"/>
                </a:moveTo>
                <a:lnTo>
                  <a:pt x="941959" y="0"/>
                </a:lnTo>
                <a:lnTo>
                  <a:pt x="935380" y="0"/>
                </a:lnTo>
                <a:lnTo>
                  <a:pt x="928801" y="0"/>
                </a:lnTo>
                <a:lnTo>
                  <a:pt x="923480" y="5334"/>
                </a:lnTo>
                <a:lnTo>
                  <a:pt x="923480" y="18478"/>
                </a:lnTo>
                <a:lnTo>
                  <a:pt x="928801" y="23799"/>
                </a:lnTo>
                <a:lnTo>
                  <a:pt x="941959" y="23799"/>
                </a:lnTo>
                <a:lnTo>
                  <a:pt x="947280" y="18478"/>
                </a:lnTo>
                <a:lnTo>
                  <a:pt x="947280" y="5334"/>
                </a:lnTo>
                <a:close/>
              </a:path>
              <a:path w="1138554" h="24129">
                <a:moveTo>
                  <a:pt x="979131" y="5334"/>
                </a:moveTo>
                <a:lnTo>
                  <a:pt x="973810" y="0"/>
                </a:lnTo>
                <a:lnTo>
                  <a:pt x="967232" y="0"/>
                </a:lnTo>
                <a:lnTo>
                  <a:pt x="960653" y="0"/>
                </a:lnTo>
                <a:lnTo>
                  <a:pt x="955332" y="5334"/>
                </a:lnTo>
                <a:lnTo>
                  <a:pt x="955332" y="18478"/>
                </a:lnTo>
                <a:lnTo>
                  <a:pt x="960653" y="23799"/>
                </a:lnTo>
                <a:lnTo>
                  <a:pt x="973810" y="23799"/>
                </a:lnTo>
                <a:lnTo>
                  <a:pt x="979131" y="18478"/>
                </a:lnTo>
                <a:lnTo>
                  <a:pt x="979131" y="5334"/>
                </a:lnTo>
                <a:close/>
              </a:path>
              <a:path w="1138554" h="24129">
                <a:moveTo>
                  <a:pt x="1010970" y="5334"/>
                </a:moveTo>
                <a:lnTo>
                  <a:pt x="1005649" y="0"/>
                </a:lnTo>
                <a:lnTo>
                  <a:pt x="999070" y="0"/>
                </a:lnTo>
                <a:lnTo>
                  <a:pt x="992492" y="0"/>
                </a:lnTo>
                <a:lnTo>
                  <a:pt x="987171" y="5334"/>
                </a:lnTo>
                <a:lnTo>
                  <a:pt x="987171" y="18478"/>
                </a:lnTo>
                <a:lnTo>
                  <a:pt x="992492" y="23799"/>
                </a:lnTo>
                <a:lnTo>
                  <a:pt x="1005649" y="23799"/>
                </a:lnTo>
                <a:lnTo>
                  <a:pt x="1010970" y="18478"/>
                </a:lnTo>
                <a:lnTo>
                  <a:pt x="1010970" y="5334"/>
                </a:lnTo>
                <a:close/>
              </a:path>
              <a:path w="1138554" h="24129">
                <a:moveTo>
                  <a:pt x="1042809" y="5334"/>
                </a:moveTo>
                <a:lnTo>
                  <a:pt x="1037488" y="0"/>
                </a:lnTo>
                <a:lnTo>
                  <a:pt x="1030909" y="0"/>
                </a:lnTo>
                <a:lnTo>
                  <a:pt x="1024331" y="0"/>
                </a:lnTo>
                <a:lnTo>
                  <a:pt x="1019009" y="5334"/>
                </a:lnTo>
                <a:lnTo>
                  <a:pt x="1019009" y="18478"/>
                </a:lnTo>
                <a:lnTo>
                  <a:pt x="1024331" y="23799"/>
                </a:lnTo>
                <a:lnTo>
                  <a:pt x="1037488" y="23799"/>
                </a:lnTo>
                <a:lnTo>
                  <a:pt x="1042809" y="18478"/>
                </a:lnTo>
                <a:lnTo>
                  <a:pt x="1042809" y="5334"/>
                </a:lnTo>
                <a:close/>
              </a:path>
              <a:path w="1138554" h="24129">
                <a:moveTo>
                  <a:pt x="1074661" y="5334"/>
                </a:moveTo>
                <a:lnTo>
                  <a:pt x="1069340" y="0"/>
                </a:lnTo>
                <a:lnTo>
                  <a:pt x="1062761" y="0"/>
                </a:lnTo>
                <a:lnTo>
                  <a:pt x="1056182" y="0"/>
                </a:lnTo>
                <a:lnTo>
                  <a:pt x="1050861" y="5334"/>
                </a:lnTo>
                <a:lnTo>
                  <a:pt x="1050861" y="18478"/>
                </a:lnTo>
                <a:lnTo>
                  <a:pt x="1056182" y="23799"/>
                </a:lnTo>
                <a:lnTo>
                  <a:pt x="1069340" y="23799"/>
                </a:lnTo>
                <a:lnTo>
                  <a:pt x="1074661" y="18478"/>
                </a:lnTo>
                <a:lnTo>
                  <a:pt x="1074661" y="5334"/>
                </a:lnTo>
                <a:close/>
              </a:path>
              <a:path w="1138554" h="24129">
                <a:moveTo>
                  <a:pt x="1106500" y="5334"/>
                </a:moveTo>
                <a:lnTo>
                  <a:pt x="1101178" y="0"/>
                </a:lnTo>
                <a:lnTo>
                  <a:pt x="1094600" y="0"/>
                </a:lnTo>
                <a:lnTo>
                  <a:pt x="1088021" y="0"/>
                </a:lnTo>
                <a:lnTo>
                  <a:pt x="1082700" y="5334"/>
                </a:lnTo>
                <a:lnTo>
                  <a:pt x="1082700" y="18478"/>
                </a:lnTo>
                <a:lnTo>
                  <a:pt x="1088021" y="23799"/>
                </a:lnTo>
                <a:lnTo>
                  <a:pt x="1101178" y="23799"/>
                </a:lnTo>
                <a:lnTo>
                  <a:pt x="1106500" y="18478"/>
                </a:lnTo>
                <a:lnTo>
                  <a:pt x="1106500" y="5334"/>
                </a:lnTo>
                <a:close/>
              </a:path>
              <a:path w="1138554" h="24129">
                <a:moveTo>
                  <a:pt x="1138351" y="5334"/>
                </a:moveTo>
                <a:lnTo>
                  <a:pt x="1133030" y="0"/>
                </a:lnTo>
                <a:lnTo>
                  <a:pt x="1126451" y="0"/>
                </a:lnTo>
                <a:lnTo>
                  <a:pt x="1119873" y="0"/>
                </a:lnTo>
                <a:lnTo>
                  <a:pt x="1114552" y="5334"/>
                </a:lnTo>
                <a:lnTo>
                  <a:pt x="1114552" y="18478"/>
                </a:lnTo>
                <a:lnTo>
                  <a:pt x="1119873" y="23799"/>
                </a:lnTo>
                <a:lnTo>
                  <a:pt x="1133030" y="23799"/>
                </a:lnTo>
                <a:lnTo>
                  <a:pt x="1138351" y="18478"/>
                </a:lnTo>
                <a:lnTo>
                  <a:pt x="1138351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4" name="object 154"/>
          <p:cNvGrpSpPr/>
          <p:nvPr/>
        </p:nvGrpSpPr>
        <p:grpSpPr>
          <a:xfrm>
            <a:off x="4894242" y="6587190"/>
            <a:ext cx="1457325" cy="119380"/>
            <a:chOff x="4894242" y="6587190"/>
            <a:chExt cx="1457325" cy="119380"/>
          </a:xfrm>
        </p:grpSpPr>
        <p:sp>
          <p:nvSpPr>
            <p:cNvPr id="155" name="object 155"/>
            <p:cNvSpPr/>
            <p:nvPr/>
          </p:nvSpPr>
          <p:spPr>
            <a:xfrm>
              <a:off x="4894237" y="6587197"/>
              <a:ext cx="1393190" cy="55880"/>
            </a:xfrm>
            <a:custGeom>
              <a:avLst/>
              <a:gdLst/>
              <a:ahLst/>
              <a:cxnLst/>
              <a:rect l="l" t="t" r="r" b="b"/>
              <a:pathLst>
                <a:path w="1393189" h="55879">
                  <a:moveTo>
                    <a:pt x="23799" y="37172"/>
                  </a:moveTo>
                  <a:lnTo>
                    <a:pt x="18478" y="31838"/>
                  </a:lnTo>
                  <a:lnTo>
                    <a:pt x="11899" y="31838"/>
                  </a:lnTo>
                  <a:lnTo>
                    <a:pt x="5321" y="31838"/>
                  </a:lnTo>
                  <a:lnTo>
                    <a:pt x="0" y="37172"/>
                  </a:lnTo>
                  <a:lnTo>
                    <a:pt x="0" y="50317"/>
                  </a:lnTo>
                  <a:lnTo>
                    <a:pt x="5321" y="55638"/>
                  </a:lnTo>
                  <a:lnTo>
                    <a:pt x="18478" y="55638"/>
                  </a:lnTo>
                  <a:lnTo>
                    <a:pt x="23799" y="50317"/>
                  </a:lnTo>
                  <a:lnTo>
                    <a:pt x="23799" y="37172"/>
                  </a:lnTo>
                  <a:close/>
                </a:path>
                <a:path w="1393189" h="55879">
                  <a:moveTo>
                    <a:pt x="55638" y="37172"/>
                  </a:moveTo>
                  <a:lnTo>
                    <a:pt x="50317" y="31838"/>
                  </a:lnTo>
                  <a:lnTo>
                    <a:pt x="43738" y="31838"/>
                  </a:lnTo>
                  <a:lnTo>
                    <a:pt x="37160" y="31838"/>
                  </a:lnTo>
                  <a:lnTo>
                    <a:pt x="31838" y="37172"/>
                  </a:lnTo>
                  <a:lnTo>
                    <a:pt x="31838" y="50317"/>
                  </a:lnTo>
                  <a:lnTo>
                    <a:pt x="37160" y="55638"/>
                  </a:lnTo>
                  <a:lnTo>
                    <a:pt x="50317" y="55638"/>
                  </a:lnTo>
                  <a:lnTo>
                    <a:pt x="55638" y="50317"/>
                  </a:lnTo>
                  <a:lnTo>
                    <a:pt x="55638" y="37172"/>
                  </a:lnTo>
                  <a:close/>
                </a:path>
                <a:path w="1393189" h="55879">
                  <a:moveTo>
                    <a:pt x="55638" y="5334"/>
                  </a:moveTo>
                  <a:lnTo>
                    <a:pt x="50317" y="0"/>
                  </a:lnTo>
                  <a:lnTo>
                    <a:pt x="43738" y="0"/>
                  </a:lnTo>
                  <a:lnTo>
                    <a:pt x="37160" y="0"/>
                  </a:lnTo>
                  <a:lnTo>
                    <a:pt x="31838" y="5334"/>
                  </a:lnTo>
                  <a:lnTo>
                    <a:pt x="31838" y="18478"/>
                  </a:lnTo>
                  <a:lnTo>
                    <a:pt x="37160" y="23799"/>
                  </a:lnTo>
                  <a:lnTo>
                    <a:pt x="50317" y="23799"/>
                  </a:lnTo>
                  <a:lnTo>
                    <a:pt x="55638" y="18478"/>
                  </a:lnTo>
                  <a:lnTo>
                    <a:pt x="55638" y="5334"/>
                  </a:lnTo>
                  <a:close/>
                </a:path>
                <a:path w="1393189" h="55879">
                  <a:moveTo>
                    <a:pt x="87490" y="37172"/>
                  </a:moveTo>
                  <a:lnTo>
                    <a:pt x="82169" y="31838"/>
                  </a:lnTo>
                  <a:lnTo>
                    <a:pt x="75590" y="31838"/>
                  </a:lnTo>
                  <a:lnTo>
                    <a:pt x="69011" y="31838"/>
                  </a:lnTo>
                  <a:lnTo>
                    <a:pt x="63690" y="37172"/>
                  </a:lnTo>
                  <a:lnTo>
                    <a:pt x="63690" y="50317"/>
                  </a:lnTo>
                  <a:lnTo>
                    <a:pt x="69011" y="55638"/>
                  </a:lnTo>
                  <a:lnTo>
                    <a:pt x="82169" y="55638"/>
                  </a:lnTo>
                  <a:lnTo>
                    <a:pt x="87490" y="50317"/>
                  </a:lnTo>
                  <a:lnTo>
                    <a:pt x="87490" y="37172"/>
                  </a:lnTo>
                  <a:close/>
                </a:path>
                <a:path w="1393189" h="55879">
                  <a:moveTo>
                    <a:pt x="87490" y="5334"/>
                  </a:moveTo>
                  <a:lnTo>
                    <a:pt x="82169" y="0"/>
                  </a:lnTo>
                  <a:lnTo>
                    <a:pt x="75590" y="0"/>
                  </a:lnTo>
                  <a:lnTo>
                    <a:pt x="69011" y="0"/>
                  </a:lnTo>
                  <a:lnTo>
                    <a:pt x="63690" y="5334"/>
                  </a:lnTo>
                  <a:lnTo>
                    <a:pt x="63690" y="18478"/>
                  </a:lnTo>
                  <a:lnTo>
                    <a:pt x="69011" y="23799"/>
                  </a:lnTo>
                  <a:lnTo>
                    <a:pt x="82169" y="23799"/>
                  </a:lnTo>
                  <a:lnTo>
                    <a:pt x="87490" y="18478"/>
                  </a:lnTo>
                  <a:lnTo>
                    <a:pt x="87490" y="5334"/>
                  </a:lnTo>
                  <a:close/>
                </a:path>
                <a:path w="1393189" h="55879">
                  <a:moveTo>
                    <a:pt x="119329" y="37172"/>
                  </a:moveTo>
                  <a:lnTo>
                    <a:pt x="114007" y="31838"/>
                  </a:lnTo>
                  <a:lnTo>
                    <a:pt x="107429" y="31838"/>
                  </a:lnTo>
                  <a:lnTo>
                    <a:pt x="100850" y="31838"/>
                  </a:lnTo>
                  <a:lnTo>
                    <a:pt x="95529" y="37172"/>
                  </a:lnTo>
                  <a:lnTo>
                    <a:pt x="95529" y="50317"/>
                  </a:lnTo>
                  <a:lnTo>
                    <a:pt x="100850" y="55638"/>
                  </a:lnTo>
                  <a:lnTo>
                    <a:pt x="114007" y="55638"/>
                  </a:lnTo>
                  <a:lnTo>
                    <a:pt x="119329" y="50317"/>
                  </a:lnTo>
                  <a:lnTo>
                    <a:pt x="119329" y="37172"/>
                  </a:lnTo>
                  <a:close/>
                </a:path>
                <a:path w="1393189" h="55879">
                  <a:moveTo>
                    <a:pt x="119329" y="5334"/>
                  </a:moveTo>
                  <a:lnTo>
                    <a:pt x="114007" y="0"/>
                  </a:lnTo>
                  <a:lnTo>
                    <a:pt x="107429" y="0"/>
                  </a:lnTo>
                  <a:lnTo>
                    <a:pt x="100850" y="0"/>
                  </a:lnTo>
                  <a:lnTo>
                    <a:pt x="95529" y="5334"/>
                  </a:lnTo>
                  <a:lnTo>
                    <a:pt x="95529" y="18478"/>
                  </a:lnTo>
                  <a:lnTo>
                    <a:pt x="100850" y="23799"/>
                  </a:lnTo>
                  <a:lnTo>
                    <a:pt x="114007" y="23799"/>
                  </a:lnTo>
                  <a:lnTo>
                    <a:pt x="119329" y="18478"/>
                  </a:lnTo>
                  <a:lnTo>
                    <a:pt x="119329" y="5334"/>
                  </a:lnTo>
                  <a:close/>
                </a:path>
                <a:path w="1393189" h="55879">
                  <a:moveTo>
                    <a:pt x="151180" y="37172"/>
                  </a:moveTo>
                  <a:lnTo>
                    <a:pt x="145859" y="31838"/>
                  </a:lnTo>
                  <a:lnTo>
                    <a:pt x="139280" y="31838"/>
                  </a:lnTo>
                  <a:lnTo>
                    <a:pt x="132702" y="31838"/>
                  </a:lnTo>
                  <a:lnTo>
                    <a:pt x="127381" y="37172"/>
                  </a:lnTo>
                  <a:lnTo>
                    <a:pt x="127381" y="50317"/>
                  </a:lnTo>
                  <a:lnTo>
                    <a:pt x="132702" y="55638"/>
                  </a:lnTo>
                  <a:lnTo>
                    <a:pt x="145859" y="55638"/>
                  </a:lnTo>
                  <a:lnTo>
                    <a:pt x="151180" y="50317"/>
                  </a:lnTo>
                  <a:lnTo>
                    <a:pt x="151180" y="37172"/>
                  </a:lnTo>
                  <a:close/>
                </a:path>
                <a:path w="1393189" h="55879">
                  <a:moveTo>
                    <a:pt x="151180" y="5334"/>
                  </a:moveTo>
                  <a:lnTo>
                    <a:pt x="145859" y="0"/>
                  </a:lnTo>
                  <a:lnTo>
                    <a:pt x="139280" y="0"/>
                  </a:lnTo>
                  <a:lnTo>
                    <a:pt x="132702" y="0"/>
                  </a:lnTo>
                  <a:lnTo>
                    <a:pt x="127381" y="5334"/>
                  </a:lnTo>
                  <a:lnTo>
                    <a:pt x="127381" y="18478"/>
                  </a:lnTo>
                  <a:lnTo>
                    <a:pt x="132702" y="23799"/>
                  </a:lnTo>
                  <a:lnTo>
                    <a:pt x="145859" y="23799"/>
                  </a:lnTo>
                  <a:lnTo>
                    <a:pt x="151180" y="18478"/>
                  </a:lnTo>
                  <a:lnTo>
                    <a:pt x="151180" y="5334"/>
                  </a:lnTo>
                  <a:close/>
                </a:path>
                <a:path w="1393189" h="55879">
                  <a:moveTo>
                    <a:pt x="183019" y="37172"/>
                  </a:moveTo>
                  <a:lnTo>
                    <a:pt x="177698" y="31838"/>
                  </a:lnTo>
                  <a:lnTo>
                    <a:pt x="171119" y="31838"/>
                  </a:lnTo>
                  <a:lnTo>
                    <a:pt x="164541" y="31838"/>
                  </a:lnTo>
                  <a:lnTo>
                    <a:pt x="159219" y="37172"/>
                  </a:lnTo>
                  <a:lnTo>
                    <a:pt x="159219" y="50317"/>
                  </a:lnTo>
                  <a:lnTo>
                    <a:pt x="164541" y="55638"/>
                  </a:lnTo>
                  <a:lnTo>
                    <a:pt x="177698" y="55638"/>
                  </a:lnTo>
                  <a:lnTo>
                    <a:pt x="183019" y="50317"/>
                  </a:lnTo>
                  <a:lnTo>
                    <a:pt x="183019" y="37172"/>
                  </a:lnTo>
                  <a:close/>
                </a:path>
                <a:path w="1393189" h="55879">
                  <a:moveTo>
                    <a:pt x="183019" y="5334"/>
                  </a:moveTo>
                  <a:lnTo>
                    <a:pt x="177698" y="0"/>
                  </a:lnTo>
                  <a:lnTo>
                    <a:pt x="171119" y="0"/>
                  </a:lnTo>
                  <a:lnTo>
                    <a:pt x="164541" y="0"/>
                  </a:lnTo>
                  <a:lnTo>
                    <a:pt x="159219" y="5334"/>
                  </a:lnTo>
                  <a:lnTo>
                    <a:pt x="159219" y="18478"/>
                  </a:lnTo>
                  <a:lnTo>
                    <a:pt x="164541" y="23799"/>
                  </a:lnTo>
                  <a:lnTo>
                    <a:pt x="177698" y="23799"/>
                  </a:lnTo>
                  <a:lnTo>
                    <a:pt x="183019" y="18478"/>
                  </a:lnTo>
                  <a:lnTo>
                    <a:pt x="183019" y="5334"/>
                  </a:lnTo>
                  <a:close/>
                </a:path>
                <a:path w="1393189" h="55879">
                  <a:moveTo>
                    <a:pt x="214858" y="37172"/>
                  </a:moveTo>
                  <a:lnTo>
                    <a:pt x="209537" y="31838"/>
                  </a:lnTo>
                  <a:lnTo>
                    <a:pt x="202958" y="31838"/>
                  </a:lnTo>
                  <a:lnTo>
                    <a:pt x="196380" y="31838"/>
                  </a:lnTo>
                  <a:lnTo>
                    <a:pt x="191058" y="37172"/>
                  </a:lnTo>
                  <a:lnTo>
                    <a:pt x="191058" y="50317"/>
                  </a:lnTo>
                  <a:lnTo>
                    <a:pt x="196380" y="55638"/>
                  </a:lnTo>
                  <a:lnTo>
                    <a:pt x="209537" y="55638"/>
                  </a:lnTo>
                  <a:lnTo>
                    <a:pt x="214858" y="50317"/>
                  </a:lnTo>
                  <a:lnTo>
                    <a:pt x="214858" y="37172"/>
                  </a:lnTo>
                  <a:close/>
                </a:path>
                <a:path w="1393189" h="55879">
                  <a:moveTo>
                    <a:pt x="214858" y="5334"/>
                  </a:moveTo>
                  <a:lnTo>
                    <a:pt x="209537" y="0"/>
                  </a:lnTo>
                  <a:lnTo>
                    <a:pt x="202958" y="0"/>
                  </a:lnTo>
                  <a:lnTo>
                    <a:pt x="196380" y="0"/>
                  </a:lnTo>
                  <a:lnTo>
                    <a:pt x="191058" y="5334"/>
                  </a:lnTo>
                  <a:lnTo>
                    <a:pt x="191058" y="18478"/>
                  </a:lnTo>
                  <a:lnTo>
                    <a:pt x="196380" y="23799"/>
                  </a:lnTo>
                  <a:lnTo>
                    <a:pt x="209537" y="23799"/>
                  </a:lnTo>
                  <a:lnTo>
                    <a:pt x="214858" y="18478"/>
                  </a:lnTo>
                  <a:lnTo>
                    <a:pt x="214858" y="5334"/>
                  </a:lnTo>
                  <a:close/>
                </a:path>
                <a:path w="1393189" h="55879">
                  <a:moveTo>
                    <a:pt x="246710" y="37172"/>
                  </a:moveTo>
                  <a:lnTo>
                    <a:pt x="241388" y="31838"/>
                  </a:lnTo>
                  <a:lnTo>
                    <a:pt x="234810" y="31838"/>
                  </a:lnTo>
                  <a:lnTo>
                    <a:pt x="228231" y="31838"/>
                  </a:lnTo>
                  <a:lnTo>
                    <a:pt x="222910" y="37172"/>
                  </a:lnTo>
                  <a:lnTo>
                    <a:pt x="222910" y="50317"/>
                  </a:lnTo>
                  <a:lnTo>
                    <a:pt x="228231" y="55638"/>
                  </a:lnTo>
                  <a:lnTo>
                    <a:pt x="241388" y="55638"/>
                  </a:lnTo>
                  <a:lnTo>
                    <a:pt x="246710" y="50317"/>
                  </a:lnTo>
                  <a:lnTo>
                    <a:pt x="246710" y="37172"/>
                  </a:lnTo>
                  <a:close/>
                </a:path>
                <a:path w="1393189" h="55879">
                  <a:moveTo>
                    <a:pt x="246710" y="5334"/>
                  </a:moveTo>
                  <a:lnTo>
                    <a:pt x="241388" y="0"/>
                  </a:lnTo>
                  <a:lnTo>
                    <a:pt x="234810" y="0"/>
                  </a:lnTo>
                  <a:lnTo>
                    <a:pt x="228231" y="0"/>
                  </a:lnTo>
                  <a:lnTo>
                    <a:pt x="222910" y="5334"/>
                  </a:lnTo>
                  <a:lnTo>
                    <a:pt x="222910" y="18478"/>
                  </a:lnTo>
                  <a:lnTo>
                    <a:pt x="228231" y="23799"/>
                  </a:lnTo>
                  <a:lnTo>
                    <a:pt x="241388" y="23799"/>
                  </a:lnTo>
                  <a:lnTo>
                    <a:pt x="246710" y="18478"/>
                  </a:lnTo>
                  <a:lnTo>
                    <a:pt x="246710" y="5334"/>
                  </a:lnTo>
                  <a:close/>
                </a:path>
                <a:path w="1393189" h="55879">
                  <a:moveTo>
                    <a:pt x="278549" y="37172"/>
                  </a:moveTo>
                  <a:lnTo>
                    <a:pt x="273227" y="31838"/>
                  </a:lnTo>
                  <a:lnTo>
                    <a:pt x="266649" y="31838"/>
                  </a:lnTo>
                  <a:lnTo>
                    <a:pt x="260070" y="31838"/>
                  </a:lnTo>
                  <a:lnTo>
                    <a:pt x="254749" y="37172"/>
                  </a:lnTo>
                  <a:lnTo>
                    <a:pt x="254749" y="50317"/>
                  </a:lnTo>
                  <a:lnTo>
                    <a:pt x="260070" y="55638"/>
                  </a:lnTo>
                  <a:lnTo>
                    <a:pt x="273227" y="55638"/>
                  </a:lnTo>
                  <a:lnTo>
                    <a:pt x="278549" y="50317"/>
                  </a:lnTo>
                  <a:lnTo>
                    <a:pt x="278549" y="37172"/>
                  </a:lnTo>
                  <a:close/>
                </a:path>
                <a:path w="1393189" h="55879">
                  <a:moveTo>
                    <a:pt x="278549" y="5334"/>
                  </a:moveTo>
                  <a:lnTo>
                    <a:pt x="273227" y="0"/>
                  </a:lnTo>
                  <a:lnTo>
                    <a:pt x="266649" y="0"/>
                  </a:lnTo>
                  <a:lnTo>
                    <a:pt x="260070" y="0"/>
                  </a:lnTo>
                  <a:lnTo>
                    <a:pt x="254749" y="5334"/>
                  </a:lnTo>
                  <a:lnTo>
                    <a:pt x="254749" y="18478"/>
                  </a:lnTo>
                  <a:lnTo>
                    <a:pt x="260070" y="23799"/>
                  </a:lnTo>
                  <a:lnTo>
                    <a:pt x="273227" y="23799"/>
                  </a:lnTo>
                  <a:lnTo>
                    <a:pt x="278549" y="18478"/>
                  </a:lnTo>
                  <a:lnTo>
                    <a:pt x="278549" y="5334"/>
                  </a:lnTo>
                  <a:close/>
                </a:path>
                <a:path w="1393189" h="55879">
                  <a:moveTo>
                    <a:pt x="310400" y="37172"/>
                  </a:moveTo>
                  <a:lnTo>
                    <a:pt x="305079" y="31838"/>
                  </a:lnTo>
                  <a:lnTo>
                    <a:pt x="298500" y="31838"/>
                  </a:lnTo>
                  <a:lnTo>
                    <a:pt x="291922" y="31838"/>
                  </a:lnTo>
                  <a:lnTo>
                    <a:pt x="286600" y="37172"/>
                  </a:lnTo>
                  <a:lnTo>
                    <a:pt x="286600" y="50317"/>
                  </a:lnTo>
                  <a:lnTo>
                    <a:pt x="291922" y="55638"/>
                  </a:lnTo>
                  <a:lnTo>
                    <a:pt x="305079" y="55638"/>
                  </a:lnTo>
                  <a:lnTo>
                    <a:pt x="310400" y="50317"/>
                  </a:lnTo>
                  <a:lnTo>
                    <a:pt x="310400" y="37172"/>
                  </a:lnTo>
                  <a:close/>
                </a:path>
                <a:path w="1393189" h="55879">
                  <a:moveTo>
                    <a:pt x="310400" y="5334"/>
                  </a:moveTo>
                  <a:lnTo>
                    <a:pt x="305079" y="0"/>
                  </a:lnTo>
                  <a:lnTo>
                    <a:pt x="298500" y="0"/>
                  </a:lnTo>
                  <a:lnTo>
                    <a:pt x="291922" y="0"/>
                  </a:lnTo>
                  <a:lnTo>
                    <a:pt x="286600" y="5334"/>
                  </a:lnTo>
                  <a:lnTo>
                    <a:pt x="286600" y="18478"/>
                  </a:lnTo>
                  <a:lnTo>
                    <a:pt x="291922" y="23799"/>
                  </a:lnTo>
                  <a:lnTo>
                    <a:pt x="305079" y="23799"/>
                  </a:lnTo>
                  <a:lnTo>
                    <a:pt x="310400" y="18478"/>
                  </a:lnTo>
                  <a:lnTo>
                    <a:pt x="310400" y="5334"/>
                  </a:lnTo>
                  <a:close/>
                </a:path>
                <a:path w="1393189" h="55879">
                  <a:moveTo>
                    <a:pt x="342239" y="37172"/>
                  </a:moveTo>
                  <a:lnTo>
                    <a:pt x="336918" y="31838"/>
                  </a:lnTo>
                  <a:lnTo>
                    <a:pt x="330339" y="31838"/>
                  </a:lnTo>
                  <a:lnTo>
                    <a:pt x="323761" y="31838"/>
                  </a:lnTo>
                  <a:lnTo>
                    <a:pt x="318439" y="37172"/>
                  </a:lnTo>
                  <a:lnTo>
                    <a:pt x="318439" y="50317"/>
                  </a:lnTo>
                  <a:lnTo>
                    <a:pt x="323761" y="55638"/>
                  </a:lnTo>
                  <a:lnTo>
                    <a:pt x="336918" y="55638"/>
                  </a:lnTo>
                  <a:lnTo>
                    <a:pt x="342239" y="50317"/>
                  </a:lnTo>
                  <a:lnTo>
                    <a:pt x="342239" y="37172"/>
                  </a:lnTo>
                  <a:close/>
                </a:path>
                <a:path w="1393189" h="55879">
                  <a:moveTo>
                    <a:pt x="342239" y="5334"/>
                  </a:moveTo>
                  <a:lnTo>
                    <a:pt x="336918" y="0"/>
                  </a:lnTo>
                  <a:lnTo>
                    <a:pt x="330339" y="0"/>
                  </a:lnTo>
                  <a:lnTo>
                    <a:pt x="323761" y="0"/>
                  </a:lnTo>
                  <a:lnTo>
                    <a:pt x="318439" y="5334"/>
                  </a:lnTo>
                  <a:lnTo>
                    <a:pt x="318439" y="18478"/>
                  </a:lnTo>
                  <a:lnTo>
                    <a:pt x="323761" y="23799"/>
                  </a:lnTo>
                  <a:lnTo>
                    <a:pt x="336918" y="23799"/>
                  </a:lnTo>
                  <a:lnTo>
                    <a:pt x="342239" y="18478"/>
                  </a:lnTo>
                  <a:lnTo>
                    <a:pt x="342239" y="5334"/>
                  </a:lnTo>
                  <a:close/>
                </a:path>
                <a:path w="1393189" h="55879">
                  <a:moveTo>
                    <a:pt x="374078" y="37172"/>
                  </a:moveTo>
                  <a:lnTo>
                    <a:pt x="368757" y="31838"/>
                  </a:lnTo>
                  <a:lnTo>
                    <a:pt x="362178" y="31838"/>
                  </a:lnTo>
                  <a:lnTo>
                    <a:pt x="355600" y="31838"/>
                  </a:lnTo>
                  <a:lnTo>
                    <a:pt x="350278" y="37172"/>
                  </a:lnTo>
                  <a:lnTo>
                    <a:pt x="350278" y="50317"/>
                  </a:lnTo>
                  <a:lnTo>
                    <a:pt x="355600" y="55638"/>
                  </a:lnTo>
                  <a:lnTo>
                    <a:pt x="368757" y="55638"/>
                  </a:lnTo>
                  <a:lnTo>
                    <a:pt x="374078" y="50317"/>
                  </a:lnTo>
                  <a:lnTo>
                    <a:pt x="374078" y="37172"/>
                  </a:lnTo>
                  <a:close/>
                </a:path>
                <a:path w="1393189" h="55879">
                  <a:moveTo>
                    <a:pt x="374078" y="5334"/>
                  </a:moveTo>
                  <a:lnTo>
                    <a:pt x="368757" y="0"/>
                  </a:lnTo>
                  <a:lnTo>
                    <a:pt x="362178" y="0"/>
                  </a:lnTo>
                  <a:lnTo>
                    <a:pt x="355600" y="0"/>
                  </a:lnTo>
                  <a:lnTo>
                    <a:pt x="350278" y="5334"/>
                  </a:lnTo>
                  <a:lnTo>
                    <a:pt x="350278" y="18478"/>
                  </a:lnTo>
                  <a:lnTo>
                    <a:pt x="355600" y="23799"/>
                  </a:lnTo>
                  <a:lnTo>
                    <a:pt x="368757" y="23799"/>
                  </a:lnTo>
                  <a:lnTo>
                    <a:pt x="374078" y="18478"/>
                  </a:lnTo>
                  <a:lnTo>
                    <a:pt x="374078" y="5334"/>
                  </a:lnTo>
                  <a:close/>
                </a:path>
                <a:path w="1393189" h="55879">
                  <a:moveTo>
                    <a:pt x="405930" y="37172"/>
                  </a:moveTo>
                  <a:lnTo>
                    <a:pt x="400608" y="31838"/>
                  </a:lnTo>
                  <a:lnTo>
                    <a:pt x="394030" y="31838"/>
                  </a:lnTo>
                  <a:lnTo>
                    <a:pt x="387451" y="31838"/>
                  </a:lnTo>
                  <a:lnTo>
                    <a:pt x="382130" y="37172"/>
                  </a:lnTo>
                  <a:lnTo>
                    <a:pt x="382130" y="50317"/>
                  </a:lnTo>
                  <a:lnTo>
                    <a:pt x="387451" y="55638"/>
                  </a:lnTo>
                  <a:lnTo>
                    <a:pt x="400608" y="55638"/>
                  </a:lnTo>
                  <a:lnTo>
                    <a:pt x="405930" y="50317"/>
                  </a:lnTo>
                  <a:lnTo>
                    <a:pt x="405930" y="37172"/>
                  </a:lnTo>
                  <a:close/>
                </a:path>
                <a:path w="1393189" h="55879">
                  <a:moveTo>
                    <a:pt x="405930" y="5334"/>
                  </a:moveTo>
                  <a:lnTo>
                    <a:pt x="400608" y="0"/>
                  </a:lnTo>
                  <a:lnTo>
                    <a:pt x="394030" y="0"/>
                  </a:lnTo>
                  <a:lnTo>
                    <a:pt x="387451" y="0"/>
                  </a:lnTo>
                  <a:lnTo>
                    <a:pt x="382130" y="5334"/>
                  </a:lnTo>
                  <a:lnTo>
                    <a:pt x="382130" y="18478"/>
                  </a:lnTo>
                  <a:lnTo>
                    <a:pt x="387451" y="23799"/>
                  </a:lnTo>
                  <a:lnTo>
                    <a:pt x="400608" y="23799"/>
                  </a:lnTo>
                  <a:lnTo>
                    <a:pt x="405930" y="18478"/>
                  </a:lnTo>
                  <a:lnTo>
                    <a:pt x="405930" y="5334"/>
                  </a:lnTo>
                  <a:close/>
                </a:path>
                <a:path w="1393189" h="55879">
                  <a:moveTo>
                    <a:pt x="437769" y="37172"/>
                  </a:moveTo>
                  <a:lnTo>
                    <a:pt x="432447" y="31838"/>
                  </a:lnTo>
                  <a:lnTo>
                    <a:pt x="425869" y="31838"/>
                  </a:lnTo>
                  <a:lnTo>
                    <a:pt x="419290" y="31838"/>
                  </a:lnTo>
                  <a:lnTo>
                    <a:pt x="413969" y="37172"/>
                  </a:lnTo>
                  <a:lnTo>
                    <a:pt x="413969" y="50317"/>
                  </a:lnTo>
                  <a:lnTo>
                    <a:pt x="419290" y="55638"/>
                  </a:lnTo>
                  <a:lnTo>
                    <a:pt x="432447" y="55638"/>
                  </a:lnTo>
                  <a:lnTo>
                    <a:pt x="437769" y="50317"/>
                  </a:lnTo>
                  <a:lnTo>
                    <a:pt x="437769" y="37172"/>
                  </a:lnTo>
                  <a:close/>
                </a:path>
                <a:path w="1393189" h="55879">
                  <a:moveTo>
                    <a:pt x="437769" y="5334"/>
                  </a:moveTo>
                  <a:lnTo>
                    <a:pt x="432447" y="0"/>
                  </a:lnTo>
                  <a:lnTo>
                    <a:pt x="425869" y="0"/>
                  </a:lnTo>
                  <a:lnTo>
                    <a:pt x="419290" y="0"/>
                  </a:lnTo>
                  <a:lnTo>
                    <a:pt x="413969" y="5334"/>
                  </a:lnTo>
                  <a:lnTo>
                    <a:pt x="413969" y="18478"/>
                  </a:lnTo>
                  <a:lnTo>
                    <a:pt x="419290" y="23799"/>
                  </a:lnTo>
                  <a:lnTo>
                    <a:pt x="432447" y="23799"/>
                  </a:lnTo>
                  <a:lnTo>
                    <a:pt x="437769" y="18478"/>
                  </a:lnTo>
                  <a:lnTo>
                    <a:pt x="437769" y="5334"/>
                  </a:lnTo>
                  <a:close/>
                </a:path>
                <a:path w="1393189" h="55879">
                  <a:moveTo>
                    <a:pt x="469620" y="37172"/>
                  </a:moveTo>
                  <a:lnTo>
                    <a:pt x="464299" y="31838"/>
                  </a:lnTo>
                  <a:lnTo>
                    <a:pt x="457720" y="31838"/>
                  </a:lnTo>
                  <a:lnTo>
                    <a:pt x="451142" y="31838"/>
                  </a:lnTo>
                  <a:lnTo>
                    <a:pt x="445820" y="37172"/>
                  </a:lnTo>
                  <a:lnTo>
                    <a:pt x="445820" y="50317"/>
                  </a:lnTo>
                  <a:lnTo>
                    <a:pt x="451142" y="55638"/>
                  </a:lnTo>
                  <a:lnTo>
                    <a:pt x="464299" y="55638"/>
                  </a:lnTo>
                  <a:lnTo>
                    <a:pt x="469620" y="50317"/>
                  </a:lnTo>
                  <a:lnTo>
                    <a:pt x="469620" y="37172"/>
                  </a:lnTo>
                  <a:close/>
                </a:path>
                <a:path w="1393189" h="55879">
                  <a:moveTo>
                    <a:pt x="469620" y="5334"/>
                  </a:moveTo>
                  <a:lnTo>
                    <a:pt x="464299" y="0"/>
                  </a:lnTo>
                  <a:lnTo>
                    <a:pt x="457720" y="0"/>
                  </a:lnTo>
                  <a:lnTo>
                    <a:pt x="451142" y="0"/>
                  </a:lnTo>
                  <a:lnTo>
                    <a:pt x="445820" y="5334"/>
                  </a:lnTo>
                  <a:lnTo>
                    <a:pt x="445820" y="18478"/>
                  </a:lnTo>
                  <a:lnTo>
                    <a:pt x="451142" y="23799"/>
                  </a:lnTo>
                  <a:lnTo>
                    <a:pt x="464299" y="23799"/>
                  </a:lnTo>
                  <a:lnTo>
                    <a:pt x="469620" y="18478"/>
                  </a:lnTo>
                  <a:lnTo>
                    <a:pt x="469620" y="5334"/>
                  </a:lnTo>
                  <a:close/>
                </a:path>
                <a:path w="1393189" h="55879">
                  <a:moveTo>
                    <a:pt x="501459" y="37172"/>
                  </a:moveTo>
                  <a:lnTo>
                    <a:pt x="496138" y="31838"/>
                  </a:lnTo>
                  <a:lnTo>
                    <a:pt x="489559" y="31838"/>
                  </a:lnTo>
                  <a:lnTo>
                    <a:pt x="482981" y="31838"/>
                  </a:lnTo>
                  <a:lnTo>
                    <a:pt x="477659" y="37172"/>
                  </a:lnTo>
                  <a:lnTo>
                    <a:pt x="477659" y="50317"/>
                  </a:lnTo>
                  <a:lnTo>
                    <a:pt x="482981" y="55638"/>
                  </a:lnTo>
                  <a:lnTo>
                    <a:pt x="496138" y="55638"/>
                  </a:lnTo>
                  <a:lnTo>
                    <a:pt x="501459" y="50317"/>
                  </a:lnTo>
                  <a:lnTo>
                    <a:pt x="501459" y="37172"/>
                  </a:lnTo>
                  <a:close/>
                </a:path>
                <a:path w="1393189" h="55879">
                  <a:moveTo>
                    <a:pt x="501459" y="5334"/>
                  </a:moveTo>
                  <a:lnTo>
                    <a:pt x="496138" y="0"/>
                  </a:lnTo>
                  <a:lnTo>
                    <a:pt x="489559" y="0"/>
                  </a:lnTo>
                  <a:lnTo>
                    <a:pt x="482981" y="0"/>
                  </a:lnTo>
                  <a:lnTo>
                    <a:pt x="477659" y="5334"/>
                  </a:lnTo>
                  <a:lnTo>
                    <a:pt x="477659" y="18478"/>
                  </a:lnTo>
                  <a:lnTo>
                    <a:pt x="482981" y="23799"/>
                  </a:lnTo>
                  <a:lnTo>
                    <a:pt x="496138" y="23799"/>
                  </a:lnTo>
                  <a:lnTo>
                    <a:pt x="501459" y="18478"/>
                  </a:lnTo>
                  <a:lnTo>
                    <a:pt x="501459" y="5334"/>
                  </a:lnTo>
                  <a:close/>
                </a:path>
                <a:path w="1393189" h="55879">
                  <a:moveTo>
                    <a:pt x="533311" y="37172"/>
                  </a:moveTo>
                  <a:lnTo>
                    <a:pt x="527989" y="31838"/>
                  </a:lnTo>
                  <a:lnTo>
                    <a:pt x="521411" y="31838"/>
                  </a:lnTo>
                  <a:lnTo>
                    <a:pt x="514832" y="31838"/>
                  </a:lnTo>
                  <a:lnTo>
                    <a:pt x="509511" y="37172"/>
                  </a:lnTo>
                  <a:lnTo>
                    <a:pt x="509511" y="50317"/>
                  </a:lnTo>
                  <a:lnTo>
                    <a:pt x="514832" y="55638"/>
                  </a:lnTo>
                  <a:lnTo>
                    <a:pt x="527989" y="55638"/>
                  </a:lnTo>
                  <a:lnTo>
                    <a:pt x="533311" y="50317"/>
                  </a:lnTo>
                  <a:lnTo>
                    <a:pt x="533311" y="37172"/>
                  </a:lnTo>
                  <a:close/>
                </a:path>
                <a:path w="1393189" h="55879">
                  <a:moveTo>
                    <a:pt x="533311" y="5334"/>
                  </a:moveTo>
                  <a:lnTo>
                    <a:pt x="527989" y="0"/>
                  </a:lnTo>
                  <a:lnTo>
                    <a:pt x="521411" y="0"/>
                  </a:lnTo>
                  <a:lnTo>
                    <a:pt x="514832" y="0"/>
                  </a:lnTo>
                  <a:lnTo>
                    <a:pt x="509511" y="5334"/>
                  </a:lnTo>
                  <a:lnTo>
                    <a:pt x="509511" y="18478"/>
                  </a:lnTo>
                  <a:lnTo>
                    <a:pt x="514832" y="23799"/>
                  </a:lnTo>
                  <a:lnTo>
                    <a:pt x="527989" y="23799"/>
                  </a:lnTo>
                  <a:lnTo>
                    <a:pt x="533311" y="18478"/>
                  </a:lnTo>
                  <a:lnTo>
                    <a:pt x="533311" y="5334"/>
                  </a:lnTo>
                  <a:close/>
                </a:path>
                <a:path w="1393189" h="55879">
                  <a:moveTo>
                    <a:pt x="565150" y="37172"/>
                  </a:moveTo>
                  <a:lnTo>
                    <a:pt x="559828" y="31838"/>
                  </a:lnTo>
                  <a:lnTo>
                    <a:pt x="553250" y="31838"/>
                  </a:lnTo>
                  <a:lnTo>
                    <a:pt x="546671" y="31838"/>
                  </a:lnTo>
                  <a:lnTo>
                    <a:pt x="541350" y="37172"/>
                  </a:lnTo>
                  <a:lnTo>
                    <a:pt x="541350" y="50317"/>
                  </a:lnTo>
                  <a:lnTo>
                    <a:pt x="546671" y="55638"/>
                  </a:lnTo>
                  <a:lnTo>
                    <a:pt x="559828" y="55638"/>
                  </a:lnTo>
                  <a:lnTo>
                    <a:pt x="565150" y="50317"/>
                  </a:lnTo>
                  <a:lnTo>
                    <a:pt x="565150" y="37172"/>
                  </a:lnTo>
                  <a:close/>
                </a:path>
                <a:path w="1393189" h="55879">
                  <a:moveTo>
                    <a:pt x="565150" y="5334"/>
                  </a:moveTo>
                  <a:lnTo>
                    <a:pt x="559828" y="0"/>
                  </a:lnTo>
                  <a:lnTo>
                    <a:pt x="553250" y="0"/>
                  </a:lnTo>
                  <a:lnTo>
                    <a:pt x="546671" y="0"/>
                  </a:lnTo>
                  <a:lnTo>
                    <a:pt x="541350" y="5334"/>
                  </a:lnTo>
                  <a:lnTo>
                    <a:pt x="541350" y="18478"/>
                  </a:lnTo>
                  <a:lnTo>
                    <a:pt x="546671" y="23799"/>
                  </a:lnTo>
                  <a:lnTo>
                    <a:pt x="559828" y="23799"/>
                  </a:lnTo>
                  <a:lnTo>
                    <a:pt x="565150" y="18478"/>
                  </a:lnTo>
                  <a:lnTo>
                    <a:pt x="565150" y="5334"/>
                  </a:lnTo>
                  <a:close/>
                </a:path>
                <a:path w="1393189" h="55879">
                  <a:moveTo>
                    <a:pt x="596988" y="37172"/>
                  </a:moveTo>
                  <a:lnTo>
                    <a:pt x="591667" y="31838"/>
                  </a:lnTo>
                  <a:lnTo>
                    <a:pt x="585089" y="31838"/>
                  </a:lnTo>
                  <a:lnTo>
                    <a:pt x="578510" y="31838"/>
                  </a:lnTo>
                  <a:lnTo>
                    <a:pt x="573189" y="37172"/>
                  </a:lnTo>
                  <a:lnTo>
                    <a:pt x="573189" y="50317"/>
                  </a:lnTo>
                  <a:lnTo>
                    <a:pt x="578510" y="55638"/>
                  </a:lnTo>
                  <a:lnTo>
                    <a:pt x="591667" y="55638"/>
                  </a:lnTo>
                  <a:lnTo>
                    <a:pt x="596988" y="50317"/>
                  </a:lnTo>
                  <a:lnTo>
                    <a:pt x="596988" y="37172"/>
                  </a:lnTo>
                  <a:close/>
                </a:path>
                <a:path w="1393189" h="55879">
                  <a:moveTo>
                    <a:pt x="596988" y="5334"/>
                  </a:moveTo>
                  <a:lnTo>
                    <a:pt x="591667" y="0"/>
                  </a:lnTo>
                  <a:lnTo>
                    <a:pt x="585089" y="0"/>
                  </a:lnTo>
                  <a:lnTo>
                    <a:pt x="578510" y="0"/>
                  </a:lnTo>
                  <a:lnTo>
                    <a:pt x="573189" y="5334"/>
                  </a:lnTo>
                  <a:lnTo>
                    <a:pt x="573189" y="18478"/>
                  </a:lnTo>
                  <a:lnTo>
                    <a:pt x="578510" y="23799"/>
                  </a:lnTo>
                  <a:lnTo>
                    <a:pt x="591667" y="23799"/>
                  </a:lnTo>
                  <a:lnTo>
                    <a:pt x="596988" y="18478"/>
                  </a:lnTo>
                  <a:lnTo>
                    <a:pt x="596988" y="5334"/>
                  </a:lnTo>
                  <a:close/>
                </a:path>
                <a:path w="1393189" h="55879">
                  <a:moveTo>
                    <a:pt x="628840" y="37172"/>
                  </a:moveTo>
                  <a:lnTo>
                    <a:pt x="623519" y="31838"/>
                  </a:lnTo>
                  <a:lnTo>
                    <a:pt x="616940" y="31838"/>
                  </a:lnTo>
                  <a:lnTo>
                    <a:pt x="610362" y="31838"/>
                  </a:lnTo>
                  <a:lnTo>
                    <a:pt x="605040" y="37172"/>
                  </a:lnTo>
                  <a:lnTo>
                    <a:pt x="605040" y="50317"/>
                  </a:lnTo>
                  <a:lnTo>
                    <a:pt x="610362" y="55638"/>
                  </a:lnTo>
                  <a:lnTo>
                    <a:pt x="623519" y="55638"/>
                  </a:lnTo>
                  <a:lnTo>
                    <a:pt x="628840" y="50317"/>
                  </a:lnTo>
                  <a:lnTo>
                    <a:pt x="628840" y="37172"/>
                  </a:lnTo>
                  <a:close/>
                </a:path>
                <a:path w="1393189" h="55879">
                  <a:moveTo>
                    <a:pt x="628840" y="5334"/>
                  </a:moveTo>
                  <a:lnTo>
                    <a:pt x="623519" y="0"/>
                  </a:lnTo>
                  <a:lnTo>
                    <a:pt x="616940" y="0"/>
                  </a:lnTo>
                  <a:lnTo>
                    <a:pt x="610362" y="0"/>
                  </a:lnTo>
                  <a:lnTo>
                    <a:pt x="605040" y="5334"/>
                  </a:lnTo>
                  <a:lnTo>
                    <a:pt x="605040" y="18478"/>
                  </a:lnTo>
                  <a:lnTo>
                    <a:pt x="610362" y="23799"/>
                  </a:lnTo>
                  <a:lnTo>
                    <a:pt x="623519" y="23799"/>
                  </a:lnTo>
                  <a:lnTo>
                    <a:pt x="628840" y="18478"/>
                  </a:lnTo>
                  <a:lnTo>
                    <a:pt x="628840" y="5334"/>
                  </a:lnTo>
                  <a:close/>
                </a:path>
                <a:path w="1393189" h="55879">
                  <a:moveTo>
                    <a:pt x="660679" y="37172"/>
                  </a:moveTo>
                  <a:lnTo>
                    <a:pt x="655358" y="31838"/>
                  </a:lnTo>
                  <a:lnTo>
                    <a:pt x="648779" y="31838"/>
                  </a:lnTo>
                  <a:lnTo>
                    <a:pt x="642200" y="31838"/>
                  </a:lnTo>
                  <a:lnTo>
                    <a:pt x="636879" y="37172"/>
                  </a:lnTo>
                  <a:lnTo>
                    <a:pt x="636879" y="50317"/>
                  </a:lnTo>
                  <a:lnTo>
                    <a:pt x="642200" y="55638"/>
                  </a:lnTo>
                  <a:lnTo>
                    <a:pt x="655358" y="55638"/>
                  </a:lnTo>
                  <a:lnTo>
                    <a:pt x="660679" y="50317"/>
                  </a:lnTo>
                  <a:lnTo>
                    <a:pt x="660679" y="37172"/>
                  </a:lnTo>
                  <a:close/>
                </a:path>
                <a:path w="1393189" h="55879">
                  <a:moveTo>
                    <a:pt x="660679" y="5334"/>
                  </a:moveTo>
                  <a:lnTo>
                    <a:pt x="655358" y="0"/>
                  </a:lnTo>
                  <a:lnTo>
                    <a:pt x="648779" y="0"/>
                  </a:lnTo>
                  <a:lnTo>
                    <a:pt x="642200" y="0"/>
                  </a:lnTo>
                  <a:lnTo>
                    <a:pt x="636879" y="5334"/>
                  </a:lnTo>
                  <a:lnTo>
                    <a:pt x="636879" y="18478"/>
                  </a:lnTo>
                  <a:lnTo>
                    <a:pt x="642200" y="23799"/>
                  </a:lnTo>
                  <a:lnTo>
                    <a:pt x="655358" y="23799"/>
                  </a:lnTo>
                  <a:lnTo>
                    <a:pt x="660679" y="18478"/>
                  </a:lnTo>
                  <a:lnTo>
                    <a:pt x="660679" y="5334"/>
                  </a:lnTo>
                  <a:close/>
                </a:path>
                <a:path w="1393189" h="55879">
                  <a:moveTo>
                    <a:pt x="692531" y="37172"/>
                  </a:moveTo>
                  <a:lnTo>
                    <a:pt x="687209" y="31838"/>
                  </a:lnTo>
                  <a:lnTo>
                    <a:pt x="680631" y="31838"/>
                  </a:lnTo>
                  <a:lnTo>
                    <a:pt x="674052" y="31838"/>
                  </a:lnTo>
                  <a:lnTo>
                    <a:pt x="668731" y="37172"/>
                  </a:lnTo>
                  <a:lnTo>
                    <a:pt x="668731" y="50317"/>
                  </a:lnTo>
                  <a:lnTo>
                    <a:pt x="674052" y="55638"/>
                  </a:lnTo>
                  <a:lnTo>
                    <a:pt x="687209" y="55638"/>
                  </a:lnTo>
                  <a:lnTo>
                    <a:pt x="692531" y="50317"/>
                  </a:lnTo>
                  <a:lnTo>
                    <a:pt x="692531" y="37172"/>
                  </a:lnTo>
                  <a:close/>
                </a:path>
                <a:path w="1393189" h="55879">
                  <a:moveTo>
                    <a:pt x="692531" y="5334"/>
                  </a:moveTo>
                  <a:lnTo>
                    <a:pt x="687209" y="0"/>
                  </a:lnTo>
                  <a:lnTo>
                    <a:pt x="680631" y="0"/>
                  </a:lnTo>
                  <a:lnTo>
                    <a:pt x="674052" y="0"/>
                  </a:lnTo>
                  <a:lnTo>
                    <a:pt x="668731" y="5334"/>
                  </a:lnTo>
                  <a:lnTo>
                    <a:pt x="668731" y="18478"/>
                  </a:lnTo>
                  <a:lnTo>
                    <a:pt x="674052" y="23799"/>
                  </a:lnTo>
                  <a:lnTo>
                    <a:pt x="687209" y="23799"/>
                  </a:lnTo>
                  <a:lnTo>
                    <a:pt x="692531" y="18478"/>
                  </a:lnTo>
                  <a:lnTo>
                    <a:pt x="692531" y="5334"/>
                  </a:lnTo>
                  <a:close/>
                </a:path>
                <a:path w="1393189" h="55879">
                  <a:moveTo>
                    <a:pt x="724369" y="37172"/>
                  </a:moveTo>
                  <a:lnTo>
                    <a:pt x="719048" y="31838"/>
                  </a:lnTo>
                  <a:lnTo>
                    <a:pt x="712470" y="31838"/>
                  </a:lnTo>
                  <a:lnTo>
                    <a:pt x="705891" y="31838"/>
                  </a:lnTo>
                  <a:lnTo>
                    <a:pt x="700570" y="37172"/>
                  </a:lnTo>
                  <a:lnTo>
                    <a:pt x="700570" y="50317"/>
                  </a:lnTo>
                  <a:lnTo>
                    <a:pt x="705891" y="55638"/>
                  </a:lnTo>
                  <a:lnTo>
                    <a:pt x="719048" y="55638"/>
                  </a:lnTo>
                  <a:lnTo>
                    <a:pt x="724369" y="50317"/>
                  </a:lnTo>
                  <a:lnTo>
                    <a:pt x="724369" y="37172"/>
                  </a:lnTo>
                  <a:close/>
                </a:path>
                <a:path w="1393189" h="55879">
                  <a:moveTo>
                    <a:pt x="724369" y="5334"/>
                  </a:moveTo>
                  <a:lnTo>
                    <a:pt x="719048" y="0"/>
                  </a:lnTo>
                  <a:lnTo>
                    <a:pt x="712470" y="0"/>
                  </a:lnTo>
                  <a:lnTo>
                    <a:pt x="705891" y="0"/>
                  </a:lnTo>
                  <a:lnTo>
                    <a:pt x="700570" y="5334"/>
                  </a:lnTo>
                  <a:lnTo>
                    <a:pt x="700570" y="18478"/>
                  </a:lnTo>
                  <a:lnTo>
                    <a:pt x="705891" y="23799"/>
                  </a:lnTo>
                  <a:lnTo>
                    <a:pt x="719048" y="23799"/>
                  </a:lnTo>
                  <a:lnTo>
                    <a:pt x="724369" y="18478"/>
                  </a:lnTo>
                  <a:lnTo>
                    <a:pt x="724369" y="5334"/>
                  </a:lnTo>
                  <a:close/>
                </a:path>
                <a:path w="1393189" h="55879">
                  <a:moveTo>
                    <a:pt x="756208" y="37172"/>
                  </a:moveTo>
                  <a:lnTo>
                    <a:pt x="750887" y="31838"/>
                  </a:lnTo>
                  <a:lnTo>
                    <a:pt x="744308" y="31838"/>
                  </a:lnTo>
                  <a:lnTo>
                    <a:pt x="737730" y="31838"/>
                  </a:lnTo>
                  <a:lnTo>
                    <a:pt x="732409" y="37172"/>
                  </a:lnTo>
                  <a:lnTo>
                    <a:pt x="732409" y="50317"/>
                  </a:lnTo>
                  <a:lnTo>
                    <a:pt x="737730" y="55638"/>
                  </a:lnTo>
                  <a:lnTo>
                    <a:pt x="750887" y="55638"/>
                  </a:lnTo>
                  <a:lnTo>
                    <a:pt x="756208" y="50317"/>
                  </a:lnTo>
                  <a:lnTo>
                    <a:pt x="756208" y="37172"/>
                  </a:lnTo>
                  <a:close/>
                </a:path>
                <a:path w="1393189" h="55879">
                  <a:moveTo>
                    <a:pt x="756208" y="5334"/>
                  </a:moveTo>
                  <a:lnTo>
                    <a:pt x="750887" y="0"/>
                  </a:lnTo>
                  <a:lnTo>
                    <a:pt x="744308" y="0"/>
                  </a:lnTo>
                  <a:lnTo>
                    <a:pt x="737730" y="0"/>
                  </a:lnTo>
                  <a:lnTo>
                    <a:pt x="732409" y="5334"/>
                  </a:lnTo>
                  <a:lnTo>
                    <a:pt x="732409" y="18478"/>
                  </a:lnTo>
                  <a:lnTo>
                    <a:pt x="737730" y="23799"/>
                  </a:lnTo>
                  <a:lnTo>
                    <a:pt x="750887" y="23799"/>
                  </a:lnTo>
                  <a:lnTo>
                    <a:pt x="756208" y="18478"/>
                  </a:lnTo>
                  <a:lnTo>
                    <a:pt x="756208" y="5334"/>
                  </a:lnTo>
                  <a:close/>
                </a:path>
                <a:path w="1393189" h="55879">
                  <a:moveTo>
                    <a:pt x="788060" y="37172"/>
                  </a:moveTo>
                  <a:lnTo>
                    <a:pt x="782739" y="31838"/>
                  </a:lnTo>
                  <a:lnTo>
                    <a:pt x="776160" y="31838"/>
                  </a:lnTo>
                  <a:lnTo>
                    <a:pt x="769581" y="31838"/>
                  </a:lnTo>
                  <a:lnTo>
                    <a:pt x="764260" y="37172"/>
                  </a:lnTo>
                  <a:lnTo>
                    <a:pt x="764260" y="50317"/>
                  </a:lnTo>
                  <a:lnTo>
                    <a:pt x="769581" y="55638"/>
                  </a:lnTo>
                  <a:lnTo>
                    <a:pt x="782739" y="55638"/>
                  </a:lnTo>
                  <a:lnTo>
                    <a:pt x="788060" y="50317"/>
                  </a:lnTo>
                  <a:lnTo>
                    <a:pt x="788060" y="37172"/>
                  </a:lnTo>
                  <a:close/>
                </a:path>
                <a:path w="1393189" h="55879">
                  <a:moveTo>
                    <a:pt x="788060" y="5334"/>
                  </a:moveTo>
                  <a:lnTo>
                    <a:pt x="782739" y="0"/>
                  </a:lnTo>
                  <a:lnTo>
                    <a:pt x="776160" y="0"/>
                  </a:lnTo>
                  <a:lnTo>
                    <a:pt x="769581" y="0"/>
                  </a:lnTo>
                  <a:lnTo>
                    <a:pt x="764260" y="5334"/>
                  </a:lnTo>
                  <a:lnTo>
                    <a:pt x="764260" y="18478"/>
                  </a:lnTo>
                  <a:lnTo>
                    <a:pt x="769581" y="23799"/>
                  </a:lnTo>
                  <a:lnTo>
                    <a:pt x="782739" y="23799"/>
                  </a:lnTo>
                  <a:lnTo>
                    <a:pt x="788060" y="18478"/>
                  </a:lnTo>
                  <a:lnTo>
                    <a:pt x="788060" y="5334"/>
                  </a:lnTo>
                  <a:close/>
                </a:path>
                <a:path w="1393189" h="55879">
                  <a:moveTo>
                    <a:pt x="819899" y="37172"/>
                  </a:moveTo>
                  <a:lnTo>
                    <a:pt x="814578" y="31838"/>
                  </a:lnTo>
                  <a:lnTo>
                    <a:pt x="807999" y="31838"/>
                  </a:lnTo>
                  <a:lnTo>
                    <a:pt x="801420" y="31838"/>
                  </a:lnTo>
                  <a:lnTo>
                    <a:pt x="796099" y="37172"/>
                  </a:lnTo>
                  <a:lnTo>
                    <a:pt x="796099" y="50317"/>
                  </a:lnTo>
                  <a:lnTo>
                    <a:pt x="801420" y="55638"/>
                  </a:lnTo>
                  <a:lnTo>
                    <a:pt x="814578" y="55638"/>
                  </a:lnTo>
                  <a:lnTo>
                    <a:pt x="819899" y="50317"/>
                  </a:lnTo>
                  <a:lnTo>
                    <a:pt x="819899" y="37172"/>
                  </a:lnTo>
                  <a:close/>
                </a:path>
                <a:path w="1393189" h="55879">
                  <a:moveTo>
                    <a:pt x="819899" y="5334"/>
                  </a:moveTo>
                  <a:lnTo>
                    <a:pt x="814578" y="0"/>
                  </a:lnTo>
                  <a:lnTo>
                    <a:pt x="807999" y="0"/>
                  </a:lnTo>
                  <a:lnTo>
                    <a:pt x="801420" y="0"/>
                  </a:lnTo>
                  <a:lnTo>
                    <a:pt x="796099" y="5334"/>
                  </a:lnTo>
                  <a:lnTo>
                    <a:pt x="796099" y="18478"/>
                  </a:lnTo>
                  <a:lnTo>
                    <a:pt x="801420" y="23799"/>
                  </a:lnTo>
                  <a:lnTo>
                    <a:pt x="814578" y="23799"/>
                  </a:lnTo>
                  <a:lnTo>
                    <a:pt x="819899" y="18478"/>
                  </a:lnTo>
                  <a:lnTo>
                    <a:pt x="819899" y="5334"/>
                  </a:lnTo>
                  <a:close/>
                </a:path>
                <a:path w="1393189" h="55879">
                  <a:moveTo>
                    <a:pt x="851750" y="37172"/>
                  </a:moveTo>
                  <a:lnTo>
                    <a:pt x="846429" y="31838"/>
                  </a:lnTo>
                  <a:lnTo>
                    <a:pt x="839851" y="31838"/>
                  </a:lnTo>
                  <a:lnTo>
                    <a:pt x="833272" y="31838"/>
                  </a:lnTo>
                  <a:lnTo>
                    <a:pt x="827951" y="37172"/>
                  </a:lnTo>
                  <a:lnTo>
                    <a:pt x="827951" y="50317"/>
                  </a:lnTo>
                  <a:lnTo>
                    <a:pt x="833272" y="55638"/>
                  </a:lnTo>
                  <a:lnTo>
                    <a:pt x="846429" y="55638"/>
                  </a:lnTo>
                  <a:lnTo>
                    <a:pt x="851750" y="50317"/>
                  </a:lnTo>
                  <a:lnTo>
                    <a:pt x="851750" y="37172"/>
                  </a:lnTo>
                  <a:close/>
                </a:path>
                <a:path w="1393189" h="55879">
                  <a:moveTo>
                    <a:pt x="851750" y="5334"/>
                  </a:moveTo>
                  <a:lnTo>
                    <a:pt x="846429" y="0"/>
                  </a:lnTo>
                  <a:lnTo>
                    <a:pt x="839851" y="0"/>
                  </a:lnTo>
                  <a:lnTo>
                    <a:pt x="833272" y="0"/>
                  </a:lnTo>
                  <a:lnTo>
                    <a:pt x="827951" y="5334"/>
                  </a:lnTo>
                  <a:lnTo>
                    <a:pt x="827951" y="18478"/>
                  </a:lnTo>
                  <a:lnTo>
                    <a:pt x="833272" y="23799"/>
                  </a:lnTo>
                  <a:lnTo>
                    <a:pt x="846429" y="23799"/>
                  </a:lnTo>
                  <a:lnTo>
                    <a:pt x="851750" y="18478"/>
                  </a:lnTo>
                  <a:lnTo>
                    <a:pt x="851750" y="5334"/>
                  </a:lnTo>
                  <a:close/>
                </a:path>
                <a:path w="1393189" h="55879">
                  <a:moveTo>
                    <a:pt x="883589" y="37172"/>
                  </a:moveTo>
                  <a:lnTo>
                    <a:pt x="878268" y="31838"/>
                  </a:lnTo>
                  <a:lnTo>
                    <a:pt x="871689" y="31838"/>
                  </a:lnTo>
                  <a:lnTo>
                    <a:pt x="865111" y="31838"/>
                  </a:lnTo>
                  <a:lnTo>
                    <a:pt x="859790" y="37172"/>
                  </a:lnTo>
                  <a:lnTo>
                    <a:pt x="859790" y="50317"/>
                  </a:lnTo>
                  <a:lnTo>
                    <a:pt x="865111" y="55638"/>
                  </a:lnTo>
                  <a:lnTo>
                    <a:pt x="878268" y="55638"/>
                  </a:lnTo>
                  <a:lnTo>
                    <a:pt x="883589" y="50317"/>
                  </a:lnTo>
                  <a:lnTo>
                    <a:pt x="883589" y="37172"/>
                  </a:lnTo>
                  <a:close/>
                </a:path>
                <a:path w="1393189" h="55879">
                  <a:moveTo>
                    <a:pt x="883589" y="5334"/>
                  </a:moveTo>
                  <a:lnTo>
                    <a:pt x="878268" y="0"/>
                  </a:lnTo>
                  <a:lnTo>
                    <a:pt x="871689" y="0"/>
                  </a:lnTo>
                  <a:lnTo>
                    <a:pt x="865111" y="0"/>
                  </a:lnTo>
                  <a:lnTo>
                    <a:pt x="859790" y="5334"/>
                  </a:lnTo>
                  <a:lnTo>
                    <a:pt x="859790" y="18478"/>
                  </a:lnTo>
                  <a:lnTo>
                    <a:pt x="865111" y="23799"/>
                  </a:lnTo>
                  <a:lnTo>
                    <a:pt x="878268" y="23799"/>
                  </a:lnTo>
                  <a:lnTo>
                    <a:pt x="883589" y="18478"/>
                  </a:lnTo>
                  <a:lnTo>
                    <a:pt x="883589" y="5334"/>
                  </a:lnTo>
                  <a:close/>
                </a:path>
                <a:path w="1393189" h="55879">
                  <a:moveTo>
                    <a:pt x="915428" y="5334"/>
                  </a:moveTo>
                  <a:lnTo>
                    <a:pt x="910107" y="0"/>
                  </a:lnTo>
                  <a:lnTo>
                    <a:pt x="903528" y="0"/>
                  </a:lnTo>
                  <a:lnTo>
                    <a:pt x="896950" y="0"/>
                  </a:lnTo>
                  <a:lnTo>
                    <a:pt x="891628" y="5334"/>
                  </a:lnTo>
                  <a:lnTo>
                    <a:pt x="891628" y="18478"/>
                  </a:lnTo>
                  <a:lnTo>
                    <a:pt x="896950" y="23799"/>
                  </a:lnTo>
                  <a:lnTo>
                    <a:pt x="910107" y="23799"/>
                  </a:lnTo>
                  <a:lnTo>
                    <a:pt x="915428" y="18478"/>
                  </a:lnTo>
                  <a:lnTo>
                    <a:pt x="915428" y="5334"/>
                  </a:lnTo>
                  <a:close/>
                </a:path>
                <a:path w="1393189" h="55879">
                  <a:moveTo>
                    <a:pt x="947280" y="5334"/>
                  </a:moveTo>
                  <a:lnTo>
                    <a:pt x="941959" y="0"/>
                  </a:lnTo>
                  <a:lnTo>
                    <a:pt x="935380" y="0"/>
                  </a:lnTo>
                  <a:lnTo>
                    <a:pt x="928801" y="0"/>
                  </a:lnTo>
                  <a:lnTo>
                    <a:pt x="923480" y="5334"/>
                  </a:lnTo>
                  <a:lnTo>
                    <a:pt x="923480" y="18478"/>
                  </a:lnTo>
                  <a:lnTo>
                    <a:pt x="928801" y="23799"/>
                  </a:lnTo>
                  <a:lnTo>
                    <a:pt x="941959" y="23799"/>
                  </a:lnTo>
                  <a:lnTo>
                    <a:pt x="947280" y="18478"/>
                  </a:lnTo>
                  <a:lnTo>
                    <a:pt x="947280" y="5334"/>
                  </a:lnTo>
                  <a:close/>
                </a:path>
                <a:path w="1393189" h="55879">
                  <a:moveTo>
                    <a:pt x="979119" y="5334"/>
                  </a:moveTo>
                  <a:lnTo>
                    <a:pt x="973797" y="0"/>
                  </a:lnTo>
                  <a:lnTo>
                    <a:pt x="967219" y="0"/>
                  </a:lnTo>
                  <a:lnTo>
                    <a:pt x="960640" y="0"/>
                  </a:lnTo>
                  <a:lnTo>
                    <a:pt x="955319" y="5334"/>
                  </a:lnTo>
                  <a:lnTo>
                    <a:pt x="955319" y="18478"/>
                  </a:lnTo>
                  <a:lnTo>
                    <a:pt x="960640" y="23799"/>
                  </a:lnTo>
                  <a:lnTo>
                    <a:pt x="973797" y="23799"/>
                  </a:lnTo>
                  <a:lnTo>
                    <a:pt x="979119" y="18478"/>
                  </a:lnTo>
                  <a:lnTo>
                    <a:pt x="979119" y="5334"/>
                  </a:lnTo>
                  <a:close/>
                </a:path>
                <a:path w="1393189" h="55879">
                  <a:moveTo>
                    <a:pt x="1010970" y="5334"/>
                  </a:moveTo>
                  <a:lnTo>
                    <a:pt x="1005649" y="0"/>
                  </a:lnTo>
                  <a:lnTo>
                    <a:pt x="999070" y="0"/>
                  </a:lnTo>
                  <a:lnTo>
                    <a:pt x="992492" y="0"/>
                  </a:lnTo>
                  <a:lnTo>
                    <a:pt x="987171" y="5334"/>
                  </a:lnTo>
                  <a:lnTo>
                    <a:pt x="987171" y="18478"/>
                  </a:lnTo>
                  <a:lnTo>
                    <a:pt x="992492" y="23799"/>
                  </a:lnTo>
                  <a:lnTo>
                    <a:pt x="1005649" y="23799"/>
                  </a:lnTo>
                  <a:lnTo>
                    <a:pt x="1010970" y="18478"/>
                  </a:lnTo>
                  <a:lnTo>
                    <a:pt x="1010970" y="5334"/>
                  </a:lnTo>
                  <a:close/>
                </a:path>
                <a:path w="1393189" h="55879">
                  <a:moveTo>
                    <a:pt x="1042809" y="5334"/>
                  </a:moveTo>
                  <a:lnTo>
                    <a:pt x="1037488" y="0"/>
                  </a:lnTo>
                  <a:lnTo>
                    <a:pt x="1030909" y="0"/>
                  </a:lnTo>
                  <a:lnTo>
                    <a:pt x="1024331" y="0"/>
                  </a:lnTo>
                  <a:lnTo>
                    <a:pt x="1019009" y="5334"/>
                  </a:lnTo>
                  <a:lnTo>
                    <a:pt x="1019009" y="18478"/>
                  </a:lnTo>
                  <a:lnTo>
                    <a:pt x="1024331" y="23799"/>
                  </a:lnTo>
                  <a:lnTo>
                    <a:pt x="1037488" y="23799"/>
                  </a:lnTo>
                  <a:lnTo>
                    <a:pt x="1042809" y="18478"/>
                  </a:lnTo>
                  <a:lnTo>
                    <a:pt x="1042809" y="5334"/>
                  </a:lnTo>
                  <a:close/>
                </a:path>
                <a:path w="1393189" h="55879">
                  <a:moveTo>
                    <a:pt x="1074661" y="5334"/>
                  </a:moveTo>
                  <a:lnTo>
                    <a:pt x="1069340" y="0"/>
                  </a:lnTo>
                  <a:lnTo>
                    <a:pt x="1062761" y="0"/>
                  </a:lnTo>
                  <a:lnTo>
                    <a:pt x="1056182" y="0"/>
                  </a:lnTo>
                  <a:lnTo>
                    <a:pt x="1050861" y="5334"/>
                  </a:lnTo>
                  <a:lnTo>
                    <a:pt x="1050861" y="18478"/>
                  </a:lnTo>
                  <a:lnTo>
                    <a:pt x="1056182" y="23799"/>
                  </a:lnTo>
                  <a:lnTo>
                    <a:pt x="1069340" y="23799"/>
                  </a:lnTo>
                  <a:lnTo>
                    <a:pt x="1074661" y="18478"/>
                  </a:lnTo>
                  <a:lnTo>
                    <a:pt x="1074661" y="5334"/>
                  </a:lnTo>
                  <a:close/>
                </a:path>
                <a:path w="1393189" h="55879">
                  <a:moveTo>
                    <a:pt x="1106500" y="5334"/>
                  </a:moveTo>
                  <a:lnTo>
                    <a:pt x="1101178" y="0"/>
                  </a:lnTo>
                  <a:lnTo>
                    <a:pt x="1094600" y="0"/>
                  </a:lnTo>
                  <a:lnTo>
                    <a:pt x="1088021" y="0"/>
                  </a:lnTo>
                  <a:lnTo>
                    <a:pt x="1082700" y="5334"/>
                  </a:lnTo>
                  <a:lnTo>
                    <a:pt x="1082700" y="18478"/>
                  </a:lnTo>
                  <a:lnTo>
                    <a:pt x="1088021" y="23799"/>
                  </a:lnTo>
                  <a:lnTo>
                    <a:pt x="1101178" y="23799"/>
                  </a:lnTo>
                  <a:lnTo>
                    <a:pt x="1106500" y="18478"/>
                  </a:lnTo>
                  <a:lnTo>
                    <a:pt x="1106500" y="5334"/>
                  </a:lnTo>
                  <a:close/>
                </a:path>
                <a:path w="1393189" h="55879">
                  <a:moveTo>
                    <a:pt x="1138339" y="5334"/>
                  </a:moveTo>
                  <a:lnTo>
                    <a:pt x="1133017" y="0"/>
                  </a:lnTo>
                  <a:lnTo>
                    <a:pt x="1126439" y="0"/>
                  </a:lnTo>
                  <a:lnTo>
                    <a:pt x="1119860" y="0"/>
                  </a:lnTo>
                  <a:lnTo>
                    <a:pt x="1114539" y="5334"/>
                  </a:lnTo>
                  <a:lnTo>
                    <a:pt x="1114539" y="18478"/>
                  </a:lnTo>
                  <a:lnTo>
                    <a:pt x="1119860" y="23799"/>
                  </a:lnTo>
                  <a:lnTo>
                    <a:pt x="1133017" y="23799"/>
                  </a:lnTo>
                  <a:lnTo>
                    <a:pt x="1138339" y="18478"/>
                  </a:lnTo>
                  <a:lnTo>
                    <a:pt x="1138339" y="5334"/>
                  </a:lnTo>
                  <a:close/>
                </a:path>
                <a:path w="1393189" h="55879">
                  <a:moveTo>
                    <a:pt x="1170190" y="5334"/>
                  </a:moveTo>
                  <a:lnTo>
                    <a:pt x="1164869" y="0"/>
                  </a:lnTo>
                  <a:lnTo>
                    <a:pt x="1158290" y="0"/>
                  </a:lnTo>
                  <a:lnTo>
                    <a:pt x="1151712" y="0"/>
                  </a:lnTo>
                  <a:lnTo>
                    <a:pt x="1146390" y="5334"/>
                  </a:lnTo>
                  <a:lnTo>
                    <a:pt x="1146390" y="18478"/>
                  </a:lnTo>
                  <a:lnTo>
                    <a:pt x="1151712" y="23799"/>
                  </a:lnTo>
                  <a:lnTo>
                    <a:pt x="1164869" y="23799"/>
                  </a:lnTo>
                  <a:lnTo>
                    <a:pt x="1170190" y="18478"/>
                  </a:lnTo>
                  <a:lnTo>
                    <a:pt x="1170190" y="5334"/>
                  </a:lnTo>
                  <a:close/>
                </a:path>
                <a:path w="1393189" h="55879">
                  <a:moveTo>
                    <a:pt x="1202029" y="5334"/>
                  </a:moveTo>
                  <a:lnTo>
                    <a:pt x="1196708" y="0"/>
                  </a:lnTo>
                  <a:lnTo>
                    <a:pt x="1190129" y="0"/>
                  </a:lnTo>
                  <a:lnTo>
                    <a:pt x="1183551" y="0"/>
                  </a:lnTo>
                  <a:lnTo>
                    <a:pt x="1178229" y="5334"/>
                  </a:lnTo>
                  <a:lnTo>
                    <a:pt x="1178229" y="18478"/>
                  </a:lnTo>
                  <a:lnTo>
                    <a:pt x="1183551" y="23799"/>
                  </a:lnTo>
                  <a:lnTo>
                    <a:pt x="1196708" y="23799"/>
                  </a:lnTo>
                  <a:lnTo>
                    <a:pt x="1202029" y="18478"/>
                  </a:lnTo>
                  <a:lnTo>
                    <a:pt x="1202029" y="5334"/>
                  </a:lnTo>
                  <a:close/>
                </a:path>
                <a:path w="1393189" h="55879">
                  <a:moveTo>
                    <a:pt x="1233881" y="5334"/>
                  </a:moveTo>
                  <a:lnTo>
                    <a:pt x="1228559" y="0"/>
                  </a:lnTo>
                  <a:lnTo>
                    <a:pt x="1221981" y="0"/>
                  </a:lnTo>
                  <a:lnTo>
                    <a:pt x="1215402" y="0"/>
                  </a:lnTo>
                  <a:lnTo>
                    <a:pt x="1210081" y="5334"/>
                  </a:lnTo>
                  <a:lnTo>
                    <a:pt x="1210081" y="18478"/>
                  </a:lnTo>
                  <a:lnTo>
                    <a:pt x="1215402" y="23799"/>
                  </a:lnTo>
                  <a:lnTo>
                    <a:pt x="1228559" y="23799"/>
                  </a:lnTo>
                  <a:lnTo>
                    <a:pt x="1233881" y="18478"/>
                  </a:lnTo>
                  <a:lnTo>
                    <a:pt x="1233881" y="5334"/>
                  </a:lnTo>
                  <a:close/>
                </a:path>
                <a:path w="1393189" h="55879">
                  <a:moveTo>
                    <a:pt x="1265720" y="5334"/>
                  </a:moveTo>
                  <a:lnTo>
                    <a:pt x="1260398" y="0"/>
                  </a:lnTo>
                  <a:lnTo>
                    <a:pt x="1253820" y="0"/>
                  </a:lnTo>
                  <a:lnTo>
                    <a:pt x="1247241" y="0"/>
                  </a:lnTo>
                  <a:lnTo>
                    <a:pt x="1241920" y="5334"/>
                  </a:lnTo>
                  <a:lnTo>
                    <a:pt x="1241920" y="18478"/>
                  </a:lnTo>
                  <a:lnTo>
                    <a:pt x="1247241" y="23799"/>
                  </a:lnTo>
                  <a:lnTo>
                    <a:pt x="1260398" y="23799"/>
                  </a:lnTo>
                  <a:lnTo>
                    <a:pt x="1265720" y="18478"/>
                  </a:lnTo>
                  <a:lnTo>
                    <a:pt x="1265720" y="5334"/>
                  </a:lnTo>
                  <a:close/>
                </a:path>
                <a:path w="1393189" h="55879">
                  <a:moveTo>
                    <a:pt x="1297559" y="5334"/>
                  </a:moveTo>
                  <a:lnTo>
                    <a:pt x="1292237" y="0"/>
                  </a:lnTo>
                  <a:lnTo>
                    <a:pt x="1285659" y="0"/>
                  </a:lnTo>
                  <a:lnTo>
                    <a:pt x="1279080" y="0"/>
                  </a:lnTo>
                  <a:lnTo>
                    <a:pt x="1273759" y="5334"/>
                  </a:lnTo>
                  <a:lnTo>
                    <a:pt x="1273759" y="18478"/>
                  </a:lnTo>
                  <a:lnTo>
                    <a:pt x="1279080" y="23799"/>
                  </a:lnTo>
                  <a:lnTo>
                    <a:pt x="1292237" y="23799"/>
                  </a:lnTo>
                  <a:lnTo>
                    <a:pt x="1297559" y="18478"/>
                  </a:lnTo>
                  <a:lnTo>
                    <a:pt x="1297559" y="5334"/>
                  </a:lnTo>
                  <a:close/>
                </a:path>
                <a:path w="1393189" h="55879">
                  <a:moveTo>
                    <a:pt x="1329410" y="5334"/>
                  </a:moveTo>
                  <a:lnTo>
                    <a:pt x="1324089" y="0"/>
                  </a:lnTo>
                  <a:lnTo>
                    <a:pt x="1317510" y="0"/>
                  </a:lnTo>
                  <a:lnTo>
                    <a:pt x="1310932" y="0"/>
                  </a:lnTo>
                  <a:lnTo>
                    <a:pt x="1305610" y="5334"/>
                  </a:lnTo>
                  <a:lnTo>
                    <a:pt x="1305610" y="18478"/>
                  </a:lnTo>
                  <a:lnTo>
                    <a:pt x="1310932" y="23799"/>
                  </a:lnTo>
                  <a:lnTo>
                    <a:pt x="1324089" y="23799"/>
                  </a:lnTo>
                  <a:lnTo>
                    <a:pt x="1329410" y="18478"/>
                  </a:lnTo>
                  <a:lnTo>
                    <a:pt x="1329410" y="5334"/>
                  </a:lnTo>
                  <a:close/>
                </a:path>
                <a:path w="1393189" h="55879">
                  <a:moveTo>
                    <a:pt x="1361249" y="5334"/>
                  </a:moveTo>
                  <a:lnTo>
                    <a:pt x="1355928" y="0"/>
                  </a:lnTo>
                  <a:lnTo>
                    <a:pt x="1349349" y="0"/>
                  </a:lnTo>
                  <a:lnTo>
                    <a:pt x="1342771" y="0"/>
                  </a:lnTo>
                  <a:lnTo>
                    <a:pt x="1337449" y="5334"/>
                  </a:lnTo>
                  <a:lnTo>
                    <a:pt x="1337449" y="18478"/>
                  </a:lnTo>
                  <a:lnTo>
                    <a:pt x="1342771" y="23799"/>
                  </a:lnTo>
                  <a:lnTo>
                    <a:pt x="1355928" y="23799"/>
                  </a:lnTo>
                  <a:lnTo>
                    <a:pt x="1361249" y="18478"/>
                  </a:lnTo>
                  <a:lnTo>
                    <a:pt x="1361249" y="5334"/>
                  </a:lnTo>
                  <a:close/>
                </a:path>
                <a:path w="1393189" h="55879">
                  <a:moveTo>
                    <a:pt x="1393101" y="5334"/>
                  </a:moveTo>
                  <a:lnTo>
                    <a:pt x="1387779" y="0"/>
                  </a:lnTo>
                  <a:lnTo>
                    <a:pt x="1381201" y="0"/>
                  </a:lnTo>
                  <a:lnTo>
                    <a:pt x="1374622" y="0"/>
                  </a:lnTo>
                  <a:lnTo>
                    <a:pt x="1369301" y="5334"/>
                  </a:lnTo>
                  <a:lnTo>
                    <a:pt x="1369301" y="18478"/>
                  </a:lnTo>
                  <a:lnTo>
                    <a:pt x="1374622" y="23799"/>
                  </a:lnTo>
                  <a:lnTo>
                    <a:pt x="1387779" y="23799"/>
                  </a:lnTo>
                  <a:lnTo>
                    <a:pt x="1393101" y="18478"/>
                  </a:lnTo>
                  <a:lnTo>
                    <a:pt x="1393101" y="5334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926076" y="6619036"/>
              <a:ext cx="1361440" cy="87630"/>
            </a:xfrm>
            <a:custGeom>
              <a:avLst/>
              <a:gdLst/>
              <a:ahLst/>
              <a:cxnLst/>
              <a:rect l="l" t="t" r="r" b="b"/>
              <a:pathLst>
                <a:path w="1361439" h="87629">
                  <a:moveTo>
                    <a:pt x="23799" y="69024"/>
                  </a:moveTo>
                  <a:lnTo>
                    <a:pt x="18478" y="63690"/>
                  </a:lnTo>
                  <a:lnTo>
                    <a:pt x="11899" y="63690"/>
                  </a:lnTo>
                  <a:lnTo>
                    <a:pt x="5321" y="63690"/>
                  </a:lnTo>
                  <a:lnTo>
                    <a:pt x="0" y="69024"/>
                  </a:lnTo>
                  <a:lnTo>
                    <a:pt x="0" y="82169"/>
                  </a:lnTo>
                  <a:lnTo>
                    <a:pt x="5321" y="87490"/>
                  </a:lnTo>
                  <a:lnTo>
                    <a:pt x="18478" y="87490"/>
                  </a:lnTo>
                  <a:lnTo>
                    <a:pt x="23799" y="82169"/>
                  </a:lnTo>
                  <a:lnTo>
                    <a:pt x="23799" y="69024"/>
                  </a:lnTo>
                  <a:close/>
                </a:path>
                <a:path w="1361439" h="87629">
                  <a:moveTo>
                    <a:pt x="23799" y="37185"/>
                  </a:moveTo>
                  <a:lnTo>
                    <a:pt x="18478" y="31851"/>
                  </a:lnTo>
                  <a:lnTo>
                    <a:pt x="11899" y="31851"/>
                  </a:lnTo>
                  <a:lnTo>
                    <a:pt x="5321" y="31851"/>
                  </a:lnTo>
                  <a:lnTo>
                    <a:pt x="0" y="37185"/>
                  </a:lnTo>
                  <a:lnTo>
                    <a:pt x="0" y="50330"/>
                  </a:lnTo>
                  <a:lnTo>
                    <a:pt x="5321" y="55651"/>
                  </a:lnTo>
                  <a:lnTo>
                    <a:pt x="18478" y="55651"/>
                  </a:lnTo>
                  <a:lnTo>
                    <a:pt x="23799" y="50330"/>
                  </a:lnTo>
                  <a:lnTo>
                    <a:pt x="23799" y="37185"/>
                  </a:lnTo>
                  <a:close/>
                </a:path>
                <a:path w="1361439" h="87629">
                  <a:moveTo>
                    <a:pt x="55651" y="69024"/>
                  </a:moveTo>
                  <a:lnTo>
                    <a:pt x="50330" y="63690"/>
                  </a:lnTo>
                  <a:lnTo>
                    <a:pt x="43751" y="63690"/>
                  </a:lnTo>
                  <a:lnTo>
                    <a:pt x="37172" y="63690"/>
                  </a:lnTo>
                  <a:lnTo>
                    <a:pt x="31851" y="69024"/>
                  </a:lnTo>
                  <a:lnTo>
                    <a:pt x="31851" y="82169"/>
                  </a:lnTo>
                  <a:lnTo>
                    <a:pt x="37172" y="87490"/>
                  </a:lnTo>
                  <a:lnTo>
                    <a:pt x="50330" y="87490"/>
                  </a:lnTo>
                  <a:lnTo>
                    <a:pt x="55651" y="82169"/>
                  </a:lnTo>
                  <a:lnTo>
                    <a:pt x="55651" y="69024"/>
                  </a:lnTo>
                  <a:close/>
                </a:path>
                <a:path w="1361439" h="87629">
                  <a:moveTo>
                    <a:pt x="55651" y="37185"/>
                  </a:moveTo>
                  <a:lnTo>
                    <a:pt x="50330" y="31851"/>
                  </a:lnTo>
                  <a:lnTo>
                    <a:pt x="43751" y="31851"/>
                  </a:lnTo>
                  <a:lnTo>
                    <a:pt x="37172" y="31851"/>
                  </a:lnTo>
                  <a:lnTo>
                    <a:pt x="31851" y="37185"/>
                  </a:lnTo>
                  <a:lnTo>
                    <a:pt x="31851" y="50330"/>
                  </a:lnTo>
                  <a:lnTo>
                    <a:pt x="37172" y="55651"/>
                  </a:lnTo>
                  <a:lnTo>
                    <a:pt x="50330" y="55651"/>
                  </a:lnTo>
                  <a:lnTo>
                    <a:pt x="55651" y="50330"/>
                  </a:lnTo>
                  <a:lnTo>
                    <a:pt x="55651" y="37185"/>
                  </a:lnTo>
                  <a:close/>
                </a:path>
                <a:path w="1361439" h="87629">
                  <a:moveTo>
                    <a:pt x="87490" y="69024"/>
                  </a:moveTo>
                  <a:lnTo>
                    <a:pt x="82169" y="63690"/>
                  </a:lnTo>
                  <a:lnTo>
                    <a:pt x="75590" y="63690"/>
                  </a:lnTo>
                  <a:lnTo>
                    <a:pt x="69011" y="63690"/>
                  </a:lnTo>
                  <a:lnTo>
                    <a:pt x="63690" y="69024"/>
                  </a:lnTo>
                  <a:lnTo>
                    <a:pt x="63690" y="82169"/>
                  </a:lnTo>
                  <a:lnTo>
                    <a:pt x="69011" y="87490"/>
                  </a:lnTo>
                  <a:lnTo>
                    <a:pt x="82169" y="87490"/>
                  </a:lnTo>
                  <a:lnTo>
                    <a:pt x="87490" y="82169"/>
                  </a:lnTo>
                  <a:lnTo>
                    <a:pt x="87490" y="69024"/>
                  </a:lnTo>
                  <a:close/>
                </a:path>
                <a:path w="1361439" h="87629">
                  <a:moveTo>
                    <a:pt x="87490" y="37185"/>
                  </a:moveTo>
                  <a:lnTo>
                    <a:pt x="82169" y="31851"/>
                  </a:lnTo>
                  <a:lnTo>
                    <a:pt x="75590" y="31851"/>
                  </a:lnTo>
                  <a:lnTo>
                    <a:pt x="69011" y="31851"/>
                  </a:lnTo>
                  <a:lnTo>
                    <a:pt x="63690" y="37185"/>
                  </a:lnTo>
                  <a:lnTo>
                    <a:pt x="63690" y="50330"/>
                  </a:lnTo>
                  <a:lnTo>
                    <a:pt x="69011" y="55651"/>
                  </a:lnTo>
                  <a:lnTo>
                    <a:pt x="82169" y="55651"/>
                  </a:lnTo>
                  <a:lnTo>
                    <a:pt x="87490" y="50330"/>
                  </a:lnTo>
                  <a:lnTo>
                    <a:pt x="87490" y="37185"/>
                  </a:lnTo>
                  <a:close/>
                </a:path>
                <a:path w="1361439" h="87629">
                  <a:moveTo>
                    <a:pt x="119341" y="69024"/>
                  </a:moveTo>
                  <a:lnTo>
                    <a:pt x="114020" y="63690"/>
                  </a:lnTo>
                  <a:lnTo>
                    <a:pt x="107442" y="63690"/>
                  </a:lnTo>
                  <a:lnTo>
                    <a:pt x="100863" y="63690"/>
                  </a:lnTo>
                  <a:lnTo>
                    <a:pt x="95542" y="69024"/>
                  </a:lnTo>
                  <a:lnTo>
                    <a:pt x="95542" y="82169"/>
                  </a:lnTo>
                  <a:lnTo>
                    <a:pt x="100863" y="87490"/>
                  </a:lnTo>
                  <a:lnTo>
                    <a:pt x="114020" y="87490"/>
                  </a:lnTo>
                  <a:lnTo>
                    <a:pt x="119341" y="82169"/>
                  </a:lnTo>
                  <a:lnTo>
                    <a:pt x="119341" y="69024"/>
                  </a:lnTo>
                  <a:close/>
                </a:path>
                <a:path w="1361439" h="87629">
                  <a:moveTo>
                    <a:pt x="119341" y="37185"/>
                  </a:moveTo>
                  <a:lnTo>
                    <a:pt x="114020" y="31851"/>
                  </a:lnTo>
                  <a:lnTo>
                    <a:pt x="107442" y="31851"/>
                  </a:lnTo>
                  <a:lnTo>
                    <a:pt x="100863" y="31851"/>
                  </a:lnTo>
                  <a:lnTo>
                    <a:pt x="95542" y="37185"/>
                  </a:lnTo>
                  <a:lnTo>
                    <a:pt x="95542" y="50330"/>
                  </a:lnTo>
                  <a:lnTo>
                    <a:pt x="100863" y="55651"/>
                  </a:lnTo>
                  <a:lnTo>
                    <a:pt x="114020" y="55651"/>
                  </a:lnTo>
                  <a:lnTo>
                    <a:pt x="119341" y="50330"/>
                  </a:lnTo>
                  <a:lnTo>
                    <a:pt x="119341" y="37185"/>
                  </a:lnTo>
                  <a:close/>
                </a:path>
                <a:path w="1361439" h="87629">
                  <a:moveTo>
                    <a:pt x="151180" y="69024"/>
                  </a:moveTo>
                  <a:lnTo>
                    <a:pt x="145859" y="63690"/>
                  </a:lnTo>
                  <a:lnTo>
                    <a:pt x="139280" y="63690"/>
                  </a:lnTo>
                  <a:lnTo>
                    <a:pt x="132702" y="63690"/>
                  </a:lnTo>
                  <a:lnTo>
                    <a:pt x="127381" y="69024"/>
                  </a:lnTo>
                  <a:lnTo>
                    <a:pt x="127381" y="82169"/>
                  </a:lnTo>
                  <a:lnTo>
                    <a:pt x="132702" y="87490"/>
                  </a:lnTo>
                  <a:lnTo>
                    <a:pt x="145859" y="87490"/>
                  </a:lnTo>
                  <a:lnTo>
                    <a:pt x="151180" y="82169"/>
                  </a:lnTo>
                  <a:lnTo>
                    <a:pt x="151180" y="69024"/>
                  </a:lnTo>
                  <a:close/>
                </a:path>
                <a:path w="1361439" h="87629">
                  <a:moveTo>
                    <a:pt x="151180" y="37185"/>
                  </a:moveTo>
                  <a:lnTo>
                    <a:pt x="145859" y="31851"/>
                  </a:lnTo>
                  <a:lnTo>
                    <a:pt x="139280" y="31851"/>
                  </a:lnTo>
                  <a:lnTo>
                    <a:pt x="132702" y="31851"/>
                  </a:lnTo>
                  <a:lnTo>
                    <a:pt x="127381" y="37185"/>
                  </a:lnTo>
                  <a:lnTo>
                    <a:pt x="127381" y="50330"/>
                  </a:lnTo>
                  <a:lnTo>
                    <a:pt x="132702" y="55651"/>
                  </a:lnTo>
                  <a:lnTo>
                    <a:pt x="145859" y="55651"/>
                  </a:lnTo>
                  <a:lnTo>
                    <a:pt x="151180" y="50330"/>
                  </a:lnTo>
                  <a:lnTo>
                    <a:pt x="151180" y="37185"/>
                  </a:lnTo>
                  <a:close/>
                </a:path>
                <a:path w="1361439" h="87629">
                  <a:moveTo>
                    <a:pt x="183019" y="69024"/>
                  </a:moveTo>
                  <a:lnTo>
                    <a:pt x="177698" y="63690"/>
                  </a:lnTo>
                  <a:lnTo>
                    <a:pt x="171119" y="63690"/>
                  </a:lnTo>
                  <a:lnTo>
                    <a:pt x="164541" y="63690"/>
                  </a:lnTo>
                  <a:lnTo>
                    <a:pt x="159219" y="69024"/>
                  </a:lnTo>
                  <a:lnTo>
                    <a:pt x="159219" y="82169"/>
                  </a:lnTo>
                  <a:lnTo>
                    <a:pt x="164541" y="87490"/>
                  </a:lnTo>
                  <a:lnTo>
                    <a:pt x="177698" y="87490"/>
                  </a:lnTo>
                  <a:lnTo>
                    <a:pt x="183019" y="82169"/>
                  </a:lnTo>
                  <a:lnTo>
                    <a:pt x="183019" y="69024"/>
                  </a:lnTo>
                  <a:close/>
                </a:path>
                <a:path w="1361439" h="87629">
                  <a:moveTo>
                    <a:pt x="183019" y="37185"/>
                  </a:moveTo>
                  <a:lnTo>
                    <a:pt x="177698" y="31851"/>
                  </a:lnTo>
                  <a:lnTo>
                    <a:pt x="171119" y="31851"/>
                  </a:lnTo>
                  <a:lnTo>
                    <a:pt x="164541" y="31851"/>
                  </a:lnTo>
                  <a:lnTo>
                    <a:pt x="159219" y="37185"/>
                  </a:lnTo>
                  <a:lnTo>
                    <a:pt x="159219" y="50330"/>
                  </a:lnTo>
                  <a:lnTo>
                    <a:pt x="164541" y="55651"/>
                  </a:lnTo>
                  <a:lnTo>
                    <a:pt x="177698" y="55651"/>
                  </a:lnTo>
                  <a:lnTo>
                    <a:pt x="183019" y="50330"/>
                  </a:lnTo>
                  <a:lnTo>
                    <a:pt x="183019" y="37185"/>
                  </a:lnTo>
                  <a:close/>
                </a:path>
                <a:path w="1361439" h="87629">
                  <a:moveTo>
                    <a:pt x="214871" y="69024"/>
                  </a:moveTo>
                  <a:lnTo>
                    <a:pt x="209550" y="63690"/>
                  </a:lnTo>
                  <a:lnTo>
                    <a:pt x="202971" y="63690"/>
                  </a:lnTo>
                  <a:lnTo>
                    <a:pt x="196392" y="63690"/>
                  </a:lnTo>
                  <a:lnTo>
                    <a:pt x="191071" y="69024"/>
                  </a:lnTo>
                  <a:lnTo>
                    <a:pt x="191071" y="82169"/>
                  </a:lnTo>
                  <a:lnTo>
                    <a:pt x="196392" y="87490"/>
                  </a:lnTo>
                  <a:lnTo>
                    <a:pt x="209550" y="87490"/>
                  </a:lnTo>
                  <a:lnTo>
                    <a:pt x="214871" y="82169"/>
                  </a:lnTo>
                  <a:lnTo>
                    <a:pt x="214871" y="69024"/>
                  </a:lnTo>
                  <a:close/>
                </a:path>
                <a:path w="1361439" h="87629">
                  <a:moveTo>
                    <a:pt x="214871" y="37185"/>
                  </a:moveTo>
                  <a:lnTo>
                    <a:pt x="209550" y="31851"/>
                  </a:lnTo>
                  <a:lnTo>
                    <a:pt x="202971" y="31851"/>
                  </a:lnTo>
                  <a:lnTo>
                    <a:pt x="196392" y="31851"/>
                  </a:lnTo>
                  <a:lnTo>
                    <a:pt x="191071" y="37185"/>
                  </a:lnTo>
                  <a:lnTo>
                    <a:pt x="191071" y="50330"/>
                  </a:lnTo>
                  <a:lnTo>
                    <a:pt x="196392" y="55651"/>
                  </a:lnTo>
                  <a:lnTo>
                    <a:pt x="209550" y="55651"/>
                  </a:lnTo>
                  <a:lnTo>
                    <a:pt x="214871" y="50330"/>
                  </a:lnTo>
                  <a:lnTo>
                    <a:pt x="214871" y="37185"/>
                  </a:lnTo>
                  <a:close/>
                </a:path>
                <a:path w="1361439" h="87629">
                  <a:moveTo>
                    <a:pt x="246710" y="69024"/>
                  </a:moveTo>
                  <a:lnTo>
                    <a:pt x="241388" y="63690"/>
                  </a:lnTo>
                  <a:lnTo>
                    <a:pt x="234810" y="63690"/>
                  </a:lnTo>
                  <a:lnTo>
                    <a:pt x="228231" y="63690"/>
                  </a:lnTo>
                  <a:lnTo>
                    <a:pt x="222910" y="69024"/>
                  </a:lnTo>
                  <a:lnTo>
                    <a:pt x="222910" y="82169"/>
                  </a:lnTo>
                  <a:lnTo>
                    <a:pt x="228231" y="87490"/>
                  </a:lnTo>
                  <a:lnTo>
                    <a:pt x="241388" y="87490"/>
                  </a:lnTo>
                  <a:lnTo>
                    <a:pt x="246710" y="82169"/>
                  </a:lnTo>
                  <a:lnTo>
                    <a:pt x="246710" y="69024"/>
                  </a:lnTo>
                  <a:close/>
                </a:path>
                <a:path w="1361439" h="87629">
                  <a:moveTo>
                    <a:pt x="246710" y="37185"/>
                  </a:moveTo>
                  <a:lnTo>
                    <a:pt x="241388" y="31851"/>
                  </a:lnTo>
                  <a:lnTo>
                    <a:pt x="234810" y="31851"/>
                  </a:lnTo>
                  <a:lnTo>
                    <a:pt x="228231" y="31851"/>
                  </a:lnTo>
                  <a:lnTo>
                    <a:pt x="222910" y="37185"/>
                  </a:lnTo>
                  <a:lnTo>
                    <a:pt x="222910" y="50330"/>
                  </a:lnTo>
                  <a:lnTo>
                    <a:pt x="228231" y="55651"/>
                  </a:lnTo>
                  <a:lnTo>
                    <a:pt x="241388" y="55651"/>
                  </a:lnTo>
                  <a:lnTo>
                    <a:pt x="246710" y="50330"/>
                  </a:lnTo>
                  <a:lnTo>
                    <a:pt x="246710" y="37185"/>
                  </a:lnTo>
                  <a:close/>
                </a:path>
                <a:path w="1361439" h="87629">
                  <a:moveTo>
                    <a:pt x="278561" y="69024"/>
                  </a:moveTo>
                  <a:lnTo>
                    <a:pt x="273240" y="63690"/>
                  </a:lnTo>
                  <a:lnTo>
                    <a:pt x="266661" y="63690"/>
                  </a:lnTo>
                  <a:lnTo>
                    <a:pt x="260083" y="63690"/>
                  </a:lnTo>
                  <a:lnTo>
                    <a:pt x="254762" y="69024"/>
                  </a:lnTo>
                  <a:lnTo>
                    <a:pt x="254762" y="82169"/>
                  </a:lnTo>
                  <a:lnTo>
                    <a:pt x="260083" y="87490"/>
                  </a:lnTo>
                  <a:lnTo>
                    <a:pt x="273240" y="87490"/>
                  </a:lnTo>
                  <a:lnTo>
                    <a:pt x="278561" y="82169"/>
                  </a:lnTo>
                  <a:lnTo>
                    <a:pt x="278561" y="69024"/>
                  </a:lnTo>
                  <a:close/>
                </a:path>
                <a:path w="1361439" h="87629">
                  <a:moveTo>
                    <a:pt x="278561" y="37185"/>
                  </a:moveTo>
                  <a:lnTo>
                    <a:pt x="273240" y="31851"/>
                  </a:lnTo>
                  <a:lnTo>
                    <a:pt x="266661" y="31851"/>
                  </a:lnTo>
                  <a:lnTo>
                    <a:pt x="260083" y="31851"/>
                  </a:lnTo>
                  <a:lnTo>
                    <a:pt x="254762" y="37185"/>
                  </a:lnTo>
                  <a:lnTo>
                    <a:pt x="254762" y="50330"/>
                  </a:lnTo>
                  <a:lnTo>
                    <a:pt x="260083" y="55651"/>
                  </a:lnTo>
                  <a:lnTo>
                    <a:pt x="273240" y="55651"/>
                  </a:lnTo>
                  <a:lnTo>
                    <a:pt x="278561" y="50330"/>
                  </a:lnTo>
                  <a:lnTo>
                    <a:pt x="278561" y="37185"/>
                  </a:lnTo>
                  <a:close/>
                </a:path>
                <a:path w="1361439" h="87629">
                  <a:moveTo>
                    <a:pt x="310400" y="69024"/>
                  </a:moveTo>
                  <a:lnTo>
                    <a:pt x="305079" y="63690"/>
                  </a:lnTo>
                  <a:lnTo>
                    <a:pt x="298500" y="63690"/>
                  </a:lnTo>
                  <a:lnTo>
                    <a:pt x="291922" y="63690"/>
                  </a:lnTo>
                  <a:lnTo>
                    <a:pt x="286600" y="69024"/>
                  </a:lnTo>
                  <a:lnTo>
                    <a:pt x="286600" y="82169"/>
                  </a:lnTo>
                  <a:lnTo>
                    <a:pt x="291922" y="87490"/>
                  </a:lnTo>
                  <a:lnTo>
                    <a:pt x="305079" y="87490"/>
                  </a:lnTo>
                  <a:lnTo>
                    <a:pt x="310400" y="82169"/>
                  </a:lnTo>
                  <a:lnTo>
                    <a:pt x="310400" y="69024"/>
                  </a:lnTo>
                  <a:close/>
                </a:path>
                <a:path w="1361439" h="87629">
                  <a:moveTo>
                    <a:pt x="310400" y="37185"/>
                  </a:moveTo>
                  <a:lnTo>
                    <a:pt x="305079" y="31851"/>
                  </a:lnTo>
                  <a:lnTo>
                    <a:pt x="298500" y="31851"/>
                  </a:lnTo>
                  <a:lnTo>
                    <a:pt x="291922" y="31851"/>
                  </a:lnTo>
                  <a:lnTo>
                    <a:pt x="286600" y="37185"/>
                  </a:lnTo>
                  <a:lnTo>
                    <a:pt x="286600" y="50330"/>
                  </a:lnTo>
                  <a:lnTo>
                    <a:pt x="291922" y="55651"/>
                  </a:lnTo>
                  <a:lnTo>
                    <a:pt x="305079" y="55651"/>
                  </a:lnTo>
                  <a:lnTo>
                    <a:pt x="310400" y="50330"/>
                  </a:lnTo>
                  <a:lnTo>
                    <a:pt x="310400" y="37185"/>
                  </a:lnTo>
                  <a:close/>
                </a:path>
                <a:path w="1361439" h="87629">
                  <a:moveTo>
                    <a:pt x="342239" y="69024"/>
                  </a:moveTo>
                  <a:lnTo>
                    <a:pt x="336918" y="63690"/>
                  </a:lnTo>
                  <a:lnTo>
                    <a:pt x="330339" y="63690"/>
                  </a:lnTo>
                  <a:lnTo>
                    <a:pt x="323761" y="63690"/>
                  </a:lnTo>
                  <a:lnTo>
                    <a:pt x="318439" y="69024"/>
                  </a:lnTo>
                  <a:lnTo>
                    <a:pt x="318439" y="82169"/>
                  </a:lnTo>
                  <a:lnTo>
                    <a:pt x="323761" y="87490"/>
                  </a:lnTo>
                  <a:lnTo>
                    <a:pt x="336918" y="87490"/>
                  </a:lnTo>
                  <a:lnTo>
                    <a:pt x="342239" y="82169"/>
                  </a:lnTo>
                  <a:lnTo>
                    <a:pt x="342239" y="69024"/>
                  </a:lnTo>
                  <a:close/>
                </a:path>
                <a:path w="1361439" h="87629">
                  <a:moveTo>
                    <a:pt x="342239" y="37185"/>
                  </a:moveTo>
                  <a:lnTo>
                    <a:pt x="336918" y="31851"/>
                  </a:lnTo>
                  <a:lnTo>
                    <a:pt x="330339" y="31851"/>
                  </a:lnTo>
                  <a:lnTo>
                    <a:pt x="323761" y="31851"/>
                  </a:lnTo>
                  <a:lnTo>
                    <a:pt x="318439" y="37185"/>
                  </a:lnTo>
                  <a:lnTo>
                    <a:pt x="318439" y="50330"/>
                  </a:lnTo>
                  <a:lnTo>
                    <a:pt x="323761" y="55651"/>
                  </a:lnTo>
                  <a:lnTo>
                    <a:pt x="336918" y="55651"/>
                  </a:lnTo>
                  <a:lnTo>
                    <a:pt x="342239" y="50330"/>
                  </a:lnTo>
                  <a:lnTo>
                    <a:pt x="342239" y="37185"/>
                  </a:lnTo>
                  <a:close/>
                </a:path>
                <a:path w="1361439" h="87629">
                  <a:moveTo>
                    <a:pt x="374091" y="37185"/>
                  </a:moveTo>
                  <a:lnTo>
                    <a:pt x="368769" y="31851"/>
                  </a:lnTo>
                  <a:lnTo>
                    <a:pt x="362191" y="31851"/>
                  </a:lnTo>
                  <a:lnTo>
                    <a:pt x="355612" y="31851"/>
                  </a:lnTo>
                  <a:lnTo>
                    <a:pt x="350291" y="37185"/>
                  </a:lnTo>
                  <a:lnTo>
                    <a:pt x="350291" y="50330"/>
                  </a:lnTo>
                  <a:lnTo>
                    <a:pt x="355612" y="55651"/>
                  </a:lnTo>
                  <a:lnTo>
                    <a:pt x="368769" y="55651"/>
                  </a:lnTo>
                  <a:lnTo>
                    <a:pt x="374091" y="50330"/>
                  </a:lnTo>
                  <a:lnTo>
                    <a:pt x="374091" y="37185"/>
                  </a:lnTo>
                  <a:close/>
                </a:path>
                <a:path w="1361439" h="87629">
                  <a:moveTo>
                    <a:pt x="405930" y="37185"/>
                  </a:moveTo>
                  <a:lnTo>
                    <a:pt x="400608" y="31851"/>
                  </a:lnTo>
                  <a:lnTo>
                    <a:pt x="394030" y="31851"/>
                  </a:lnTo>
                  <a:lnTo>
                    <a:pt x="387451" y="31851"/>
                  </a:lnTo>
                  <a:lnTo>
                    <a:pt x="382130" y="37185"/>
                  </a:lnTo>
                  <a:lnTo>
                    <a:pt x="382130" y="50330"/>
                  </a:lnTo>
                  <a:lnTo>
                    <a:pt x="387451" y="55651"/>
                  </a:lnTo>
                  <a:lnTo>
                    <a:pt x="400608" y="55651"/>
                  </a:lnTo>
                  <a:lnTo>
                    <a:pt x="405930" y="50330"/>
                  </a:lnTo>
                  <a:lnTo>
                    <a:pt x="405930" y="37185"/>
                  </a:lnTo>
                  <a:close/>
                </a:path>
                <a:path w="1361439" h="87629">
                  <a:moveTo>
                    <a:pt x="437781" y="37185"/>
                  </a:moveTo>
                  <a:lnTo>
                    <a:pt x="432460" y="31851"/>
                  </a:lnTo>
                  <a:lnTo>
                    <a:pt x="425881" y="31851"/>
                  </a:lnTo>
                  <a:lnTo>
                    <a:pt x="419303" y="31851"/>
                  </a:lnTo>
                  <a:lnTo>
                    <a:pt x="413981" y="37185"/>
                  </a:lnTo>
                  <a:lnTo>
                    <a:pt x="413981" y="50330"/>
                  </a:lnTo>
                  <a:lnTo>
                    <a:pt x="419303" y="55651"/>
                  </a:lnTo>
                  <a:lnTo>
                    <a:pt x="432460" y="55651"/>
                  </a:lnTo>
                  <a:lnTo>
                    <a:pt x="437781" y="50330"/>
                  </a:lnTo>
                  <a:lnTo>
                    <a:pt x="437781" y="37185"/>
                  </a:lnTo>
                  <a:close/>
                </a:path>
                <a:path w="1361439" h="87629">
                  <a:moveTo>
                    <a:pt x="469620" y="37185"/>
                  </a:moveTo>
                  <a:lnTo>
                    <a:pt x="464299" y="31851"/>
                  </a:lnTo>
                  <a:lnTo>
                    <a:pt x="457720" y="31851"/>
                  </a:lnTo>
                  <a:lnTo>
                    <a:pt x="451142" y="31851"/>
                  </a:lnTo>
                  <a:lnTo>
                    <a:pt x="445820" y="37185"/>
                  </a:lnTo>
                  <a:lnTo>
                    <a:pt x="445820" y="50330"/>
                  </a:lnTo>
                  <a:lnTo>
                    <a:pt x="451142" y="55651"/>
                  </a:lnTo>
                  <a:lnTo>
                    <a:pt x="464299" y="55651"/>
                  </a:lnTo>
                  <a:lnTo>
                    <a:pt x="469620" y="50330"/>
                  </a:lnTo>
                  <a:lnTo>
                    <a:pt x="469620" y="37185"/>
                  </a:lnTo>
                  <a:close/>
                </a:path>
                <a:path w="1361439" h="87629">
                  <a:moveTo>
                    <a:pt x="501472" y="37185"/>
                  </a:moveTo>
                  <a:lnTo>
                    <a:pt x="496150" y="31851"/>
                  </a:lnTo>
                  <a:lnTo>
                    <a:pt x="489572" y="31851"/>
                  </a:lnTo>
                  <a:lnTo>
                    <a:pt x="482993" y="31851"/>
                  </a:lnTo>
                  <a:lnTo>
                    <a:pt x="477672" y="37185"/>
                  </a:lnTo>
                  <a:lnTo>
                    <a:pt x="477672" y="50330"/>
                  </a:lnTo>
                  <a:lnTo>
                    <a:pt x="482993" y="55651"/>
                  </a:lnTo>
                  <a:lnTo>
                    <a:pt x="496150" y="55651"/>
                  </a:lnTo>
                  <a:lnTo>
                    <a:pt x="501472" y="50330"/>
                  </a:lnTo>
                  <a:lnTo>
                    <a:pt x="501472" y="37185"/>
                  </a:lnTo>
                  <a:close/>
                </a:path>
                <a:path w="1361439" h="87629">
                  <a:moveTo>
                    <a:pt x="533311" y="37185"/>
                  </a:moveTo>
                  <a:lnTo>
                    <a:pt x="527989" y="31851"/>
                  </a:lnTo>
                  <a:lnTo>
                    <a:pt x="521411" y="31851"/>
                  </a:lnTo>
                  <a:lnTo>
                    <a:pt x="514832" y="31851"/>
                  </a:lnTo>
                  <a:lnTo>
                    <a:pt x="509511" y="37185"/>
                  </a:lnTo>
                  <a:lnTo>
                    <a:pt x="509511" y="50330"/>
                  </a:lnTo>
                  <a:lnTo>
                    <a:pt x="514832" y="55651"/>
                  </a:lnTo>
                  <a:lnTo>
                    <a:pt x="527989" y="55651"/>
                  </a:lnTo>
                  <a:lnTo>
                    <a:pt x="533311" y="50330"/>
                  </a:lnTo>
                  <a:lnTo>
                    <a:pt x="533311" y="37185"/>
                  </a:lnTo>
                  <a:close/>
                </a:path>
                <a:path w="1361439" h="87629">
                  <a:moveTo>
                    <a:pt x="565150" y="37185"/>
                  </a:moveTo>
                  <a:lnTo>
                    <a:pt x="559828" y="31851"/>
                  </a:lnTo>
                  <a:lnTo>
                    <a:pt x="553250" y="31851"/>
                  </a:lnTo>
                  <a:lnTo>
                    <a:pt x="546671" y="31851"/>
                  </a:lnTo>
                  <a:lnTo>
                    <a:pt x="541350" y="37185"/>
                  </a:lnTo>
                  <a:lnTo>
                    <a:pt x="541350" y="50330"/>
                  </a:lnTo>
                  <a:lnTo>
                    <a:pt x="546671" y="55651"/>
                  </a:lnTo>
                  <a:lnTo>
                    <a:pt x="559828" y="55651"/>
                  </a:lnTo>
                  <a:lnTo>
                    <a:pt x="565150" y="50330"/>
                  </a:lnTo>
                  <a:lnTo>
                    <a:pt x="565150" y="37185"/>
                  </a:lnTo>
                  <a:close/>
                </a:path>
                <a:path w="1361439" h="87629">
                  <a:moveTo>
                    <a:pt x="597001" y="37185"/>
                  </a:moveTo>
                  <a:lnTo>
                    <a:pt x="591680" y="31851"/>
                  </a:lnTo>
                  <a:lnTo>
                    <a:pt x="585101" y="31851"/>
                  </a:lnTo>
                  <a:lnTo>
                    <a:pt x="578523" y="31851"/>
                  </a:lnTo>
                  <a:lnTo>
                    <a:pt x="573201" y="37185"/>
                  </a:lnTo>
                  <a:lnTo>
                    <a:pt x="573201" y="50330"/>
                  </a:lnTo>
                  <a:lnTo>
                    <a:pt x="578523" y="55651"/>
                  </a:lnTo>
                  <a:lnTo>
                    <a:pt x="591680" y="55651"/>
                  </a:lnTo>
                  <a:lnTo>
                    <a:pt x="597001" y="50330"/>
                  </a:lnTo>
                  <a:lnTo>
                    <a:pt x="597001" y="37185"/>
                  </a:lnTo>
                  <a:close/>
                </a:path>
                <a:path w="1361439" h="87629">
                  <a:moveTo>
                    <a:pt x="628840" y="37185"/>
                  </a:moveTo>
                  <a:lnTo>
                    <a:pt x="623519" y="31851"/>
                  </a:lnTo>
                  <a:lnTo>
                    <a:pt x="616940" y="31851"/>
                  </a:lnTo>
                  <a:lnTo>
                    <a:pt x="610362" y="31851"/>
                  </a:lnTo>
                  <a:lnTo>
                    <a:pt x="605040" y="37185"/>
                  </a:lnTo>
                  <a:lnTo>
                    <a:pt x="605040" y="50330"/>
                  </a:lnTo>
                  <a:lnTo>
                    <a:pt x="610362" y="55651"/>
                  </a:lnTo>
                  <a:lnTo>
                    <a:pt x="623519" y="55651"/>
                  </a:lnTo>
                  <a:lnTo>
                    <a:pt x="628840" y="50330"/>
                  </a:lnTo>
                  <a:lnTo>
                    <a:pt x="628840" y="37185"/>
                  </a:lnTo>
                  <a:close/>
                </a:path>
                <a:path w="1361439" h="87629">
                  <a:moveTo>
                    <a:pt x="660692" y="37185"/>
                  </a:moveTo>
                  <a:lnTo>
                    <a:pt x="655370" y="31851"/>
                  </a:lnTo>
                  <a:lnTo>
                    <a:pt x="648792" y="31851"/>
                  </a:lnTo>
                  <a:lnTo>
                    <a:pt x="642213" y="31851"/>
                  </a:lnTo>
                  <a:lnTo>
                    <a:pt x="636892" y="37185"/>
                  </a:lnTo>
                  <a:lnTo>
                    <a:pt x="636892" y="50330"/>
                  </a:lnTo>
                  <a:lnTo>
                    <a:pt x="642213" y="55651"/>
                  </a:lnTo>
                  <a:lnTo>
                    <a:pt x="655370" y="55651"/>
                  </a:lnTo>
                  <a:lnTo>
                    <a:pt x="660692" y="50330"/>
                  </a:lnTo>
                  <a:lnTo>
                    <a:pt x="660692" y="37185"/>
                  </a:lnTo>
                  <a:close/>
                </a:path>
                <a:path w="1361439" h="87629">
                  <a:moveTo>
                    <a:pt x="692531" y="37185"/>
                  </a:moveTo>
                  <a:lnTo>
                    <a:pt x="687209" y="31851"/>
                  </a:lnTo>
                  <a:lnTo>
                    <a:pt x="680631" y="31851"/>
                  </a:lnTo>
                  <a:lnTo>
                    <a:pt x="674052" y="31851"/>
                  </a:lnTo>
                  <a:lnTo>
                    <a:pt x="668731" y="37185"/>
                  </a:lnTo>
                  <a:lnTo>
                    <a:pt x="668731" y="50330"/>
                  </a:lnTo>
                  <a:lnTo>
                    <a:pt x="674052" y="55651"/>
                  </a:lnTo>
                  <a:lnTo>
                    <a:pt x="687209" y="55651"/>
                  </a:lnTo>
                  <a:lnTo>
                    <a:pt x="692531" y="50330"/>
                  </a:lnTo>
                  <a:lnTo>
                    <a:pt x="692531" y="37185"/>
                  </a:lnTo>
                  <a:close/>
                </a:path>
                <a:path w="1361439" h="87629">
                  <a:moveTo>
                    <a:pt x="724369" y="37185"/>
                  </a:moveTo>
                  <a:lnTo>
                    <a:pt x="719048" y="31851"/>
                  </a:lnTo>
                  <a:lnTo>
                    <a:pt x="712470" y="31851"/>
                  </a:lnTo>
                  <a:lnTo>
                    <a:pt x="705891" y="31851"/>
                  </a:lnTo>
                  <a:lnTo>
                    <a:pt x="700570" y="37185"/>
                  </a:lnTo>
                  <a:lnTo>
                    <a:pt x="700570" y="50330"/>
                  </a:lnTo>
                  <a:lnTo>
                    <a:pt x="705891" y="55651"/>
                  </a:lnTo>
                  <a:lnTo>
                    <a:pt x="719048" y="55651"/>
                  </a:lnTo>
                  <a:lnTo>
                    <a:pt x="724369" y="50330"/>
                  </a:lnTo>
                  <a:lnTo>
                    <a:pt x="724369" y="37185"/>
                  </a:lnTo>
                  <a:close/>
                </a:path>
                <a:path w="1361439" h="87629">
                  <a:moveTo>
                    <a:pt x="756221" y="37185"/>
                  </a:moveTo>
                  <a:lnTo>
                    <a:pt x="750900" y="31851"/>
                  </a:lnTo>
                  <a:lnTo>
                    <a:pt x="744321" y="31851"/>
                  </a:lnTo>
                  <a:lnTo>
                    <a:pt x="737743" y="31851"/>
                  </a:lnTo>
                  <a:lnTo>
                    <a:pt x="732421" y="37185"/>
                  </a:lnTo>
                  <a:lnTo>
                    <a:pt x="732421" y="50330"/>
                  </a:lnTo>
                  <a:lnTo>
                    <a:pt x="737743" y="55651"/>
                  </a:lnTo>
                  <a:lnTo>
                    <a:pt x="750900" y="55651"/>
                  </a:lnTo>
                  <a:lnTo>
                    <a:pt x="756221" y="50330"/>
                  </a:lnTo>
                  <a:lnTo>
                    <a:pt x="756221" y="37185"/>
                  </a:lnTo>
                  <a:close/>
                </a:path>
                <a:path w="1361439" h="87629">
                  <a:moveTo>
                    <a:pt x="788060" y="37185"/>
                  </a:moveTo>
                  <a:lnTo>
                    <a:pt x="782739" y="31851"/>
                  </a:lnTo>
                  <a:lnTo>
                    <a:pt x="776160" y="31851"/>
                  </a:lnTo>
                  <a:lnTo>
                    <a:pt x="769581" y="31851"/>
                  </a:lnTo>
                  <a:lnTo>
                    <a:pt x="764260" y="37185"/>
                  </a:lnTo>
                  <a:lnTo>
                    <a:pt x="764260" y="50330"/>
                  </a:lnTo>
                  <a:lnTo>
                    <a:pt x="769581" y="55651"/>
                  </a:lnTo>
                  <a:lnTo>
                    <a:pt x="782739" y="55651"/>
                  </a:lnTo>
                  <a:lnTo>
                    <a:pt x="788060" y="50330"/>
                  </a:lnTo>
                  <a:lnTo>
                    <a:pt x="788060" y="37185"/>
                  </a:lnTo>
                  <a:close/>
                </a:path>
                <a:path w="1361439" h="87629">
                  <a:moveTo>
                    <a:pt x="819912" y="37185"/>
                  </a:moveTo>
                  <a:lnTo>
                    <a:pt x="814590" y="31851"/>
                  </a:lnTo>
                  <a:lnTo>
                    <a:pt x="808012" y="31851"/>
                  </a:lnTo>
                  <a:lnTo>
                    <a:pt x="801433" y="31851"/>
                  </a:lnTo>
                  <a:lnTo>
                    <a:pt x="796112" y="37185"/>
                  </a:lnTo>
                  <a:lnTo>
                    <a:pt x="796112" y="50330"/>
                  </a:lnTo>
                  <a:lnTo>
                    <a:pt x="801433" y="55651"/>
                  </a:lnTo>
                  <a:lnTo>
                    <a:pt x="814590" y="55651"/>
                  </a:lnTo>
                  <a:lnTo>
                    <a:pt x="819912" y="50330"/>
                  </a:lnTo>
                  <a:lnTo>
                    <a:pt x="819912" y="37185"/>
                  </a:lnTo>
                  <a:close/>
                </a:path>
                <a:path w="1361439" h="87629">
                  <a:moveTo>
                    <a:pt x="851750" y="37185"/>
                  </a:moveTo>
                  <a:lnTo>
                    <a:pt x="846429" y="31851"/>
                  </a:lnTo>
                  <a:lnTo>
                    <a:pt x="839851" y="31851"/>
                  </a:lnTo>
                  <a:lnTo>
                    <a:pt x="833272" y="31851"/>
                  </a:lnTo>
                  <a:lnTo>
                    <a:pt x="827951" y="37185"/>
                  </a:lnTo>
                  <a:lnTo>
                    <a:pt x="827951" y="50330"/>
                  </a:lnTo>
                  <a:lnTo>
                    <a:pt x="833272" y="55651"/>
                  </a:lnTo>
                  <a:lnTo>
                    <a:pt x="846429" y="55651"/>
                  </a:lnTo>
                  <a:lnTo>
                    <a:pt x="851750" y="50330"/>
                  </a:lnTo>
                  <a:lnTo>
                    <a:pt x="851750" y="37185"/>
                  </a:lnTo>
                  <a:close/>
                </a:path>
                <a:path w="1361439" h="87629">
                  <a:moveTo>
                    <a:pt x="851750" y="5334"/>
                  </a:moveTo>
                  <a:lnTo>
                    <a:pt x="846429" y="0"/>
                  </a:lnTo>
                  <a:lnTo>
                    <a:pt x="839851" y="0"/>
                  </a:lnTo>
                  <a:lnTo>
                    <a:pt x="833272" y="0"/>
                  </a:lnTo>
                  <a:lnTo>
                    <a:pt x="827951" y="5334"/>
                  </a:lnTo>
                  <a:lnTo>
                    <a:pt x="827951" y="18478"/>
                  </a:lnTo>
                  <a:lnTo>
                    <a:pt x="833272" y="23799"/>
                  </a:lnTo>
                  <a:lnTo>
                    <a:pt x="846429" y="23799"/>
                  </a:lnTo>
                  <a:lnTo>
                    <a:pt x="851750" y="18478"/>
                  </a:lnTo>
                  <a:lnTo>
                    <a:pt x="851750" y="5334"/>
                  </a:lnTo>
                  <a:close/>
                </a:path>
                <a:path w="1361439" h="87629">
                  <a:moveTo>
                    <a:pt x="883589" y="37185"/>
                  </a:moveTo>
                  <a:lnTo>
                    <a:pt x="878268" y="31851"/>
                  </a:lnTo>
                  <a:lnTo>
                    <a:pt x="871689" y="31851"/>
                  </a:lnTo>
                  <a:lnTo>
                    <a:pt x="865111" y="31851"/>
                  </a:lnTo>
                  <a:lnTo>
                    <a:pt x="859790" y="37185"/>
                  </a:lnTo>
                  <a:lnTo>
                    <a:pt x="859790" y="50330"/>
                  </a:lnTo>
                  <a:lnTo>
                    <a:pt x="865111" y="55651"/>
                  </a:lnTo>
                  <a:lnTo>
                    <a:pt x="878268" y="55651"/>
                  </a:lnTo>
                  <a:lnTo>
                    <a:pt x="883589" y="50330"/>
                  </a:lnTo>
                  <a:lnTo>
                    <a:pt x="883589" y="37185"/>
                  </a:lnTo>
                  <a:close/>
                </a:path>
                <a:path w="1361439" h="87629">
                  <a:moveTo>
                    <a:pt x="883589" y="5334"/>
                  </a:moveTo>
                  <a:lnTo>
                    <a:pt x="878268" y="0"/>
                  </a:lnTo>
                  <a:lnTo>
                    <a:pt x="871689" y="0"/>
                  </a:lnTo>
                  <a:lnTo>
                    <a:pt x="865111" y="0"/>
                  </a:lnTo>
                  <a:lnTo>
                    <a:pt x="859790" y="5334"/>
                  </a:lnTo>
                  <a:lnTo>
                    <a:pt x="859790" y="18478"/>
                  </a:lnTo>
                  <a:lnTo>
                    <a:pt x="865111" y="23799"/>
                  </a:lnTo>
                  <a:lnTo>
                    <a:pt x="878268" y="23799"/>
                  </a:lnTo>
                  <a:lnTo>
                    <a:pt x="883589" y="18478"/>
                  </a:lnTo>
                  <a:lnTo>
                    <a:pt x="883589" y="5334"/>
                  </a:lnTo>
                  <a:close/>
                </a:path>
                <a:path w="1361439" h="87629">
                  <a:moveTo>
                    <a:pt x="915441" y="37185"/>
                  </a:moveTo>
                  <a:lnTo>
                    <a:pt x="910120" y="31851"/>
                  </a:lnTo>
                  <a:lnTo>
                    <a:pt x="903541" y="31851"/>
                  </a:lnTo>
                  <a:lnTo>
                    <a:pt x="896962" y="31851"/>
                  </a:lnTo>
                  <a:lnTo>
                    <a:pt x="891641" y="37185"/>
                  </a:lnTo>
                  <a:lnTo>
                    <a:pt x="891641" y="50330"/>
                  </a:lnTo>
                  <a:lnTo>
                    <a:pt x="896962" y="55651"/>
                  </a:lnTo>
                  <a:lnTo>
                    <a:pt x="910120" y="55651"/>
                  </a:lnTo>
                  <a:lnTo>
                    <a:pt x="915441" y="50330"/>
                  </a:lnTo>
                  <a:lnTo>
                    <a:pt x="915441" y="37185"/>
                  </a:lnTo>
                  <a:close/>
                </a:path>
                <a:path w="1361439" h="87629">
                  <a:moveTo>
                    <a:pt x="915441" y="5334"/>
                  </a:moveTo>
                  <a:lnTo>
                    <a:pt x="910120" y="0"/>
                  </a:lnTo>
                  <a:lnTo>
                    <a:pt x="903541" y="0"/>
                  </a:lnTo>
                  <a:lnTo>
                    <a:pt x="896962" y="0"/>
                  </a:lnTo>
                  <a:lnTo>
                    <a:pt x="891641" y="5334"/>
                  </a:lnTo>
                  <a:lnTo>
                    <a:pt x="891641" y="18478"/>
                  </a:lnTo>
                  <a:lnTo>
                    <a:pt x="896962" y="23799"/>
                  </a:lnTo>
                  <a:lnTo>
                    <a:pt x="910120" y="23799"/>
                  </a:lnTo>
                  <a:lnTo>
                    <a:pt x="915441" y="18478"/>
                  </a:lnTo>
                  <a:lnTo>
                    <a:pt x="915441" y="5334"/>
                  </a:lnTo>
                  <a:close/>
                </a:path>
                <a:path w="1361439" h="87629">
                  <a:moveTo>
                    <a:pt x="947280" y="37185"/>
                  </a:moveTo>
                  <a:lnTo>
                    <a:pt x="941959" y="31851"/>
                  </a:lnTo>
                  <a:lnTo>
                    <a:pt x="935380" y="31851"/>
                  </a:lnTo>
                  <a:lnTo>
                    <a:pt x="928801" y="31851"/>
                  </a:lnTo>
                  <a:lnTo>
                    <a:pt x="923480" y="37185"/>
                  </a:lnTo>
                  <a:lnTo>
                    <a:pt x="923480" y="50330"/>
                  </a:lnTo>
                  <a:lnTo>
                    <a:pt x="928801" y="55651"/>
                  </a:lnTo>
                  <a:lnTo>
                    <a:pt x="941959" y="55651"/>
                  </a:lnTo>
                  <a:lnTo>
                    <a:pt x="947280" y="50330"/>
                  </a:lnTo>
                  <a:lnTo>
                    <a:pt x="947280" y="37185"/>
                  </a:lnTo>
                  <a:close/>
                </a:path>
                <a:path w="1361439" h="87629">
                  <a:moveTo>
                    <a:pt x="947280" y="5334"/>
                  </a:moveTo>
                  <a:lnTo>
                    <a:pt x="941959" y="0"/>
                  </a:lnTo>
                  <a:lnTo>
                    <a:pt x="935380" y="0"/>
                  </a:lnTo>
                  <a:lnTo>
                    <a:pt x="928801" y="0"/>
                  </a:lnTo>
                  <a:lnTo>
                    <a:pt x="923480" y="5334"/>
                  </a:lnTo>
                  <a:lnTo>
                    <a:pt x="923480" y="18478"/>
                  </a:lnTo>
                  <a:lnTo>
                    <a:pt x="928801" y="23799"/>
                  </a:lnTo>
                  <a:lnTo>
                    <a:pt x="941959" y="23799"/>
                  </a:lnTo>
                  <a:lnTo>
                    <a:pt x="947280" y="18478"/>
                  </a:lnTo>
                  <a:lnTo>
                    <a:pt x="947280" y="5334"/>
                  </a:lnTo>
                  <a:close/>
                </a:path>
                <a:path w="1361439" h="87629">
                  <a:moveTo>
                    <a:pt x="979131" y="37185"/>
                  </a:moveTo>
                  <a:lnTo>
                    <a:pt x="973810" y="31851"/>
                  </a:lnTo>
                  <a:lnTo>
                    <a:pt x="967232" y="31851"/>
                  </a:lnTo>
                  <a:lnTo>
                    <a:pt x="960653" y="31851"/>
                  </a:lnTo>
                  <a:lnTo>
                    <a:pt x="955332" y="37185"/>
                  </a:lnTo>
                  <a:lnTo>
                    <a:pt x="955332" y="50330"/>
                  </a:lnTo>
                  <a:lnTo>
                    <a:pt x="960653" y="55651"/>
                  </a:lnTo>
                  <a:lnTo>
                    <a:pt x="973810" y="55651"/>
                  </a:lnTo>
                  <a:lnTo>
                    <a:pt x="979131" y="50330"/>
                  </a:lnTo>
                  <a:lnTo>
                    <a:pt x="979131" y="37185"/>
                  </a:lnTo>
                  <a:close/>
                </a:path>
                <a:path w="1361439" h="87629">
                  <a:moveTo>
                    <a:pt x="979131" y="5334"/>
                  </a:moveTo>
                  <a:lnTo>
                    <a:pt x="973810" y="0"/>
                  </a:lnTo>
                  <a:lnTo>
                    <a:pt x="967232" y="0"/>
                  </a:lnTo>
                  <a:lnTo>
                    <a:pt x="960653" y="0"/>
                  </a:lnTo>
                  <a:lnTo>
                    <a:pt x="955332" y="5334"/>
                  </a:lnTo>
                  <a:lnTo>
                    <a:pt x="955332" y="18478"/>
                  </a:lnTo>
                  <a:lnTo>
                    <a:pt x="960653" y="23799"/>
                  </a:lnTo>
                  <a:lnTo>
                    <a:pt x="973810" y="23799"/>
                  </a:lnTo>
                  <a:lnTo>
                    <a:pt x="979131" y="18478"/>
                  </a:lnTo>
                  <a:lnTo>
                    <a:pt x="979131" y="5334"/>
                  </a:lnTo>
                  <a:close/>
                </a:path>
                <a:path w="1361439" h="87629">
                  <a:moveTo>
                    <a:pt x="1010970" y="37185"/>
                  </a:moveTo>
                  <a:lnTo>
                    <a:pt x="1005649" y="31851"/>
                  </a:lnTo>
                  <a:lnTo>
                    <a:pt x="999070" y="31851"/>
                  </a:lnTo>
                  <a:lnTo>
                    <a:pt x="992492" y="31851"/>
                  </a:lnTo>
                  <a:lnTo>
                    <a:pt x="987171" y="37185"/>
                  </a:lnTo>
                  <a:lnTo>
                    <a:pt x="987171" y="50330"/>
                  </a:lnTo>
                  <a:lnTo>
                    <a:pt x="992492" y="55651"/>
                  </a:lnTo>
                  <a:lnTo>
                    <a:pt x="1005649" y="55651"/>
                  </a:lnTo>
                  <a:lnTo>
                    <a:pt x="1010970" y="50330"/>
                  </a:lnTo>
                  <a:lnTo>
                    <a:pt x="1010970" y="37185"/>
                  </a:lnTo>
                  <a:close/>
                </a:path>
                <a:path w="1361439" h="87629">
                  <a:moveTo>
                    <a:pt x="1010970" y="5334"/>
                  </a:moveTo>
                  <a:lnTo>
                    <a:pt x="1005649" y="0"/>
                  </a:lnTo>
                  <a:lnTo>
                    <a:pt x="999070" y="0"/>
                  </a:lnTo>
                  <a:lnTo>
                    <a:pt x="992492" y="0"/>
                  </a:lnTo>
                  <a:lnTo>
                    <a:pt x="987171" y="5334"/>
                  </a:lnTo>
                  <a:lnTo>
                    <a:pt x="987171" y="18478"/>
                  </a:lnTo>
                  <a:lnTo>
                    <a:pt x="992492" y="23799"/>
                  </a:lnTo>
                  <a:lnTo>
                    <a:pt x="1005649" y="23799"/>
                  </a:lnTo>
                  <a:lnTo>
                    <a:pt x="1010970" y="18478"/>
                  </a:lnTo>
                  <a:lnTo>
                    <a:pt x="1010970" y="5334"/>
                  </a:lnTo>
                  <a:close/>
                </a:path>
                <a:path w="1361439" h="87629">
                  <a:moveTo>
                    <a:pt x="1042822" y="37185"/>
                  </a:moveTo>
                  <a:lnTo>
                    <a:pt x="1037501" y="31851"/>
                  </a:lnTo>
                  <a:lnTo>
                    <a:pt x="1030922" y="31851"/>
                  </a:lnTo>
                  <a:lnTo>
                    <a:pt x="1024343" y="31851"/>
                  </a:lnTo>
                  <a:lnTo>
                    <a:pt x="1019022" y="37185"/>
                  </a:lnTo>
                  <a:lnTo>
                    <a:pt x="1019022" y="50330"/>
                  </a:lnTo>
                  <a:lnTo>
                    <a:pt x="1024343" y="55651"/>
                  </a:lnTo>
                  <a:lnTo>
                    <a:pt x="1037501" y="55651"/>
                  </a:lnTo>
                  <a:lnTo>
                    <a:pt x="1042822" y="50330"/>
                  </a:lnTo>
                  <a:lnTo>
                    <a:pt x="1042822" y="37185"/>
                  </a:lnTo>
                  <a:close/>
                </a:path>
                <a:path w="1361439" h="87629">
                  <a:moveTo>
                    <a:pt x="1042822" y="5334"/>
                  </a:moveTo>
                  <a:lnTo>
                    <a:pt x="1037501" y="0"/>
                  </a:lnTo>
                  <a:lnTo>
                    <a:pt x="1030922" y="0"/>
                  </a:lnTo>
                  <a:lnTo>
                    <a:pt x="1024343" y="0"/>
                  </a:lnTo>
                  <a:lnTo>
                    <a:pt x="1019022" y="5334"/>
                  </a:lnTo>
                  <a:lnTo>
                    <a:pt x="1019022" y="18478"/>
                  </a:lnTo>
                  <a:lnTo>
                    <a:pt x="1024343" y="23799"/>
                  </a:lnTo>
                  <a:lnTo>
                    <a:pt x="1037501" y="23799"/>
                  </a:lnTo>
                  <a:lnTo>
                    <a:pt x="1042822" y="18478"/>
                  </a:lnTo>
                  <a:lnTo>
                    <a:pt x="1042822" y="5334"/>
                  </a:lnTo>
                  <a:close/>
                </a:path>
                <a:path w="1361439" h="87629">
                  <a:moveTo>
                    <a:pt x="1074661" y="37185"/>
                  </a:moveTo>
                  <a:lnTo>
                    <a:pt x="1069340" y="31851"/>
                  </a:lnTo>
                  <a:lnTo>
                    <a:pt x="1062761" y="31851"/>
                  </a:lnTo>
                  <a:lnTo>
                    <a:pt x="1056182" y="31851"/>
                  </a:lnTo>
                  <a:lnTo>
                    <a:pt x="1050861" y="37185"/>
                  </a:lnTo>
                  <a:lnTo>
                    <a:pt x="1050861" y="50330"/>
                  </a:lnTo>
                  <a:lnTo>
                    <a:pt x="1056182" y="55651"/>
                  </a:lnTo>
                  <a:lnTo>
                    <a:pt x="1069340" y="55651"/>
                  </a:lnTo>
                  <a:lnTo>
                    <a:pt x="1074661" y="50330"/>
                  </a:lnTo>
                  <a:lnTo>
                    <a:pt x="1074661" y="37185"/>
                  </a:lnTo>
                  <a:close/>
                </a:path>
                <a:path w="1361439" h="87629">
                  <a:moveTo>
                    <a:pt x="1074661" y="5334"/>
                  </a:moveTo>
                  <a:lnTo>
                    <a:pt x="1069340" y="0"/>
                  </a:lnTo>
                  <a:lnTo>
                    <a:pt x="1062761" y="0"/>
                  </a:lnTo>
                  <a:lnTo>
                    <a:pt x="1056182" y="0"/>
                  </a:lnTo>
                  <a:lnTo>
                    <a:pt x="1050861" y="5334"/>
                  </a:lnTo>
                  <a:lnTo>
                    <a:pt x="1050861" y="18478"/>
                  </a:lnTo>
                  <a:lnTo>
                    <a:pt x="1056182" y="23799"/>
                  </a:lnTo>
                  <a:lnTo>
                    <a:pt x="1069340" y="23799"/>
                  </a:lnTo>
                  <a:lnTo>
                    <a:pt x="1074661" y="18478"/>
                  </a:lnTo>
                  <a:lnTo>
                    <a:pt x="1074661" y="5334"/>
                  </a:lnTo>
                  <a:close/>
                </a:path>
                <a:path w="1361439" h="87629">
                  <a:moveTo>
                    <a:pt x="1106500" y="37185"/>
                  </a:moveTo>
                  <a:lnTo>
                    <a:pt x="1101178" y="31851"/>
                  </a:lnTo>
                  <a:lnTo>
                    <a:pt x="1094600" y="31851"/>
                  </a:lnTo>
                  <a:lnTo>
                    <a:pt x="1088021" y="31851"/>
                  </a:lnTo>
                  <a:lnTo>
                    <a:pt x="1082700" y="37185"/>
                  </a:lnTo>
                  <a:lnTo>
                    <a:pt x="1082700" y="50330"/>
                  </a:lnTo>
                  <a:lnTo>
                    <a:pt x="1088021" y="55651"/>
                  </a:lnTo>
                  <a:lnTo>
                    <a:pt x="1101178" y="55651"/>
                  </a:lnTo>
                  <a:lnTo>
                    <a:pt x="1106500" y="50330"/>
                  </a:lnTo>
                  <a:lnTo>
                    <a:pt x="1106500" y="37185"/>
                  </a:lnTo>
                  <a:close/>
                </a:path>
                <a:path w="1361439" h="87629">
                  <a:moveTo>
                    <a:pt x="1106500" y="5334"/>
                  </a:moveTo>
                  <a:lnTo>
                    <a:pt x="1101178" y="0"/>
                  </a:lnTo>
                  <a:lnTo>
                    <a:pt x="1094600" y="0"/>
                  </a:lnTo>
                  <a:lnTo>
                    <a:pt x="1088021" y="0"/>
                  </a:lnTo>
                  <a:lnTo>
                    <a:pt x="1082700" y="5334"/>
                  </a:lnTo>
                  <a:lnTo>
                    <a:pt x="1082700" y="18478"/>
                  </a:lnTo>
                  <a:lnTo>
                    <a:pt x="1088021" y="23799"/>
                  </a:lnTo>
                  <a:lnTo>
                    <a:pt x="1101178" y="23799"/>
                  </a:lnTo>
                  <a:lnTo>
                    <a:pt x="1106500" y="18478"/>
                  </a:lnTo>
                  <a:lnTo>
                    <a:pt x="1106500" y="5334"/>
                  </a:lnTo>
                  <a:close/>
                </a:path>
                <a:path w="1361439" h="87629">
                  <a:moveTo>
                    <a:pt x="1138351" y="37185"/>
                  </a:moveTo>
                  <a:lnTo>
                    <a:pt x="1133030" y="31851"/>
                  </a:lnTo>
                  <a:lnTo>
                    <a:pt x="1126451" y="31851"/>
                  </a:lnTo>
                  <a:lnTo>
                    <a:pt x="1119873" y="31851"/>
                  </a:lnTo>
                  <a:lnTo>
                    <a:pt x="1114552" y="37185"/>
                  </a:lnTo>
                  <a:lnTo>
                    <a:pt x="1114552" y="50330"/>
                  </a:lnTo>
                  <a:lnTo>
                    <a:pt x="1119873" y="55651"/>
                  </a:lnTo>
                  <a:lnTo>
                    <a:pt x="1133030" y="55651"/>
                  </a:lnTo>
                  <a:lnTo>
                    <a:pt x="1138351" y="50330"/>
                  </a:lnTo>
                  <a:lnTo>
                    <a:pt x="1138351" y="37185"/>
                  </a:lnTo>
                  <a:close/>
                </a:path>
                <a:path w="1361439" h="87629">
                  <a:moveTo>
                    <a:pt x="1138351" y="5334"/>
                  </a:moveTo>
                  <a:lnTo>
                    <a:pt x="1133030" y="0"/>
                  </a:lnTo>
                  <a:lnTo>
                    <a:pt x="1126451" y="0"/>
                  </a:lnTo>
                  <a:lnTo>
                    <a:pt x="1119873" y="0"/>
                  </a:lnTo>
                  <a:lnTo>
                    <a:pt x="1114552" y="5334"/>
                  </a:lnTo>
                  <a:lnTo>
                    <a:pt x="1114552" y="18478"/>
                  </a:lnTo>
                  <a:lnTo>
                    <a:pt x="1119873" y="23799"/>
                  </a:lnTo>
                  <a:lnTo>
                    <a:pt x="1133030" y="23799"/>
                  </a:lnTo>
                  <a:lnTo>
                    <a:pt x="1138351" y="18478"/>
                  </a:lnTo>
                  <a:lnTo>
                    <a:pt x="1138351" y="5334"/>
                  </a:lnTo>
                  <a:close/>
                </a:path>
                <a:path w="1361439" h="87629">
                  <a:moveTo>
                    <a:pt x="1170190" y="37185"/>
                  </a:moveTo>
                  <a:lnTo>
                    <a:pt x="1164869" y="31851"/>
                  </a:lnTo>
                  <a:lnTo>
                    <a:pt x="1158290" y="31851"/>
                  </a:lnTo>
                  <a:lnTo>
                    <a:pt x="1151712" y="31851"/>
                  </a:lnTo>
                  <a:lnTo>
                    <a:pt x="1146390" y="37185"/>
                  </a:lnTo>
                  <a:lnTo>
                    <a:pt x="1146390" y="50330"/>
                  </a:lnTo>
                  <a:lnTo>
                    <a:pt x="1151712" y="55651"/>
                  </a:lnTo>
                  <a:lnTo>
                    <a:pt x="1164869" y="55651"/>
                  </a:lnTo>
                  <a:lnTo>
                    <a:pt x="1170190" y="50330"/>
                  </a:lnTo>
                  <a:lnTo>
                    <a:pt x="1170190" y="37185"/>
                  </a:lnTo>
                  <a:close/>
                </a:path>
                <a:path w="1361439" h="87629">
                  <a:moveTo>
                    <a:pt x="1170190" y="5334"/>
                  </a:moveTo>
                  <a:lnTo>
                    <a:pt x="1164869" y="0"/>
                  </a:lnTo>
                  <a:lnTo>
                    <a:pt x="1158290" y="0"/>
                  </a:lnTo>
                  <a:lnTo>
                    <a:pt x="1151712" y="0"/>
                  </a:lnTo>
                  <a:lnTo>
                    <a:pt x="1146390" y="5334"/>
                  </a:lnTo>
                  <a:lnTo>
                    <a:pt x="1146390" y="18478"/>
                  </a:lnTo>
                  <a:lnTo>
                    <a:pt x="1151712" y="23799"/>
                  </a:lnTo>
                  <a:lnTo>
                    <a:pt x="1164869" y="23799"/>
                  </a:lnTo>
                  <a:lnTo>
                    <a:pt x="1170190" y="18478"/>
                  </a:lnTo>
                  <a:lnTo>
                    <a:pt x="1170190" y="5334"/>
                  </a:lnTo>
                  <a:close/>
                </a:path>
                <a:path w="1361439" h="87629">
                  <a:moveTo>
                    <a:pt x="1202042" y="37185"/>
                  </a:moveTo>
                  <a:lnTo>
                    <a:pt x="1196721" y="31851"/>
                  </a:lnTo>
                  <a:lnTo>
                    <a:pt x="1190142" y="31851"/>
                  </a:lnTo>
                  <a:lnTo>
                    <a:pt x="1183563" y="31851"/>
                  </a:lnTo>
                  <a:lnTo>
                    <a:pt x="1178242" y="37185"/>
                  </a:lnTo>
                  <a:lnTo>
                    <a:pt x="1178242" y="50330"/>
                  </a:lnTo>
                  <a:lnTo>
                    <a:pt x="1183563" y="55651"/>
                  </a:lnTo>
                  <a:lnTo>
                    <a:pt x="1196721" y="55651"/>
                  </a:lnTo>
                  <a:lnTo>
                    <a:pt x="1202042" y="50330"/>
                  </a:lnTo>
                  <a:lnTo>
                    <a:pt x="1202042" y="37185"/>
                  </a:lnTo>
                  <a:close/>
                </a:path>
                <a:path w="1361439" h="87629">
                  <a:moveTo>
                    <a:pt x="1202042" y="5334"/>
                  </a:moveTo>
                  <a:lnTo>
                    <a:pt x="1196721" y="0"/>
                  </a:lnTo>
                  <a:lnTo>
                    <a:pt x="1190142" y="0"/>
                  </a:lnTo>
                  <a:lnTo>
                    <a:pt x="1183563" y="0"/>
                  </a:lnTo>
                  <a:lnTo>
                    <a:pt x="1178242" y="5334"/>
                  </a:lnTo>
                  <a:lnTo>
                    <a:pt x="1178242" y="18478"/>
                  </a:lnTo>
                  <a:lnTo>
                    <a:pt x="1183563" y="23799"/>
                  </a:lnTo>
                  <a:lnTo>
                    <a:pt x="1196721" y="23799"/>
                  </a:lnTo>
                  <a:lnTo>
                    <a:pt x="1202042" y="18478"/>
                  </a:lnTo>
                  <a:lnTo>
                    <a:pt x="1202042" y="5334"/>
                  </a:lnTo>
                  <a:close/>
                </a:path>
                <a:path w="1361439" h="87629">
                  <a:moveTo>
                    <a:pt x="1233881" y="37185"/>
                  </a:moveTo>
                  <a:lnTo>
                    <a:pt x="1228559" y="31851"/>
                  </a:lnTo>
                  <a:lnTo>
                    <a:pt x="1221981" y="31851"/>
                  </a:lnTo>
                  <a:lnTo>
                    <a:pt x="1215402" y="31851"/>
                  </a:lnTo>
                  <a:lnTo>
                    <a:pt x="1210081" y="37185"/>
                  </a:lnTo>
                  <a:lnTo>
                    <a:pt x="1210081" y="50330"/>
                  </a:lnTo>
                  <a:lnTo>
                    <a:pt x="1215402" y="55651"/>
                  </a:lnTo>
                  <a:lnTo>
                    <a:pt x="1228559" y="55651"/>
                  </a:lnTo>
                  <a:lnTo>
                    <a:pt x="1233881" y="50330"/>
                  </a:lnTo>
                  <a:lnTo>
                    <a:pt x="1233881" y="37185"/>
                  </a:lnTo>
                  <a:close/>
                </a:path>
                <a:path w="1361439" h="87629">
                  <a:moveTo>
                    <a:pt x="1233881" y="5334"/>
                  </a:moveTo>
                  <a:lnTo>
                    <a:pt x="1228559" y="0"/>
                  </a:lnTo>
                  <a:lnTo>
                    <a:pt x="1221981" y="0"/>
                  </a:lnTo>
                  <a:lnTo>
                    <a:pt x="1215402" y="0"/>
                  </a:lnTo>
                  <a:lnTo>
                    <a:pt x="1210081" y="5334"/>
                  </a:lnTo>
                  <a:lnTo>
                    <a:pt x="1210081" y="18478"/>
                  </a:lnTo>
                  <a:lnTo>
                    <a:pt x="1215402" y="23799"/>
                  </a:lnTo>
                  <a:lnTo>
                    <a:pt x="1228559" y="23799"/>
                  </a:lnTo>
                  <a:lnTo>
                    <a:pt x="1233881" y="18478"/>
                  </a:lnTo>
                  <a:lnTo>
                    <a:pt x="1233881" y="5334"/>
                  </a:lnTo>
                  <a:close/>
                </a:path>
                <a:path w="1361439" h="87629">
                  <a:moveTo>
                    <a:pt x="1265720" y="37185"/>
                  </a:moveTo>
                  <a:lnTo>
                    <a:pt x="1260398" y="31851"/>
                  </a:lnTo>
                  <a:lnTo>
                    <a:pt x="1253820" y="31851"/>
                  </a:lnTo>
                  <a:lnTo>
                    <a:pt x="1247241" y="31851"/>
                  </a:lnTo>
                  <a:lnTo>
                    <a:pt x="1241920" y="37185"/>
                  </a:lnTo>
                  <a:lnTo>
                    <a:pt x="1241920" y="50330"/>
                  </a:lnTo>
                  <a:lnTo>
                    <a:pt x="1247241" y="55651"/>
                  </a:lnTo>
                  <a:lnTo>
                    <a:pt x="1260398" y="55651"/>
                  </a:lnTo>
                  <a:lnTo>
                    <a:pt x="1265720" y="50330"/>
                  </a:lnTo>
                  <a:lnTo>
                    <a:pt x="1265720" y="37185"/>
                  </a:lnTo>
                  <a:close/>
                </a:path>
                <a:path w="1361439" h="87629">
                  <a:moveTo>
                    <a:pt x="1265720" y="5334"/>
                  </a:moveTo>
                  <a:lnTo>
                    <a:pt x="1260398" y="0"/>
                  </a:lnTo>
                  <a:lnTo>
                    <a:pt x="1253820" y="0"/>
                  </a:lnTo>
                  <a:lnTo>
                    <a:pt x="1247241" y="0"/>
                  </a:lnTo>
                  <a:lnTo>
                    <a:pt x="1241920" y="5334"/>
                  </a:lnTo>
                  <a:lnTo>
                    <a:pt x="1241920" y="18478"/>
                  </a:lnTo>
                  <a:lnTo>
                    <a:pt x="1247241" y="23799"/>
                  </a:lnTo>
                  <a:lnTo>
                    <a:pt x="1260398" y="23799"/>
                  </a:lnTo>
                  <a:lnTo>
                    <a:pt x="1265720" y="18478"/>
                  </a:lnTo>
                  <a:lnTo>
                    <a:pt x="1265720" y="5334"/>
                  </a:lnTo>
                  <a:close/>
                </a:path>
                <a:path w="1361439" h="87629">
                  <a:moveTo>
                    <a:pt x="1297571" y="37185"/>
                  </a:moveTo>
                  <a:lnTo>
                    <a:pt x="1292250" y="31851"/>
                  </a:lnTo>
                  <a:lnTo>
                    <a:pt x="1285671" y="31851"/>
                  </a:lnTo>
                  <a:lnTo>
                    <a:pt x="1279093" y="31851"/>
                  </a:lnTo>
                  <a:lnTo>
                    <a:pt x="1273771" y="37185"/>
                  </a:lnTo>
                  <a:lnTo>
                    <a:pt x="1273771" y="50330"/>
                  </a:lnTo>
                  <a:lnTo>
                    <a:pt x="1279093" y="55651"/>
                  </a:lnTo>
                  <a:lnTo>
                    <a:pt x="1292250" y="55651"/>
                  </a:lnTo>
                  <a:lnTo>
                    <a:pt x="1297571" y="50330"/>
                  </a:lnTo>
                  <a:lnTo>
                    <a:pt x="1297571" y="37185"/>
                  </a:lnTo>
                  <a:close/>
                </a:path>
                <a:path w="1361439" h="87629">
                  <a:moveTo>
                    <a:pt x="1297571" y="5334"/>
                  </a:moveTo>
                  <a:lnTo>
                    <a:pt x="1292250" y="0"/>
                  </a:lnTo>
                  <a:lnTo>
                    <a:pt x="1285671" y="0"/>
                  </a:lnTo>
                  <a:lnTo>
                    <a:pt x="1279093" y="0"/>
                  </a:lnTo>
                  <a:lnTo>
                    <a:pt x="1273771" y="5334"/>
                  </a:lnTo>
                  <a:lnTo>
                    <a:pt x="1273771" y="18478"/>
                  </a:lnTo>
                  <a:lnTo>
                    <a:pt x="1279093" y="23799"/>
                  </a:lnTo>
                  <a:lnTo>
                    <a:pt x="1292250" y="23799"/>
                  </a:lnTo>
                  <a:lnTo>
                    <a:pt x="1297571" y="18478"/>
                  </a:lnTo>
                  <a:lnTo>
                    <a:pt x="1297571" y="5334"/>
                  </a:lnTo>
                  <a:close/>
                </a:path>
                <a:path w="1361439" h="87629">
                  <a:moveTo>
                    <a:pt x="1329410" y="37185"/>
                  </a:moveTo>
                  <a:lnTo>
                    <a:pt x="1324089" y="31851"/>
                  </a:lnTo>
                  <a:lnTo>
                    <a:pt x="1317510" y="31851"/>
                  </a:lnTo>
                  <a:lnTo>
                    <a:pt x="1310932" y="31851"/>
                  </a:lnTo>
                  <a:lnTo>
                    <a:pt x="1305610" y="37185"/>
                  </a:lnTo>
                  <a:lnTo>
                    <a:pt x="1305610" y="50330"/>
                  </a:lnTo>
                  <a:lnTo>
                    <a:pt x="1310932" y="55651"/>
                  </a:lnTo>
                  <a:lnTo>
                    <a:pt x="1324089" y="55651"/>
                  </a:lnTo>
                  <a:lnTo>
                    <a:pt x="1329410" y="50330"/>
                  </a:lnTo>
                  <a:lnTo>
                    <a:pt x="1329410" y="37185"/>
                  </a:lnTo>
                  <a:close/>
                </a:path>
                <a:path w="1361439" h="87629">
                  <a:moveTo>
                    <a:pt x="1329410" y="5334"/>
                  </a:moveTo>
                  <a:lnTo>
                    <a:pt x="1324089" y="0"/>
                  </a:lnTo>
                  <a:lnTo>
                    <a:pt x="1317510" y="0"/>
                  </a:lnTo>
                  <a:lnTo>
                    <a:pt x="1310932" y="0"/>
                  </a:lnTo>
                  <a:lnTo>
                    <a:pt x="1305610" y="5334"/>
                  </a:lnTo>
                  <a:lnTo>
                    <a:pt x="1305610" y="18478"/>
                  </a:lnTo>
                  <a:lnTo>
                    <a:pt x="1310932" y="23799"/>
                  </a:lnTo>
                  <a:lnTo>
                    <a:pt x="1324089" y="23799"/>
                  </a:lnTo>
                  <a:lnTo>
                    <a:pt x="1329410" y="18478"/>
                  </a:lnTo>
                  <a:lnTo>
                    <a:pt x="1329410" y="5334"/>
                  </a:lnTo>
                  <a:close/>
                </a:path>
                <a:path w="1361439" h="87629">
                  <a:moveTo>
                    <a:pt x="1361262" y="37185"/>
                  </a:moveTo>
                  <a:lnTo>
                    <a:pt x="1355940" y="31851"/>
                  </a:lnTo>
                  <a:lnTo>
                    <a:pt x="1349362" y="31851"/>
                  </a:lnTo>
                  <a:lnTo>
                    <a:pt x="1342783" y="31851"/>
                  </a:lnTo>
                  <a:lnTo>
                    <a:pt x="1337462" y="37185"/>
                  </a:lnTo>
                  <a:lnTo>
                    <a:pt x="1337462" y="50330"/>
                  </a:lnTo>
                  <a:lnTo>
                    <a:pt x="1342783" y="55651"/>
                  </a:lnTo>
                  <a:lnTo>
                    <a:pt x="1355940" y="55651"/>
                  </a:lnTo>
                  <a:lnTo>
                    <a:pt x="1361262" y="50330"/>
                  </a:lnTo>
                  <a:lnTo>
                    <a:pt x="1361262" y="37185"/>
                  </a:lnTo>
                  <a:close/>
                </a:path>
                <a:path w="1361439" h="87629">
                  <a:moveTo>
                    <a:pt x="1361262" y="5334"/>
                  </a:moveTo>
                  <a:lnTo>
                    <a:pt x="1355940" y="0"/>
                  </a:lnTo>
                  <a:lnTo>
                    <a:pt x="1349362" y="0"/>
                  </a:lnTo>
                  <a:lnTo>
                    <a:pt x="1342783" y="0"/>
                  </a:lnTo>
                  <a:lnTo>
                    <a:pt x="1337462" y="5334"/>
                  </a:lnTo>
                  <a:lnTo>
                    <a:pt x="1337462" y="18478"/>
                  </a:lnTo>
                  <a:lnTo>
                    <a:pt x="1342783" y="23799"/>
                  </a:lnTo>
                  <a:lnTo>
                    <a:pt x="1355940" y="23799"/>
                  </a:lnTo>
                  <a:lnTo>
                    <a:pt x="1361262" y="18478"/>
                  </a:lnTo>
                  <a:lnTo>
                    <a:pt x="1361262" y="5334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5244516" y="6682727"/>
              <a:ext cx="1106805" cy="24130"/>
            </a:xfrm>
            <a:custGeom>
              <a:avLst/>
              <a:gdLst/>
              <a:ahLst/>
              <a:cxnLst/>
              <a:rect l="l" t="t" r="r" b="b"/>
              <a:pathLst>
                <a:path w="1106804" h="24129">
                  <a:moveTo>
                    <a:pt x="23799" y="5334"/>
                  </a:moveTo>
                  <a:lnTo>
                    <a:pt x="18478" y="0"/>
                  </a:lnTo>
                  <a:lnTo>
                    <a:pt x="11899" y="0"/>
                  </a:lnTo>
                  <a:lnTo>
                    <a:pt x="5321" y="0"/>
                  </a:lnTo>
                  <a:lnTo>
                    <a:pt x="0" y="5334"/>
                  </a:lnTo>
                  <a:lnTo>
                    <a:pt x="0" y="18478"/>
                  </a:lnTo>
                  <a:lnTo>
                    <a:pt x="5321" y="23799"/>
                  </a:lnTo>
                  <a:lnTo>
                    <a:pt x="18478" y="23799"/>
                  </a:lnTo>
                  <a:lnTo>
                    <a:pt x="23799" y="18478"/>
                  </a:lnTo>
                  <a:lnTo>
                    <a:pt x="23799" y="5334"/>
                  </a:lnTo>
                  <a:close/>
                </a:path>
                <a:path w="1106804" h="24129">
                  <a:moveTo>
                    <a:pt x="55651" y="5334"/>
                  </a:moveTo>
                  <a:lnTo>
                    <a:pt x="50330" y="0"/>
                  </a:lnTo>
                  <a:lnTo>
                    <a:pt x="43751" y="0"/>
                  </a:lnTo>
                  <a:lnTo>
                    <a:pt x="37172" y="0"/>
                  </a:lnTo>
                  <a:lnTo>
                    <a:pt x="31851" y="5334"/>
                  </a:lnTo>
                  <a:lnTo>
                    <a:pt x="31851" y="18478"/>
                  </a:lnTo>
                  <a:lnTo>
                    <a:pt x="37172" y="23799"/>
                  </a:lnTo>
                  <a:lnTo>
                    <a:pt x="50330" y="23799"/>
                  </a:lnTo>
                  <a:lnTo>
                    <a:pt x="55651" y="18478"/>
                  </a:lnTo>
                  <a:lnTo>
                    <a:pt x="55651" y="5334"/>
                  </a:lnTo>
                  <a:close/>
                </a:path>
                <a:path w="1106804" h="24129">
                  <a:moveTo>
                    <a:pt x="87490" y="5334"/>
                  </a:moveTo>
                  <a:lnTo>
                    <a:pt x="82169" y="0"/>
                  </a:lnTo>
                  <a:lnTo>
                    <a:pt x="75590" y="0"/>
                  </a:lnTo>
                  <a:lnTo>
                    <a:pt x="69011" y="0"/>
                  </a:lnTo>
                  <a:lnTo>
                    <a:pt x="63690" y="5334"/>
                  </a:lnTo>
                  <a:lnTo>
                    <a:pt x="63690" y="18478"/>
                  </a:lnTo>
                  <a:lnTo>
                    <a:pt x="69011" y="23799"/>
                  </a:lnTo>
                  <a:lnTo>
                    <a:pt x="82169" y="23799"/>
                  </a:lnTo>
                  <a:lnTo>
                    <a:pt x="87490" y="18478"/>
                  </a:lnTo>
                  <a:lnTo>
                    <a:pt x="87490" y="5334"/>
                  </a:lnTo>
                  <a:close/>
                </a:path>
                <a:path w="1106804" h="24129">
                  <a:moveTo>
                    <a:pt x="119341" y="5334"/>
                  </a:moveTo>
                  <a:lnTo>
                    <a:pt x="114020" y="0"/>
                  </a:lnTo>
                  <a:lnTo>
                    <a:pt x="107442" y="0"/>
                  </a:lnTo>
                  <a:lnTo>
                    <a:pt x="100863" y="0"/>
                  </a:lnTo>
                  <a:lnTo>
                    <a:pt x="95542" y="5334"/>
                  </a:lnTo>
                  <a:lnTo>
                    <a:pt x="95542" y="18478"/>
                  </a:lnTo>
                  <a:lnTo>
                    <a:pt x="100863" y="23799"/>
                  </a:lnTo>
                  <a:lnTo>
                    <a:pt x="114020" y="23799"/>
                  </a:lnTo>
                  <a:lnTo>
                    <a:pt x="119341" y="18478"/>
                  </a:lnTo>
                  <a:lnTo>
                    <a:pt x="119341" y="5334"/>
                  </a:lnTo>
                  <a:close/>
                </a:path>
                <a:path w="1106804" h="24129">
                  <a:moveTo>
                    <a:pt x="151180" y="5334"/>
                  </a:moveTo>
                  <a:lnTo>
                    <a:pt x="145859" y="0"/>
                  </a:lnTo>
                  <a:lnTo>
                    <a:pt x="139280" y="0"/>
                  </a:lnTo>
                  <a:lnTo>
                    <a:pt x="132702" y="0"/>
                  </a:lnTo>
                  <a:lnTo>
                    <a:pt x="127381" y="5334"/>
                  </a:lnTo>
                  <a:lnTo>
                    <a:pt x="127381" y="18478"/>
                  </a:lnTo>
                  <a:lnTo>
                    <a:pt x="132702" y="23799"/>
                  </a:lnTo>
                  <a:lnTo>
                    <a:pt x="145859" y="23799"/>
                  </a:lnTo>
                  <a:lnTo>
                    <a:pt x="151180" y="18478"/>
                  </a:lnTo>
                  <a:lnTo>
                    <a:pt x="151180" y="5334"/>
                  </a:lnTo>
                  <a:close/>
                </a:path>
                <a:path w="1106804" h="24129">
                  <a:moveTo>
                    <a:pt x="183032" y="5334"/>
                  </a:moveTo>
                  <a:lnTo>
                    <a:pt x="177711" y="0"/>
                  </a:lnTo>
                  <a:lnTo>
                    <a:pt x="171132" y="0"/>
                  </a:lnTo>
                  <a:lnTo>
                    <a:pt x="164553" y="0"/>
                  </a:lnTo>
                  <a:lnTo>
                    <a:pt x="159232" y="5334"/>
                  </a:lnTo>
                  <a:lnTo>
                    <a:pt x="159232" y="18478"/>
                  </a:lnTo>
                  <a:lnTo>
                    <a:pt x="164553" y="23799"/>
                  </a:lnTo>
                  <a:lnTo>
                    <a:pt x="177711" y="23799"/>
                  </a:lnTo>
                  <a:lnTo>
                    <a:pt x="183032" y="18478"/>
                  </a:lnTo>
                  <a:lnTo>
                    <a:pt x="183032" y="5334"/>
                  </a:lnTo>
                  <a:close/>
                </a:path>
                <a:path w="1106804" h="24129">
                  <a:moveTo>
                    <a:pt x="214871" y="5334"/>
                  </a:moveTo>
                  <a:lnTo>
                    <a:pt x="209550" y="0"/>
                  </a:lnTo>
                  <a:lnTo>
                    <a:pt x="202971" y="0"/>
                  </a:lnTo>
                  <a:lnTo>
                    <a:pt x="196392" y="0"/>
                  </a:lnTo>
                  <a:lnTo>
                    <a:pt x="191071" y="5334"/>
                  </a:lnTo>
                  <a:lnTo>
                    <a:pt x="191071" y="18478"/>
                  </a:lnTo>
                  <a:lnTo>
                    <a:pt x="196392" y="23799"/>
                  </a:lnTo>
                  <a:lnTo>
                    <a:pt x="209550" y="23799"/>
                  </a:lnTo>
                  <a:lnTo>
                    <a:pt x="214871" y="18478"/>
                  </a:lnTo>
                  <a:lnTo>
                    <a:pt x="214871" y="5334"/>
                  </a:lnTo>
                  <a:close/>
                </a:path>
                <a:path w="1106804" h="24129">
                  <a:moveTo>
                    <a:pt x="246710" y="5334"/>
                  </a:moveTo>
                  <a:lnTo>
                    <a:pt x="241388" y="0"/>
                  </a:lnTo>
                  <a:lnTo>
                    <a:pt x="234810" y="0"/>
                  </a:lnTo>
                  <a:lnTo>
                    <a:pt x="228231" y="0"/>
                  </a:lnTo>
                  <a:lnTo>
                    <a:pt x="222910" y="5334"/>
                  </a:lnTo>
                  <a:lnTo>
                    <a:pt x="222910" y="18478"/>
                  </a:lnTo>
                  <a:lnTo>
                    <a:pt x="228231" y="23799"/>
                  </a:lnTo>
                  <a:lnTo>
                    <a:pt x="241388" y="23799"/>
                  </a:lnTo>
                  <a:lnTo>
                    <a:pt x="246710" y="18478"/>
                  </a:lnTo>
                  <a:lnTo>
                    <a:pt x="246710" y="5334"/>
                  </a:lnTo>
                  <a:close/>
                </a:path>
                <a:path w="1106804" h="24129">
                  <a:moveTo>
                    <a:pt x="278561" y="5334"/>
                  </a:moveTo>
                  <a:lnTo>
                    <a:pt x="273240" y="0"/>
                  </a:lnTo>
                  <a:lnTo>
                    <a:pt x="266661" y="0"/>
                  </a:lnTo>
                  <a:lnTo>
                    <a:pt x="260083" y="0"/>
                  </a:lnTo>
                  <a:lnTo>
                    <a:pt x="254762" y="5334"/>
                  </a:lnTo>
                  <a:lnTo>
                    <a:pt x="254762" y="18478"/>
                  </a:lnTo>
                  <a:lnTo>
                    <a:pt x="260083" y="23799"/>
                  </a:lnTo>
                  <a:lnTo>
                    <a:pt x="273240" y="23799"/>
                  </a:lnTo>
                  <a:lnTo>
                    <a:pt x="278561" y="18478"/>
                  </a:lnTo>
                  <a:lnTo>
                    <a:pt x="278561" y="5334"/>
                  </a:lnTo>
                  <a:close/>
                </a:path>
                <a:path w="1106804" h="24129">
                  <a:moveTo>
                    <a:pt x="310400" y="5334"/>
                  </a:moveTo>
                  <a:lnTo>
                    <a:pt x="305079" y="0"/>
                  </a:lnTo>
                  <a:lnTo>
                    <a:pt x="298500" y="0"/>
                  </a:lnTo>
                  <a:lnTo>
                    <a:pt x="291922" y="0"/>
                  </a:lnTo>
                  <a:lnTo>
                    <a:pt x="286600" y="5334"/>
                  </a:lnTo>
                  <a:lnTo>
                    <a:pt x="286600" y="18478"/>
                  </a:lnTo>
                  <a:lnTo>
                    <a:pt x="291922" y="23799"/>
                  </a:lnTo>
                  <a:lnTo>
                    <a:pt x="305079" y="23799"/>
                  </a:lnTo>
                  <a:lnTo>
                    <a:pt x="310400" y="18478"/>
                  </a:lnTo>
                  <a:lnTo>
                    <a:pt x="310400" y="5334"/>
                  </a:lnTo>
                  <a:close/>
                </a:path>
                <a:path w="1106804" h="24129">
                  <a:moveTo>
                    <a:pt x="342252" y="5334"/>
                  </a:moveTo>
                  <a:lnTo>
                    <a:pt x="336931" y="0"/>
                  </a:lnTo>
                  <a:lnTo>
                    <a:pt x="330352" y="0"/>
                  </a:lnTo>
                  <a:lnTo>
                    <a:pt x="323773" y="0"/>
                  </a:lnTo>
                  <a:lnTo>
                    <a:pt x="318452" y="5334"/>
                  </a:lnTo>
                  <a:lnTo>
                    <a:pt x="318452" y="18478"/>
                  </a:lnTo>
                  <a:lnTo>
                    <a:pt x="323773" y="23799"/>
                  </a:lnTo>
                  <a:lnTo>
                    <a:pt x="336931" y="23799"/>
                  </a:lnTo>
                  <a:lnTo>
                    <a:pt x="342252" y="18478"/>
                  </a:lnTo>
                  <a:lnTo>
                    <a:pt x="342252" y="5334"/>
                  </a:lnTo>
                  <a:close/>
                </a:path>
                <a:path w="1106804" h="24129">
                  <a:moveTo>
                    <a:pt x="374091" y="5334"/>
                  </a:moveTo>
                  <a:lnTo>
                    <a:pt x="368769" y="0"/>
                  </a:lnTo>
                  <a:lnTo>
                    <a:pt x="362191" y="0"/>
                  </a:lnTo>
                  <a:lnTo>
                    <a:pt x="355612" y="0"/>
                  </a:lnTo>
                  <a:lnTo>
                    <a:pt x="350291" y="5334"/>
                  </a:lnTo>
                  <a:lnTo>
                    <a:pt x="350291" y="18478"/>
                  </a:lnTo>
                  <a:lnTo>
                    <a:pt x="355612" y="23799"/>
                  </a:lnTo>
                  <a:lnTo>
                    <a:pt x="368769" y="23799"/>
                  </a:lnTo>
                  <a:lnTo>
                    <a:pt x="374091" y="18478"/>
                  </a:lnTo>
                  <a:lnTo>
                    <a:pt x="374091" y="5334"/>
                  </a:lnTo>
                  <a:close/>
                </a:path>
                <a:path w="1106804" h="24129">
                  <a:moveTo>
                    <a:pt x="405930" y="5334"/>
                  </a:moveTo>
                  <a:lnTo>
                    <a:pt x="400608" y="0"/>
                  </a:lnTo>
                  <a:lnTo>
                    <a:pt x="394030" y="0"/>
                  </a:lnTo>
                  <a:lnTo>
                    <a:pt x="387451" y="0"/>
                  </a:lnTo>
                  <a:lnTo>
                    <a:pt x="382130" y="5334"/>
                  </a:lnTo>
                  <a:lnTo>
                    <a:pt x="382130" y="18478"/>
                  </a:lnTo>
                  <a:lnTo>
                    <a:pt x="387451" y="23799"/>
                  </a:lnTo>
                  <a:lnTo>
                    <a:pt x="400608" y="23799"/>
                  </a:lnTo>
                  <a:lnTo>
                    <a:pt x="405930" y="18478"/>
                  </a:lnTo>
                  <a:lnTo>
                    <a:pt x="405930" y="5334"/>
                  </a:lnTo>
                  <a:close/>
                </a:path>
                <a:path w="1106804" h="24129">
                  <a:moveTo>
                    <a:pt x="437781" y="5334"/>
                  </a:moveTo>
                  <a:lnTo>
                    <a:pt x="432460" y="0"/>
                  </a:lnTo>
                  <a:lnTo>
                    <a:pt x="425881" y="0"/>
                  </a:lnTo>
                  <a:lnTo>
                    <a:pt x="419303" y="0"/>
                  </a:lnTo>
                  <a:lnTo>
                    <a:pt x="413981" y="5334"/>
                  </a:lnTo>
                  <a:lnTo>
                    <a:pt x="413981" y="18478"/>
                  </a:lnTo>
                  <a:lnTo>
                    <a:pt x="419303" y="23799"/>
                  </a:lnTo>
                  <a:lnTo>
                    <a:pt x="432460" y="23799"/>
                  </a:lnTo>
                  <a:lnTo>
                    <a:pt x="437781" y="18478"/>
                  </a:lnTo>
                  <a:lnTo>
                    <a:pt x="437781" y="5334"/>
                  </a:lnTo>
                  <a:close/>
                </a:path>
                <a:path w="1106804" h="24129">
                  <a:moveTo>
                    <a:pt x="469620" y="5334"/>
                  </a:moveTo>
                  <a:lnTo>
                    <a:pt x="464299" y="0"/>
                  </a:lnTo>
                  <a:lnTo>
                    <a:pt x="457720" y="0"/>
                  </a:lnTo>
                  <a:lnTo>
                    <a:pt x="451142" y="0"/>
                  </a:lnTo>
                  <a:lnTo>
                    <a:pt x="445820" y="5334"/>
                  </a:lnTo>
                  <a:lnTo>
                    <a:pt x="445820" y="18478"/>
                  </a:lnTo>
                  <a:lnTo>
                    <a:pt x="451142" y="23799"/>
                  </a:lnTo>
                  <a:lnTo>
                    <a:pt x="464299" y="23799"/>
                  </a:lnTo>
                  <a:lnTo>
                    <a:pt x="469620" y="18478"/>
                  </a:lnTo>
                  <a:lnTo>
                    <a:pt x="469620" y="5334"/>
                  </a:lnTo>
                  <a:close/>
                </a:path>
                <a:path w="1106804" h="24129">
                  <a:moveTo>
                    <a:pt x="501472" y="5334"/>
                  </a:moveTo>
                  <a:lnTo>
                    <a:pt x="496150" y="0"/>
                  </a:lnTo>
                  <a:lnTo>
                    <a:pt x="489572" y="0"/>
                  </a:lnTo>
                  <a:lnTo>
                    <a:pt x="482993" y="0"/>
                  </a:lnTo>
                  <a:lnTo>
                    <a:pt x="477672" y="5334"/>
                  </a:lnTo>
                  <a:lnTo>
                    <a:pt x="477672" y="18478"/>
                  </a:lnTo>
                  <a:lnTo>
                    <a:pt x="482993" y="23799"/>
                  </a:lnTo>
                  <a:lnTo>
                    <a:pt x="496150" y="23799"/>
                  </a:lnTo>
                  <a:lnTo>
                    <a:pt x="501472" y="18478"/>
                  </a:lnTo>
                  <a:lnTo>
                    <a:pt x="501472" y="5334"/>
                  </a:lnTo>
                  <a:close/>
                </a:path>
                <a:path w="1106804" h="24129">
                  <a:moveTo>
                    <a:pt x="533311" y="5334"/>
                  </a:moveTo>
                  <a:lnTo>
                    <a:pt x="527989" y="0"/>
                  </a:lnTo>
                  <a:lnTo>
                    <a:pt x="521411" y="0"/>
                  </a:lnTo>
                  <a:lnTo>
                    <a:pt x="514832" y="0"/>
                  </a:lnTo>
                  <a:lnTo>
                    <a:pt x="509511" y="5334"/>
                  </a:lnTo>
                  <a:lnTo>
                    <a:pt x="509511" y="18478"/>
                  </a:lnTo>
                  <a:lnTo>
                    <a:pt x="514832" y="23799"/>
                  </a:lnTo>
                  <a:lnTo>
                    <a:pt x="527989" y="23799"/>
                  </a:lnTo>
                  <a:lnTo>
                    <a:pt x="533311" y="18478"/>
                  </a:lnTo>
                  <a:lnTo>
                    <a:pt x="533311" y="5334"/>
                  </a:lnTo>
                  <a:close/>
                </a:path>
                <a:path w="1106804" h="24129">
                  <a:moveTo>
                    <a:pt x="565150" y="5334"/>
                  </a:moveTo>
                  <a:lnTo>
                    <a:pt x="559828" y="0"/>
                  </a:lnTo>
                  <a:lnTo>
                    <a:pt x="553250" y="0"/>
                  </a:lnTo>
                  <a:lnTo>
                    <a:pt x="546671" y="0"/>
                  </a:lnTo>
                  <a:lnTo>
                    <a:pt x="541350" y="5334"/>
                  </a:lnTo>
                  <a:lnTo>
                    <a:pt x="541350" y="18478"/>
                  </a:lnTo>
                  <a:lnTo>
                    <a:pt x="546671" y="23799"/>
                  </a:lnTo>
                  <a:lnTo>
                    <a:pt x="559828" y="23799"/>
                  </a:lnTo>
                  <a:lnTo>
                    <a:pt x="565150" y="18478"/>
                  </a:lnTo>
                  <a:lnTo>
                    <a:pt x="565150" y="5334"/>
                  </a:lnTo>
                  <a:close/>
                </a:path>
                <a:path w="1106804" h="24129">
                  <a:moveTo>
                    <a:pt x="597001" y="5334"/>
                  </a:moveTo>
                  <a:lnTo>
                    <a:pt x="591680" y="0"/>
                  </a:lnTo>
                  <a:lnTo>
                    <a:pt x="585101" y="0"/>
                  </a:lnTo>
                  <a:lnTo>
                    <a:pt x="578523" y="0"/>
                  </a:lnTo>
                  <a:lnTo>
                    <a:pt x="573201" y="5334"/>
                  </a:lnTo>
                  <a:lnTo>
                    <a:pt x="573201" y="18478"/>
                  </a:lnTo>
                  <a:lnTo>
                    <a:pt x="578523" y="23799"/>
                  </a:lnTo>
                  <a:lnTo>
                    <a:pt x="591680" y="23799"/>
                  </a:lnTo>
                  <a:lnTo>
                    <a:pt x="597001" y="18478"/>
                  </a:lnTo>
                  <a:lnTo>
                    <a:pt x="597001" y="5334"/>
                  </a:lnTo>
                  <a:close/>
                </a:path>
                <a:path w="1106804" h="24129">
                  <a:moveTo>
                    <a:pt x="628840" y="5334"/>
                  </a:moveTo>
                  <a:lnTo>
                    <a:pt x="623519" y="0"/>
                  </a:lnTo>
                  <a:lnTo>
                    <a:pt x="616940" y="0"/>
                  </a:lnTo>
                  <a:lnTo>
                    <a:pt x="610362" y="0"/>
                  </a:lnTo>
                  <a:lnTo>
                    <a:pt x="605040" y="5334"/>
                  </a:lnTo>
                  <a:lnTo>
                    <a:pt x="605040" y="18478"/>
                  </a:lnTo>
                  <a:lnTo>
                    <a:pt x="610362" y="23799"/>
                  </a:lnTo>
                  <a:lnTo>
                    <a:pt x="623519" y="23799"/>
                  </a:lnTo>
                  <a:lnTo>
                    <a:pt x="628840" y="18478"/>
                  </a:lnTo>
                  <a:lnTo>
                    <a:pt x="628840" y="5334"/>
                  </a:lnTo>
                  <a:close/>
                </a:path>
                <a:path w="1106804" h="24129">
                  <a:moveTo>
                    <a:pt x="660692" y="5334"/>
                  </a:moveTo>
                  <a:lnTo>
                    <a:pt x="655370" y="0"/>
                  </a:lnTo>
                  <a:lnTo>
                    <a:pt x="648792" y="0"/>
                  </a:lnTo>
                  <a:lnTo>
                    <a:pt x="642213" y="0"/>
                  </a:lnTo>
                  <a:lnTo>
                    <a:pt x="636892" y="5334"/>
                  </a:lnTo>
                  <a:lnTo>
                    <a:pt x="636892" y="18478"/>
                  </a:lnTo>
                  <a:lnTo>
                    <a:pt x="642213" y="23799"/>
                  </a:lnTo>
                  <a:lnTo>
                    <a:pt x="655370" y="23799"/>
                  </a:lnTo>
                  <a:lnTo>
                    <a:pt x="660692" y="18478"/>
                  </a:lnTo>
                  <a:lnTo>
                    <a:pt x="660692" y="5334"/>
                  </a:lnTo>
                  <a:close/>
                </a:path>
                <a:path w="1106804" h="24129">
                  <a:moveTo>
                    <a:pt x="692531" y="5334"/>
                  </a:moveTo>
                  <a:lnTo>
                    <a:pt x="687209" y="0"/>
                  </a:lnTo>
                  <a:lnTo>
                    <a:pt x="680631" y="0"/>
                  </a:lnTo>
                  <a:lnTo>
                    <a:pt x="674052" y="0"/>
                  </a:lnTo>
                  <a:lnTo>
                    <a:pt x="668731" y="5334"/>
                  </a:lnTo>
                  <a:lnTo>
                    <a:pt x="668731" y="18478"/>
                  </a:lnTo>
                  <a:lnTo>
                    <a:pt x="674052" y="23799"/>
                  </a:lnTo>
                  <a:lnTo>
                    <a:pt x="687209" y="23799"/>
                  </a:lnTo>
                  <a:lnTo>
                    <a:pt x="692531" y="18478"/>
                  </a:lnTo>
                  <a:lnTo>
                    <a:pt x="692531" y="5334"/>
                  </a:lnTo>
                  <a:close/>
                </a:path>
                <a:path w="1106804" h="24129">
                  <a:moveTo>
                    <a:pt x="724382" y="5334"/>
                  </a:moveTo>
                  <a:lnTo>
                    <a:pt x="719061" y="0"/>
                  </a:lnTo>
                  <a:lnTo>
                    <a:pt x="712482" y="0"/>
                  </a:lnTo>
                  <a:lnTo>
                    <a:pt x="705904" y="0"/>
                  </a:lnTo>
                  <a:lnTo>
                    <a:pt x="700582" y="5334"/>
                  </a:lnTo>
                  <a:lnTo>
                    <a:pt x="700582" y="18478"/>
                  </a:lnTo>
                  <a:lnTo>
                    <a:pt x="705904" y="23799"/>
                  </a:lnTo>
                  <a:lnTo>
                    <a:pt x="719061" y="23799"/>
                  </a:lnTo>
                  <a:lnTo>
                    <a:pt x="724382" y="18478"/>
                  </a:lnTo>
                  <a:lnTo>
                    <a:pt x="724382" y="5334"/>
                  </a:lnTo>
                  <a:close/>
                </a:path>
                <a:path w="1106804" h="24129">
                  <a:moveTo>
                    <a:pt x="756221" y="5334"/>
                  </a:moveTo>
                  <a:lnTo>
                    <a:pt x="750900" y="0"/>
                  </a:lnTo>
                  <a:lnTo>
                    <a:pt x="744321" y="0"/>
                  </a:lnTo>
                  <a:lnTo>
                    <a:pt x="737743" y="0"/>
                  </a:lnTo>
                  <a:lnTo>
                    <a:pt x="732421" y="5334"/>
                  </a:lnTo>
                  <a:lnTo>
                    <a:pt x="732421" y="18478"/>
                  </a:lnTo>
                  <a:lnTo>
                    <a:pt x="737743" y="23799"/>
                  </a:lnTo>
                  <a:lnTo>
                    <a:pt x="750900" y="23799"/>
                  </a:lnTo>
                  <a:lnTo>
                    <a:pt x="756221" y="18478"/>
                  </a:lnTo>
                  <a:lnTo>
                    <a:pt x="756221" y="5334"/>
                  </a:lnTo>
                  <a:close/>
                </a:path>
                <a:path w="1106804" h="24129">
                  <a:moveTo>
                    <a:pt x="788060" y="5334"/>
                  </a:moveTo>
                  <a:lnTo>
                    <a:pt x="782739" y="0"/>
                  </a:lnTo>
                  <a:lnTo>
                    <a:pt x="776160" y="0"/>
                  </a:lnTo>
                  <a:lnTo>
                    <a:pt x="769581" y="0"/>
                  </a:lnTo>
                  <a:lnTo>
                    <a:pt x="764260" y="5334"/>
                  </a:lnTo>
                  <a:lnTo>
                    <a:pt x="764260" y="18478"/>
                  </a:lnTo>
                  <a:lnTo>
                    <a:pt x="769581" y="23799"/>
                  </a:lnTo>
                  <a:lnTo>
                    <a:pt x="782739" y="23799"/>
                  </a:lnTo>
                  <a:lnTo>
                    <a:pt x="788060" y="18478"/>
                  </a:lnTo>
                  <a:lnTo>
                    <a:pt x="788060" y="5334"/>
                  </a:lnTo>
                  <a:close/>
                </a:path>
                <a:path w="1106804" h="24129">
                  <a:moveTo>
                    <a:pt x="819912" y="5334"/>
                  </a:moveTo>
                  <a:lnTo>
                    <a:pt x="814590" y="0"/>
                  </a:lnTo>
                  <a:lnTo>
                    <a:pt x="808012" y="0"/>
                  </a:lnTo>
                  <a:lnTo>
                    <a:pt x="801433" y="0"/>
                  </a:lnTo>
                  <a:lnTo>
                    <a:pt x="796112" y="5334"/>
                  </a:lnTo>
                  <a:lnTo>
                    <a:pt x="796112" y="18478"/>
                  </a:lnTo>
                  <a:lnTo>
                    <a:pt x="801433" y="23799"/>
                  </a:lnTo>
                  <a:lnTo>
                    <a:pt x="814590" y="23799"/>
                  </a:lnTo>
                  <a:lnTo>
                    <a:pt x="819912" y="18478"/>
                  </a:lnTo>
                  <a:lnTo>
                    <a:pt x="819912" y="5334"/>
                  </a:lnTo>
                  <a:close/>
                </a:path>
                <a:path w="1106804" h="24129">
                  <a:moveTo>
                    <a:pt x="851750" y="5334"/>
                  </a:moveTo>
                  <a:lnTo>
                    <a:pt x="846429" y="0"/>
                  </a:lnTo>
                  <a:lnTo>
                    <a:pt x="839851" y="0"/>
                  </a:lnTo>
                  <a:lnTo>
                    <a:pt x="833272" y="0"/>
                  </a:lnTo>
                  <a:lnTo>
                    <a:pt x="827951" y="5334"/>
                  </a:lnTo>
                  <a:lnTo>
                    <a:pt x="827951" y="18478"/>
                  </a:lnTo>
                  <a:lnTo>
                    <a:pt x="833272" y="23799"/>
                  </a:lnTo>
                  <a:lnTo>
                    <a:pt x="846429" y="23799"/>
                  </a:lnTo>
                  <a:lnTo>
                    <a:pt x="851750" y="18478"/>
                  </a:lnTo>
                  <a:lnTo>
                    <a:pt x="851750" y="5334"/>
                  </a:lnTo>
                  <a:close/>
                </a:path>
                <a:path w="1106804" h="24129">
                  <a:moveTo>
                    <a:pt x="883602" y="5334"/>
                  </a:moveTo>
                  <a:lnTo>
                    <a:pt x="878281" y="0"/>
                  </a:lnTo>
                  <a:lnTo>
                    <a:pt x="871702" y="0"/>
                  </a:lnTo>
                  <a:lnTo>
                    <a:pt x="865124" y="0"/>
                  </a:lnTo>
                  <a:lnTo>
                    <a:pt x="859802" y="5334"/>
                  </a:lnTo>
                  <a:lnTo>
                    <a:pt x="859802" y="18478"/>
                  </a:lnTo>
                  <a:lnTo>
                    <a:pt x="865124" y="23799"/>
                  </a:lnTo>
                  <a:lnTo>
                    <a:pt x="878281" y="23799"/>
                  </a:lnTo>
                  <a:lnTo>
                    <a:pt x="883602" y="18478"/>
                  </a:lnTo>
                  <a:lnTo>
                    <a:pt x="883602" y="5334"/>
                  </a:lnTo>
                  <a:close/>
                </a:path>
                <a:path w="1106804" h="24129">
                  <a:moveTo>
                    <a:pt x="915441" y="5334"/>
                  </a:moveTo>
                  <a:lnTo>
                    <a:pt x="910120" y="0"/>
                  </a:lnTo>
                  <a:lnTo>
                    <a:pt x="903541" y="0"/>
                  </a:lnTo>
                  <a:lnTo>
                    <a:pt x="896962" y="0"/>
                  </a:lnTo>
                  <a:lnTo>
                    <a:pt x="891641" y="5334"/>
                  </a:lnTo>
                  <a:lnTo>
                    <a:pt x="891641" y="18478"/>
                  </a:lnTo>
                  <a:lnTo>
                    <a:pt x="896962" y="23799"/>
                  </a:lnTo>
                  <a:lnTo>
                    <a:pt x="910120" y="23799"/>
                  </a:lnTo>
                  <a:lnTo>
                    <a:pt x="915441" y="18478"/>
                  </a:lnTo>
                  <a:lnTo>
                    <a:pt x="915441" y="5334"/>
                  </a:lnTo>
                  <a:close/>
                </a:path>
                <a:path w="1106804" h="24129">
                  <a:moveTo>
                    <a:pt x="947280" y="5334"/>
                  </a:moveTo>
                  <a:lnTo>
                    <a:pt x="941959" y="0"/>
                  </a:lnTo>
                  <a:lnTo>
                    <a:pt x="935380" y="0"/>
                  </a:lnTo>
                  <a:lnTo>
                    <a:pt x="928801" y="0"/>
                  </a:lnTo>
                  <a:lnTo>
                    <a:pt x="923480" y="5334"/>
                  </a:lnTo>
                  <a:lnTo>
                    <a:pt x="923480" y="18478"/>
                  </a:lnTo>
                  <a:lnTo>
                    <a:pt x="928801" y="23799"/>
                  </a:lnTo>
                  <a:lnTo>
                    <a:pt x="941959" y="23799"/>
                  </a:lnTo>
                  <a:lnTo>
                    <a:pt x="947280" y="18478"/>
                  </a:lnTo>
                  <a:lnTo>
                    <a:pt x="947280" y="5334"/>
                  </a:lnTo>
                  <a:close/>
                </a:path>
                <a:path w="1106804" h="24129">
                  <a:moveTo>
                    <a:pt x="979131" y="5334"/>
                  </a:moveTo>
                  <a:lnTo>
                    <a:pt x="973810" y="0"/>
                  </a:lnTo>
                  <a:lnTo>
                    <a:pt x="967232" y="0"/>
                  </a:lnTo>
                  <a:lnTo>
                    <a:pt x="960653" y="0"/>
                  </a:lnTo>
                  <a:lnTo>
                    <a:pt x="955332" y="5334"/>
                  </a:lnTo>
                  <a:lnTo>
                    <a:pt x="955332" y="18478"/>
                  </a:lnTo>
                  <a:lnTo>
                    <a:pt x="960653" y="23799"/>
                  </a:lnTo>
                  <a:lnTo>
                    <a:pt x="973810" y="23799"/>
                  </a:lnTo>
                  <a:lnTo>
                    <a:pt x="979131" y="18478"/>
                  </a:lnTo>
                  <a:lnTo>
                    <a:pt x="979131" y="5334"/>
                  </a:lnTo>
                  <a:close/>
                </a:path>
                <a:path w="1106804" h="24129">
                  <a:moveTo>
                    <a:pt x="1010970" y="5334"/>
                  </a:moveTo>
                  <a:lnTo>
                    <a:pt x="1005649" y="0"/>
                  </a:lnTo>
                  <a:lnTo>
                    <a:pt x="999070" y="0"/>
                  </a:lnTo>
                  <a:lnTo>
                    <a:pt x="992492" y="0"/>
                  </a:lnTo>
                  <a:lnTo>
                    <a:pt x="987171" y="5334"/>
                  </a:lnTo>
                  <a:lnTo>
                    <a:pt x="987171" y="18478"/>
                  </a:lnTo>
                  <a:lnTo>
                    <a:pt x="992492" y="23799"/>
                  </a:lnTo>
                  <a:lnTo>
                    <a:pt x="1005649" y="23799"/>
                  </a:lnTo>
                  <a:lnTo>
                    <a:pt x="1010970" y="18478"/>
                  </a:lnTo>
                  <a:lnTo>
                    <a:pt x="1010970" y="5334"/>
                  </a:lnTo>
                  <a:close/>
                </a:path>
                <a:path w="1106804" h="24129">
                  <a:moveTo>
                    <a:pt x="1042822" y="5334"/>
                  </a:moveTo>
                  <a:lnTo>
                    <a:pt x="1037501" y="0"/>
                  </a:lnTo>
                  <a:lnTo>
                    <a:pt x="1030922" y="0"/>
                  </a:lnTo>
                  <a:lnTo>
                    <a:pt x="1024343" y="0"/>
                  </a:lnTo>
                  <a:lnTo>
                    <a:pt x="1019022" y="5334"/>
                  </a:lnTo>
                  <a:lnTo>
                    <a:pt x="1019022" y="18478"/>
                  </a:lnTo>
                  <a:lnTo>
                    <a:pt x="1024343" y="23799"/>
                  </a:lnTo>
                  <a:lnTo>
                    <a:pt x="1037501" y="23799"/>
                  </a:lnTo>
                  <a:lnTo>
                    <a:pt x="1042822" y="18478"/>
                  </a:lnTo>
                  <a:lnTo>
                    <a:pt x="1042822" y="5334"/>
                  </a:lnTo>
                  <a:close/>
                </a:path>
                <a:path w="1106804" h="24129">
                  <a:moveTo>
                    <a:pt x="1074661" y="5334"/>
                  </a:moveTo>
                  <a:lnTo>
                    <a:pt x="1069340" y="0"/>
                  </a:lnTo>
                  <a:lnTo>
                    <a:pt x="1062761" y="0"/>
                  </a:lnTo>
                  <a:lnTo>
                    <a:pt x="1056182" y="0"/>
                  </a:lnTo>
                  <a:lnTo>
                    <a:pt x="1050861" y="5334"/>
                  </a:lnTo>
                  <a:lnTo>
                    <a:pt x="1050861" y="18478"/>
                  </a:lnTo>
                  <a:lnTo>
                    <a:pt x="1056182" y="23799"/>
                  </a:lnTo>
                  <a:lnTo>
                    <a:pt x="1069340" y="23799"/>
                  </a:lnTo>
                  <a:lnTo>
                    <a:pt x="1074661" y="18478"/>
                  </a:lnTo>
                  <a:lnTo>
                    <a:pt x="1074661" y="5334"/>
                  </a:lnTo>
                  <a:close/>
                </a:path>
                <a:path w="1106804" h="24129">
                  <a:moveTo>
                    <a:pt x="1106500" y="5334"/>
                  </a:moveTo>
                  <a:lnTo>
                    <a:pt x="1101178" y="0"/>
                  </a:lnTo>
                  <a:lnTo>
                    <a:pt x="1094600" y="0"/>
                  </a:lnTo>
                  <a:lnTo>
                    <a:pt x="1088021" y="0"/>
                  </a:lnTo>
                  <a:lnTo>
                    <a:pt x="1082700" y="5334"/>
                  </a:lnTo>
                  <a:lnTo>
                    <a:pt x="1082700" y="18478"/>
                  </a:lnTo>
                  <a:lnTo>
                    <a:pt x="1088021" y="23799"/>
                  </a:lnTo>
                  <a:lnTo>
                    <a:pt x="1101178" y="23799"/>
                  </a:lnTo>
                  <a:lnTo>
                    <a:pt x="1106500" y="18478"/>
                  </a:lnTo>
                  <a:lnTo>
                    <a:pt x="1106500" y="5334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8" name="object 158"/>
          <p:cNvSpPr/>
          <p:nvPr/>
        </p:nvSpPr>
        <p:spPr>
          <a:xfrm>
            <a:off x="6709347" y="6682726"/>
            <a:ext cx="55880" cy="24130"/>
          </a:xfrm>
          <a:custGeom>
            <a:avLst/>
            <a:gdLst/>
            <a:ahLst/>
            <a:cxnLst/>
            <a:rect l="l" t="t" r="r" b="b"/>
            <a:pathLst>
              <a:path w="55879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5879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957927" y="6714566"/>
            <a:ext cx="1424940" cy="24130"/>
          </a:xfrm>
          <a:custGeom>
            <a:avLst/>
            <a:gdLst/>
            <a:ahLst/>
            <a:cxnLst/>
            <a:rect l="l" t="t" r="r" b="b"/>
            <a:pathLst>
              <a:path w="1424939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1424939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1424939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1424939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1424939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1424939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1424939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1424939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1424939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1424939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1424939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1424939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1424939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1424939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  <a:path w="1424939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1424939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1424939" h="24129">
                <a:moveTo>
                  <a:pt x="533298" y="5334"/>
                </a:moveTo>
                <a:lnTo>
                  <a:pt x="527977" y="0"/>
                </a:lnTo>
                <a:lnTo>
                  <a:pt x="521398" y="0"/>
                </a:lnTo>
                <a:lnTo>
                  <a:pt x="514819" y="0"/>
                </a:lnTo>
                <a:lnTo>
                  <a:pt x="509498" y="5334"/>
                </a:lnTo>
                <a:lnTo>
                  <a:pt x="509498" y="18478"/>
                </a:lnTo>
                <a:lnTo>
                  <a:pt x="514819" y="23799"/>
                </a:lnTo>
                <a:lnTo>
                  <a:pt x="527977" y="23799"/>
                </a:lnTo>
                <a:lnTo>
                  <a:pt x="533298" y="18478"/>
                </a:lnTo>
                <a:lnTo>
                  <a:pt x="533298" y="5334"/>
                </a:lnTo>
                <a:close/>
              </a:path>
              <a:path w="1424939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  <a:path w="1424939" h="24129">
                <a:moveTo>
                  <a:pt x="596988" y="5334"/>
                </a:moveTo>
                <a:lnTo>
                  <a:pt x="591667" y="0"/>
                </a:lnTo>
                <a:lnTo>
                  <a:pt x="585089" y="0"/>
                </a:lnTo>
                <a:lnTo>
                  <a:pt x="578510" y="0"/>
                </a:lnTo>
                <a:lnTo>
                  <a:pt x="573189" y="5334"/>
                </a:lnTo>
                <a:lnTo>
                  <a:pt x="573189" y="18478"/>
                </a:lnTo>
                <a:lnTo>
                  <a:pt x="578510" y="23799"/>
                </a:lnTo>
                <a:lnTo>
                  <a:pt x="591667" y="23799"/>
                </a:lnTo>
                <a:lnTo>
                  <a:pt x="596988" y="18478"/>
                </a:lnTo>
                <a:lnTo>
                  <a:pt x="596988" y="5334"/>
                </a:lnTo>
                <a:close/>
              </a:path>
              <a:path w="1424939" h="24129">
                <a:moveTo>
                  <a:pt x="628840" y="5334"/>
                </a:moveTo>
                <a:lnTo>
                  <a:pt x="623519" y="0"/>
                </a:lnTo>
                <a:lnTo>
                  <a:pt x="616940" y="0"/>
                </a:lnTo>
                <a:lnTo>
                  <a:pt x="610362" y="0"/>
                </a:lnTo>
                <a:lnTo>
                  <a:pt x="605040" y="5334"/>
                </a:lnTo>
                <a:lnTo>
                  <a:pt x="605040" y="18478"/>
                </a:lnTo>
                <a:lnTo>
                  <a:pt x="610362" y="23799"/>
                </a:lnTo>
                <a:lnTo>
                  <a:pt x="623519" y="23799"/>
                </a:lnTo>
                <a:lnTo>
                  <a:pt x="628840" y="18478"/>
                </a:lnTo>
                <a:lnTo>
                  <a:pt x="628840" y="5334"/>
                </a:lnTo>
                <a:close/>
              </a:path>
              <a:path w="1424939" h="24129">
                <a:moveTo>
                  <a:pt x="660679" y="5334"/>
                </a:moveTo>
                <a:lnTo>
                  <a:pt x="655358" y="0"/>
                </a:lnTo>
                <a:lnTo>
                  <a:pt x="648779" y="0"/>
                </a:lnTo>
                <a:lnTo>
                  <a:pt x="642200" y="0"/>
                </a:lnTo>
                <a:lnTo>
                  <a:pt x="636879" y="5334"/>
                </a:lnTo>
                <a:lnTo>
                  <a:pt x="636879" y="18478"/>
                </a:lnTo>
                <a:lnTo>
                  <a:pt x="642200" y="23799"/>
                </a:lnTo>
                <a:lnTo>
                  <a:pt x="655358" y="23799"/>
                </a:lnTo>
                <a:lnTo>
                  <a:pt x="660679" y="18478"/>
                </a:lnTo>
                <a:lnTo>
                  <a:pt x="660679" y="5334"/>
                </a:lnTo>
                <a:close/>
              </a:path>
              <a:path w="1424939" h="24129">
                <a:moveTo>
                  <a:pt x="692518" y="5334"/>
                </a:moveTo>
                <a:lnTo>
                  <a:pt x="687197" y="0"/>
                </a:lnTo>
                <a:lnTo>
                  <a:pt x="680618" y="0"/>
                </a:lnTo>
                <a:lnTo>
                  <a:pt x="674039" y="0"/>
                </a:lnTo>
                <a:lnTo>
                  <a:pt x="668718" y="5334"/>
                </a:lnTo>
                <a:lnTo>
                  <a:pt x="668718" y="18478"/>
                </a:lnTo>
                <a:lnTo>
                  <a:pt x="674039" y="23799"/>
                </a:lnTo>
                <a:lnTo>
                  <a:pt x="687197" y="23799"/>
                </a:lnTo>
                <a:lnTo>
                  <a:pt x="692518" y="18478"/>
                </a:lnTo>
                <a:lnTo>
                  <a:pt x="692518" y="5334"/>
                </a:lnTo>
                <a:close/>
              </a:path>
              <a:path w="1424939" h="24129">
                <a:moveTo>
                  <a:pt x="724369" y="5334"/>
                </a:moveTo>
                <a:lnTo>
                  <a:pt x="719048" y="0"/>
                </a:lnTo>
                <a:lnTo>
                  <a:pt x="712470" y="0"/>
                </a:lnTo>
                <a:lnTo>
                  <a:pt x="705891" y="0"/>
                </a:lnTo>
                <a:lnTo>
                  <a:pt x="700570" y="5334"/>
                </a:lnTo>
                <a:lnTo>
                  <a:pt x="700570" y="18478"/>
                </a:lnTo>
                <a:lnTo>
                  <a:pt x="705891" y="23799"/>
                </a:lnTo>
                <a:lnTo>
                  <a:pt x="719048" y="23799"/>
                </a:lnTo>
                <a:lnTo>
                  <a:pt x="724369" y="18478"/>
                </a:lnTo>
                <a:lnTo>
                  <a:pt x="724369" y="5334"/>
                </a:lnTo>
                <a:close/>
              </a:path>
              <a:path w="1424939" h="24129">
                <a:moveTo>
                  <a:pt x="756208" y="5334"/>
                </a:moveTo>
                <a:lnTo>
                  <a:pt x="750887" y="0"/>
                </a:lnTo>
                <a:lnTo>
                  <a:pt x="744308" y="0"/>
                </a:lnTo>
                <a:lnTo>
                  <a:pt x="737730" y="0"/>
                </a:lnTo>
                <a:lnTo>
                  <a:pt x="732409" y="5334"/>
                </a:lnTo>
                <a:lnTo>
                  <a:pt x="732409" y="18478"/>
                </a:lnTo>
                <a:lnTo>
                  <a:pt x="737730" y="23799"/>
                </a:lnTo>
                <a:lnTo>
                  <a:pt x="750887" y="23799"/>
                </a:lnTo>
                <a:lnTo>
                  <a:pt x="756208" y="18478"/>
                </a:lnTo>
                <a:lnTo>
                  <a:pt x="756208" y="5334"/>
                </a:lnTo>
                <a:close/>
              </a:path>
              <a:path w="1424939" h="24129">
                <a:moveTo>
                  <a:pt x="788060" y="5334"/>
                </a:moveTo>
                <a:lnTo>
                  <a:pt x="782739" y="0"/>
                </a:lnTo>
                <a:lnTo>
                  <a:pt x="776160" y="0"/>
                </a:lnTo>
                <a:lnTo>
                  <a:pt x="769581" y="0"/>
                </a:lnTo>
                <a:lnTo>
                  <a:pt x="764260" y="5334"/>
                </a:lnTo>
                <a:lnTo>
                  <a:pt x="764260" y="18478"/>
                </a:lnTo>
                <a:lnTo>
                  <a:pt x="769581" y="23799"/>
                </a:lnTo>
                <a:lnTo>
                  <a:pt x="782739" y="23799"/>
                </a:lnTo>
                <a:lnTo>
                  <a:pt x="788060" y="18478"/>
                </a:lnTo>
                <a:lnTo>
                  <a:pt x="788060" y="5334"/>
                </a:lnTo>
                <a:close/>
              </a:path>
              <a:path w="1424939" h="24129">
                <a:moveTo>
                  <a:pt x="819899" y="5334"/>
                </a:moveTo>
                <a:lnTo>
                  <a:pt x="814578" y="0"/>
                </a:lnTo>
                <a:lnTo>
                  <a:pt x="807999" y="0"/>
                </a:lnTo>
                <a:lnTo>
                  <a:pt x="801420" y="0"/>
                </a:lnTo>
                <a:lnTo>
                  <a:pt x="796099" y="5334"/>
                </a:lnTo>
                <a:lnTo>
                  <a:pt x="796099" y="18478"/>
                </a:lnTo>
                <a:lnTo>
                  <a:pt x="801420" y="23799"/>
                </a:lnTo>
                <a:lnTo>
                  <a:pt x="814578" y="23799"/>
                </a:lnTo>
                <a:lnTo>
                  <a:pt x="819899" y="18478"/>
                </a:lnTo>
                <a:lnTo>
                  <a:pt x="819899" y="5334"/>
                </a:lnTo>
                <a:close/>
              </a:path>
              <a:path w="1424939" h="24129">
                <a:moveTo>
                  <a:pt x="851738" y="5334"/>
                </a:moveTo>
                <a:lnTo>
                  <a:pt x="846416" y="0"/>
                </a:lnTo>
                <a:lnTo>
                  <a:pt x="839838" y="0"/>
                </a:lnTo>
                <a:lnTo>
                  <a:pt x="833259" y="0"/>
                </a:lnTo>
                <a:lnTo>
                  <a:pt x="827938" y="5334"/>
                </a:lnTo>
                <a:lnTo>
                  <a:pt x="827938" y="18478"/>
                </a:lnTo>
                <a:lnTo>
                  <a:pt x="833259" y="23799"/>
                </a:lnTo>
                <a:lnTo>
                  <a:pt x="846416" y="23799"/>
                </a:lnTo>
                <a:lnTo>
                  <a:pt x="851738" y="18478"/>
                </a:lnTo>
                <a:lnTo>
                  <a:pt x="851738" y="5334"/>
                </a:lnTo>
                <a:close/>
              </a:path>
              <a:path w="1424939" h="24129">
                <a:moveTo>
                  <a:pt x="883589" y="5334"/>
                </a:moveTo>
                <a:lnTo>
                  <a:pt x="878268" y="0"/>
                </a:lnTo>
                <a:lnTo>
                  <a:pt x="871689" y="0"/>
                </a:lnTo>
                <a:lnTo>
                  <a:pt x="865111" y="0"/>
                </a:lnTo>
                <a:lnTo>
                  <a:pt x="859790" y="5334"/>
                </a:lnTo>
                <a:lnTo>
                  <a:pt x="859790" y="18478"/>
                </a:lnTo>
                <a:lnTo>
                  <a:pt x="865111" y="23799"/>
                </a:lnTo>
                <a:lnTo>
                  <a:pt x="878268" y="23799"/>
                </a:lnTo>
                <a:lnTo>
                  <a:pt x="883589" y="18478"/>
                </a:lnTo>
                <a:lnTo>
                  <a:pt x="883589" y="5334"/>
                </a:lnTo>
                <a:close/>
              </a:path>
              <a:path w="1424939" h="24129">
                <a:moveTo>
                  <a:pt x="915428" y="5334"/>
                </a:moveTo>
                <a:lnTo>
                  <a:pt x="910107" y="0"/>
                </a:lnTo>
                <a:lnTo>
                  <a:pt x="903528" y="0"/>
                </a:lnTo>
                <a:lnTo>
                  <a:pt x="896950" y="0"/>
                </a:lnTo>
                <a:lnTo>
                  <a:pt x="891628" y="5334"/>
                </a:lnTo>
                <a:lnTo>
                  <a:pt x="891628" y="18478"/>
                </a:lnTo>
                <a:lnTo>
                  <a:pt x="896950" y="23799"/>
                </a:lnTo>
                <a:lnTo>
                  <a:pt x="910107" y="23799"/>
                </a:lnTo>
                <a:lnTo>
                  <a:pt x="915428" y="18478"/>
                </a:lnTo>
                <a:lnTo>
                  <a:pt x="915428" y="5334"/>
                </a:lnTo>
                <a:close/>
              </a:path>
              <a:path w="1424939" h="24129">
                <a:moveTo>
                  <a:pt x="947280" y="5334"/>
                </a:moveTo>
                <a:lnTo>
                  <a:pt x="941959" y="0"/>
                </a:lnTo>
                <a:lnTo>
                  <a:pt x="935380" y="0"/>
                </a:lnTo>
                <a:lnTo>
                  <a:pt x="928801" y="0"/>
                </a:lnTo>
                <a:lnTo>
                  <a:pt x="923480" y="5334"/>
                </a:lnTo>
                <a:lnTo>
                  <a:pt x="923480" y="18478"/>
                </a:lnTo>
                <a:lnTo>
                  <a:pt x="928801" y="23799"/>
                </a:lnTo>
                <a:lnTo>
                  <a:pt x="941959" y="23799"/>
                </a:lnTo>
                <a:lnTo>
                  <a:pt x="947280" y="18478"/>
                </a:lnTo>
                <a:lnTo>
                  <a:pt x="947280" y="5334"/>
                </a:lnTo>
                <a:close/>
              </a:path>
              <a:path w="1424939" h="24129">
                <a:moveTo>
                  <a:pt x="979119" y="5334"/>
                </a:moveTo>
                <a:lnTo>
                  <a:pt x="973797" y="0"/>
                </a:lnTo>
                <a:lnTo>
                  <a:pt x="967219" y="0"/>
                </a:lnTo>
                <a:lnTo>
                  <a:pt x="960640" y="0"/>
                </a:lnTo>
                <a:lnTo>
                  <a:pt x="955319" y="5334"/>
                </a:lnTo>
                <a:lnTo>
                  <a:pt x="955319" y="18478"/>
                </a:lnTo>
                <a:lnTo>
                  <a:pt x="960640" y="23799"/>
                </a:lnTo>
                <a:lnTo>
                  <a:pt x="973797" y="23799"/>
                </a:lnTo>
                <a:lnTo>
                  <a:pt x="979119" y="18478"/>
                </a:lnTo>
                <a:lnTo>
                  <a:pt x="979119" y="5334"/>
                </a:lnTo>
                <a:close/>
              </a:path>
              <a:path w="1424939" h="24129">
                <a:moveTo>
                  <a:pt x="1010970" y="5334"/>
                </a:moveTo>
                <a:lnTo>
                  <a:pt x="1005649" y="0"/>
                </a:lnTo>
                <a:lnTo>
                  <a:pt x="999070" y="0"/>
                </a:lnTo>
                <a:lnTo>
                  <a:pt x="992492" y="0"/>
                </a:lnTo>
                <a:lnTo>
                  <a:pt x="987171" y="5334"/>
                </a:lnTo>
                <a:lnTo>
                  <a:pt x="987171" y="18478"/>
                </a:lnTo>
                <a:lnTo>
                  <a:pt x="992492" y="23799"/>
                </a:lnTo>
                <a:lnTo>
                  <a:pt x="1005649" y="23799"/>
                </a:lnTo>
                <a:lnTo>
                  <a:pt x="1010970" y="18478"/>
                </a:lnTo>
                <a:lnTo>
                  <a:pt x="1010970" y="5334"/>
                </a:lnTo>
                <a:close/>
              </a:path>
              <a:path w="1424939" h="24129">
                <a:moveTo>
                  <a:pt x="1042809" y="5334"/>
                </a:moveTo>
                <a:lnTo>
                  <a:pt x="1037488" y="0"/>
                </a:lnTo>
                <a:lnTo>
                  <a:pt x="1030909" y="0"/>
                </a:lnTo>
                <a:lnTo>
                  <a:pt x="1024331" y="0"/>
                </a:lnTo>
                <a:lnTo>
                  <a:pt x="1019009" y="5334"/>
                </a:lnTo>
                <a:lnTo>
                  <a:pt x="1019009" y="18478"/>
                </a:lnTo>
                <a:lnTo>
                  <a:pt x="1024331" y="23799"/>
                </a:lnTo>
                <a:lnTo>
                  <a:pt x="1037488" y="23799"/>
                </a:lnTo>
                <a:lnTo>
                  <a:pt x="1042809" y="18478"/>
                </a:lnTo>
                <a:lnTo>
                  <a:pt x="1042809" y="5334"/>
                </a:lnTo>
                <a:close/>
              </a:path>
              <a:path w="1424939" h="24129">
                <a:moveTo>
                  <a:pt x="1074648" y="5334"/>
                </a:moveTo>
                <a:lnTo>
                  <a:pt x="1069327" y="0"/>
                </a:lnTo>
                <a:lnTo>
                  <a:pt x="1062748" y="0"/>
                </a:lnTo>
                <a:lnTo>
                  <a:pt x="1056170" y="0"/>
                </a:lnTo>
                <a:lnTo>
                  <a:pt x="1050848" y="5334"/>
                </a:lnTo>
                <a:lnTo>
                  <a:pt x="1050848" y="18478"/>
                </a:lnTo>
                <a:lnTo>
                  <a:pt x="1056170" y="23799"/>
                </a:lnTo>
                <a:lnTo>
                  <a:pt x="1069327" y="23799"/>
                </a:lnTo>
                <a:lnTo>
                  <a:pt x="1074648" y="18478"/>
                </a:lnTo>
                <a:lnTo>
                  <a:pt x="1074648" y="5334"/>
                </a:lnTo>
                <a:close/>
              </a:path>
              <a:path w="1424939" h="24129">
                <a:moveTo>
                  <a:pt x="1106500" y="5334"/>
                </a:moveTo>
                <a:lnTo>
                  <a:pt x="1101178" y="0"/>
                </a:lnTo>
                <a:lnTo>
                  <a:pt x="1094600" y="0"/>
                </a:lnTo>
                <a:lnTo>
                  <a:pt x="1088021" y="0"/>
                </a:lnTo>
                <a:lnTo>
                  <a:pt x="1082700" y="5334"/>
                </a:lnTo>
                <a:lnTo>
                  <a:pt x="1082700" y="18478"/>
                </a:lnTo>
                <a:lnTo>
                  <a:pt x="1088021" y="23799"/>
                </a:lnTo>
                <a:lnTo>
                  <a:pt x="1101178" y="23799"/>
                </a:lnTo>
                <a:lnTo>
                  <a:pt x="1106500" y="18478"/>
                </a:lnTo>
                <a:lnTo>
                  <a:pt x="1106500" y="5334"/>
                </a:lnTo>
                <a:close/>
              </a:path>
              <a:path w="1424939" h="24129">
                <a:moveTo>
                  <a:pt x="1138339" y="5334"/>
                </a:moveTo>
                <a:lnTo>
                  <a:pt x="1133017" y="0"/>
                </a:lnTo>
                <a:lnTo>
                  <a:pt x="1126439" y="0"/>
                </a:lnTo>
                <a:lnTo>
                  <a:pt x="1119860" y="0"/>
                </a:lnTo>
                <a:lnTo>
                  <a:pt x="1114539" y="5334"/>
                </a:lnTo>
                <a:lnTo>
                  <a:pt x="1114539" y="18478"/>
                </a:lnTo>
                <a:lnTo>
                  <a:pt x="1119860" y="23799"/>
                </a:lnTo>
                <a:lnTo>
                  <a:pt x="1133017" y="23799"/>
                </a:lnTo>
                <a:lnTo>
                  <a:pt x="1138339" y="18478"/>
                </a:lnTo>
                <a:lnTo>
                  <a:pt x="1138339" y="5334"/>
                </a:lnTo>
                <a:close/>
              </a:path>
              <a:path w="1424939" h="24129">
                <a:moveTo>
                  <a:pt x="1170190" y="5334"/>
                </a:moveTo>
                <a:lnTo>
                  <a:pt x="1164869" y="0"/>
                </a:lnTo>
                <a:lnTo>
                  <a:pt x="1158290" y="0"/>
                </a:lnTo>
                <a:lnTo>
                  <a:pt x="1151712" y="0"/>
                </a:lnTo>
                <a:lnTo>
                  <a:pt x="1146390" y="5334"/>
                </a:lnTo>
                <a:lnTo>
                  <a:pt x="1146390" y="18478"/>
                </a:lnTo>
                <a:lnTo>
                  <a:pt x="1151712" y="23799"/>
                </a:lnTo>
                <a:lnTo>
                  <a:pt x="1164869" y="23799"/>
                </a:lnTo>
                <a:lnTo>
                  <a:pt x="1170190" y="18478"/>
                </a:lnTo>
                <a:lnTo>
                  <a:pt x="1170190" y="5334"/>
                </a:lnTo>
                <a:close/>
              </a:path>
              <a:path w="1424939" h="24129">
                <a:moveTo>
                  <a:pt x="1202029" y="5334"/>
                </a:moveTo>
                <a:lnTo>
                  <a:pt x="1196708" y="0"/>
                </a:lnTo>
                <a:lnTo>
                  <a:pt x="1190129" y="0"/>
                </a:lnTo>
                <a:lnTo>
                  <a:pt x="1183551" y="0"/>
                </a:lnTo>
                <a:lnTo>
                  <a:pt x="1178229" y="5334"/>
                </a:lnTo>
                <a:lnTo>
                  <a:pt x="1178229" y="18478"/>
                </a:lnTo>
                <a:lnTo>
                  <a:pt x="1183551" y="23799"/>
                </a:lnTo>
                <a:lnTo>
                  <a:pt x="1196708" y="23799"/>
                </a:lnTo>
                <a:lnTo>
                  <a:pt x="1202029" y="18478"/>
                </a:lnTo>
                <a:lnTo>
                  <a:pt x="1202029" y="5334"/>
                </a:lnTo>
                <a:close/>
              </a:path>
              <a:path w="1424939" h="24129">
                <a:moveTo>
                  <a:pt x="1233868" y="5334"/>
                </a:moveTo>
                <a:lnTo>
                  <a:pt x="1228547" y="0"/>
                </a:lnTo>
                <a:lnTo>
                  <a:pt x="1221968" y="0"/>
                </a:lnTo>
                <a:lnTo>
                  <a:pt x="1215390" y="0"/>
                </a:lnTo>
                <a:lnTo>
                  <a:pt x="1210068" y="5334"/>
                </a:lnTo>
                <a:lnTo>
                  <a:pt x="1210068" y="18478"/>
                </a:lnTo>
                <a:lnTo>
                  <a:pt x="1215390" y="23799"/>
                </a:lnTo>
                <a:lnTo>
                  <a:pt x="1228547" y="23799"/>
                </a:lnTo>
                <a:lnTo>
                  <a:pt x="1233868" y="18478"/>
                </a:lnTo>
                <a:lnTo>
                  <a:pt x="1233868" y="5334"/>
                </a:lnTo>
                <a:close/>
              </a:path>
              <a:path w="1424939" h="24129">
                <a:moveTo>
                  <a:pt x="1265720" y="5334"/>
                </a:moveTo>
                <a:lnTo>
                  <a:pt x="1260398" y="0"/>
                </a:lnTo>
                <a:lnTo>
                  <a:pt x="1253820" y="0"/>
                </a:lnTo>
                <a:lnTo>
                  <a:pt x="1247241" y="0"/>
                </a:lnTo>
                <a:lnTo>
                  <a:pt x="1241920" y="5334"/>
                </a:lnTo>
                <a:lnTo>
                  <a:pt x="1241920" y="18478"/>
                </a:lnTo>
                <a:lnTo>
                  <a:pt x="1247241" y="23799"/>
                </a:lnTo>
                <a:lnTo>
                  <a:pt x="1260398" y="23799"/>
                </a:lnTo>
                <a:lnTo>
                  <a:pt x="1265720" y="18478"/>
                </a:lnTo>
                <a:lnTo>
                  <a:pt x="1265720" y="5334"/>
                </a:lnTo>
                <a:close/>
              </a:path>
              <a:path w="1424939" h="24129">
                <a:moveTo>
                  <a:pt x="1297559" y="5334"/>
                </a:moveTo>
                <a:lnTo>
                  <a:pt x="1292237" y="0"/>
                </a:lnTo>
                <a:lnTo>
                  <a:pt x="1285659" y="0"/>
                </a:lnTo>
                <a:lnTo>
                  <a:pt x="1279080" y="0"/>
                </a:lnTo>
                <a:lnTo>
                  <a:pt x="1273759" y="5334"/>
                </a:lnTo>
                <a:lnTo>
                  <a:pt x="1273759" y="18478"/>
                </a:lnTo>
                <a:lnTo>
                  <a:pt x="1279080" y="23799"/>
                </a:lnTo>
                <a:lnTo>
                  <a:pt x="1292237" y="23799"/>
                </a:lnTo>
                <a:lnTo>
                  <a:pt x="1297559" y="18478"/>
                </a:lnTo>
                <a:lnTo>
                  <a:pt x="1297559" y="5334"/>
                </a:lnTo>
                <a:close/>
              </a:path>
              <a:path w="1424939" h="24129">
                <a:moveTo>
                  <a:pt x="1329410" y="5334"/>
                </a:moveTo>
                <a:lnTo>
                  <a:pt x="1324089" y="0"/>
                </a:lnTo>
                <a:lnTo>
                  <a:pt x="1317510" y="0"/>
                </a:lnTo>
                <a:lnTo>
                  <a:pt x="1310932" y="0"/>
                </a:lnTo>
                <a:lnTo>
                  <a:pt x="1305610" y="5334"/>
                </a:lnTo>
                <a:lnTo>
                  <a:pt x="1305610" y="18478"/>
                </a:lnTo>
                <a:lnTo>
                  <a:pt x="1310932" y="23799"/>
                </a:lnTo>
                <a:lnTo>
                  <a:pt x="1324089" y="23799"/>
                </a:lnTo>
                <a:lnTo>
                  <a:pt x="1329410" y="18478"/>
                </a:lnTo>
                <a:lnTo>
                  <a:pt x="1329410" y="5334"/>
                </a:lnTo>
                <a:close/>
              </a:path>
              <a:path w="1424939" h="24129">
                <a:moveTo>
                  <a:pt x="1361249" y="5334"/>
                </a:moveTo>
                <a:lnTo>
                  <a:pt x="1355928" y="0"/>
                </a:lnTo>
                <a:lnTo>
                  <a:pt x="1349349" y="0"/>
                </a:lnTo>
                <a:lnTo>
                  <a:pt x="1342771" y="0"/>
                </a:lnTo>
                <a:lnTo>
                  <a:pt x="1337449" y="5334"/>
                </a:lnTo>
                <a:lnTo>
                  <a:pt x="1337449" y="18478"/>
                </a:lnTo>
                <a:lnTo>
                  <a:pt x="1342771" y="23799"/>
                </a:lnTo>
                <a:lnTo>
                  <a:pt x="1355928" y="23799"/>
                </a:lnTo>
                <a:lnTo>
                  <a:pt x="1361249" y="18478"/>
                </a:lnTo>
                <a:lnTo>
                  <a:pt x="1361249" y="5334"/>
                </a:lnTo>
                <a:close/>
              </a:path>
              <a:path w="1424939" h="24129">
                <a:moveTo>
                  <a:pt x="1393088" y="5334"/>
                </a:moveTo>
                <a:lnTo>
                  <a:pt x="1387767" y="0"/>
                </a:lnTo>
                <a:lnTo>
                  <a:pt x="1381188" y="0"/>
                </a:lnTo>
                <a:lnTo>
                  <a:pt x="1374609" y="0"/>
                </a:lnTo>
                <a:lnTo>
                  <a:pt x="1369288" y="5334"/>
                </a:lnTo>
                <a:lnTo>
                  <a:pt x="1369288" y="18478"/>
                </a:lnTo>
                <a:lnTo>
                  <a:pt x="1374609" y="23799"/>
                </a:lnTo>
                <a:lnTo>
                  <a:pt x="1387767" y="23799"/>
                </a:lnTo>
                <a:lnTo>
                  <a:pt x="1393088" y="18478"/>
                </a:lnTo>
                <a:lnTo>
                  <a:pt x="1393088" y="5334"/>
                </a:lnTo>
                <a:close/>
              </a:path>
              <a:path w="1424939" h="24129">
                <a:moveTo>
                  <a:pt x="1424940" y="5334"/>
                </a:moveTo>
                <a:lnTo>
                  <a:pt x="1419618" y="0"/>
                </a:lnTo>
                <a:lnTo>
                  <a:pt x="1413040" y="0"/>
                </a:lnTo>
                <a:lnTo>
                  <a:pt x="1406461" y="0"/>
                </a:lnTo>
                <a:lnTo>
                  <a:pt x="1401140" y="5334"/>
                </a:lnTo>
                <a:lnTo>
                  <a:pt x="1401140" y="18478"/>
                </a:lnTo>
                <a:lnTo>
                  <a:pt x="1406461" y="23799"/>
                </a:lnTo>
                <a:lnTo>
                  <a:pt x="1419618" y="23799"/>
                </a:lnTo>
                <a:lnTo>
                  <a:pt x="1424940" y="18478"/>
                </a:lnTo>
                <a:lnTo>
                  <a:pt x="142494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677507" y="6714566"/>
            <a:ext cx="183515" cy="24130"/>
          </a:xfrm>
          <a:custGeom>
            <a:avLst/>
            <a:gdLst/>
            <a:ahLst/>
            <a:cxnLst/>
            <a:rect l="l" t="t" r="r" b="b"/>
            <a:pathLst>
              <a:path w="183515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183515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183515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183515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183515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183515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957927" y="6746417"/>
            <a:ext cx="1457325" cy="24130"/>
          </a:xfrm>
          <a:custGeom>
            <a:avLst/>
            <a:gdLst/>
            <a:ahLst/>
            <a:cxnLst/>
            <a:rect l="l" t="t" r="r" b="b"/>
            <a:pathLst>
              <a:path w="1457325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1457325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1457325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1457325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1457325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1457325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1457325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1457325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1457325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1457325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1457325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1457325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1457325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1457325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  <a:path w="1457325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1457325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1457325" h="24129">
                <a:moveTo>
                  <a:pt x="533298" y="5334"/>
                </a:moveTo>
                <a:lnTo>
                  <a:pt x="527977" y="0"/>
                </a:lnTo>
                <a:lnTo>
                  <a:pt x="521398" y="0"/>
                </a:lnTo>
                <a:lnTo>
                  <a:pt x="514819" y="0"/>
                </a:lnTo>
                <a:lnTo>
                  <a:pt x="509498" y="5334"/>
                </a:lnTo>
                <a:lnTo>
                  <a:pt x="509498" y="18478"/>
                </a:lnTo>
                <a:lnTo>
                  <a:pt x="514819" y="23799"/>
                </a:lnTo>
                <a:lnTo>
                  <a:pt x="527977" y="23799"/>
                </a:lnTo>
                <a:lnTo>
                  <a:pt x="533298" y="18478"/>
                </a:lnTo>
                <a:lnTo>
                  <a:pt x="533298" y="5334"/>
                </a:lnTo>
                <a:close/>
              </a:path>
              <a:path w="1457325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  <a:path w="1457325" h="24129">
                <a:moveTo>
                  <a:pt x="596988" y="5334"/>
                </a:moveTo>
                <a:lnTo>
                  <a:pt x="591667" y="0"/>
                </a:lnTo>
                <a:lnTo>
                  <a:pt x="585089" y="0"/>
                </a:lnTo>
                <a:lnTo>
                  <a:pt x="578510" y="0"/>
                </a:lnTo>
                <a:lnTo>
                  <a:pt x="573189" y="5334"/>
                </a:lnTo>
                <a:lnTo>
                  <a:pt x="573189" y="18478"/>
                </a:lnTo>
                <a:lnTo>
                  <a:pt x="578510" y="23799"/>
                </a:lnTo>
                <a:lnTo>
                  <a:pt x="591667" y="23799"/>
                </a:lnTo>
                <a:lnTo>
                  <a:pt x="596988" y="18478"/>
                </a:lnTo>
                <a:lnTo>
                  <a:pt x="596988" y="5334"/>
                </a:lnTo>
                <a:close/>
              </a:path>
              <a:path w="1457325" h="24129">
                <a:moveTo>
                  <a:pt x="628840" y="5334"/>
                </a:moveTo>
                <a:lnTo>
                  <a:pt x="623519" y="0"/>
                </a:lnTo>
                <a:lnTo>
                  <a:pt x="616940" y="0"/>
                </a:lnTo>
                <a:lnTo>
                  <a:pt x="610362" y="0"/>
                </a:lnTo>
                <a:lnTo>
                  <a:pt x="605040" y="5334"/>
                </a:lnTo>
                <a:lnTo>
                  <a:pt x="605040" y="18478"/>
                </a:lnTo>
                <a:lnTo>
                  <a:pt x="610362" y="23799"/>
                </a:lnTo>
                <a:lnTo>
                  <a:pt x="623519" y="23799"/>
                </a:lnTo>
                <a:lnTo>
                  <a:pt x="628840" y="18478"/>
                </a:lnTo>
                <a:lnTo>
                  <a:pt x="628840" y="5334"/>
                </a:lnTo>
                <a:close/>
              </a:path>
              <a:path w="1457325" h="24129">
                <a:moveTo>
                  <a:pt x="660679" y="5334"/>
                </a:moveTo>
                <a:lnTo>
                  <a:pt x="655358" y="0"/>
                </a:lnTo>
                <a:lnTo>
                  <a:pt x="648779" y="0"/>
                </a:lnTo>
                <a:lnTo>
                  <a:pt x="642200" y="0"/>
                </a:lnTo>
                <a:lnTo>
                  <a:pt x="636879" y="5334"/>
                </a:lnTo>
                <a:lnTo>
                  <a:pt x="636879" y="18478"/>
                </a:lnTo>
                <a:lnTo>
                  <a:pt x="642200" y="23799"/>
                </a:lnTo>
                <a:lnTo>
                  <a:pt x="655358" y="23799"/>
                </a:lnTo>
                <a:lnTo>
                  <a:pt x="660679" y="18478"/>
                </a:lnTo>
                <a:lnTo>
                  <a:pt x="660679" y="5334"/>
                </a:lnTo>
                <a:close/>
              </a:path>
              <a:path w="1457325" h="24129">
                <a:moveTo>
                  <a:pt x="692518" y="5334"/>
                </a:moveTo>
                <a:lnTo>
                  <a:pt x="687197" y="0"/>
                </a:lnTo>
                <a:lnTo>
                  <a:pt x="680618" y="0"/>
                </a:lnTo>
                <a:lnTo>
                  <a:pt x="674039" y="0"/>
                </a:lnTo>
                <a:lnTo>
                  <a:pt x="668718" y="5334"/>
                </a:lnTo>
                <a:lnTo>
                  <a:pt x="668718" y="18478"/>
                </a:lnTo>
                <a:lnTo>
                  <a:pt x="674039" y="23799"/>
                </a:lnTo>
                <a:lnTo>
                  <a:pt x="687197" y="23799"/>
                </a:lnTo>
                <a:lnTo>
                  <a:pt x="692518" y="18478"/>
                </a:lnTo>
                <a:lnTo>
                  <a:pt x="692518" y="5334"/>
                </a:lnTo>
                <a:close/>
              </a:path>
              <a:path w="1457325" h="24129">
                <a:moveTo>
                  <a:pt x="724369" y="5334"/>
                </a:moveTo>
                <a:lnTo>
                  <a:pt x="719048" y="0"/>
                </a:lnTo>
                <a:lnTo>
                  <a:pt x="712470" y="0"/>
                </a:lnTo>
                <a:lnTo>
                  <a:pt x="705891" y="0"/>
                </a:lnTo>
                <a:lnTo>
                  <a:pt x="700570" y="5334"/>
                </a:lnTo>
                <a:lnTo>
                  <a:pt x="700570" y="18478"/>
                </a:lnTo>
                <a:lnTo>
                  <a:pt x="705891" y="23799"/>
                </a:lnTo>
                <a:lnTo>
                  <a:pt x="719048" y="23799"/>
                </a:lnTo>
                <a:lnTo>
                  <a:pt x="724369" y="18478"/>
                </a:lnTo>
                <a:lnTo>
                  <a:pt x="724369" y="5334"/>
                </a:lnTo>
                <a:close/>
              </a:path>
              <a:path w="1457325" h="24129">
                <a:moveTo>
                  <a:pt x="756208" y="5334"/>
                </a:moveTo>
                <a:lnTo>
                  <a:pt x="750887" y="0"/>
                </a:lnTo>
                <a:lnTo>
                  <a:pt x="744308" y="0"/>
                </a:lnTo>
                <a:lnTo>
                  <a:pt x="737730" y="0"/>
                </a:lnTo>
                <a:lnTo>
                  <a:pt x="732409" y="5334"/>
                </a:lnTo>
                <a:lnTo>
                  <a:pt x="732409" y="18478"/>
                </a:lnTo>
                <a:lnTo>
                  <a:pt x="737730" y="23799"/>
                </a:lnTo>
                <a:lnTo>
                  <a:pt x="750887" y="23799"/>
                </a:lnTo>
                <a:lnTo>
                  <a:pt x="756208" y="18478"/>
                </a:lnTo>
                <a:lnTo>
                  <a:pt x="756208" y="5334"/>
                </a:lnTo>
                <a:close/>
              </a:path>
              <a:path w="1457325" h="24129">
                <a:moveTo>
                  <a:pt x="788060" y="5334"/>
                </a:moveTo>
                <a:lnTo>
                  <a:pt x="782739" y="0"/>
                </a:lnTo>
                <a:lnTo>
                  <a:pt x="776160" y="0"/>
                </a:lnTo>
                <a:lnTo>
                  <a:pt x="769581" y="0"/>
                </a:lnTo>
                <a:lnTo>
                  <a:pt x="764260" y="5334"/>
                </a:lnTo>
                <a:lnTo>
                  <a:pt x="764260" y="18478"/>
                </a:lnTo>
                <a:lnTo>
                  <a:pt x="769581" y="23799"/>
                </a:lnTo>
                <a:lnTo>
                  <a:pt x="782739" y="23799"/>
                </a:lnTo>
                <a:lnTo>
                  <a:pt x="788060" y="18478"/>
                </a:lnTo>
                <a:lnTo>
                  <a:pt x="788060" y="5334"/>
                </a:lnTo>
                <a:close/>
              </a:path>
              <a:path w="1457325" h="24129">
                <a:moveTo>
                  <a:pt x="819899" y="5334"/>
                </a:moveTo>
                <a:lnTo>
                  <a:pt x="814578" y="0"/>
                </a:lnTo>
                <a:lnTo>
                  <a:pt x="807999" y="0"/>
                </a:lnTo>
                <a:lnTo>
                  <a:pt x="801420" y="0"/>
                </a:lnTo>
                <a:lnTo>
                  <a:pt x="796099" y="5334"/>
                </a:lnTo>
                <a:lnTo>
                  <a:pt x="796099" y="18478"/>
                </a:lnTo>
                <a:lnTo>
                  <a:pt x="801420" y="23799"/>
                </a:lnTo>
                <a:lnTo>
                  <a:pt x="814578" y="23799"/>
                </a:lnTo>
                <a:lnTo>
                  <a:pt x="819899" y="18478"/>
                </a:lnTo>
                <a:lnTo>
                  <a:pt x="819899" y="5334"/>
                </a:lnTo>
                <a:close/>
              </a:path>
              <a:path w="1457325" h="24129">
                <a:moveTo>
                  <a:pt x="851738" y="5334"/>
                </a:moveTo>
                <a:lnTo>
                  <a:pt x="846416" y="0"/>
                </a:lnTo>
                <a:lnTo>
                  <a:pt x="839838" y="0"/>
                </a:lnTo>
                <a:lnTo>
                  <a:pt x="833259" y="0"/>
                </a:lnTo>
                <a:lnTo>
                  <a:pt x="827938" y="5334"/>
                </a:lnTo>
                <a:lnTo>
                  <a:pt x="827938" y="18478"/>
                </a:lnTo>
                <a:lnTo>
                  <a:pt x="833259" y="23799"/>
                </a:lnTo>
                <a:lnTo>
                  <a:pt x="846416" y="23799"/>
                </a:lnTo>
                <a:lnTo>
                  <a:pt x="851738" y="18478"/>
                </a:lnTo>
                <a:lnTo>
                  <a:pt x="851738" y="5334"/>
                </a:lnTo>
                <a:close/>
              </a:path>
              <a:path w="1457325" h="24129">
                <a:moveTo>
                  <a:pt x="883589" y="5334"/>
                </a:moveTo>
                <a:lnTo>
                  <a:pt x="878268" y="0"/>
                </a:lnTo>
                <a:lnTo>
                  <a:pt x="871689" y="0"/>
                </a:lnTo>
                <a:lnTo>
                  <a:pt x="865111" y="0"/>
                </a:lnTo>
                <a:lnTo>
                  <a:pt x="859790" y="5334"/>
                </a:lnTo>
                <a:lnTo>
                  <a:pt x="859790" y="18478"/>
                </a:lnTo>
                <a:lnTo>
                  <a:pt x="865111" y="23799"/>
                </a:lnTo>
                <a:lnTo>
                  <a:pt x="878268" y="23799"/>
                </a:lnTo>
                <a:lnTo>
                  <a:pt x="883589" y="18478"/>
                </a:lnTo>
                <a:lnTo>
                  <a:pt x="883589" y="5334"/>
                </a:lnTo>
                <a:close/>
              </a:path>
              <a:path w="1457325" h="24129">
                <a:moveTo>
                  <a:pt x="915428" y="5334"/>
                </a:moveTo>
                <a:lnTo>
                  <a:pt x="910107" y="0"/>
                </a:lnTo>
                <a:lnTo>
                  <a:pt x="903528" y="0"/>
                </a:lnTo>
                <a:lnTo>
                  <a:pt x="896950" y="0"/>
                </a:lnTo>
                <a:lnTo>
                  <a:pt x="891628" y="5334"/>
                </a:lnTo>
                <a:lnTo>
                  <a:pt x="891628" y="18478"/>
                </a:lnTo>
                <a:lnTo>
                  <a:pt x="896950" y="23799"/>
                </a:lnTo>
                <a:lnTo>
                  <a:pt x="910107" y="23799"/>
                </a:lnTo>
                <a:lnTo>
                  <a:pt x="915428" y="18478"/>
                </a:lnTo>
                <a:lnTo>
                  <a:pt x="915428" y="5334"/>
                </a:lnTo>
                <a:close/>
              </a:path>
              <a:path w="1457325" h="24129">
                <a:moveTo>
                  <a:pt x="947280" y="5334"/>
                </a:moveTo>
                <a:lnTo>
                  <a:pt x="941959" y="0"/>
                </a:lnTo>
                <a:lnTo>
                  <a:pt x="935380" y="0"/>
                </a:lnTo>
                <a:lnTo>
                  <a:pt x="928801" y="0"/>
                </a:lnTo>
                <a:lnTo>
                  <a:pt x="923480" y="5334"/>
                </a:lnTo>
                <a:lnTo>
                  <a:pt x="923480" y="18478"/>
                </a:lnTo>
                <a:lnTo>
                  <a:pt x="928801" y="23799"/>
                </a:lnTo>
                <a:lnTo>
                  <a:pt x="941959" y="23799"/>
                </a:lnTo>
                <a:lnTo>
                  <a:pt x="947280" y="18478"/>
                </a:lnTo>
                <a:lnTo>
                  <a:pt x="947280" y="5334"/>
                </a:lnTo>
                <a:close/>
              </a:path>
              <a:path w="1457325" h="24129">
                <a:moveTo>
                  <a:pt x="979119" y="5334"/>
                </a:moveTo>
                <a:lnTo>
                  <a:pt x="973797" y="0"/>
                </a:lnTo>
                <a:lnTo>
                  <a:pt x="967219" y="0"/>
                </a:lnTo>
                <a:lnTo>
                  <a:pt x="960640" y="0"/>
                </a:lnTo>
                <a:lnTo>
                  <a:pt x="955319" y="5334"/>
                </a:lnTo>
                <a:lnTo>
                  <a:pt x="955319" y="18478"/>
                </a:lnTo>
                <a:lnTo>
                  <a:pt x="960640" y="23799"/>
                </a:lnTo>
                <a:lnTo>
                  <a:pt x="973797" y="23799"/>
                </a:lnTo>
                <a:lnTo>
                  <a:pt x="979119" y="18478"/>
                </a:lnTo>
                <a:lnTo>
                  <a:pt x="979119" y="5334"/>
                </a:lnTo>
                <a:close/>
              </a:path>
              <a:path w="1457325" h="24129">
                <a:moveTo>
                  <a:pt x="1010970" y="5334"/>
                </a:moveTo>
                <a:lnTo>
                  <a:pt x="1005649" y="0"/>
                </a:lnTo>
                <a:lnTo>
                  <a:pt x="999070" y="0"/>
                </a:lnTo>
                <a:lnTo>
                  <a:pt x="992492" y="0"/>
                </a:lnTo>
                <a:lnTo>
                  <a:pt x="987171" y="5334"/>
                </a:lnTo>
                <a:lnTo>
                  <a:pt x="987171" y="18478"/>
                </a:lnTo>
                <a:lnTo>
                  <a:pt x="992492" y="23799"/>
                </a:lnTo>
                <a:lnTo>
                  <a:pt x="1005649" y="23799"/>
                </a:lnTo>
                <a:lnTo>
                  <a:pt x="1010970" y="18478"/>
                </a:lnTo>
                <a:lnTo>
                  <a:pt x="1010970" y="5334"/>
                </a:lnTo>
                <a:close/>
              </a:path>
              <a:path w="1457325" h="24129">
                <a:moveTo>
                  <a:pt x="1042809" y="5334"/>
                </a:moveTo>
                <a:lnTo>
                  <a:pt x="1037488" y="0"/>
                </a:lnTo>
                <a:lnTo>
                  <a:pt x="1030909" y="0"/>
                </a:lnTo>
                <a:lnTo>
                  <a:pt x="1024331" y="0"/>
                </a:lnTo>
                <a:lnTo>
                  <a:pt x="1019009" y="5334"/>
                </a:lnTo>
                <a:lnTo>
                  <a:pt x="1019009" y="18478"/>
                </a:lnTo>
                <a:lnTo>
                  <a:pt x="1024331" y="23799"/>
                </a:lnTo>
                <a:lnTo>
                  <a:pt x="1037488" y="23799"/>
                </a:lnTo>
                <a:lnTo>
                  <a:pt x="1042809" y="18478"/>
                </a:lnTo>
                <a:lnTo>
                  <a:pt x="1042809" y="5334"/>
                </a:lnTo>
                <a:close/>
              </a:path>
              <a:path w="1457325" h="24129">
                <a:moveTo>
                  <a:pt x="1074648" y="5334"/>
                </a:moveTo>
                <a:lnTo>
                  <a:pt x="1069327" y="0"/>
                </a:lnTo>
                <a:lnTo>
                  <a:pt x="1062748" y="0"/>
                </a:lnTo>
                <a:lnTo>
                  <a:pt x="1056170" y="0"/>
                </a:lnTo>
                <a:lnTo>
                  <a:pt x="1050848" y="5334"/>
                </a:lnTo>
                <a:lnTo>
                  <a:pt x="1050848" y="18478"/>
                </a:lnTo>
                <a:lnTo>
                  <a:pt x="1056170" y="23799"/>
                </a:lnTo>
                <a:lnTo>
                  <a:pt x="1069327" y="23799"/>
                </a:lnTo>
                <a:lnTo>
                  <a:pt x="1074648" y="18478"/>
                </a:lnTo>
                <a:lnTo>
                  <a:pt x="1074648" y="5334"/>
                </a:lnTo>
                <a:close/>
              </a:path>
              <a:path w="1457325" h="24129">
                <a:moveTo>
                  <a:pt x="1106500" y="5334"/>
                </a:moveTo>
                <a:lnTo>
                  <a:pt x="1101178" y="0"/>
                </a:lnTo>
                <a:lnTo>
                  <a:pt x="1094600" y="0"/>
                </a:lnTo>
                <a:lnTo>
                  <a:pt x="1088021" y="0"/>
                </a:lnTo>
                <a:lnTo>
                  <a:pt x="1082700" y="5334"/>
                </a:lnTo>
                <a:lnTo>
                  <a:pt x="1082700" y="18478"/>
                </a:lnTo>
                <a:lnTo>
                  <a:pt x="1088021" y="23799"/>
                </a:lnTo>
                <a:lnTo>
                  <a:pt x="1101178" y="23799"/>
                </a:lnTo>
                <a:lnTo>
                  <a:pt x="1106500" y="18478"/>
                </a:lnTo>
                <a:lnTo>
                  <a:pt x="1106500" y="5334"/>
                </a:lnTo>
                <a:close/>
              </a:path>
              <a:path w="1457325" h="24129">
                <a:moveTo>
                  <a:pt x="1138339" y="5334"/>
                </a:moveTo>
                <a:lnTo>
                  <a:pt x="1133017" y="0"/>
                </a:lnTo>
                <a:lnTo>
                  <a:pt x="1126439" y="0"/>
                </a:lnTo>
                <a:lnTo>
                  <a:pt x="1119860" y="0"/>
                </a:lnTo>
                <a:lnTo>
                  <a:pt x="1114539" y="5334"/>
                </a:lnTo>
                <a:lnTo>
                  <a:pt x="1114539" y="18478"/>
                </a:lnTo>
                <a:lnTo>
                  <a:pt x="1119860" y="23799"/>
                </a:lnTo>
                <a:lnTo>
                  <a:pt x="1133017" y="23799"/>
                </a:lnTo>
                <a:lnTo>
                  <a:pt x="1138339" y="18478"/>
                </a:lnTo>
                <a:lnTo>
                  <a:pt x="1138339" y="5334"/>
                </a:lnTo>
                <a:close/>
              </a:path>
              <a:path w="1457325" h="24129">
                <a:moveTo>
                  <a:pt x="1170190" y="5334"/>
                </a:moveTo>
                <a:lnTo>
                  <a:pt x="1164869" y="0"/>
                </a:lnTo>
                <a:lnTo>
                  <a:pt x="1158290" y="0"/>
                </a:lnTo>
                <a:lnTo>
                  <a:pt x="1151712" y="0"/>
                </a:lnTo>
                <a:lnTo>
                  <a:pt x="1146390" y="5334"/>
                </a:lnTo>
                <a:lnTo>
                  <a:pt x="1146390" y="18478"/>
                </a:lnTo>
                <a:lnTo>
                  <a:pt x="1151712" y="23799"/>
                </a:lnTo>
                <a:lnTo>
                  <a:pt x="1164869" y="23799"/>
                </a:lnTo>
                <a:lnTo>
                  <a:pt x="1170190" y="18478"/>
                </a:lnTo>
                <a:lnTo>
                  <a:pt x="1170190" y="5334"/>
                </a:lnTo>
                <a:close/>
              </a:path>
              <a:path w="1457325" h="24129">
                <a:moveTo>
                  <a:pt x="1202029" y="5334"/>
                </a:moveTo>
                <a:lnTo>
                  <a:pt x="1196708" y="0"/>
                </a:lnTo>
                <a:lnTo>
                  <a:pt x="1190129" y="0"/>
                </a:lnTo>
                <a:lnTo>
                  <a:pt x="1183551" y="0"/>
                </a:lnTo>
                <a:lnTo>
                  <a:pt x="1178229" y="5334"/>
                </a:lnTo>
                <a:lnTo>
                  <a:pt x="1178229" y="18478"/>
                </a:lnTo>
                <a:lnTo>
                  <a:pt x="1183551" y="23799"/>
                </a:lnTo>
                <a:lnTo>
                  <a:pt x="1196708" y="23799"/>
                </a:lnTo>
                <a:lnTo>
                  <a:pt x="1202029" y="18478"/>
                </a:lnTo>
                <a:lnTo>
                  <a:pt x="1202029" y="5334"/>
                </a:lnTo>
                <a:close/>
              </a:path>
              <a:path w="1457325" h="24129">
                <a:moveTo>
                  <a:pt x="1233868" y="5334"/>
                </a:moveTo>
                <a:lnTo>
                  <a:pt x="1228547" y="0"/>
                </a:lnTo>
                <a:lnTo>
                  <a:pt x="1221968" y="0"/>
                </a:lnTo>
                <a:lnTo>
                  <a:pt x="1215390" y="0"/>
                </a:lnTo>
                <a:lnTo>
                  <a:pt x="1210068" y="5334"/>
                </a:lnTo>
                <a:lnTo>
                  <a:pt x="1210068" y="18478"/>
                </a:lnTo>
                <a:lnTo>
                  <a:pt x="1215390" y="23799"/>
                </a:lnTo>
                <a:lnTo>
                  <a:pt x="1228547" y="23799"/>
                </a:lnTo>
                <a:lnTo>
                  <a:pt x="1233868" y="18478"/>
                </a:lnTo>
                <a:lnTo>
                  <a:pt x="1233868" y="5334"/>
                </a:lnTo>
                <a:close/>
              </a:path>
              <a:path w="1457325" h="24129">
                <a:moveTo>
                  <a:pt x="1265720" y="5334"/>
                </a:moveTo>
                <a:lnTo>
                  <a:pt x="1260398" y="0"/>
                </a:lnTo>
                <a:lnTo>
                  <a:pt x="1253820" y="0"/>
                </a:lnTo>
                <a:lnTo>
                  <a:pt x="1247241" y="0"/>
                </a:lnTo>
                <a:lnTo>
                  <a:pt x="1241920" y="5334"/>
                </a:lnTo>
                <a:lnTo>
                  <a:pt x="1241920" y="18478"/>
                </a:lnTo>
                <a:lnTo>
                  <a:pt x="1247241" y="23799"/>
                </a:lnTo>
                <a:lnTo>
                  <a:pt x="1260398" y="23799"/>
                </a:lnTo>
                <a:lnTo>
                  <a:pt x="1265720" y="18478"/>
                </a:lnTo>
                <a:lnTo>
                  <a:pt x="1265720" y="5334"/>
                </a:lnTo>
                <a:close/>
              </a:path>
              <a:path w="1457325" h="24129">
                <a:moveTo>
                  <a:pt x="1297559" y="5334"/>
                </a:moveTo>
                <a:lnTo>
                  <a:pt x="1292237" y="0"/>
                </a:lnTo>
                <a:lnTo>
                  <a:pt x="1285659" y="0"/>
                </a:lnTo>
                <a:lnTo>
                  <a:pt x="1279080" y="0"/>
                </a:lnTo>
                <a:lnTo>
                  <a:pt x="1273759" y="5334"/>
                </a:lnTo>
                <a:lnTo>
                  <a:pt x="1273759" y="18478"/>
                </a:lnTo>
                <a:lnTo>
                  <a:pt x="1279080" y="23799"/>
                </a:lnTo>
                <a:lnTo>
                  <a:pt x="1292237" y="23799"/>
                </a:lnTo>
                <a:lnTo>
                  <a:pt x="1297559" y="18478"/>
                </a:lnTo>
                <a:lnTo>
                  <a:pt x="1297559" y="5334"/>
                </a:lnTo>
                <a:close/>
              </a:path>
              <a:path w="1457325" h="24129">
                <a:moveTo>
                  <a:pt x="1329410" y="5334"/>
                </a:moveTo>
                <a:lnTo>
                  <a:pt x="1324089" y="0"/>
                </a:lnTo>
                <a:lnTo>
                  <a:pt x="1317510" y="0"/>
                </a:lnTo>
                <a:lnTo>
                  <a:pt x="1310932" y="0"/>
                </a:lnTo>
                <a:lnTo>
                  <a:pt x="1305610" y="5334"/>
                </a:lnTo>
                <a:lnTo>
                  <a:pt x="1305610" y="18478"/>
                </a:lnTo>
                <a:lnTo>
                  <a:pt x="1310932" y="23799"/>
                </a:lnTo>
                <a:lnTo>
                  <a:pt x="1324089" y="23799"/>
                </a:lnTo>
                <a:lnTo>
                  <a:pt x="1329410" y="18478"/>
                </a:lnTo>
                <a:lnTo>
                  <a:pt x="1329410" y="5334"/>
                </a:lnTo>
                <a:close/>
              </a:path>
              <a:path w="1457325" h="24129">
                <a:moveTo>
                  <a:pt x="1361249" y="5334"/>
                </a:moveTo>
                <a:lnTo>
                  <a:pt x="1355928" y="0"/>
                </a:lnTo>
                <a:lnTo>
                  <a:pt x="1349349" y="0"/>
                </a:lnTo>
                <a:lnTo>
                  <a:pt x="1342771" y="0"/>
                </a:lnTo>
                <a:lnTo>
                  <a:pt x="1337449" y="5334"/>
                </a:lnTo>
                <a:lnTo>
                  <a:pt x="1337449" y="18478"/>
                </a:lnTo>
                <a:lnTo>
                  <a:pt x="1342771" y="23799"/>
                </a:lnTo>
                <a:lnTo>
                  <a:pt x="1355928" y="23799"/>
                </a:lnTo>
                <a:lnTo>
                  <a:pt x="1361249" y="18478"/>
                </a:lnTo>
                <a:lnTo>
                  <a:pt x="1361249" y="5334"/>
                </a:lnTo>
                <a:close/>
              </a:path>
              <a:path w="1457325" h="24129">
                <a:moveTo>
                  <a:pt x="1393088" y="5334"/>
                </a:moveTo>
                <a:lnTo>
                  <a:pt x="1387767" y="0"/>
                </a:lnTo>
                <a:lnTo>
                  <a:pt x="1381188" y="0"/>
                </a:lnTo>
                <a:lnTo>
                  <a:pt x="1374609" y="0"/>
                </a:lnTo>
                <a:lnTo>
                  <a:pt x="1369288" y="5334"/>
                </a:lnTo>
                <a:lnTo>
                  <a:pt x="1369288" y="18478"/>
                </a:lnTo>
                <a:lnTo>
                  <a:pt x="1374609" y="23799"/>
                </a:lnTo>
                <a:lnTo>
                  <a:pt x="1387767" y="23799"/>
                </a:lnTo>
                <a:lnTo>
                  <a:pt x="1393088" y="18478"/>
                </a:lnTo>
                <a:lnTo>
                  <a:pt x="1393088" y="5334"/>
                </a:lnTo>
                <a:close/>
              </a:path>
              <a:path w="1457325" h="24129">
                <a:moveTo>
                  <a:pt x="1424940" y="5334"/>
                </a:moveTo>
                <a:lnTo>
                  <a:pt x="1419618" y="0"/>
                </a:lnTo>
                <a:lnTo>
                  <a:pt x="1413040" y="0"/>
                </a:lnTo>
                <a:lnTo>
                  <a:pt x="1406461" y="0"/>
                </a:lnTo>
                <a:lnTo>
                  <a:pt x="1401140" y="5334"/>
                </a:lnTo>
                <a:lnTo>
                  <a:pt x="1401140" y="18478"/>
                </a:lnTo>
                <a:lnTo>
                  <a:pt x="1406461" y="23799"/>
                </a:lnTo>
                <a:lnTo>
                  <a:pt x="1419618" y="23799"/>
                </a:lnTo>
                <a:lnTo>
                  <a:pt x="1424940" y="18478"/>
                </a:lnTo>
                <a:lnTo>
                  <a:pt x="1424940" y="5334"/>
                </a:lnTo>
                <a:close/>
              </a:path>
              <a:path w="1457325" h="24129">
                <a:moveTo>
                  <a:pt x="1456778" y="5334"/>
                </a:moveTo>
                <a:lnTo>
                  <a:pt x="1451457" y="0"/>
                </a:lnTo>
                <a:lnTo>
                  <a:pt x="1444879" y="0"/>
                </a:lnTo>
                <a:lnTo>
                  <a:pt x="1438300" y="0"/>
                </a:lnTo>
                <a:lnTo>
                  <a:pt x="1432979" y="5334"/>
                </a:lnTo>
                <a:lnTo>
                  <a:pt x="1432979" y="18478"/>
                </a:lnTo>
                <a:lnTo>
                  <a:pt x="1438300" y="23799"/>
                </a:lnTo>
                <a:lnTo>
                  <a:pt x="1451457" y="23799"/>
                </a:lnTo>
                <a:lnTo>
                  <a:pt x="1456778" y="18478"/>
                </a:lnTo>
                <a:lnTo>
                  <a:pt x="1456778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677507" y="6746417"/>
            <a:ext cx="247015" cy="24130"/>
          </a:xfrm>
          <a:custGeom>
            <a:avLst/>
            <a:gdLst/>
            <a:ahLst/>
            <a:cxnLst/>
            <a:rect l="l" t="t" r="r" b="b"/>
            <a:pathLst>
              <a:path w="247015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247015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247015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247015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247015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247015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247015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247015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957927" y="6778256"/>
            <a:ext cx="533400" cy="24130"/>
          </a:xfrm>
          <a:custGeom>
            <a:avLst/>
            <a:gdLst/>
            <a:ahLst/>
            <a:cxnLst/>
            <a:rect l="l" t="t" r="r" b="b"/>
            <a:pathLst>
              <a:path w="53340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33400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53340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53340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533400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53340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533400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53340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533400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533400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53340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533400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53340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533400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  <a:path w="53340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533400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533400" h="24129">
                <a:moveTo>
                  <a:pt x="533298" y="5334"/>
                </a:moveTo>
                <a:lnTo>
                  <a:pt x="527977" y="0"/>
                </a:lnTo>
                <a:lnTo>
                  <a:pt x="521398" y="0"/>
                </a:lnTo>
                <a:lnTo>
                  <a:pt x="514819" y="0"/>
                </a:lnTo>
                <a:lnTo>
                  <a:pt x="509498" y="5334"/>
                </a:lnTo>
                <a:lnTo>
                  <a:pt x="509498" y="18478"/>
                </a:lnTo>
                <a:lnTo>
                  <a:pt x="514819" y="23799"/>
                </a:lnTo>
                <a:lnTo>
                  <a:pt x="527977" y="23799"/>
                </a:lnTo>
                <a:lnTo>
                  <a:pt x="533298" y="18478"/>
                </a:lnTo>
                <a:lnTo>
                  <a:pt x="533298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562968" y="6778256"/>
            <a:ext cx="883919" cy="24130"/>
          </a:xfrm>
          <a:custGeom>
            <a:avLst/>
            <a:gdLst/>
            <a:ahLst/>
            <a:cxnLst/>
            <a:rect l="l" t="t" r="r" b="b"/>
            <a:pathLst>
              <a:path w="88392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883920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883920" h="24129">
                <a:moveTo>
                  <a:pt x="87477" y="5334"/>
                </a:moveTo>
                <a:lnTo>
                  <a:pt x="82156" y="0"/>
                </a:lnTo>
                <a:lnTo>
                  <a:pt x="75577" y="0"/>
                </a:lnTo>
                <a:lnTo>
                  <a:pt x="68999" y="0"/>
                </a:lnTo>
                <a:lnTo>
                  <a:pt x="63677" y="5334"/>
                </a:lnTo>
                <a:lnTo>
                  <a:pt x="63677" y="18478"/>
                </a:lnTo>
                <a:lnTo>
                  <a:pt x="68999" y="23799"/>
                </a:lnTo>
                <a:lnTo>
                  <a:pt x="82156" y="23799"/>
                </a:lnTo>
                <a:lnTo>
                  <a:pt x="87477" y="18478"/>
                </a:lnTo>
                <a:lnTo>
                  <a:pt x="87477" y="5334"/>
                </a:lnTo>
                <a:close/>
              </a:path>
              <a:path w="88392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883920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88392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883920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883920" h="24129">
                <a:moveTo>
                  <a:pt x="246697" y="5334"/>
                </a:moveTo>
                <a:lnTo>
                  <a:pt x="241376" y="0"/>
                </a:lnTo>
                <a:lnTo>
                  <a:pt x="234797" y="0"/>
                </a:lnTo>
                <a:lnTo>
                  <a:pt x="228219" y="0"/>
                </a:lnTo>
                <a:lnTo>
                  <a:pt x="222897" y="5334"/>
                </a:lnTo>
                <a:lnTo>
                  <a:pt x="222897" y="18478"/>
                </a:lnTo>
                <a:lnTo>
                  <a:pt x="228219" y="23799"/>
                </a:lnTo>
                <a:lnTo>
                  <a:pt x="241376" y="23799"/>
                </a:lnTo>
                <a:lnTo>
                  <a:pt x="246697" y="18478"/>
                </a:lnTo>
                <a:lnTo>
                  <a:pt x="246697" y="5334"/>
                </a:lnTo>
                <a:close/>
              </a:path>
              <a:path w="883920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883920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88392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883920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88392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883920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  <a:path w="883920" h="24129">
                <a:moveTo>
                  <a:pt x="469607" y="5334"/>
                </a:moveTo>
                <a:lnTo>
                  <a:pt x="464286" y="0"/>
                </a:lnTo>
                <a:lnTo>
                  <a:pt x="457708" y="0"/>
                </a:lnTo>
                <a:lnTo>
                  <a:pt x="451129" y="0"/>
                </a:lnTo>
                <a:lnTo>
                  <a:pt x="445808" y="5334"/>
                </a:lnTo>
                <a:lnTo>
                  <a:pt x="445808" y="18478"/>
                </a:lnTo>
                <a:lnTo>
                  <a:pt x="451129" y="23799"/>
                </a:lnTo>
                <a:lnTo>
                  <a:pt x="464286" y="23799"/>
                </a:lnTo>
                <a:lnTo>
                  <a:pt x="469607" y="18478"/>
                </a:lnTo>
                <a:lnTo>
                  <a:pt x="469607" y="5334"/>
                </a:lnTo>
                <a:close/>
              </a:path>
              <a:path w="883920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883920" h="24129">
                <a:moveTo>
                  <a:pt x="533298" y="5334"/>
                </a:moveTo>
                <a:lnTo>
                  <a:pt x="527977" y="0"/>
                </a:lnTo>
                <a:lnTo>
                  <a:pt x="521398" y="0"/>
                </a:lnTo>
                <a:lnTo>
                  <a:pt x="514819" y="0"/>
                </a:lnTo>
                <a:lnTo>
                  <a:pt x="509498" y="5334"/>
                </a:lnTo>
                <a:lnTo>
                  <a:pt x="509498" y="18478"/>
                </a:lnTo>
                <a:lnTo>
                  <a:pt x="514819" y="23799"/>
                </a:lnTo>
                <a:lnTo>
                  <a:pt x="527977" y="23799"/>
                </a:lnTo>
                <a:lnTo>
                  <a:pt x="533298" y="18478"/>
                </a:lnTo>
                <a:lnTo>
                  <a:pt x="533298" y="5334"/>
                </a:lnTo>
                <a:close/>
              </a:path>
              <a:path w="883920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  <a:path w="883920" h="24129">
                <a:moveTo>
                  <a:pt x="596988" y="5334"/>
                </a:moveTo>
                <a:lnTo>
                  <a:pt x="591667" y="0"/>
                </a:lnTo>
                <a:lnTo>
                  <a:pt x="585089" y="0"/>
                </a:lnTo>
                <a:lnTo>
                  <a:pt x="578510" y="0"/>
                </a:lnTo>
                <a:lnTo>
                  <a:pt x="573189" y="5334"/>
                </a:lnTo>
                <a:lnTo>
                  <a:pt x="573189" y="18478"/>
                </a:lnTo>
                <a:lnTo>
                  <a:pt x="578510" y="23799"/>
                </a:lnTo>
                <a:lnTo>
                  <a:pt x="591667" y="23799"/>
                </a:lnTo>
                <a:lnTo>
                  <a:pt x="596988" y="18478"/>
                </a:lnTo>
                <a:lnTo>
                  <a:pt x="596988" y="5334"/>
                </a:lnTo>
                <a:close/>
              </a:path>
              <a:path w="883920" h="24129">
                <a:moveTo>
                  <a:pt x="628827" y="5334"/>
                </a:moveTo>
                <a:lnTo>
                  <a:pt x="623506" y="0"/>
                </a:lnTo>
                <a:lnTo>
                  <a:pt x="616927" y="0"/>
                </a:lnTo>
                <a:lnTo>
                  <a:pt x="610349" y="0"/>
                </a:lnTo>
                <a:lnTo>
                  <a:pt x="605028" y="5334"/>
                </a:lnTo>
                <a:lnTo>
                  <a:pt x="605028" y="18478"/>
                </a:lnTo>
                <a:lnTo>
                  <a:pt x="610349" y="23799"/>
                </a:lnTo>
                <a:lnTo>
                  <a:pt x="623506" y="23799"/>
                </a:lnTo>
                <a:lnTo>
                  <a:pt x="628827" y="18478"/>
                </a:lnTo>
                <a:lnTo>
                  <a:pt x="628827" y="5334"/>
                </a:lnTo>
                <a:close/>
              </a:path>
              <a:path w="883920" h="24129">
                <a:moveTo>
                  <a:pt x="660679" y="5334"/>
                </a:moveTo>
                <a:lnTo>
                  <a:pt x="655358" y="0"/>
                </a:lnTo>
                <a:lnTo>
                  <a:pt x="648779" y="0"/>
                </a:lnTo>
                <a:lnTo>
                  <a:pt x="642200" y="0"/>
                </a:lnTo>
                <a:lnTo>
                  <a:pt x="636879" y="5334"/>
                </a:lnTo>
                <a:lnTo>
                  <a:pt x="636879" y="18478"/>
                </a:lnTo>
                <a:lnTo>
                  <a:pt x="642200" y="23799"/>
                </a:lnTo>
                <a:lnTo>
                  <a:pt x="655358" y="23799"/>
                </a:lnTo>
                <a:lnTo>
                  <a:pt x="660679" y="18478"/>
                </a:lnTo>
                <a:lnTo>
                  <a:pt x="660679" y="5334"/>
                </a:lnTo>
                <a:close/>
              </a:path>
              <a:path w="883920" h="24129">
                <a:moveTo>
                  <a:pt x="692518" y="5334"/>
                </a:moveTo>
                <a:lnTo>
                  <a:pt x="687197" y="0"/>
                </a:lnTo>
                <a:lnTo>
                  <a:pt x="680618" y="0"/>
                </a:lnTo>
                <a:lnTo>
                  <a:pt x="674039" y="0"/>
                </a:lnTo>
                <a:lnTo>
                  <a:pt x="668718" y="5334"/>
                </a:lnTo>
                <a:lnTo>
                  <a:pt x="668718" y="18478"/>
                </a:lnTo>
                <a:lnTo>
                  <a:pt x="674039" y="23799"/>
                </a:lnTo>
                <a:lnTo>
                  <a:pt x="687197" y="23799"/>
                </a:lnTo>
                <a:lnTo>
                  <a:pt x="692518" y="18478"/>
                </a:lnTo>
                <a:lnTo>
                  <a:pt x="692518" y="5334"/>
                </a:lnTo>
                <a:close/>
              </a:path>
              <a:path w="883920" h="24129">
                <a:moveTo>
                  <a:pt x="724369" y="5334"/>
                </a:moveTo>
                <a:lnTo>
                  <a:pt x="719048" y="0"/>
                </a:lnTo>
                <a:lnTo>
                  <a:pt x="712470" y="0"/>
                </a:lnTo>
                <a:lnTo>
                  <a:pt x="705891" y="0"/>
                </a:lnTo>
                <a:lnTo>
                  <a:pt x="700570" y="5334"/>
                </a:lnTo>
                <a:lnTo>
                  <a:pt x="700570" y="18478"/>
                </a:lnTo>
                <a:lnTo>
                  <a:pt x="705891" y="23799"/>
                </a:lnTo>
                <a:lnTo>
                  <a:pt x="719048" y="23799"/>
                </a:lnTo>
                <a:lnTo>
                  <a:pt x="724369" y="18478"/>
                </a:lnTo>
                <a:lnTo>
                  <a:pt x="724369" y="5334"/>
                </a:lnTo>
                <a:close/>
              </a:path>
              <a:path w="883920" h="24129">
                <a:moveTo>
                  <a:pt x="756208" y="5334"/>
                </a:moveTo>
                <a:lnTo>
                  <a:pt x="750887" y="0"/>
                </a:lnTo>
                <a:lnTo>
                  <a:pt x="744308" y="0"/>
                </a:lnTo>
                <a:lnTo>
                  <a:pt x="737730" y="0"/>
                </a:lnTo>
                <a:lnTo>
                  <a:pt x="732409" y="5334"/>
                </a:lnTo>
                <a:lnTo>
                  <a:pt x="732409" y="18478"/>
                </a:lnTo>
                <a:lnTo>
                  <a:pt x="737730" y="23799"/>
                </a:lnTo>
                <a:lnTo>
                  <a:pt x="750887" y="23799"/>
                </a:lnTo>
                <a:lnTo>
                  <a:pt x="756208" y="18478"/>
                </a:lnTo>
                <a:lnTo>
                  <a:pt x="756208" y="5334"/>
                </a:lnTo>
                <a:close/>
              </a:path>
              <a:path w="883920" h="24129">
                <a:moveTo>
                  <a:pt x="788047" y="5334"/>
                </a:moveTo>
                <a:lnTo>
                  <a:pt x="782726" y="0"/>
                </a:lnTo>
                <a:lnTo>
                  <a:pt x="776147" y="0"/>
                </a:lnTo>
                <a:lnTo>
                  <a:pt x="769569" y="0"/>
                </a:lnTo>
                <a:lnTo>
                  <a:pt x="764247" y="5334"/>
                </a:lnTo>
                <a:lnTo>
                  <a:pt x="764247" y="18478"/>
                </a:lnTo>
                <a:lnTo>
                  <a:pt x="769569" y="23799"/>
                </a:lnTo>
                <a:lnTo>
                  <a:pt x="782726" y="23799"/>
                </a:lnTo>
                <a:lnTo>
                  <a:pt x="788047" y="18478"/>
                </a:lnTo>
                <a:lnTo>
                  <a:pt x="788047" y="5334"/>
                </a:lnTo>
                <a:close/>
              </a:path>
              <a:path w="883920" h="24129">
                <a:moveTo>
                  <a:pt x="819899" y="5334"/>
                </a:moveTo>
                <a:lnTo>
                  <a:pt x="814578" y="0"/>
                </a:lnTo>
                <a:lnTo>
                  <a:pt x="807999" y="0"/>
                </a:lnTo>
                <a:lnTo>
                  <a:pt x="801420" y="0"/>
                </a:lnTo>
                <a:lnTo>
                  <a:pt x="796099" y="5334"/>
                </a:lnTo>
                <a:lnTo>
                  <a:pt x="796099" y="18478"/>
                </a:lnTo>
                <a:lnTo>
                  <a:pt x="801420" y="23799"/>
                </a:lnTo>
                <a:lnTo>
                  <a:pt x="814578" y="23799"/>
                </a:lnTo>
                <a:lnTo>
                  <a:pt x="819899" y="18478"/>
                </a:lnTo>
                <a:lnTo>
                  <a:pt x="819899" y="5334"/>
                </a:lnTo>
                <a:close/>
              </a:path>
              <a:path w="883920" h="24129">
                <a:moveTo>
                  <a:pt x="851738" y="5334"/>
                </a:moveTo>
                <a:lnTo>
                  <a:pt x="846416" y="0"/>
                </a:lnTo>
                <a:lnTo>
                  <a:pt x="839838" y="0"/>
                </a:lnTo>
                <a:lnTo>
                  <a:pt x="833259" y="0"/>
                </a:lnTo>
                <a:lnTo>
                  <a:pt x="827938" y="5334"/>
                </a:lnTo>
                <a:lnTo>
                  <a:pt x="827938" y="18478"/>
                </a:lnTo>
                <a:lnTo>
                  <a:pt x="833259" y="23799"/>
                </a:lnTo>
                <a:lnTo>
                  <a:pt x="846416" y="23799"/>
                </a:lnTo>
                <a:lnTo>
                  <a:pt x="851738" y="18478"/>
                </a:lnTo>
                <a:lnTo>
                  <a:pt x="851738" y="5334"/>
                </a:lnTo>
                <a:close/>
              </a:path>
              <a:path w="883920" h="24129">
                <a:moveTo>
                  <a:pt x="883589" y="5334"/>
                </a:moveTo>
                <a:lnTo>
                  <a:pt x="878268" y="0"/>
                </a:lnTo>
                <a:lnTo>
                  <a:pt x="871689" y="0"/>
                </a:lnTo>
                <a:lnTo>
                  <a:pt x="865111" y="0"/>
                </a:lnTo>
                <a:lnTo>
                  <a:pt x="859790" y="5334"/>
                </a:lnTo>
                <a:lnTo>
                  <a:pt x="859790" y="18478"/>
                </a:lnTo>
                <a:lnTo>
                  <a:pt x="865111" y="23799"/>
                </a:lnTo>
                <a:lnTo>
                  <a:pt x="878268" y="23799"/>
                </a:lnTo>
                <a:lnTo>
                  <a:pt x="883589" y="18478"/>
                </a:lnTo>
                <a:lnTo>
                  <a:pt x="883589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677507" y="6778256"/>
            <a:ext cx="342265" cy="24130"/>
          </a:xfrm>
          <a:custGeom>
            <a:avLst/>
            <a:gdLst/>
            <a:ahLst/>
            <a:cxnLst/>
            <a:rect l="l" t="t" r="r" b="b"/>
            <a:pathLst>
              <a:path w="342265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342265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342265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342265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342265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342265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342265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342265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342265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342265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342265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957927" y="6810095"/>
            <a:ext cx="501650" cy="24130"/>
          </a:xfrm>
          <a:custGeom>
            <a:avLst/>
            <a:gdLst/>
            <a:ahLst/>
            <a:cxnLst/>
            <a:rect l="l" t="t" r="r" b="b"/>
            <a:pathLst>
              <a:path w="50165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01650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50165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50165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501650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50165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501650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50165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501650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501650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50165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501650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50165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501650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  <a:path w="50165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501650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594807" y="6810095"/>
            <a:ext cx="1520825" cy="24130"/>
          </a:xfrm>
          <a:custGeom>
            <a:avLst/>
            <a:gdLst/>
            <a:ahLst/>
            <a:cxnLst/>
            <a:rect l="l" t="t" r="r" b="b"/>
            <a:pathLst>
              <a:path w="1520825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1520825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1520825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1520825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1520825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1520825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1520825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1520825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1520825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1520825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1520825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1520825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1520825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1520825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  <a:path w="1520825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1520825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1520825" h="24129">
                <a:moveTo>
                  <a:pt x="533311" y="5334"/>
                </a:moveTo>
                <a:lnTo>
                  <a:pt x="527989" y="0"/>
                </a:lnTo>
                <a:lnTo>
                  <a:pt x="521411" y="0"/>
                </a:lnTo>
                <a:lnTo>
                  <a:pt x="514832" y="0"/>
                </a:lnTo>
                <a:lnTo>
                  <a:pt x="509511" y="5334"/>
                </a:lnTo>
                <a:lnTo>
                  <a:pt x="509511" y="18478"/>
                </a:lnTo>
                <a:lnTo>
                  <a:pt x="514832" y="23799"/>
                </a:lnTo>
                <a:lnTo>
                  <a:pt x="527989" y="23799"/>
                </a:lnTo>
                <a:lnTo>
                  <a:pt x="533311" y="18478"/>
                </a:lnTo>
                <a:lnTo>
                  <a:pt x="533311" y="5334"/>
                </a:lnTo>
                <a:close/>
              </a:path>
              <a:path w="1520825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  <a:path w="1520825" h="24129">
                <a:moveTo>
                  <a:pt x="596988" y="5334"/>
                </a:moveTo>
                <a:lnTo>
                  <a:pt x="591667" y="0"/>
                </a:lnTo>
                <a:lnTo>
                  <a:pt x="585089" y="0"/>
                </a:lnTo>
                <a:lnTo>
                  <a:pt x="578510" y="0"/>
                </a:lnTo>
                <a:lnTo>
                  <a:pt x="573189" y="5334"/>
                </a:lnTo>
                <a:lnTo>
                  <a:pt x="573189" y="18478"/>
                </a:lnTo>
                <a:lnTo>
                  <a:pt x="578510" y="23799"/>
                </a:lnTo>
                <a:lnTo>
                  <a:pt x="591667" y="23799"/>
                </a:lnTo>
                <a:lnTo>
                  <a:pt x="596988" y="18478"/>
                </a:lnTo>
                <a:lnTo>
                  <a:pt x="596988" y="5334"/>
                </a:lnTo>
                <a:close/>
              </a:path>
              <a:path w="1520825" h="24129">
                <a:moveTo>
                  <a:pt x="628840" y="5334"/>
                </a:moveTo>
                <a:lnTo>
                  <a:pt x="623519" y="0"/>
                </a:lnTo>
                <a:lnTo>
                  <a:pt x="616940" y="0"/>
                </a:lnTo>
                <a:lnTo>
                  <a:pt x="610362" y="0"/>
                </a:lnTo>
                <a:lnTo>
                  <a:pt x="605040" y="5334"/>
                </a:lnTo>
                <a:lnTo>
                  <a:pt x="605040" y="18478"/>
                </a:lnTo>
                <a:lnTo>
                  <a:pt x="610362" y="23799"/>
                </a:lnTo>
                <a:lnTo>
                  <a:pt x="623519" y="23799"/>
                </a:lnTo>
                <a:lnTo>
                  <a:pt x="628840" y="18478"/>
                </a:lnTo>
                <a:lnTo>
                  <a:pt x="628840" y="5334"/>
                </a:lnTo>
                <a:close/>
              </a:path>
              <a:path w="1520825" h="24129">
                <a:moveTo>
                  <a:pt x="660679" y="5334"/>
                </a:moveTo>
                <a:lnTo>
                  <a:pt x="655358" y="0"/>
                </a:lnTo>
                <a:lnTo>
                  <a:pt x="648779" y="0"/>
                </a:lnTo>
                <a:lnTo>
                  <a:pt x="642200" y="0"/>
                </a:lnTo>
                <a:lnTo>
                  <a:pt x="636879" y="5334"/>
                </a:lnTo>
                <a:lnTo>
                  <a:pt x="636879" y="18478"/>
                </a:lnTo>
                <a:lnTo>
                  <a:pt x="642200" y="23799"/>
                </a:lnTo>
                <a:lnTo>
                  <a:pt x="655358" y="23799"/>
                </a:lnTo>
                <a:lnTo>
                  <a:pt x="660679" y="18478"/>
                </a:lnTo>
                <a:lnTo>
                  <a:pt x="660679" y="5334"/>
                </a:lnTo>
                <a:close/>
              </a:path>
              <a:path w="1520825" h="24129">
                <a:moveTo>
                  <a:pt x="692531" y="5334"/>
                </a:moveTo>
                <a:lnTo>
                  <a:pt x="687209" y="0"/>
                </a:lnTo>
                <a:lnTo>
                  <a:pt x="680631" y="0"/>
                </a:lnTo>
                <a:lnTo>
                  <a:pt x="674052" y="0"/>
                </a:lnTo>
                <a:lnTo>
                  <a:pt x="668731" y="5334"/>
                </a:lnTo>
                <a:lnTo>
                  <a:pt x="668731" y="18478"/>
                </a:lnTo>
                <a:lnTo>
                  <a:pt x="674052" y="23799"/>
                </a:lnTo>
                <a:lnTo>
                  <a:pt x="687209" y="23799"/>
                </a:lnTo>
                <a:lnTo>
                  <a:pt x="692531" y="18478"/>
                </a:lnTo>
                <a:lnTo>
                  <a:pt x="692531" y="5334"/>
                </a:lnTo>
                <a:close/>
              </a:path>
              <a:path w="1520825" h="24129">
                <a:moveTo>
                  <a:pt x="724369" y="5334"/>
                </a:moveTo>
                <a:lnTo>
                  <a:pt x="719048" y="0"/>
                </a:lnTo>
                <a:lnTo>
                  <a:pt x="712470" y="0"/>
                </a:lnTo>
                <a:lnTo>
                  <a:pt x="705891" y="0"/>
                </a:lnTo>
                <a:lnTo>
                  <a:pt x="700570" y="5334"/>
                </a:lnTo>
                <a:lnTo>
                  <a:pt x="700570" y="18478"/>
                </a:lnTo>
                <a:lnTo>
                  <a:pt x="705891" y="23799"/>
                </a:lnTo>
                <a:lnTo>
                  <a:pt x="719048" y="23799"/>
                </a:lnTo>
                <a:lnTo>
                  <a:pt x="724369" y="18478"/>
                </a:lnTo>
                <a:lnTo>
                  <a:pt x="724369" y="5334"/>
                </a:lnTo>
                <a:close/>
              </a:path>
              <a:path w="1520825" h="24129">
                <a:moveTo>
                  <a:pt x="756208" y="5334"/>
                </a:moveTo>
                <a:lnTo>
                  <a:pt x="750887" y="0"/>
                </a:lnTo>
                <a:lnTo>
                  <a:pt x="744308" y="0"/>
                </a:lnTo>
                <a:lnTo>
                  <a:pt x="737730" y="0"/>
                </a:lnTo>
                <a:lnTo>
                  <a:pt x="732409" y="5334"/>
                </a:lnTo>
                <a:lnTo>
                  <a:pt x="732409" y="18478"/>
                </a:lnTo>
                <a:lnTo>
                  <a:pt x="737730" y="23799"/>
                </a:lnTo>
                <a:lnTo>
                  <a:pt x="750887" y="23799"/>
                </a:lnTo>
                <a:lnTo>
                  <a:pt x="756208" y="18478"/>
                </a:lnTo>
                <a:lnTo>
                  <a:pt x="756208" y="5334"/>
                </a:lnTo>
                <a:close/>
              </a:path>
              <a:path w="1520825" h="24129">
                <a:moveTo>
                  <a:pt x="788060" y="5334"/>
                </a:moveTo>
                <a:lnTo>
                  <a:pt x="782739" y="0"/>
                </a:lnTo>
                <a:lnTo>
                  <a:pt x="776160" y="0"/>
                </a:lnTo>
                <a:lnTo>
                  <a:pt x="769581" y="0"/>
                </a:lnTo>
                <a:lnTo>
                  <a:pt x="764260" y="5334"/>
                </a:lnTo>
                <a:lnTo>
                  <a:pt x="764260" y="18478"/>
                </a:lnTo>
                <a:lnTo>
                  <a:pt x="769581" y="23799"/>
                </a:lnTo>
                <a:lnTo>
                  <a:pt x="782739" y="23799"/>
                </a:lnTo>
                <a:lnTo>
                  <a:pt x="788060" y="18478"/>
                </a:lnTo>
                <a:lnTo>
                  <a:pt x="788060" y="5334"/>
                </a:lnTo>
                <a:close/>
              </a:path>
              <a:path w="1520825" h="24129">
                <a:moveTo>
                  <a:pt x="819899" y="5334"/>
                </a:moveTo>
                <a:lnTo>
                  <a:pt x="814578" y="0"/>
                </a:lnTo>
                <a:lnTo>
                  <a:pt x="807999" y="0"/>
                </a:lnTo>
                <a:lnTo>
                  <a:pt x="801420" y="0"/>
                </a:lnTo>
                <a:lnTo>
                  <a:pt x="796099" y="5334"/>
                </a:lnTo>
                <a:lnTo>
                  <a:pt x="796099" y="18478"/>
                </a:lnTo>
                <a:lnTo>
                  <a:pt x="801420" y="23799"/>
                </a:lnTo>
                <a:lnTo>
                  <a:pt x="814578" y="23799"/>
                </a:lnTo>
                <a:lnTo>
                  <a:pt x="819899" y="18478"/>
                </a:lnTo>
                <a:lnTo>
                  <a:pt x="819899" y="5334"/>
                </a:lnTo>
                <a:close/>
              </a:path>
              <a:path w="1520825" h="24129">
                <a:moveTo>
                  <a:pt x="851750" y="5334"/>
                </a:moveTo>
                <a:lnTo>
                  <a:pt x="846429" y="0"/>
                </a:lnTo>
                <a:lnTo>
                  <a:pt x="839851" y="0"/>
                </a:lnTo>
                <a:lnTo>
                  <a:pt x="833272" y="0"/>
                </a:lnTo>
                <a:lnTo>
                  <a:pt x="827951" y="5334"/>
                </a:lnTo>
                <a:lnTo>
                  <a:pt x="827951" y="18478"/>
                </a:lnTo>
                <a:lnTo>
                  <a:pt x="833272" y="23799"/>
                </a:lnTo>
                <a:lnTo>
                  <a:pt x="846429" y="23799"/>
                </a:lnTo>
                <a:lnTo>
                  <a:pt x="851750" y="18478"/>
                </a:lnTo>
                <a:lnTo>
                  <a:pt x="851750" y="5334"/>
                </a:lnTo>
                <a:close/>
              </a:path>
              <a:path w="1520825" h="24129">
                <a:moveTo>
                  <a:pt x="883589" y="5334"/>
                </a:moveTo>
                <a:lnTo>
                  <a:pt x="878268" y="0"/>
                </a:lnTo>
                <a:lnTo>
                  <a:pt x="871689" y="0"/>
                </a:lnTo>
                <a:lnTo>
                  <a:pt x="865111" y="0"/>
                </a:lnTo>
                <a:lnTo>
                  <a:pt x="859790" y="5334"/>
                </a:lnTo>
                <a:lnTo>
                  <a:pt x="859790" y="18478"/>
                </a:lnTo>
                <a:lnTo>
                  <a:pt x="865111" y="23799"/>
                </a:lnTo>
                <a:lnTo>
                  <a:pt x="878268" y="23799"/>
                </a:lnTo>
                <a:lnTo>
                  <a:pt x="883589" y="18478"/>
                </a:lnTo>
                <a:lnTo>
                  <a:pt x="883589" y="5334"/>
                </a:lnTo>
                <a:close/>
              </a:path>
              <a:path w="1520825" h="24129">
                <a:moveTo>
                  <a:pt x="915428" y="5334"/>
                </a:moveTo>
                <a:lnTo>
                  <a:pt x="910107" y="0"/>
                </a:lnTo>
                <a:lnTo>
                  <a:pt x="903528" y="0"/>
                </a:lnTo>
                <a:lnTo>
                  <a:pt x="896950" y="0"/>
                </a:lnTo>
                <a:lnTo>
                  <a:pt x="891628" y="5334"/>
                </a:lnTo>
                <a:lnTo>
                  <a:pt x="891628" y="18478"/>
                </a:lnTo>
                <a:lnTo>
                  <a:pt x="896950" y="23799"/>
                </a:lnTo>
                <a:lnTo>
                  <a:pt x="910107" y="23799"/>
                </a:lnTo>
                <a:lnTo>
                  <a:pt x="915428" y="18478"/>
                </a:lnTo>
                <a:lnTo>
                  <a:pt x="915428" y="5334"/>
                </a:lnTo>
                <a:close/>
              </a:path>
              <a:path w="1520825" h="24129">
                <a:moveTo>
                  <a:pt x="947280" y="5334"/>
                </a:moveTo>
                <a:lnTo>
                  <a:pt x="941959" y="0"/>
                </a:lnTo>
                <a:lnTo>
                  <a:pt x="935380" y="0"/>
                </a:lnTo>
                <a:lnTo>
                  <a:pt x="928801" y="0"/>
                </a:lnTo>
                <a:lnTo>
                  <a:pt x="923480" y="5334"/>
                </a:lnTo>
                <a:lnTo>
                  <a:pt x="923480" y="18478"/>
                </a:lnTo>
                <a:lnTo>
                  <a:pt x="928801" y="23799"/>
                </a:lnTo>
                <a:lnTo>
                  <a:pt x="941959" y="23799"/>
                </a:lnTo>
                <a:lnTo>
                  <a:pt x="947280" y="18478"/>
                </a:lnTo>
                <a:lnTo>
                  <a:pt x="947280" y="5334"/>
                </a:lnTo>
                <a:close/>
              </a:path>
              <a:path w="1520825" h="24129">
                <a:moveTo>
                  <a:pt x="979119" y="5334"/>
                </a:moveTo>
                <a:lnTo>
                  <a:pt x="973797" y="0"/>
                </a:lnTo>
                <a:lnTo>
                  <a:pt x="967219" y="0"/>
                </a:lnTo>
                <a:lnTo>
                  <a:pt x="960640" y="0"/>
                </a:lnTo>
                <a:lnTo>
                  <a:pt x="955319" y="5334"/>
                </a:lnTo>
                <a:lnTo>
                  <a:pt x="955319" y="18478"/>
                </a:lnTo>
                <a:lnTo>
                  <a:pt x="960640" y="23799"/>
                </a:lnTo>
                <a:lnTo>
                  <a:pt x="973797" y="23799"/>
                </a:lnTo>
                <a:lnTo>
                  <a:pt x="979119" y="18478"/>
                </a:lnTo>
                <a:lnTo>
                  <a:pt x="979119" y="5334"/>
                </a:lnTo>
                <a:close/>
              </a:path>
              <a:path w="1520825" h="24129">
                <a:moveTo>
                  <a:pt x="1010970" y="5334"/>
                </a:moveTo>
                <a:lnTo>
                  <a:pt x="1005649" y="0"/>
                </a:lnTo>
                <a:lnTo>
                  <a:pt x="999070" y="0"/>
                </a:lnTo>
                <a:lnTo>
                  <a:pt x="992492" y="0"/>
                </a:lnTo>
                <a:lnTo>
                  <a:pt x="987171" y="5334"/>
                </a:lnTo>
                <a:lnTo>
                  <a:pt x="987171" y="18478"/>
                </a:lnTo>
                <a:lnTo>
                  <a:pt x="992492" y="23799"/>
                </a:lnTo>
                <a:lnTo>
                  <a:pt x="1005649" y="23799"/>
                </a:lnTo>
                <a:lnTo>
                  <a:pt x="1010970" y="18478"/>
                </a:lnTo>
                <a:lnTo>
                  <a:pt x="1010970" y="5334"/>
                </a:lnTo>
                <a:close/>
              </a:path>
              <a:path w="1520825" h="24129">
                <a:moveTo>
                  <a:pt x="1042809" y="5334"/>
                </a:moveTo>
                <a:lnTo>
                  <a:pt x="1037488" y="0"/>
                </a:lnTo>
                <a:lnTo>
                  <a:pt x="1030909" y="0"/>
                </a:lnTo>
                <a:lnTo>
                  <a:pt x="1024331" y="0"/>
                </a:lnTo>
                <a:lnTo>
                  <a:pt x="1019009" y="5334"/>
                </a:lnTo>
                <a:lnTo>
                  <a:pt x="1019009" y="18478"/>
                </a:lnTo>
                <a:lnTo>
                  <a:pt x="1024331" y="23799"/>
                </a:lnTo>
                <a:lnTo>
                  <a:pt x="1037488" y="23799"/>
                </a:lnTo>
                <a:lnTo>
                  <a:pt x="1042809" y="18478"/>
                </a:lnTo>
                <a:lnTo>
                  <a:pt x="1042809" y="5334"/>
                </a:lnTo>
                <a:close/>
              </a:path>
              <a:path w="1520825" h="24129">
                <a:moveTo>
                  <a:pt x="1074661" y="5334"/>
                </a:moveTo>
                <a:lnTo>
                  <a:pt x="1069340" y="0"/>
                </a:lnTo>
                <a:lnTo>
                  <a:pt x="1062748" y="0"/>
                </a:lnTo>
                <a:lnTo>
                  <a:pt x="1056170" y="0"/>
                </a:lnTo>
                <a:lnTo>
                  <a:pt x="1050848" y="5334"/>
                </a:lnTo>
                <a:lnTo>
                  <a:pt x="1050848" y="18478"/>
                </a:lnTo>
                <a:lnTo>
                  <a:pt x="1056170" y="23799"/>
                </a:lnTo>
                <a:lnTo>
                  <a:pt x="1069340" y="23799"/>
                </a:lnTo>
                <a:lnTo>
                  <a:pt x="1074661" y="18478"/>
                </a:lnTo>
                <a:lnTo>
                  <a:pt x="1074661" y="5334"/>
                </a:lnTo>
                <a:close/>
              </a:path>
              <a:path w="1520825" h="24129">
                <a:moveTo>
                  <a:pt x="1106500" y="5334"/>
                </a:moveTo>
                <a:lnTo>
                  <a:pt x="1101178" y="0"/>
                </a:lnTo>
                <a:lnTo>
                  <a:pt x="1094600" y="0"/>
                </a:lnTo>
                <a:lnTo>
                  <a:pt x="1088021" y="0"/>
                </a:lnTo>
                <a:lnTo>
                  <a:pt x="1082700" y="5334"/>
                </a:lnTo>
                <a:lnTo>
                  <a:pt x="1082700" y="18478"/>
                </a:lnTo>
                <a:lnTo>
                  <a:pt x="1088021" y="23799"/>
                </a:lnTo>
                <a:lnTo>
                  <a:pt x="1101178" y="23799"/>
                </a:lnTo>
                <a:lnTo>
                  <a:pt x="1106500" y="18478"/>
                </a:lnTo>
                <a:lnTo>
                  <a:pt x="1106500" y="5334"/>
                </a:lnTo>
                <a:close/>
              </a:path>
              <a:path w="1520825" h="24129">
                <a:moveTo>
                  <a:pt x="1138339" y="5334"/>
                </a:moveTo>
                <a:lnTo>
                  <a:pt x="1133017" y="0"/>
                </a:lnTo>
                <a:lnTo>
                  <a:pt x="1126439" y="0"/>
                </a:lnTo>
                <a:lnTo>
                  <a:pt x="1119860" y="0"/>
                </a:lnTo>
                <a:lnTo>
                  <a:pt x="1114539" y="5334"/>
                </a:lnTo>
                <a:lnTo>
                  <a:pt x="1114539" y="18478"/>
                </a:lnTo>
                <a:lnTo>
                  <a:pt x="1119860" y="23799"/>
                </a:lnTo>
                <a:lnTo>
                  <a:pt x="1133017" y="23799"/>
                </a:lnTo>
                <a:lnTo>
                  <a:pt x="1138339" y="18478"/>
                </a:lnTo>
                <a:lnTo>
                  <a:pt x="1138339" y="5334"/>
                </a:lnTo>
                <a:close/>
              </a:path>
              <a:path w="1520825" h="24129">
                <a:moveTo>
                  <a:pt x="1170190" y="5334"/>
                </a:moveTo>
                <a:lnTo>
                  <a:pt x="1164869" y="0"/>
                </a:lnTo>
                <a:lnTo>
                  <a:pt x="1158290" y="0"/>
                </a:lnTo>
                <a:lnTo>
                  <a:pt x="1151712" y="0"/>
                </a:lnTo>
                <a:lnTo>
                  <a:pt x="1146390" y="5334"/>
                </a:lnTo>
                <a:lnTo>
                  <a:pt x="1146390" y="18478"/>
                </a:lnTo>
                <a:lnTo>
                  <a:pt x="1151712" y="23799"/>
                </a:lnTo>
                <a:lnTo>
                  <a:pt x="1164869" y="23799"/>
                </a:lnTo>
                <a:lnTo>
                  <a:pt x="1170190" y="18478"/>
                </a:lnTo>
                <a:lnTo>
                  <a:pt x="1170190" y="5334"/>
                </a:lnTo>
                <a:close/>
              </a:path>
              <a:path w="1520825" h="24129">
                <a:moveTo>
                  <a:pt x="1202029" y="5334"/>
                </a:moveTo>
                <a:lnTo>
                  <a:pt x="1196708" y="0"/>
                </a:lnTo>
                <a:lnTo>
                  <a:pt x="1190129" y="0"/>
                </a:lnTo>
                <a:lnTo>
                  <a:pt x="1183551" y="0"/>
                </a:lnTo>
                <a:lnTo>
                  <a:pt x="1178229" y="5334"/>
                </a:lnTo>
                <a:lnTo>
                  <a:pt x="1178229" y="18478"/>
                </a:lnTo>
                <a:lnTo>
                  <a:pt x="1183551" y="23799"/>
                </a:lnTo>
                <a:lnTo>
                  <a:pt x="1196708" y="23799"/>
                </a:lnTo>
                <a:lnTo>
                  <a:pt x="1202029" y="18478"/>
                </a:lnTo>
                <a:lnTo>
                  <a:pt x="1202029" y="5334"/>
                </a:lnTo>
                <a:close/>
              </a:path>
              <a:path w="1520825" h="24129">
                <a:moveTo>
                  <a:pt x="1233881" y="5334"/>
                </a:moveTo>
                <a:lnTo>
                  <a:pt x="1228559" y="0"/>
                </a:lnTo>
                <a:lnTo>
                  <a:pt x="1221981" y="0"/>
                </a:lnTo>
                <a:lnTo>
                  <a:pt x="1215402" y="0"/>
                </a:lnTo>
                <a:lnTo>
                  <a:pt x="1210081" y="5334"/>
                </a:lnTo>
                <a:lnTo>
                  <a:pt x="1210081" y="18478"/>
                </a:lnTo>
                <a:lnTo>
                  <a:pt x="1215402" y="23799"/>
                </a:lnTo>
                <a:lnTo>
                  <a:pt x="1228559" y="23799"/>
                </a:lnTo>
                <a:lnTo>
                  <a:pt x="1233881" y="18478"/>
                </a:lnTo>
                <a:lnTo>
                  <a:pt x="1233881" y="5334"/>
                </a:lnTo>
                <a:close/>
              </a:path>
              <a:path w="1520825" h="24129">
                <a:moveTo>
                  <a:pt x="1265720" y="5334"/>
                </a:moveTo>
                <a:lnTo>
                  <a:pt x="1260398" y="0"/>
                </a:lnTo>
                <a:lnTo>
                  <a:pt x="1253820" y="0"/>
                </a:lnTo>
                <a:lnTo>
                  <a:pt x="1247241" y="0"/>
                </a:lnTo>
                <a:lnTo>
                  <a:pt x="1241920" y="5334"/>
                </a:lnTo>
                <a:lnTo>
                  <a:pt x="1241920" y="18478"/>
                </a:lnTo>
                <a:lnTo>
                  <a:pt x="1247241" y="23799"/>
                </a:lnTo>
                <a:lnTo>
                  <a:pt x="1260398" y="23799"/>
                </a:lnTo>
                <a:lnTo>
                  <a:pt x="1265720" y="18478"/>
                </a:lnTo>
                <a:lnTo>
                  <a:pt x="1265720" y="5334"/>
                </a:lnTo>
                <a:close/>
              </a:path>
              <a:path w="1520825" h="24129">
                <a:moveTo>
                  <a:pt x="1297559" y="5334"/>
                </a:moveTo>
                <a:lnTo>
                  <a:pt x="1292237" y="0"/>
                </a:lnTo>
                <a:lnTo>
                  <a:pt x="1285659" y="0"/>
                </a:lnTo>
                <a:lnTo>
                  <a:pt x="1279080" y="0"/>
                </a:lnTo>
                <a:lnTo>
                  <a:pt x="1273759" y="5334"/>
                </a:lnTo>
                <a:lnTo>
                  <a:pt x="1273759" y="18478"/>
                </a:lnTo>
                <a:lnTo>
                  <a:pt x="1279080" y="23799"/>
                </a:lnTo>
                <a:lnTo>
                  <a:pt x="1292237" y="23799"/>
                </a:lnTo>
                <a:lnTo>
                  <a:pt x="1297559" y="18478"/>
                </a:lnTo>
                <a:lnTo>
                  <a:pt x="1297559" y="5334"/>
                </a:lnTo>
                <a:close/>
              </a:path>
              <a:path w="1520825" h="24129">
                <a:moveTo>
                  <a:pt x="1329410" y="5334"/>
                </a:moveTo>
                <a:lnTo>
                  <a:pt x="1324089" y="0"/>
                </a:lnTo>
                <a:lnTo>
                  <a:pt x="1317510" y="0"/>
                </a:lnTo>
                <a:lnTo>
                  <a:pt x="1310932" y="0"/>
                </a:lnTo>
                <a:lnTo>
                  <a:pt x="1305610" y="5334"/>
                </a:lnTo>
                <a:lnTo>
                  <a:pt x="1305610" y="18478"/>
                </a:lnTo>
                <a:lnTo>
                  <a:pt x="1310932" y="23799"/>
                </a:lnTo>
                <a:lnTo>
                  <a:pt x="1324089" y="23799"/>
                </a:lnTo>
                <a:lnTo>
                  <a:pt x="1329410" y="18478"/>
                </a:lnTo>
                <a:lnTo>
                  <a:pt x="1329410" y="5334"/>
                </a:lnTo>
                <a:close/>
              </a:path>
              <a:path w="1520825" h="24129">
                <a:moveTo>
                  <a:pt x="1361249" y="5334"/>
                </a:moveTo>
                <a:lnTo>
                  <a:pt x="1355928" y="0"/>
                </a:lnTo>
                <a:lnTo>
                  <a:pt x="1349349" y="0"/>
                </a:lnTo>
                <a:lnTo>
                  <a:pt x="1342771" y="0"/>
                </a:lnTo>
                <a:lnTo>
                  <a:pt x="1337449" y="5334"/>
                </a:lnTo>
                <a:lnTo>
                  <a:pt x="1337449" y="18478"/>
                </a:lnTo>
                <a:lnTo>
                  <a:pt x="1342771" y="23799"/>
                </a:lnTo>
                <a:lnTo>
                  <a:pt x="1355928" y="23799"/>
                </a:lnTo>
                <a:lnTo>
                  <a:pt x="1361249" y="18478"/>
                </a:lnTo>
                <a:lnTo>
                  <a:pt x="1361249" y="5334"/>
                </a:lnTo>
                <a:close/>
              </a:path>
              <a:path w="1520825" h="24129">
                <a:moveTo>
                  <a:pt x="1393101" y="5334"/>
                </a:moveTo>
                <a:lnTo>
                  <a:pt x="1387779" y="0"/>
                </a:lnTo>
                <a:lnTo>
                  <a:pt x="1381201" y="0"/>
                </a:lnTo>
                <a:lnTo>
                  <a:pt x="1374622" y="0"/>
                </a:lnTo>
                <a:lnTo>
                  <a:pt x="1369301" y="5334"/>
                </a:lnTo>
                <a:lnTo>
                  <a:pt x="1369301" y="18478"/>
                </a:lnTo>
                <a:lnTo>
                  <a:pt x="1374622" y="23799"/>
                </a:lnTo>
                <a:lnTo>
                  <a:pt x="1387779" y="23799"/>
                </a:lnTo>
                <a:lnTo>
                  <a:pt x="1393101" y="18478"/>
                </a:lnTo>
                <a:lnTo>
                  <a:pt x="1393101" y="5334"/>
                </a:lnTo>
                <a:close/>
              </a:path>
              <a:path w="1520825" h="24129">
                <a:moveTo>
                  <a:pt x="1424940" y="5334"/>
                </a:moveTo>
                <a:lnTo>
                  <a:pt x="1419618" y="0"/>
                </a:lnTo>
                <a:lnTo>
                  <a:pt x="1413040" y="0"/>
                </a:lnTo>
                <a:lnTo>
                  <a:pt x="1406461" y="0"/>
                </a:lnTo>
                <a:lnTo>
                  <a:pt x="1401140" y="5334"/>
                </a:lnTo>
                <a:lnTo>
                  <a:pt x="1401140" y="18478"/>
                </a:lnTo>
                <a:lnTo>
                  <a:pt x="1406461" y="23799"/>
                </a:lnTo>
                <a:lnTo>
                  <a:pt x="1419618" y="23799"/>
                </a:lnTo>
                <a:lnTo>
                  <a:pt x="1424940" y="18478"/>
                </a:lnTo>
                <a:lnTo>
                  <a:pt x="1424940" y="5334"/>
                </a:lnTo>
                <a:close/>
              </a:path>
              <a:path w="1520825" h="24129">
                <a:moveTo>
                  <a:pt x="1456778" y="5334"/>
                </a:moveTo>
                <a:lnTo>
                  <a:pt x="1451457" y="0"/>
                </a:lnTo>
                <a:lnTo>
                  <a:pt x="1444879" y="0"/>
                </a:lnTo>
                <a:lnTo>
                  <a:pt x="1438300" y="0"/>
                </a:lnTo>
                <a:lnTo>
                  <a:pt x="1432979" y="5334"/>
                </a:lnTo>
                <a:lnTo>
                  <a:pt x="1432979" y="18478"/>
                </a:lnTo>
                <a:lnTo>
                  <a:pt x="1438300" y="23799"/>
                </a:lnTo>
                <a:lnTo>
                  <a:pt x="1451457" y="23799"/>
                </a:lnTo>
                <a:lnTo>
                  <a:pt x="1456778" y="18478"/>
                </a:lnTo>
                <a:lnTo>
                  <a:pt x="1456778" y="5334"/>
                </a:lnTo>
                <a:close/>
              </a:path>
              <a:path w="1520825" h="24129">
                <a:moveTo>
                  <a:pt x="1488630" y="5334"/>
                </a:moveTo>
                <a:lnTo>
                  <a:pt x="1483309" y="0"/>
                </a:lnTo>
                <a:lnTo>
                  <a:pt x="1476730" y="0"/>
                </a:lnTo>
                <a:lnTo>
                  <a:pt x="1470152" y="0"/>
                </a:lnTo>
                <a:lnTo>
                  <a:pt x="1464830" y="5334"/>
                </a:lnTo>
                <a:lnTo>
                  <a:pt x="1464830" y="18478"/>
                </a:lnTo>
                <a:lnTo>
                  <a:pt x="1470152" y="23799"/>
                </a:lnTo>
                <a:lnTo>
                  <a:pt x="1483309" y="23799"/>
                </a:lnTo>
                <a:lnTo>
                  <a:pt x="1488630" y="18478"/>
                </a:lnTo>
                <a:lnTo>
                  <a:pt x="1488630" y="5334"/>
                </a:lnTo>
                <a:close/>
              </a:path>
              <a:path w="1520825" h="24129">
                <a:moveTo>
                  <a:pt x="1520469" y="5334"/>
                </a:moveTo>
                <a:lnTo>
                  <a:pt x="1515148" y="0"/>
                </a:lnTo>
                <a:lnTo>
                  <a:pt x="1508569" y="0"/>
                </a:lnTo>
                <a:lnTo>
                  <a:pt x="1501990" y="0"/>
                </a:lnTo>
                <a:lnTo>
                  <a:pt x="1496669" y="5334"/>
                </a:lnTo>
                <a:lnTo>
                  <a:pt x="1496669" y="18478"/>
                </a:lnTo>
                <a:lnTo>
                  <a:pt x="1501990" y="23799"/>
                </a:lnTo>
                <a:lnTo>
                  <a:pt x="1515148" y="23799"/>
                </a:lnTo>
                <a:lnTo>
                  <a:pt x="1520469" y="18478"/>
                </a:lnTo>
                <a:lnTo>
                  <a:pt x="1520469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957927" y="6841946"/>
            <a:ext cx="501650" cy="24130"/>
          </a:xfrm>
          <a:custGeom>
            <a:avLst/>
            <a:gdLst/>
            <a:ahLst/>
            <a:cxnLst/>
            <a:rect l="l" t="t" r="r" b="b"/>
            <a:pathLst>
              <a:path w="50165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01650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50165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50165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501650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50165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501650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50165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501650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501650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50165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501650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50165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501650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  <a:path w="50165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501650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658498" y="6841946"/>
            <a:ext cx="1457325" cy="24130"/>
          </a:xfrm>
          <a:custGeom>
            <a:avLst/>
            <a:gdLst/>
            <a:ahLst/>
            <a:cxnLst/>
            <a:rect l="l" t="t" r="r" b="b"/>
            <a:pathLst>
              <a:path w="1457325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1457325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1457325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1457325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1457325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1457325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1457325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1457325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1457325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1457325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1457325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1457325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1457325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  <a:path w="1457325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1457325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1457325" h="24129">
                <a:moveTo>
                  <a:pt x="533298" y="5334"/>
                </a:moveTo>
                <a:lnTo>
                  <a:pt x="527977" y="0"/>
                </a:lnTo>
                <a:lnTo>
                  <a:pt x="521398" y="0"/>
                </a:lnTo>
                <a:lnTo>
                  <a:pt x="514819" y="0"/>
                </a:lnTo>
                <a:lnTo>
                  <a:pt x="509498" y="5334"/>
                </a:lnTo>
                <a:lnTo>
                  <a:pt x="509498" y="18478"/>
                </a:lnTo>
                <a:lnTo>
                  <a:pt x="514819" y="23799"/>
                </a:lnTo>
                <a:lnTo>
                  <a:pt x="527977" y="23799"/>
                </a:lnTo>
                <a:lnTo>
                  <a:pt x="533298" y="18478"/>
                </a:lnTo>
                <a:lnTo>
                  <a:pt x="533298" y="5334"/>
                </a:lnTo>
                <a:close/>
              </a:path>
              <a:path w="1457325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  <a:path w="1457325" h="24129">
                <a:moveTo>
                  <a:pt x="596988" y="5334"/>
                </a:moveTo>
                <a:lnTo>
                  <a:pt x="591667" y="0"/>
                </a:lnTo>
                <a:lnTo>
                  <a:pt x="585089" y="0"/>
                </a:lnTo>
                <a:lnTo>
                  <a:pt x="578510" y="0"/>
                </a:lnTo>
                <a:lnTo>
                  <a:pt x="573189" y="5334"/>
                </a:lnTo>
                <a:lnTo>
                  <a:pt x="573189" y="18478"/>
                </a:lnTo>
                <a:lnTo>
                  <a:pt x="578510" y="23799"/>
                </a:lnTo>
                <a:lnTo>
                  <a:pt x="591667" y="23799"/>
                </a:lnTo>
                <a:lnTo>
                  <a:pt x="596988" y="18478"/>
                </a:lnTo>
                <a:lnTo>
                  <a:pt x="596988" y="5334"/>
                </a:lnTo>
                <a:close/>
              </a:path>
              <a:path w="1457325" h="24129">
                <a:moveTo>
                  <a:pt x="628840" y="5334"/>
                </a:moveTo>
                <a:lnTo>
                  <a:pt x="623519" y="0"/>
                </a:lnTo>
                <a:lnTo>
                  <a:pt x="616940" y="0"/>
                </a:lnTo>
                <a:lnTo>
                  <a:pt x="610362" y="0"/>
                </a:lnTo>
                <a:lnTo>
                  <a:pt x="605040" y="5334"/>
                </a:lnTo>
                <a:lnTo>
                  <a:pt x="605040" y="18478"/>
                </a:lnTo>
                <a:lnTo>
                  <a:pt x="610362" y="23799"/>
                </a:lnTo>
                <a:lnTo>
                  <a:pt x="623519" y="23799"/>
                </a:lnTo>
                <a:lnTo>
                  <a:pt x="628840" y="18478"/>
                </a:lnTo>
                <a:lnTo>
                  <a:pt x="628840" y="5334"/>
                </a:lnTo>
                <a:close/>
              </a:path>
              <a:path w="1457325" h="24129">
                <a:moveTo>
                  <a:pt x="660679" y="5334"/>
                </a:moveTo>
                <a:lnTo>
                  <a:pt x="655358" y="0"/>
                </a:lnTo>
                <a:lnTo>
                  <a:pt x="648779" y="0"/>
                </a:lnTo>
                <a:lnTo>
                  <a:pt x="642200" y="0"/>
                </a:lnTo>
                <a:lnTo>
                  <a:pt x="636879" y="5334"/>
                </a:lnTo>
                <a:lnTo>
                  <a:pt x="636879" y="18478"/>
                </a:lnTo>
                <a:lnTo>
                  <a:pt x="642200" y="23799"/>
                </a:lnTo>
                <a:lnTo>
                  <a:pt x="655358" y="23799"/>
                </a:lnTo>
                <a:lnTo>
                  <a:pt x="660679" y="18478"/>
                </a:lnTo>
                <a:lnTo>
                  <a:pt x="660679" y="5334"/>
                </a:lnTo>
                <a:close/>
              </a:path>
              <a:path w="1457325" h="24129">
                <a:moveTo>
                  <a:pt x="692518" y="5334"/>
                </a:moveTo>
                <a:lnTo>
                  <a:pt x="687197" y="0"/>
                </a:lnTo>
                <a:lnTo>
                  <a:pt x="680618" y="0"/>
                </a:lnTo>
                <a:lnTo>
                  <a:pt x="674039" y="0"/>
                </a:lnTo>
                <a:lnTo>
                  <a:pt x="668718" y="5334"/>
                </a:lnTo>
                <a:lnTo>
                  <a:pt x="668718" y="18478"/>
                </a:lnTo>
                <a:lnTo>
                  <a:pt x="674039" y="23799"/>
                </a:lnTo>
                <a:lnTo>
                  <a:pt x="687197" y="23799"/>
                </a:lnTo>
                <a:lnTo>
                  <a:pt x="692518" y="18478"/>
                </a:lnTo>
                <a:lnTo>
                  <a:pt x="692518" y="5334"/>
                </a:lnTo>
                <a:close/>
              </a:path>
              <a:path w="1457325" h="24129">
                <a:moveTo>
                  <a:pt x="724369" y="5334"/>
                </a:moveTo>
                <a:lnTo>
                  <a:pt x="719048" y="0"/>
                </a:lnTo>
                <a:lnTo>
                  <a:pt x="712470" y="0"/>
                </a:lnTo>
                <a:lnTo>
                  <a:pt x="705891" y="0"/>
                </a:lnTo>
                <a:lnTo>
                  <a:pt x="700570" y="5334"/>
                </a:lnTo>
                <a:lnTo>
                  <a:pt x="700570" y="18478"/>
                </a:lnTo>
                <a:lnTo>
                  <a:pt x="705891" y="23799"/>
                </a:lnTo>
                <a:lnTo>
                  <a:pt x="719048" y="23799"/>
                </a:lnTo>
                <a:lnTo>
                  <a:pt x="724369" y="18478"/>
                </a:lnTo>
                <a:lnTo>
                  <a:pt x="724369" y="5334"/>
                </a:lnTo>
                <a:close/>
              </a:path>
              <a:path w="1457325" h="24129">
                <a:moveTo>
                  <a:pt x="788060" y="5334"/>
                </a:moveTo>
                <a:lnTo>
                  <a:pt x="782739" y="0"/>
                </a:lnTo>
                <a:lnTo>
                  <a:pt x="776160" y="0"/>
                </a:lnTo>
                <a:lnTo>
                  <a:pt x="769581" y="0"/>
                </a:lnTo>
                <a:lnTo>
                  <a:pt x="764260" y="5334"/>
                </a:lnTo>
                <a:lnTo>
                  <a:pt x="764260" y="18478"/>
                </a:lnTo>
                <a:lnTo>
                  <a:pt x="769581" y="23799"/>
                </a:lnTo>
                <a:lnTo>
                  <a:pt x="782739" y="23799"/>
                </a:lnTo>
                <a:lnTo>
                  <a:pt x="788060" y="18478"/>
                </a:lnTo>
                <a:lnTo>
                  <a:pt x="788060" y="5334"/>
                </a:lnTo>
                <a:close/>
              </a:path>
              <a:path w="1457325" h="24129">
                <a:moveTo>
                  <a:pt x="819899" y="5334"/>
                </a:moveTo>
                <a:lnTo>
                  <a:pt x="814578" y="0"/>
                </a:lnTo>
                <a:lnTo>
                  <a:pt x="807999" y="0"/>
                </a:lnTo>
                <a:lnTo>
                  <a:pt x="801420" y="0"/>
                </a:lnTo>
                <a:lnTo>
                  <a:pt x="796099" y="5334"/>
                </a:lnTo>
                <a:lnTo>
                  <a:pt x="796099" y="18478"/>
                </a:lnTo>
                <a:lnTo>
                  <a:pt x="801420" y="23799"/>
                </a:lnTo>
                <a:lnTo>
                  <a:pt x="814578" y="23799"/>
                </a:lnTo>
                <a:lnTo>
                  <a:pt x="819899" y="18478"/>
                </a:lnTo>
                <a:lnTo>
                  <a:pt x="819899" y="5334"/>
                </a:lnTo>
                <a:close/>
              </a:path>
              <a:path w="1457325" h="24129">
                <a:moveTo>
                  <a:pt x="851738" y="5334"/>
                </a:moveTo>
                <a:lnTo>
                  <a:pt x="846416" y="0"/>
                </a:lnTo>
                <a:lnTo>
                  <a:pt x="839838" y="0"/>
                </a:lnTo>
                <a:lnTo>
                  <a:pt x="833259" y="0"/>
                </a:lnTo>
                <a:lnTo>
                  <a:pt x="827938" y="5334"/>
                </a:lnTo>
                <a:lnTo>
                  <a:pt x="827938" y="18478"/>
                </a:lnTo>
                <a:lnTo>
                  <a:pt x="833259" y="23799"/>
                </a:lnTo>
                <a:lnTo>
                  <a:pt x="846416" y="23799"/>
                </a:lnTo>
                <a:lnTo>
                  <a:pt x="851738" y="18478"/>
                </a:lnTo>
                <a:lnTo>
                  <a:pt x="851738" y="5334"/>
                </a:lnTo>
                <a:close/>
              </a:path>
              <a:path w="1457325" h="24129">
                <a:moveTo>
                  <a:pt x="883589" y="5334"/>
                </a:moveTo>
                <a:lnTo>
                  <a:pt x="878268" y="0"/>
                </a:lnTo>
                <a:lnTo>
                  <a:pt x="871689" y="0"/>
                </a:lnTo>
                <a:lnTo>
                  <a:pt x="865111" y="0"/>
                </a:lnTo>
                <a:lnTo>
                  <a:pt x="859790" y="5334"/>
                </a:lnTo>
                <a:lnTo>
                  <a:pt x="859790" y="18478"/>
                </a:lnTo>
                <a:lnTo>
                  <a:pt x="865111" y="23799"/>
                </a:lnTo>
                <a:lnTo>
                  <a:pt x="878268" y="23799"/>
                </a:lnTo>
                <a:lnTo>
                  <a:pt x="883589" y="18478"/>
                </a:lnTo>
                <a:lnTo>
                  <a:pt x="883589" y="5334"/>
                </a:lnTo>
                <a:close/>
              </a:path>
              <a:path w="1457325" h="24129">
                <a:moveTo>
                  <a:pt x="915428" y="5334"/>
                </a:moveTo>
                <a:lnTo>
                  <a:pt x="910107" y="0"/>
                </a:lnTo>
                <a:lnTo>
                  <a:pt x="903528" y="0"/>
                </a:lnTo>
                <a:lnTo>
                  <a:pt x="896950" y="0"/>
                </a:lnTo>
                <a:lnTo>
                  <a:pt x="891628" y="5334"/>
                </a:lnTo>
                <a:lnTo>
                  <a:pt x="891628" y="18478"/>
                </a:lnTo>
                <a:lnTo>
                  <a:pt x="896950" y="23799"/>
                </a:lnTo>
                <a:lnTo>
                  <a:pt x="910107" y="23799"/>
                </a:lnTo>
                <a:lnTo>
                  <a:pt x="915428" y="18478"/>
                </a:lnTo>
                <a:lnTo>
                  <a:pt x="915428" y="5334"/>
                </a:lnTo>
                <a:close/>
              </a:path>
              <a:path w="1457325" h="24129">
                <a:moveTo>
                  <a:pt x="947280" y="5334"/>
                </a:moveTo>
                <a:lnTo>
                  <a:pt x="941959" y="0"/>
                </a:lnTo>
                <a:lnTo>
                  <a:pt x="935380" y="0"/>
                </a:lnTo>
                <a:lnTo>
                  <a:pt x="928801" y="0"/>
                </a:lnTo>
                <a:lnTo>
                  <a:pt x="923480" y="5334"/>
                </a:lnTo>
                <a:lnTo>
                  <a:pt x="923480" y="18478"/>
                </a:lnTo>
                <a:lnTo>
                  <a:pt x="928801" y="23799"/>
                </a:lnTo>
                <a:lnTo>
                  <a:pt x="941959" y="23799"/>
                </a:lnTo>
                <a:lnTo>
                  <a:pt x="947280" y="18478"/>
                </a:lnTo>
                <a:lnTo>
                  <a:pt x="947280" y="5334"/>
                </a:lnTo>
                <a:close/>
              </a:path>
              <a:path w="1457325" h="24129">
                <a:moveTo>
                  <a:pt x="979119" y="5334"/>
                </a:moveTo>
                <a:lnTo>
                  <a:pt x="973797" y="0"/>
                </a:lnTo>
                <a:lnTo>
                  <a:pt x="967219" y="0"/>
                </a:lnTo>
                <a:lnTo>
                  <a:pt x="960640" y="0"/>
                </a:lnTo>
                <a:lnTo>
                  <a:pt x="955319" y="5334"/>
                </a:lnTo>
                <a:lnTo>
                  <a:pt x="955319" y="18478"/>
                </a:lnTo>
                <a:lnTo>
                  <a:pt x="960640" y="23799"/>
                </a:lnTo>
                <a:lnTo>
                  <a:pt x="973797" y="23799"/>
                </a:lnTo>
                <a:lnTo>
                  <a:pt x="979119" y="18478"/>
                </a:lnTo>
                <a:lnTo>
                  <a:pt x="979119" y="5334"/>
                </a:lnTo>
                <a:close/>
              </a:path>
              <a:path w="1457325" h="24129">
                <a:moveTo>
                  <a:pt x="1010970" y="5334"/>
                </a:moveTo>
                <a:lnTo>
                  <a:pt x="1005649" y="0"/>
                </a:lnTo>
                <a:lnTo>
                  <a:pt x="999058" y="0"/>
                </a:lnTo>
                <a:lnTo>
                  <a:pt x="992479" y="0"/>
                </a:lnTo>
                <a:lnTo>
                  <a:pt x="987158" y="5334"/>
                </a:lnTo>
                <a:lnTo>
                  <a:pt x="987158" y="18478"/>
                </a:lnTo>
                <a:lnTo>
                  <a:pt x="992479" y="23799"/>
                </a:lnTo>
                <a:lnTo>
                  <a:pt x="1005649" y="23799"/>
                </a:lnTo>
                <a:lnTo>
                  <a:pt x="1010970" y="18478"/>
                </a:lnTo>
                <a:lnTo>
                  <a:pt x="1010970" y="5334"/>
                </a:lnTo>
                <a:close/>
              </a:path>
              <a:path w="1457325" h="24129">
                <a:moveTo>
                  <a:pt x="1042809" y="5334"/>
                </a:moveTo>
                <a:lnTo>
                  <a:pt x="1037488" y="0"/>
                </a:lnTo>
                <a:lnTo>
                  <a:pt x="1030909" y="0"/>
                </a:lnTo>
                <a:lnTo>
                  <a:pt x="1024331" y="0"/>
                </a:lnTo>
                <a:lnTo>
                  <a:pt x="1019009" y="5334"/>
                </a:lnTo>
                <a:lnTo>
                  <a:pt x="1019009" y="18478"/>
                </a:lnTo>
                <a:lnTo>
                  <a:pt x="1024331" y="23799"/>
                </a:lnTo>
                <a:lnTo>
                  <a:pt x="1037488" y="23799"/>
                </a:lnTo>
                <a:lnTo>
                  <a:pt x="1042809" y="18478"/>
                </a:lnTo>
                <a:lnTo>
                  <a:pt x="1042809" y="5334"/>
                </a:lnTo>
                <a:close/>
              </a:path>
              <a:path w="1457325" h="24129">
                <a:moveTo>
                  <a:pt x="1074648" y="5334"/>
                </a:moveTo>
                <a:lnTo>
                  <a:pt x="1069327" y="0"/>
                </a:lnTo>
                <a:lnTo>
                  <a:pt x="1062748" y="0"/>
                </a:lnTo>
                <a:lnTo>
                  <a:pt x="1056170" y="0"/>
                </a:lnTo>
                <a:lnTo>
                  <a:pt x="1050848" y="5334"/>
                </a:lnTo>
                <a:lnTo>
                  <a:pt x="1050848" y="18478"/>
                </a:lnTo>
                <a:lnTo>
                  <a:pt x="1056170" y="23799"/>
                </a:lnTo>
                <a:lnTo>
                  <a:pt x="1069327" y="23799"/>
                </a:lnTo>
                <a:lnTo>
                  <a:pt x="1074648" y="18478"/>
                </a:lnTo>
                <a:lnTo>
                  <a:pt x="1074648" y="5334"/>
                </a:lnTo>
                <a:close/>
              </a:path>
              <a:path w="1457325" h="24129">
                <a:moveTo>
                  <a:pt x="1106500" y="5334"/>
                </a:moveTo>
                <a:lnTo>
                  <a:pt x="1101178" y="0"/>
                </a:lnTo>
                <a:lnTo>
                  <a:pt x="1094600" y="0"/>
                </a:lnTo>
                <a:lnTo>
                  <a:pt x="1088021" y="0"/>
                </a:lnTo>
                <a:lnTo>
                  <a:pt x="1082700" y="5334"/>
                </a:lnTo>
                <a:lnTo>
                  <a:pt x="1082700" y="18478"/>
                </a:lnTo>
                <a:lnTo>
                  <a:pt x="1088021" y="23799"/>
                </a:lnTo>
                <a:lnTo>
                  <a:pt x="1101178" y="23799"/>
                </a:lnTo>
                <a:lnTo>
                  <a:pt x="1106500" y="18478"/>
                </a:lnTo>
                <a:lnTo>
                  <a:pt x="1106500" y="5334"/>
                </a:lnTo>
                <a:close/>
              </a:path>
              <a:path w="1457325" h="24129">
                <a:moveTo>
                  <a:pt x="1138339" y="5334"/>
                </a:moveTo>
                <a:lnTo>
                  <a:pt x="1133017" y="0"/>
                </a:lnTo>
                <a:lnTo>
                  <a:pt x="1126439" y="0"/>
                </a:lnTo>
                <a:lnTo>
                  <a:pt x="1119860" y="0"/>
                </a:lnTo>
                <a:lnTo>
                  <a:pt x="1114539" y="5334"/>
                </a:lnTo>
                <a:lnTo>
                  <a:pt x="1114539" y="18478"/>
                </a:lnTo>
                <a:lnTo>
                  <a:pt x="1119860" y="23799"/>
                </a:lnTo>
                <a:lnTo>
                  <a:pt x="1133017" y="23799"/>
                </a:lnTo>
                <a:lnTo>
                  <a:pt x="1138339" y="18478"/>
                </a:lnTo>
                <a:lnTo>
                  <a:pt x="1138339" y="5334"/>
                </a:lnTo>
                <a:close/>
              </a:path>
              <a:path w="1457325" h="24129">
                <a:moveTo>
                  <a:pt x="1170190" y="5334"/>
                </a:moveTo>
                <a:lnTo>
                  <a:pt x="1164869" y="0"/>
                </a:lnTo>
                <a:lnTo>
                  <a:pt x="1158290" y="0"/>
                </a:lnTo>
                <a:lnTo>
                  <a:pt x="1151712" y="0"/>
                </a:lnTo>
                <a:lnTo>
                  <a:pt x="1146390" y="5334"/>
                </a:lnTo>
                <a:lnTo>
                  <a:pt x="1146390" y="18478"/>
                </a:lnTo>
                <a:lnTo>
                  <a:pt x="1151712" y="23799"/>
                </a:lnTo>
                <a:lnTo>
                  <a:pt x="1164869" y="23799"/>
                </a:lnTo>
                <a:lnTo>
                  <a:pt x="1170190" y="18478"/>
                </a:lnTo>
                <a:lnTo>
                  <a:pt x="1170190" y="5334"/>
                </a:lnTo>
                <a:close/>
              </a:path>
              <a:path w="1457325" h="24129">
                <a:moveTo>
                  <a:pt x="1202029" y="5334"/>
                </a:moveTo>
                <a:lnTo>
                  <a:pt x="1196708" y="0"/>
                </a:lnTo>
                <a:lnTo>
                  <a:pt x="1190129" y="0"/>
                </a:lnTo>
                <a:lnTo>
                  <a:pt x="1183551" y="0"/>
                </a:lnTo>
                <a:lnTo>
                  <a:pt x="1178229" y="5334"/>
                </a:lnTo>
                <a:lnTo>
                  <a:pt x="1178229" y="18478"/>
                </a:lnTo>
                <a:lnTo>
                  <a:pt x="1183551" y="23799"/>
                </a:lnTo>
                <a:lnTo>
                  <a:pt x="1196708" y="23799"/>
                </a:lnTo>
                <a:lnTo>
                  <a:pt x="1202029" y="18478"/>
                </a:lnTo>
                <a:lnTo>
                  <a:pt x="1202029" y="5334"/>
                </a:lnTo>
                <a:close/>
              </a:path>
              <a:path w="1457325" h="24129">
                <a:moveTo>
                  <a:pt x="1233868" y="5334"/>
                </a:moveTo>
                <a:lnTo>
                  <a:pt x="1228547" y="0"/>
                </a:lnTo>
                <a:lnTo>
                  <a:pt x="1221968" y="0"/>
                </a:lnTo>
                <a:lnTo>
                  <a:pt x="1215390" y="0"/>
                </a:lnTo>
                <a:lnTo>
                  <a:pt x="1210068" y="5334"/>
                </a:lnTo>
                <a:lnTo>
                  <a:pt x="1210068" y="18478"/>
                </a:lnTo>
                <a:lnTo>
                  <a:pt x="1215390" y="23799"/>
                </a:lnTo>
                <a:lnTo>
                  <a:pt x="1228547" y="23799"/>
                </a:lnTo>
                <a:lnTo>
                  <a:pt x="1233868" y="18478"/>
                </a:lnTo>
                <a:lnTo>
                  <a:pt x="1233868" y="5334"/>
                </a:lnTo>
                <a:close/>
              </a:path>
              <a:path w="1457325" h="24129">
                <a:moveTo>
                  <a:pt x="1265720" y="5334"/>
                </a:moveTo>
                <a:lnTo>
                  <a:pt x="1260398" y="0"/>
                </a:lnTo>
                <a:lnTo>
                  <a:pt x="1253820" y="0"/>
                </a:lnTo>
                <a:lnTo>
                  <a:pt x="1247241" y="0"/>
                </a:lnTo>
                <a:lnTo>
                  <a:pt x="1241920" y="5334"/>
                </a:lnTo>
                <a:lnTo>
                  <a:pt x="1241920" y="18478"/>
                </a:lnTo>
                <a:lnTo>
                  <a:pt x="1247241" y="23799"/>
                </a:lnTo>
                <a:lnTo>
                  <a:pt x="1260398" y="23799"/>
                </a:lnTo>
                <a:lnTo>
                  <a:pt x="1265720" y="18478"/>
                </a:lnTo>
                <a:lnTo>
                  <a:pt x="1265720" y="5334"/>
                </a:lnTo>
                <a:close/>
              </a:path>
              <a:path w="1457325" h="24129">
                <a:moveTo>
                  <a:pt x="1297559" y="5334"/>
                </a:moveTo>
                <a:lnTo>
                  <a:pt x="1292237" y="0"/>
                </a:lnTo>
                <a:lnTo>
                  <a:pt x="1285659" y="0"/>
                </a:lnTo>
                <a:lnTo>
                  <a:pt x="1279080" y="0"/>
                </a:lnTo>
                <a:lnTo>
                  <a:pt x="1273759" y="5334"/>
                </a:lnTo>
                <a:lnTo>
                  <a:pt x="1273759" y="18478"/>
                </a:lnTo>
                <a:lnTo>
                  <a:pt x="1279080" y="23799"/>
                </a:lnTo>
                <a:lnTo>
                  <a:pt x="1292237" y="23799"/>
                </a:lnTo>
                <a:lnTo>
                  <a:pt x="1297559" y="18478"/>
                </a:lnTo>
                <a:lnTo>
                  <a:pt x="1297559" y="5334"/>
                </a:lnTo>
                <a:close/>
              </a:path>
              <a:path w="1457325" h="24129">
                <a:moveTo>
                  <a:pt x="1329410" y="5334"/>
                </a:moveTo>
                <a:lnTo>
                  <a:pt x="1324089" y="0"/>
                </a:lnTo>
                <a:lnTo>
                  <a:pt x="1317510" y="0"/>
                </a:lnTo>
                <a:lnTo>
                  <a:pt x="1310932" y="0"/>
                </a:lnTo>
                <a:lnTo>
                  <a:pt x="1305610" y="5334"/>
                </a:lnTo>
                <a:lnTo>
                  <a:pt x="1305610" y="18478"/>
                </a:lnTo>
                <a:lnTo>
                  <a:pt x="1310932" y="23799"/>
                </a:lnTo>
                <a:lnTo>
                  <a:pt x="1324089" y="23799"/>
                </a:lnTo>
                <a:lnTo>
                  <a:pt x="1329410" y="18478"/>
                </a:lnTo>
                <a:lnTo>
                  <a:pt x="1329410" y="5334"/>
                </a:lnTo>
                <a:close/>
              </a:path>
              <a:path w="1457325" h="24129">
                <a:moveTo>
                  <a:pt x="1361249" y="5334"/>
                </a:moveTo>
                <a:lnTo>
                  <a:pt x="1355928" y="0"/>
                </a:lnTo>
                <a:lnTo>
                  <a:pt x="1349349" y="0"/>
                </a:lnTo>
                <a:lnTo>
                  <a:pt x="1342771" y="0"/>
                </a:lnTo>
                <a:lnTo>
                  <a:pt x="1337449" y="5334"/>
                </a:lnTo>
                <a:lnTo>
                  <a:pt x="1337449" y="18478"/>
                </a:lnTo>
                <a:lnTo>
                  <a:pt x="1342771" y="23799"/>
                </a:lnTo>
                <a:lnTo>
                  <a:pt x="1355928" y="23799"/>
                </a:lnTo>
                <a:lnTo>
                  <a:pt x="1361249" y="18478"/>
                </a:lnTo>
                <a:lnTo>
                  <a:pt x="1361249" y="5334"/>
                </a:lnTo>
                <a:close/>
              </a:path>
              <a:path w="1457325" h="24129">
                <a:moveTo>
                  <a:pt x="1393088" y="5334"/>
                </a:moveTo>
                <a:lnTo>
                  <a:pt x="1387767" y="0"/>
                </a:lnTo>
                <a:lnTo>
                  <a:pt x="1381188" y="0"/>
                </a:lnTo>
                <a:lnTo>
                  <a:pt x="1374609" y="0"/>
                </a:lnTo>
                <a:lnTo>
                  <a:pt x="1369288" y="5334"/>
                </a:lnTo>
                <a:lnTo>
                  <a:pt x="1369288" y="18478"/>
                </a:lnTo>
                <a:lnTo>
                  <a:pt x="1374609" y="23799"/>
                </a:lnTo>
                <a:lnTo>
                  <a:pt x="1387767" y="23799"/>
                </a:lnTo>
                <a:lnTo>
                  <a:pt x="1393088" y="18478"/>
                </a:lnTo>
                <a:lnTo>
                  <a:pt x="1393088" y="5334"/>
                </a:lnTo>
                <a:close/>
              </a:path>
              <a:path w="1457325" h="24129">
                <a:moveTo>
                  <a:pt x="1424940" y="5334"/>
                </a:moveTo>
                <a:lnTo>
                  <a:pt x="1419618" y="0"/>
                </a:lnTo>
                <a:lnTo>
                  <a:pt x="1413040" y="0"/>
                </a:lnTo>
                <a:lnTo>
                  <a:pt x="1406461" y="0"/>
                </a:lnTo>
                <a:lnTo>
                  <a:pt x="1401140" y="5334"/>
                </a:lnTo>
                <a:lnTo>
                  <a:pt x="1401140" y="18478"/>
                </a:lnTo>
                <a:lnTo>
                  <a:pt x="1406461" y="23799"/>
                </a:lnTo>
                <a:lnTo>
                  <a:pt x="1419618" y="23799"/>
                </a:lnTo>
                <a:lnTo>
                  <a:pt x="1424940" y="18478"/>
                </a:lnTo>
                <a:lnTo>
                  <a:pt x="1424940" y="5334"/>
                </a:lnTo>
                <a:close/>
              </a:path>
              <a:path w="1457325" h="24129">
                <a:moveTo>
                  <a:pt x="1456778" y="5334"/>
                </a:moveTo>
                <a:lnTo>
                  <a:pt x="1451457" y="0"/>
                </a:lnTo>
                <a:lnTo>
                  <a:pt x="1444879" y="0"/>
                </a:lnTo>
                <a:lnTo>
                  <a:pt x="1438300" y="0"/>
                </a:lnTo>
                <a:lnTo>
                  <a:pt x="1432979" y="5334"/>
                </a:lnTo>
                <a:lnTo>
                  <a:pt x="1432979" y="18478"/>
                </a:lnTo>
                <a:lnTo>
                  <a:pt x="1438300" y="23799"/>
                </a:lnTo>
                <a:lnTo>
                  <a:pt x="1451457" y="23799"/>
                </a:lnTo>
                <a:lnTo>
                  <a:pt x="1456778" y="18478"/>
                </a:lnTo>
                <a:lnTo>
                  <a:pt x="1456778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989766" y="6873785"/>
            <a:ext cx="469900" cy="24130"/>
          </a:xfrm>
          <a:custGeom>
            <a:avLst/>
            <a:gdLst/>
            <a:ahLst/>
            <a:cxnLst/>
            <a:rect l="l" t="t" r="r" b="b"/>
            <a:pathLst>
              <a:path w="46990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46990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46990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46990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46990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46990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46990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46990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469900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46990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46990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46990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46990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46990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46990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722188" y="6873785"/>
            <a:ext cx="629285" cy="24130"/>
          </a:xfrm>
          <a:custGeom>
            <a:avLst/>
            <a:gdLst/>
            <a:ahLst/>
            <a:cxnLst/>
            <a:rect l="l" t="t" r="r" b="b"/>
            <a:pathLst>
              <a:path w="629285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629285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629285" h="24129">
                <a:moveTo>
                  <a:pt x="87477" y="5334"/>
                </a:moveTo>
                <a:lnTo>
                  <a:pt x="82156" y="0"/>
                </a:lnTo>
                <a:lnTo>
                  <a:pt x="75577" y="0"/>
                </a:lnTo>
                <a:lnTo>
                  <a:pt x="68999" y="0"/>
                </a:lnTo>
                <a:lnTo>
                  <a:pt x="63677" y="5334"/>
                </a:lnTo>
                <a:lnTo>
                  <a:pt x="63677" y="18478"/>
                </a:lnTo>
                <a:lnTo>
                  <a:pt x="68999" y="23799"/>
                </a:lnTo>
                <a:lnTo>
                  <a:pt x="82156" y="23799"/>
                </a:lnTo>
                <a:lnTo>
                  <a:pt x="87477" y="18478"/>
                </a:lnTo>
                <a:lnTo>
                  <a:pt x="87477" y="5334"/>
                </a:lnTo>
                <a:close/>
              </a:path>
              <a:path w="629285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629285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629285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629285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629285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629285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629285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629285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629285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629285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629285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  <a:path w="629285" h="24129">
                <a:moveTo>
                  <a:pt x="469607" y="5334"/>
                </a:moveTo>
                <a:lnTo>
                  <a:pt x="464286" y="0"/>
                </a:lnTo>
                <a:lnTo>
                  <a:pt x="457708" y="0"/>
                </a:lnTo>
                <a:lnTo>
                  <a:pt x="451129" y="0"/>
                </a:lnTo>
                <a:lnTo>
                  <a:pt x="445808" y="5334"/>
                </a:lnTo>
                <a:lnTo>
                  <a:pt x="445808" y="18478"/>
                </a:lnTo>
                <a:lnTo>
                  <a:pt x="451129" y="23799"/>
                </a:lnTo>
                <a:lnTo>
                  <a:pt x="464286" y="23799"/>
                </a:lnTo>
                <a:lnTo>
                  <a:pt x="469607" y="18478"/>
                </a:lnTo>
                <a:lnTo>
                  <a:pt x="469607" y="5334"/>
                </a:lnTo>
                <a:close/>
              </a:path>
              <a:path w="629285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629285" h="24129">
                <a:moveTo>
                  <a:pt x="533298" y="5334"/>
                </a:moveTo>
                <a:lnTo>
                  <a:pt x="527977" y="0"/>
                </a:lnTo>
                <a:lnTo>
                  <a:pt x="521398" y="0"/>
                </a:lnTo>
                <a:lnTo>
                  <a:pt x="514819" y="0"/>
                </a:lnTo>
                <a:lnTo>
                  <a:pt x="509498" y="5334"/>
                </a:lnTo>
                <a:lnTo>
                  <a:pt x="509498" y="18478"/>
                </a:lnTo>
                <a:lnTo>
                  <a:pt x="514819" y="23799"/>
                </a:lnTo>
                <a:lnTo>
                  <a:pt x="527977" y="23799"/>
                </a:lnTo>
                <a:lnTo>
                  <a:pt x="533298" y="18478"/>
                </a:lnTo>
                <a:lnTo>
                  <a:pt x="533298" y="5334"/>
                </a:lnTo>
                <a:close/>
              </a:path>
              <a:path w="629285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  <a:path w="629285" h="24129">
                <a:moveTo>
                  <a:pt x="596988" y="5334"/>
                </a:moveTo>
                <a:lnTo>
                  <a:pt x="591667" y="0"/>
                </a:lnTo>
                <a:lnTo>
                  <a:pt x="585089" y="0"/>
                </a:lnTo>
                <a:lnTo>
                  <a:pt x="578510" y="0"/>
                </a:lnTo>
                <a:lnTo>
                  <a:pt x="573189" y="5334"/>
                </a:lnTo>
                <a:lnTo>
                  <a:pt x="573189" y="18478"/>
                </a:lnTo>
                <a:lnTo>
                  <a:pt x="578510" y="23799"/>
                </a:lnTo>
                <a:lnTo>
                  <a:pt x="591667" y="23799"/>
                </a:lnTo>
                <a:lnTo>
                  <a:pt x="596988" y="18478"/>
                </a:lnTo>
                <a:lnTo>
                  <a:pt x="596988" y="5334"/>
                </a:lnTo>
                <a:close/>
              </a:path>
              <a:path w="629285" h="24129">
                <a:moveTo>
                  <a:pt x="628827" y="5334"/>
                </a:moveTo>
                <a:lnTo>
                  <a:pt x="623506" y="0"/>
                </a:lnTo>
                <a:lnTo>
                  <a:pt x="616927" y="0"/>
                </a:lnTo>
                <a:lnTo>
                  <a:pt x="610349" y="0"/>
                </a:lnTo>
                <a:lnTo>
                  <a:pt x="605028" y="5334"/>
                </a:lnTo>
                <a:lnTo>
                  <a:pt x="605028" y="18478"/>
                </a:lnTo>
                <a:lnTo>
                  <a:pt x="610349" y="23799"/>
                </a:lnTo>
                <a:lnTo>
                  <a:pt x="623506" y="23799"/>
                </a:lnTo>
                <a:lnTo>
                  <a:pt x="628827" y="18478"/>
                </a:lnTo>
                <a:lnTo>
                  <a:pt x="628827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422759" y="6873781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8478" y="0"/>
                </a:move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lnTo>
                  <a:pt x="18478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550126" y="6873785"/>
            <a:ext cx="565150" cy="24130"/>
          </a:xfrm>
          <a:custGeom>
            <a:avLst/>
            <a:gdLst/>
            <a:ahLst/>
            <a:cxnLst/>
            <a:rect l="l" t="t" r="r" b="b"/>
            <a:pathLst>
              <a:path w="56515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6515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56515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565150" h="24129">
                <a:moveTo>
                  <a:pt x="119341" y="5334"/>
                </a:moveTo>
                <a:lnTo>
                  <a:pt x="114020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56515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56515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56515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56515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56515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56515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56515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56515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56515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56515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56515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565150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565150" h="24129">
                <a:moveTo>
                  <a:pt x="533311" y="5334"/>
                </a:moveTo>
                <a:lnTo>
                  <a:pt x="527989" y="0"/>
                </a:lnTo>
                <a:lnTo>
                  <a:pt x="521411" y="0"/>
                </a:lnTo>
                <a:lnTo>
                  <a:pt x="514832" y="0"/>
                </a:lnTo>
                <a:lnTo>
                  <a:pt x="509511" y="5334"/>
                </a:lnTo>
                <a:lnTo>
                  <a:pt x="509511" y="18478"/>
                </a:lnTo>
                <a:lnTo>
                  <a:pt x="514832" y="23799"/>
                </a:lnTo>
                <a:lnTo>
                  <a:pt x="527989" y="23799"/>
                </a:lnTo>
                <a:lnTo>
                  <a:pt x="533311" y="18478"/>
                </a:lnTo>
                <a:lnTo>
                  <a:pt x="533311" y="5334"/>
                </a:lnTo>
                <a:close/>
              </a:path>
              <a:path w="565150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021618" y="6905637"/>
            <a:ext cx="438150" cy="24130"/>
          </a:xfrm>
          <a:custGeom>
            <a:avLst/>
            <a:gdLst/>
            <a:ahLst/>
            <a:cxnLst/>
            <a:rect l="l" t="t" r="r" b="b"/>
            <a:pathLst>
              <a:path w="43815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438150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438150" h="24129">
                <a:moveTo>
                  <a:pt x="87477" y="5334"/>
                </a:moveTo>
                <a:lnTo>
                  <a:pt x="82156" y="0"/>
                </a:lnTo>
                <a:lnTo>
                  <a:pt x="75577" y="0"/>
                </a:lnTo>
                <a:lnTo>
                  <a:pt x="68999" y="0"/>
                </a:lnTo>
                <a:lnTo>
                  <a:pt x="63677" y="5334"/>
                </a:lnTo>
                <a:lnTo>
                  <a:pt x="63677" y="18478"/>
                </a:lnTo>
                <a:lnTo>
                  <a:pt x="68999" y="23799"/>
                </a:lnTo>
                <a:lnTo>
                  <a:pt x="82156" y="23799"/>
                </a:lnTo>
                <a:lnTo>
                  <a:pt x="87477" y="18478"/>
                </a:lnTo>
                <a:lnTo>
                  <a:pt x="87477" y="5334"/>
                </a:lnTo>
                <a:close/>
              </a:path>
              <a:path w="43815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438150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43815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438150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438150" h="24129">
                <a:moveTo>
                  <a:pt x="246697" y="5334"/>
                </a:moveTo>
                <a:lnTo>
                  <a:pt x="241376" y="0"/>
                </a:lnTo>
                <a:lnTo>
                  <a:pt x="234797" y="0"/>
                </a:lnTo>
                <a:lnTo>
                  <a:pt x="228219" y="0"/>
                </a:lnTo>
                <a:lnTo>
                  <a:pt x="222897" y="5334"/>
                </a:lnTo>
                <a:lnTo>
                  <a:pt x="222897" y="18478"/>
                </a:lnTo>
                <a:lnTo>
                  <a:pt x="228219" y="23799"/>
                </a:lnTo>
                <a:lnTo>
                  <a:pt x="241376" y="23799"/>
                </a:lnTo>
                <a:lnTo>
                  <a:pt x="246697" y="18478"/>
                </a:lnTo>
                <a:lnTo>
                  <a:pt x="246697" y="5334"/>
                </a:lnTo>
                <a:close/>
              </a:path>
              <a:path w="438150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438150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43815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438150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43815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438150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722188" y="6905637"/>
            <a:ext cx="629285" cy="24130"/>
          </a:xfrm>
          <a:custGeom>
            <a:avLst/>
            <a:gdLst/>
            <a:ahLst/>
            <a:cxnLst/>
            <a:rect l="l" t="t" r="r" b="b"/>
            <a:pathLst>
              <a:path w="629285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629285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629285" h="24129">
                <a:moveTo>
                  <a:pt x="87477" y="5334"/>
                </a:moveTo>
                <a:lnTo>
                  <a:pt x="82156" y="0"/>
                </a:lnTo>
                <a:lnTo>
                  <a:pt x="75577" y="0"/>
                </a:lnTo>
                <a:lnTo>
                  <a:pt x="68999" y="0"/>
                </a:lnTo>
                <a:lnTo>
                  <a:pt x="63677" y="5334"/>
                </a:lnTo>
                <a:lnTo>
                  <a:pt x="63677" y="18478"/>
                </a:lnTo>
                <a:lnTo>
                  <a:pt x="68999" y="23799"/>
                </a:lnTo>
                <a:lnTo>
                  <a:pt x="82156" y="23799"/>
                </a:lnTo>
                <a:lnTo>
                  <a:pt x="87477" y="18478"/>
                </a:lnTo>
                <a:lnTo>
                  <a:pt x="87477" y="5334"/>
                </a:lnTo>
                <a:close/>
              </a:path>
              <a:path w="629285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629285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629285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629285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629285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629285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629285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629285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629285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629285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629285" h="24129">
                <a:moveTo>
                  <a:pt x="437769" y="5334"/>
                </a:moveTo>
                <a:lnTo>
                  <a:pt x="432447" y="0"/>
                </a:lnTo>
                <a:lnTo>
                  <a:pt x="425869" y="0"/>
                </a:lnTo>
                <a:lnTo>
                  <a:pt x="419290" y="0"/>
                </a:lnTo>
                <a:lnTo>
                  <a:pt x="413969" y="5334"/>
                </a:lnTo>
                <a:lnTo>
                  <a:pt x="413969" y="18478"/>
                </a:lnTo>
                <a:lnTo>
                  <a:pt x="419290" y="23799"/>
                </a:lnTo>
                <a:lnTo>
                  <a:pt x="432447" y="23799"/>
                </a:lnTo>
                <a:lnTo>
                  <a:pt x="437769" y="18478"/>
                </a:lnTo>
                <a:lnTo>
                  <a:pt x="437769" y="5334"/>
                </a:lnTo>
                <a:close/>
              </a:path>
              <a:path w="629285" h="24129">
                <a:moveTo>
                  <a:pt x="469607" y="5334"/>
                </a:moveTo>
                <a:lnTo>
                  <a:pt x="464286" y="0"/>
                </a:lnTo>
                <a:lnTo>
                  <a:pt x="457708" y="0"/>
                </a:lnTo>
                <a:lnTo>
                  <a:pt x="451129" y="0"/>
                </a:lnTo>
                <a:lnTo>
                  <a:pt x="445808" y="5334"/>
                </a:lnTo>
                <a:lnTo>
                  <a:pt x="445808" y="18478"/>
                </a:lnTo>
                <a:lnTo>
                  <a:pt x="451129" y="23799"/>
                </a:lnTo>
                <a:lnTo>
                  <a:pt x="464286" y="23799"/>
                </a:lnTo>
                <a:lnTo>
                  <a:pt x="469607" y="18478"/>
                </a:lnTo>
                <a:lnTo>
                  <a:pt x="469607" y="5334"/>
                </a:lnTo>
                <a:close/>
              </a:path>
              <a:path w="629285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629285" h="24129">
                <a:moveTo>
                  <a:pt x="533298" y="5334"/>
                </a:moveTo>
                <a:lnTo>
                  <a:pt x="527977" y="0"/>
                </a:lnTo>
                <a:lnTo>
                  <a:pt x="521398" y="0"/>
                </a:lnTo>
                <a:lnTo>
                  <a:pt x="514819" y="0"/>
                </a:lnTo>
                <a:lnTo>
                  <a:pt x="509498" y="5334"/>
                </a:lnTo>
                <a:lnTo>
                  <a:pt x="509498" y="18478"/>
                </a:lnTo>
                <a:lnTo>
                  <a:pt x="514819" y="23799"/>
                </a:lnTo>
                <a:lnTo>
                  <a:pt x="527977" y="23799"/>
                </a:lnTo>
                <a:lnTo>
                  <a:pt x="533298" y="18478"/>
                </a:lnTo>
                <a:lnTo>
                  <a:pt x="533298" y="5334"/>
                </a:lnTo>
                <a:close/>
              </a:path>
              <a:path w="629285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  <a:path w="629285" h="24129">
                <a:moveTo>
                  <a:pt x="596988" y="5334"/>
                </a:moveTo>
                <a:lnTo>
                  <a:pt x="591667" y="0"/>
                </a:lnTo>
                <a:lnTo>
                  <a:pt x="585089" y="0"/>
                </a:lnTo>
                <a:lnTo>
                  <a:pt x="578510" y="0"/>
                </a:lnTo>
                <a:lnTo>
                  <a:pt x="573189" y="5334"/>
                </a:lnTo>
                <a:lnTo>
                  <a:pt x="573189" y="18478"/>
                </a:lnTo>
                <a:lnTo>
                  <a:pt x="578510" y="23799"/>
                </a:lnTo>
                <a:lnTo>
                  <a:pt x="591667" y="23799"/>
                </a:lnTo>
                <a:lnTo>
                  <a:pt x="596988" y="18478"/>
                </a:lnTo>
                <a:lnTo>
                  <a:pt x="596988" y="5334"/>
                </a:lnTo>
                <a:close/>
              </a:path>
              <a:path w="629285" h="24129">
                <a:moveTo>
                  <a:pt x="628827" y="5334"/>
                </a:moveTo>
                <a:lnTo>
                  <a:pt x="623506" y="0"/>
                </a:lnTo>
                <a:lnTo>
                  <a:pt x="616927" y="0"/>
                </a:lnTo>
                <a:lnTo>
                  <a:pt x="610349" y="0"/>
                </a:lnTo>
                <a:lnTo>
                  <a:pt x="605028" y="5334"/>
                </a:lnTo>
                <a:lnTo>
                  <a:pt x="605028" y="18478"/>
                </a:lnTo>
                <a:lnTo>
                  <a:pt x="610349" y="23799"/>
                </a:lnTo>
                <a:lnTo>
                  <a:pt x="623506" y="23799"/>
                </a:lnTo>
                <a:lnTo>
                  <a:pt x="628827" y="18478"/>
                </a:lnTo>
                <a:lnTo>
                  <a:pt x="628827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550126" y="6905637"/>
            <a:ext cx="565150" cy="24130"/>
          </a:xfrm>
          <a:custGeom>
            <a:avLst/>
            <a:gdLst/>
            <a:ahLst/>
            <a:cxnLst/>
            <a:rect l="l" t="t" r="r" b="b"/>
            <a:pathLst>
              <a:path w="56515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6515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56515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565150" h="24129">
                <a:moveTo>
                  <a:pt x="119341" y="5334"/>
                </a:moveTo>
                <a:lnTo>
                  <a:pt x="114020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56515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56515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56515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56515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56515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56515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56515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56515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56515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56515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56515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565150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565150" h="24129">
                <a:moveTo>
                  <a:pt x="533311" y="5334"/>
                </a:moveTo>
                <a:lnTo>
                  <a:pt x="527989" y="0"/>
                </a:lnTo>
                <a:lnTo>
                  <a:pt x="521411" y="0"/>
                </a:lnTo>
                <a:lnTo>
                  <a:pt x="514832" y="0"/>
                </a:lnTo>
                <a:lnTo>
                  <a:pt x="509511" y="5334"/>
                </a:lnTo>
                <a:lnTo>
                  <a:pt x="509511" y="18478"/>
                </a:lnTo>
                <a:lnTo>
                  <a:pt x="514832" y="23799"/>
                </a:lnTo>
                <a:lnTo>
                  <a:pt x="527989" y="23799"/>
                </a:lnTo>
                <a:lnTo>
                  <a:pt x="533311" y="18478"/>
                </a:lnTo>
                <a:lnTo>
                  <a:pt x="533311" y="5334"/>
                </a:lnTo>
                <a:close/>
              </a:path>
              <a:path w="565150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021618" y="6937476"/>
            <a:ext cx="406400" cy="24130"/>
          </a:xfrm>
          <a:custGeom>
            <a:avLst/>
            <a:gdLst/>
            <a:ahLst/>
            <a:cxnLst/>
            <a:rect l="l" t="t" r="r" b="b"/>
            <a:pathLst>
              <a:path w="40640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406400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406400" h="24129">
                <a:moveTo>
                  <a:pt x="87477" y="5334"/>
                </a:moveTo>
                <a:lnTo>
                  <a:pt x="82156" y="0"/>
                </a:lnTo>
                <a:lnTo>
                  <a:pt x="75577" y="0"/>
                </a:lnTo>
                <a:lnTo>
                  <a:pt x="68999" y="0"/>
                </a:lnTo>
                <a:lnTo>
                  <a:pt x="63677" y="5334"/>
                </a:lnTo>
                <a:lnTo>
                  <a:pt x="63677" y="18478"/>
                </a:lnTo>
                <a:lnTo>
                  <a:pt x="68999" y="23799"/>
                </a:lnTo>
                <a:lnTo>
                  <a:pt x="82156" y="23799"/>
                </a:lnTo>
                <a:lnTo>
                  <a:pt x="87477" y="18478"/>
                </a:lnTo>
                <a:lnTo>
                  <a:pt x="87477" y="5334"/>
                </a:lnTo>
                <a:close/>
              </a:path>
              <a:path w="40640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406400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40640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406400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406400" h="24129">
                <a:moveTo>
                  <a:pt x="246697" y="5334"/>
                </a:moveTo>
                <a:lnTo>
                  <a:pt x="241376" y="0"/>
                </a:lnTo>
                <a:lnTo>
                  <a:pt x="234797" y="0"/>
                </a:lnTo>
                <a:lnTo>
                  <a:pt x="228219" y="0"/>
                </a:lnTo>
                <a:lnTo>
                  <a:pt x="222897" y="5334"/>
                </a:lnTo>
                <a:lnTo>
                  <a:pt x="222897" y="18478"/>
                </a:lnTo>
                <a:lnTo>
                  <a:pt x="228219" y="23799"/>
                </a:lnTo>
                <a:lnTo>
                  <a:pt x="241376" y="23799"/>
                </a:lnTo>
                <a:lnTo>
                  <a:pt x="246697" y="18478"/>
                </a:lnTo>
                <a:lnTo>
                  <a:pt x="246697" y="5334"/>
                </a:lnTo>
                <a:close/>
              </a:path>
              <a:path w="406400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406400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40640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406400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40640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690336" y="6937476"/>
            <a:ext cx="565150" cy="24130"/>
          </a:xfrm>
          <a:custGeom>
            <a:avLst/>
            <a:gdLst/>
            <a:ahLst/>
            <a:cxnLst/>
            <a:rect l="l" t="t" r="r" b="b"/>
            <a:pathLst>
              <a:path w="56515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6515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56515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56515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56515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56515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56515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56515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56515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56515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56515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56515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56515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56515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56515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565150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565150" h="24129">
                <a:moveTo>
                  <a:pt x="533311" y="5334"/>
                </a:moveTo>
                <a:lnTo>
                  <a:pt x="527989" y="0"/>
                </a:lnTo>
                <a:lnTo>
                  <a:pt x="521411" y="0"/>
                </a:lnTo>
                <a:lnTo>
                  <a:pt x="514832" y="0"/>
                </a:lnTo>
                <a:lnTo>
                  <a:pt x="509511" y="5334"/>
                </a:lnTo>
                <a:lnTo>
                  <a:pt x="509511" y="18478"/>
                </a:lnTo>
                <a:lnTo>
                  <a:pt x="514832" y="23799"/>
                </a:lnTo>
                <a:lnTo>
                  <a:pt x="527989" y="23799"/>
                </a:lnTo>
                <a:lnTo>
                  <a:pt x="533311" y="18478"/>
                </a:lnTo>
                <a:lnTo>
                  <a:pt x="533311" y="5334"/>
                </a:lnTo>
                <a:close/>
              </a:path>
              <a:path w="565150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550126" y="6937476"/>
            <a:ext cx="565150" cy="24130"/>
          </a:xfrm>
          <a:custGeom>
            <a:avLst/>
            <a:gdLst/>
            <a:ahLst/>
            <a:cxnLst/>
            <a:rect l="l" t="t" r="r" b="b"/>
            <a:pathLst>
              <a:path w="56515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6515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56515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565150" h="24129">
                <a:moveTo>
                  <a:pt x="119341" y="5334"/>
                </a:moveTo>
                <a:lnTo>
                  <a:pt x="114020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56515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56515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56515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56515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56515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56515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56515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56515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56515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56515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56515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565150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565150" h="24129">
                <a:moveTo>
                  <a:pt x="533311" y="5334"/>
                </a:moveTo>
                <a:lnTo>
                  <a:pt x="527989" y="0"/>
                </a:lnTo>
                <a:lnTo>
                  <a:pt x="521411" y="0"/>
                </a:lnTo>
                <a:lnTo>
                  <a:pt x="514832" y="0"/>
                </a:lnTo>
                <a:lnTo>
                  <a:pt x="509511" y="5334"/>
                </a:lnTo>
                <a:lnTo>
                  <a:pt x="509511" y="18478"/>
                </a:lnTo>
                <a:lnTo>
                  <a:pt x="514832" y="23799"/>
                </a:lnTo>
                <a:lnTo>
                  <a:pt x="527989" y="23799"/>
                </a:lnTo>
                <a:lnTo>
                  <a:pt x="533311" y="18478"/>
                </a:lnTo>
                <a:lnTo>
                  <a:pt x="533311" y="5334"/>
                </a:lnTo>
                <a:close/>
              </a:path>
              <a:path w="565150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117147" y="6969315"/>
            <a:ext cx="310515" cy="24130"/>
          </a:xfrm>
          <a:custGeom>
            <a:avLst/>
            <a:gdLst/>
            <a:ahLst/>
            <a:cxnLst/>
            <a:rect l="l" t="t" r="r" b="b"/>
            <a:pathLst>
              <a:path w="310514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310514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310514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310514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310514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310514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310514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310514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310514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310514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690336" y="6969315"/>
            <a:ext cx="469900" cy="24130"/>
          </a:xfrm>
          <a:custGeom>
            <a:avLst/>
            <a:gdLst/>
            <a:ahLst/>
            <a:cxnLst/>
            <a:rect l="l" t="t" r="r" b="b"/>
            <a:pathLst>
              <a:path w="46990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46990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46990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46990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46990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46990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46990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46990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46990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46990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46990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46990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46990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46990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46990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550126" y="6969315"/>
            <a:ext cx="565150" cy="24130"/>
          </a:xfrm>
          <a:custGeom>
            <a:avLst/>
            <a:gdLst/>
            <a:ahLst/>
            <a:cxnLst/>
            <a:rect l="l" t="t" r="r" b="b"/>
            <a:pathLst>
              <a:path w="56515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6515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56515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565150" h="24129">
                <a:moveTo>
                  <a:pt x="119341" y="5334"/>
                </a:moveTo>
                <a:lnTo>
                  <a:pt x="114020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56515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56515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56515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56515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56515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56515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56515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56515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56515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56515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56515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  <a:path w="565150" h="24129">
                <a:moveTo>
                  <a:pt x="501459" y="5334"/>
                </a:moveTo>
                <a:lnTo>
                  <a:pt x="496138" y="0"/>
                </a:lnTo>
                <a:lnTo>
                  <a:pt x="489559" y="0"/>
                </a:lnTo>
                <a:lnTo>
                  <a:pt x="482981" y="0"/>
                </a:lnTo>
                <a:lnTo>
                  <a:pt x="477659" y="5334"/>
                </a:lnTo>
                <a:lnTo>
                  <a:pt x="477659" y="18478"/>
                </a:lnTo>
                <a:lnTo>
                  <a:pt x="482981" y="23799"/>
                </a:lnTo>
                <a:lnTo>
                  <a:pt x="496138" y="23799"/>
                </a:lnTo>
                <a:lnTo>
                  <a:pt x="501459" y="18478"/>
                </a:lnTo>
                <a:lnTo>
                  <a:pt x="501459" y="5334"/>
                </a:lnTo>
                <a:close/>
              </a:path>
              <a:path w="565150" h="24129">
                <a:moveTo>
                  <a:pt x="533311" y="5334"/>
                </a:moveTo>
                <a:lnTo>
                  <a:pt x="527989" y="0"/>
                </a:lnTo>
                <a:lnTo>
                  <a:pt x="521411" y="0"/>
                </a:lnTo>
                <a:lnTo>
                  <a:pt x="514832" y="0"/>
                </a:lnTo>
                <a:lnTo>
                  <a:pt x="509511" y="5334"/>
                </a:lnTo>
                <a:lnTo>
                  <a:pt x="509511" y="18478"/>
                </a:lnTo>
                <a:lnTo>
                  <a:pt x="514832" y="23799"/>
                </a:lnTo>
                <a:lnTo>
                  <a:pt x="527989" y="23799"/>
                </a:lnTo>
                <a:lnTo>
                  <a:pt x="533311" y="18478"/>
                </a:lnTo>
                <a:lnTo>
                  <a:pt x="533311" y="5334"/>
                </a:lnTo>
                <a:close/>
              </a:path>
              <a:path w="565150" h="24129">
                <a:moveTo>
                  <a:pt x="565150" y="5334"/>
                </a:moveTo>
                <a:lnTo>
                  <a:pt x="559828" y="0"/>
                </a:lnTo>
                <a:lnTo>
                  <a:pt x="553250" y="0"/>
                </a:lnTo>
                <a:lnTo>
                  <a:pt x="546671" y="0"/>
                </a:lnTo>
                <a:lnTo>
                  <a:pt x="541350" y="5334"/>
                </a:lnTo>
                <a:lnTo>
                  <a:pt x="541350" y="18478"/>
                </a:lnTo>
                <a:lnTo>
                  <a:pt x="546671" y="23799"/>
                </a:lnTo>
                <a:lnTo>
                  <a:pt x="559828" y="23799"/>
                </a:lnTo>
                <a:lnTo>
                  <a:pt x="565150" y="18478"/>
                </a:lnTo>
                <a:lnTo>
                  <a:pt x="56515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180838" y="7001167"/>
            <a:ext cx="247015" cy="24130"/>
          </a:xfrm>
          <a:custGeom>
            <a:avLst/>
            <a:gdLst/>
            <a:ahLst/>
            <a:cxnLst/>
            <a:rect l="l" t="t" r="r" b="b"/>
            <a:pathLst>
              <a:path w="247014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247014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247014" h="24129">
                <a:moveTo>
                  <a:pt x="87477" y="5334"/>
                </a:moveTo>
                <a:lnTo>
                  <a:pt x="82156" y="0"/>
                </a:lnTo>
                <a:lnTo>
                  <a:pt x="75577" y="0"/>
                </a:lnTo>
                <a:lnTo>
                  <a:pt x="68999" y="0"/>
                </a:lnTo>
                <a:lnTo>
                  <a:pt x="63677" y="5334"/>
                </a:lnTo>
                <a:lnTo>
                  <a:pt x="63677" y="18478"/>
                </a:lnTo>
                <a:lnTo>
                  <a:pt x="68999" y="23799"/>
                </a:lnTo>
                <a:lnTo>
                  <a:pt x="82156" y="23799"/>
                </a:lnTo>
                <a:lnTo>
                  <a:pt x="87477" y="18478"/>
                </a:lnTo>
                <a:lnTo>
                  <a:pt x="87477" y="5334"/>
                </a:lnTo>
                <a:close/>
              </a:path>
              <a:path w="247014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247014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247014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247014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247014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690336" y="7001167"/>
            <a:ext cx="438150" cy="24130"/>
          </a:xfrm>
          <a:custGeom>
            <a:avLst/>
            <a:gdLst/>
            <a:ahLst/>
            <a:cxnLst/>
            <a:rect l="l" t="t" r="r" b="b"/>
            <a:pathLst>
              <a:path w="43815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43815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43815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43815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43815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43815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43815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43815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43815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43815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43815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43815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43815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43815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645656" y="7001167"/>
            <a:ext cx="469900" cy="24130"/>
          </a:xfrm>
          <a:custGeom>
            <a:avLst/>
            <a:gdLst/>
            <a:ahLst/>
            <a:cxnLst/>
            <a:rect l="l" t="t" r="r" b="b"/>
            <a:pathLst>
              <a:path w="469900" h="24129">
                <a:moveTo>
                  <a:pt x="23812" y="5334"/>
                </a:moveTo>
                <a:lnTo>
                  <a:pt x="18491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91" y="23799"/>
                </a:lnTo>
                <a:lnTo>
                  <a:pt x="23812" y="18478"/>
                </a:lnTo>
                <a:lnTo>
                  <a:pt x="23812" y="5334"/>
                </a:lnTo>
                <a:close/>
              </a:path>
              <a:path w="46990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46990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469900" h="24129">
                <a:moveTo>
                  <a:pt x="119341" y="5334"/>
                </a:moveTo>
                <a:lnTo>
                  <a:pt x="114020" y="0"/>
                </a:lnTo>
                <a:lnTo>
                  <a:pt x="107442" y="0"/>
                </a:lnTo>
                <a:lnTo>
                  <a:pt x="100863" y="0"/>
                </a:lnTo>
                <a:lnTo>
                  <a:pt x="95542" y="5334"/>
                </a:lnTo>
                <a:lnTo>
                  <a:pt x="95542" y="18478"/>
                </a:lnTo>
                <a:lnTo>
                  <a:pt x="100863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46990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469900" h="24129">
                <a:moveTo>
                  <a:pt x="183032" y="5334"/>
                </a:moveTo>
                <a:lnTo>
                  <a:pt x="177711" y="0"/>
                </a:lnTo>
                <a:lnTo>
                  <a:pt x="171132" y="0"/>
                </a:lnTo>
                <a:lnTo>
                  <a:pt x="164553" y="0"/>
                </a:lnTo>
                <a:lnTo>
                  <a:pt x="159232" y="5334"/>
                </a:lnTo>
                <a:lnTo>
                  <a:pt x="159232" y="18478"/>
                </a:lnTo>
                <a:lnTo>
                  <a:pt x="164553" y="23799"/>
                </a:lnTo>
                <a:lnTo>
                  <a:pt x="177711" y="23799"/>
                </a:lnTo>
                <a:lnTo>
                  <a:pt x="183032" y="18478"/>
                </a:lnTo>
                <a:lnTo>
                  <a:pt x="183032" y="5334"/>
                </a:lnTo>
                <a:close/>
              </a:path>
              <a:path w="46990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46990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46990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46990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469900" h="24129">
                <a:moveTo>
                  <a:pt x="342252" y="5334"/>
                </a:moveTo>
                <a:lnTo>
                  <a:pt x="336931" y="0"/>
                </a:lnTo>
                <a:lnTo>
                  <a:pt x="330352" y="0"/>
                </a:lnTo>
                <a:lnTo>
                  <a:pt x="323773" y="0"/>
                </a:lnTo>
                <a:lnTo>
                  <a:pt x="318452" y="5334"/>
                </a:lnTo>
                <a:lnTo>
                  <a:pt x="318452" y="18478"/>
                </a:lnTo>
                <a:lnTo>
                  <a:pt x="323773" y="23799"/>
                </a:lnTo>
                <a:lnTo>
                  <a:pt x="336931" y="23799"/>
                </a:lnTo>
                <a:lnTo>
                  <a:pt x="342252" y="18478"/>
                </a:lnTo>
                <a:lnTo>
                  <a:pt x="342252" y="5334"/>
                </a:lnTo>
                <a:close/>
              </a:path>
              <a:path w="46990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46990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46990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46990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212677" y="7033005"/>
            <a:ext cx="183515" cy="24130"/>
          </a:xfrm>
          <a:custGeom>
            <a:avLst/>
            <a:gdLst/>
            <a:ahLst/>
            <a:cxnLst/>
            <a:rect l="l" t="t" r="r" b="b"/>
            <a:pathLst>
              <a:path w="183514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183514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183514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183514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183514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183514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722188" y="7033005"/>
            <a:ext cx="406400" cy="24130"/>
          </a:xfrm>
          <a:custGeom>
            <a:avLst/>
            <a:gdLst/>
            <a:ahLst/>
            <a:cxnLst/>
            <a:rect l="l" t="t" r="r" b="b"/>
            <a:pathLst>
              <a:path w="40640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406400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406400" h="24129">
                <a:moveTo>
                  <a:pt x="87477" y="5334"/>
                </a:moveTo>
                <a:lnTo>
                  <a:pt x="82156" y="0"/>
                </a:lnTo>
                <a:lnTo>
                  <a:pt x="75577" y="0"/>
                </a:lnTo>
                <a:lnTo>
                  <a:pt x="68999" y="0"/>
                </a:lnTo>
                <a:lnTo>
                  <a:pt x="63677" y="5334"/>
                </a:lnTo>
                <a:lnTo>
                  <a:pt x="63677" y="18478"/>
                </a:lnTo>
                <a:lnTo>
                  <a:pt x="68999" y="23799"/>
                </a:lnTo>
                <a:lnTo>
                  <a:pt x="82156" y="23799"/>
                </a:lnTo>
                <a:lnTo>
                  <a:pt x="87477" y="18478"/>
                </a:lnTo>
                <a:lnTo>
                  <a:pt x="87477" y="5334"/>
                </a:lnTo>
                <a:close/>
              </a:path>
              <a:path w="40640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406400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40640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406400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40640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406400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406400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40640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406400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  <a:path w="40640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645656" y="7033005"/>
            <a:ext cx="469900" cy="24130"/>
          </a:xfrm>
          <a:custGeom>
            <a:avLst/>
            <a:gdLst/>
            <a:ahLst/>
            <a:cxnLst/>
            <a:rect l="l" t="t" r="r" b="b"/>
            <a:pathLst>
              <a:path w="469900" h="24129">
                <a:moveTo>
                  <a:pt x="23812" y="5334"/>
                </a:moveTo>
                <a:lnTo>
                  <a:pt x="18491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91" y="23799"/>
                </a:lnTo>
                <a:lnTo>
                  <a:pt x="23812" y="18478"/>
                </a:lnTo>
                <a:lnTo>
                  <a:pt x="23812" y="5334"/>
                </a:lnTo>
                <a:close/>
              </a:path>
              <a:path w="46990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46990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469900" h="24129">
                <a:moveTo>
                  <a:pt x="119341" y="5334"/>
                </a:moveTo>
                <a:lnTo>
                  <a:pt x="114020" y="0"/>
                </a:lnTo>
                <a:lnTo>
                  <a:pt x="107442" y="0"/>
                </a:lnTo>
                <a:lnTo>
                  <a:pt x="100863" y="0"/>
                </a:lnTo>
                <a:lnTo>
                  <a:pt x="95542" y="5334"/>
                </a:lnTo>
                <a:lnTo>
                  <a:pt x="95542" y="18478"/>
                </a:lnTo>
                <a:lnTo>
                  <a:pt x="100863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46990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469900" h="24129">
                <a:moveTo>
                  <a:pt x="183032" y="5334"/>
                </a:moveTo>
                <a:lnTo>
                  <a:pt x="177711" y="0"/>
                </a:lnTo>
                <a:lnTo>
                  <a:pt x="171132" y="0"/>
                </a:lnTo>
                <a:lnTo>
                  <a:pt x="164553" y="0"/>
                </a:lnTo>
                <a:lnTo>
                  <a:pt x="159232" y="5334"/>
                </a:lnTo>
                <a:lnTo>
                  <a:pt x="159232" y="18478"/>
                </a:lnTo>
                <a:lnTo>
                  <a:pt x="164553" y="23799"/>
                </a:lnTo>
                <a:lnTo>
                  <a:pt x="177711" y="23799"/>
                </a:lnTo>
                <a:lnTo>
                  <a:pt x="183032" y="18478"/>
                </a:lnTo>
                <a:lnTo>
                  <a:pt x="183032" y="5334"/>
                </a:lnTo>
                <a:close/>
              </a:path>
              <a:path w="46990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46990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46990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46990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469900" h="24129">
                <a:moveTo>
                  <a:pt x="342252" y="5334"/>
                </a:moveTo>
                <a:lnTo>
                  <a:pt x="336931" y="0"/>
                </a:lnTo>
                <a:lnTo>
                  <a:pt x="330352" y="0"/>
                </a:lnTo>
                <a:lnTo>
                  <a:pt x="323773" y="0"/>
                </a:lnTo>
                <a:lnTo>
                  <a:pt x="318452" y="5334"/>
                </a:lnTo>
                <a:lnTo>
                  <a:pt x="318452" y="18478"/>
                </a:lnTo>
                <a:lnTo>
                  <a:pt x="323773" y="23799"/>
                </a:lnTo>
                <a:lnTo>
                  <a:pt x="336931" y="23799"/>
                </a:lnTo>
                <a:lnTo>
                  <a:pt x="342252" y="18478"/>
                </a:lnTo>
                <a:lnTo>
                  <a:pt x="342252" y="5334"/>
                </a:lnTo>
                <a:close/>
              </a:path>
              <a:path w="46990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46990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46990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46990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244515" y="7064844"/>
            <a:ext cx="119380" cy="24130"/>
          </a:xfrm>
          <a:custGeom>
            <a:avLst/>
            <a:gdLst/>
            <a:ahLst/>
            <a:cxnLst/>
            <a:rect l="l" t="t" r="r" b="b"/>
            <a:pathLst>
              <a:path w="119379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119379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119379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119379" h="24129">
                <a:moveTo>
                  <a:pt x="119341" y="5334"/>
                </a:moveTo>
                <a:lnTo>
                  <a:pt x="114020" y="0"/>
                </a:lnTo>
                <a:lnTo>
                  <a:pt x="107442" y="0"/>
                </a:lnTo>
                <a:lnTo>
                  <a:pt x="100863" y="0"/>
                </a:lnTo>
                <a:lnTo>
                  <a:pt x="95542" y="5334"/>
                </a:lnTo>
                <a:lnTo>
                  <a:pt x="95542" y="18478"/>
                </a:lnTo>
                <a:lnTo>
                  <a:pt x="100863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722188" y="7064844"/>
            <a:ext cx="342265" cy="24130"/>
          </a:xfrm>
          <a:custGeom>
            <a:avLst/>
            <a:gdLst/>
            <a:ahLst/>
            <a:cxnLst/>
            <a:rect l="l" t="t" r="r" b="b"/>
            <a:pathLst>
              <a:path w="342264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342264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342264" h="24129">
                <a:moveTo>
                  <a:pt x="87477" y="5334"/>
                </a:moveTo>
                <a:lnTo>
                  <a:pt x="82156" y="0"/>
                </a:lnTo>
                <a:lnTo>
                  <a:pt x="75577" y="0"/>
                </a:lnTo>
                <a:lnTo>
                  <a:pt x="68999" y="0"/>
                </a:lnTo>
                <a:lnTo>
                  <a:pt x="63677" y="5334"/>
                </a:lnTo>
                <a:lnTo>
                  <a:pt x="63677" y="18478"/>
                </a:lnTo>
                <a:lnTo>
                  <a:pt x="68999" y="23799"/>
                </a:lnTo>
                <a:lnTo>
                  <a:pt x="82156" y="23799"/>
                </a:lnTo>
                <a:lnTo>
                  <a:pt x="87477" y="18478"/>
                </a:lnTo>
                <a:lnTo>
                  <a:pt x="87477" y="5334"/>
                </a:lnTo>
                <a:close/>
              </a:path>
              <a:path w="342264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342264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342264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342264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342264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342264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342264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342264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6645656" y="7064844"/>
            <a:ext cx="469900" cy="24130"/>
          </a:xfrm>
          <a:custGeom>
            <a:avLst/>
            <a:gdLst/>
            <a:ahLst/>
            <a:cxnLst/>
            <a:rect l="l" t="t" r="r" b="b"/>
            <a:pathLst>
              <a:path w="469900" h="24129">
                <a:moveTo>
                  <a:pt x="23812" y="5334"/>
                </a:moveTo>
                <a:lnTo>
                  <a:pt x="18491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91" y="23799"/>
                </a:lnTo>
                <a:lnTo>
                  <a:pt x="23812" y="18478"/>
                </a:lnTo>
                <a:lnTo>
                  <a:pt x="23812" y="5334"/>
                </a:lnTo>
                <a:close/>
              </a:path>
              <a:path w="46990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46990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469900" h="24129">
                <a:moveTo>
                  <a:pt x="119341" y="5334"/>
                </a:moveTo>
                <a:lnTo>
                  <a:pt x="114020" y="0"/>
                </a:lnTo>
                <a:lnTo>
                  <a:pt x="107442" y="0"/>
                </a:lnTo>
                <a:lnTo>
                  <a:pt x="100863" y="0"/>
                </a:lnTo>
                <a:lnTo>
                  <a:pt x="95542" y="5334"/>
                </a:lnTo>
                <a:lnTo>
                  <a:pt x="95542" y="18478"/>
                </a:lnTo>
                <a:lnTo>
                  <a:pt x="100863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46990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469900" h="24129">
                <a:moveTo>
                  <a:pt x="183032" y="5334"/>
                </a:moveTo>
                <a:lnTo>
                  <a:pt x="177711" y="0"/>
                </a:lnTo>
                <a:lnTo>
                  <a:pt x="171132" y="0"/>
                </a:lnTo>
                <a:lnTo>
                  <a:pt x="164553" y="0"/>
                </a:lnTo>
                <a:lnTo>
                  <a:pt x="159232" y="5334"/>
                </a:lnTo>
                <a:lnTo>
                  <a:pt x="159232" y="18478"/>
                </a:lnTo>
                <a:lnTo>
                  <a:pt x="164553" y="23799"/>
                </a:lnTo>
                <a:lnTo>
                  <a:pt x="177711" y="23799"/>
                </a:lnTo>
                <a:lnTo>
                  <a:pt x="183032" y="18478"/>
                </a:lnTo>
                <a:lnTo>
                  <a:pt x="183032" y="5334"/>
                </a:lnTo>
                <a:close/>
              </a:path>
              <a:path w="46990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46990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46990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46990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469900" h="24129">
                <a:moveTo>
                  <a:pt x="342252" y="5334"/>
                </a:moveTo>
                <a:lnTo>
                  <a:pt x="336931" y="0"/>
                </a:lnTo>
                <a:lnTo>
                  <a:pt x="330352" y="0"/>
                </a:lnTo>
                <a:lnTo>
                  <a:pt x="323773" y="0"/>
                </a:lnTo>
                <a:lnTo>
                  <a:pt x="318452" y="5334"/>
                </a:lnTo>
                <a:lnTo>
                  <a:pt x="318452" y="18478"/>
                </a:lnTo>
                <a:lnTo>
                  <a:pt x="323773" y="23799"/>
                </a:lnTo>
                <a:lnTo>
                  <a:pt x="336931" y="23799"/>
                </a:lnTo>
                <a:lnTo>
                  <a:pt x="342252" y="18478"/>
                </a:lnTo>
                <a:lnTo>
                  <a:pt x="342252" y="5334"/>
                </a:lnTo>
                <a:close/>
              </a:path>
              <a:path w="46990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46990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46990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46990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276367" y="7096696"/>
            <a:ext cx="55880" cy="24130"/>
          </a:xfrm>
          <a:custGeom>
            <a:avLst/>
            <a:gdLst/>
            <a:ahLst/>
            <a:cxnLst/>
            <a:rect l="l" t="t" r="r" b="b"/>
            <a:pathLst>
              <a:path w="55879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5879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722188" y="7096696"/>
            <a:ext cx="310515" cy="24130"/>
          </a:xfrm>
          <a:custGeom>
            <a:avLst/>
            <a:gdLst/>
            <a:ahLst/>
            <a:cxnLst/>
            <a:rect l="l" t="t" r="r" b="b"/>
            <a:pathLst>
              <a:path w="310514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310514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310514" h="24129">
                <a:moveTo>
                  <a:pt x="87477" y="5334"/>
                </a:moveTo>
                <a:lnTo>
                  <a:pt x="82156" y="0"/>
                </a:lnTo>
                <a:lnTo>
                  <a:pt x="75577" y="0"/>
                </a:lnTo>
                <a:lnTo>
                  <a:pt x="68999" y="0"/>
                </a:lnTo>
                <a:lnTo>
                  <a:pt x="63677" y="5334"/>
                </a:lnTo>
                <a:lnTo>
                  <a:pt x="63677" y="18478"/>
                </a:lnTo>
                <a:lnTo>
                  <a:pt x="68999" y="23799"/>
                </a:lnTo>
                <a:lnTo>
                  <a:pt x="82156" y="23799"/>
                </a:lnTo>
                <a:lnTo>
                  <a:pt x="87477" y="18478"/>
                </a:lnTo>
                <a:lnTo>
                  <a:pt x="87477" y="5334"/>
                </a:lnTo>
                <a:close/>
              </a:path>
              <a:path w="310514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310514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310514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310514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310514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310514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310514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6645656" y="7096696"/>
            <a:ext cx="469900" cy="24130"/>
          </a:xfrm>
          <a:custGeom>
            <a:avLst/>
            <a:gdLst/>
            <a:ahLst/>
            <a:cxnLst/>
            <a:rect l="l" t="t" r="r" b="b"/>
            <a:pathLst>
              <a:path w="469900" h="24129">
                <a:moveTo>
                  <a:pt x="23812" y="5334"/>
                </a:moveTo>
                <a:lnTo>
                  <a:pt x="18491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91" y="23799"/>
                </a:lnTo>
                <a:lnTo>
                  <a:pt x="23812" y="18478"/>
                </a:lnTo>
                <a:lnTo>
                  <a:pt x="23812" y="5334"/>
                </a:lnTo>
                <a:close/>
              </a:path>
              <a:path w="46990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46990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469900" h="24129">
                <a:moveTo>
                  <a:pt x="119341" y="5334"/>
                </a:moveTo>
                <a:lnTo>
                  <a:pt x="114020" y="0"/>
                </a:lnTo>
                <a:lnTo>
                  <a:pt x="107442" y="0"/>
                </a:lnTo>
                <a:lnTo>
                  <a:pt x="100863" y="0"/>
                </a:lnTo>
                <a:lnTo>
                  <a:pt x="95542" y="5334"/>
                </a:lnTo>
                <a:lnTo>
                  <a:pt x="95542" y="18478"/>
                </a:lnTo>
                <a:lnTo>
                  <a:pt x="100863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46990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469900" h="24129">
                <a:moveTo>
                  <a:pt x="183032" y="5334"/>
                </a:moveTo>
                <a:lnTo>
                  <a:pt x="177711" y="0"/>
                </a:lnTo>
                <a:lnTo>
                  <a:pt x="171132" y="0"/>
                </a:lnTo>
                <a:lnTo>
                  <a:pt x="164553" y="0"/>
                </a:lnTo>
                <a:lnTo>
                  <a:pt x="159232" y="5334"/>
                </a:lnTo>
                <a:lnTo>
                  <a:pt x="159232" y="18478"/>
                </a:lnTo>
                <a:lnTo>
                  <a:pt x="164553" y="23799"/>
                </a:lnTo>
                <a:lnTo>
                  <a:pt x="177711" y="23799"/>
                </a:lnTo>
                <a:lnTo>
                  <a:pt x="183032" y="18478"/>
                </a:lnTo>
                <a:lnTo>
                  <a:pt x="183032" y="5334"/>
                </a:lnTo>
                <a:close/>
              </a:path>
              <a:path w="46990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46990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46990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46990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469900" h="24129">
                <a:moveTo>
                  <a:pt x="342252" y="5334"/>
                </a:moveTo>
                <a:lnTo>
                  <a:pt x="336931" y="0"/>
                </a:lnTo>
                <a:lnTo>
                  <a:pt x="330352" y="0"/>
                </a:lnTo>
                <a:lnTo>
                  <a:pt x="323773" y="0"/>
                </a:lnTo>
                <a:lnTo>
                  <a:pt x="318452" y="5334"/>
                </a:lnTo>
                <a:lnTo>
                  <a:pt x="318452" y="18478"/>
                </a:lnTo>
                <a:lnTo>
                  <a:pt x="323773" y="23799"/>
                </a:lnTo>
                <a:lnTo>
                  <a:pt x="336931" y="23799"/>
                </a:lnTo>
                <a:lnTo>
                  <a:pt x="342252" y="18478"/>
                </a:lnTo>
                <a:lnTo>
                  <a:pt x="342252" y="5334"/>
                </a:lnTo>
                <a:close/>
              </a:path>
              <a:path w="46990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46990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46990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46990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276367" y="7128535"/>
            <a:ext cx="55880" cy="24130"/>
          </a:xfrm>
          <a:custGeom>
            <a:avLst/>
            <a:gdLst/>
            <a:ahLst/>
            <a:cxnLst/>
            <a:rect l="l" t="t" r="r" b="b"/>
            <a:pathLst>
              <a:path w="55879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5879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785866" y="7128535"/>
            <a:ext cx="215265" cy="24130"/>
          </a:xfrm>
          <a:custGeom>
            <a:avLst/>
            <a:gdLst/>
            <a:ahLst/>
            <a:cxnLst/>
            <a:rect l="l" t="t" r="r" b="b"/>
            <a:pathLst>
              <a:path w="215264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215264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215264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215264" h="24129">
                <a:moveTo>
                  <a:pt x="119341" y="5334"/>
                </a:moveTo>
                <a:lnTo>
                  <a:pt x="114020" y="0"/>
                </a:lnTo>
                <a:lnTo>
                  <a:pt x="107442" y="0"/>
                </a:lnTo>
                <a:lnTo>
                  <a:pt x="100863" y="0"/>
                </a:lnTo>
                <a:lnTo>
                  <a:pt x="95542" y="5334"/>
                </a:lnTo>
                <a:lnTo>
                  <a:pt x="95542" y="18478"/>
                </a:lnTo>
                <a:lnTo>
                  <a:pt x="100863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215264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215264" h="24129">
                <a:moveTo>
                  <a:pt x="183032" y="5334"/>
                </a:moveTo>
                <a:lnTo>
                  <a:pt x="177711" y="0"/>
                </a:lnTo>
                <a:lnTo>
                  <a:pt x="171132" y="0"/>
                </a:lnTo>
                <a:lnTo>
                  <a:pt x="164553" y="0"/>
                </a:lnTo>
                <a:lnTo>
                  <a:pt x="159232" y="5334"/>
                </a:lnTo>
                <a:lnTo>
                  <a:pt x="159232" y="18478"/>
                </a:lnTo>
                <a:lnTo>
                  <a:pt x="164553" y="23799"/>
                </a:lnTo>
                <a:lnTo>
                  <a:pt x="177711" y="23799"/>
                </a:lnTo>
                <a:lnTo>
                  <a:pt x="183032" y="18478"/>
                </a:lnTo>
                <a:lnTo>
                  <a:pt x="183032" y="5334"/>
                </a:lnTo>
                <a:close/>
              </a:path>
              <a:path w="215264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6645656" y="7128535"/>
            <a:ext cx="469900" cy="24130"/>
          </a:xfrm>
          <a:custGeom>
            <a:avLst/>
            <a:gdLst/>
            <a:ahLst/>
            <a:cxnLst/>
            <a:rect l="l" t="t" r="r" b="b"/>
            <a:pathLst>
              <a:path w="469900" h="24129">
                <a:moveTo>
                  <a:pt x="23812" y="5334"/>
                </a:moveTo>
                <a:lnTo>
                  <a:pt x="18491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91" y="23799"/>
                </a:lnTo>
                <a:lnTo>
                  <a:pt x="23812" y="18478"/>
                </a:lnTo>
                <a:lnTo>
                  <a:pt x="23812" y="5334"/>
                </a:lnTo>
                <a:close/>
              </a:path>
              <a:path w="469900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46990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469900" h="24129">
                <a:moveTo>
                  <a:pt x="119341" y="5334"/>
                </a:moveTo>
                <a:lnTo>
                  <a:pt x="114020" y="0"/>
                </a:lnTo>
                <a:lnTo>
                  <a:pt x="107442" y="0"/>
                </a:lnTo>
                <a:lnTo>
                  <a:pt x="100863" y="0"/>
                </a:lnTo>
                <a:lnTo>
                  <a:pt x="95542" y="5334"/>
                </a:lnTo>
                <a:lnTo>
                  <a:pt x="95542" y="18478"/>
                </a:lnTo>
                <a:lnTo>
                  <a:pt x="100863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469900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469900" h="24129">
                <a:moveTo>
                  <a:pt x="183032" y="5334"/>
                </a:moveTo>
                <a:lnTo>
                  <a:pt x="177711" y="0"/>
                </a:lnTo>
                <a:lnTo>
                  <a:pt x="171132" y="0"/>
                </a:lnTo>
                <a:lnTo>
                  <a:pt x="164553" y="0"/>
                </a:lnTo>
                <a:lnTo>
                  <a:pt x="159232" y="5334"/>
                </a:lnTo>
                <a:lnTo>
                  <a:pt x="159232" y="18478"/>
                </a:lnTo>
                <a:lnTo>
                  <a:pt x="164553" y="23799"/>
                </a:lnTo>
                <a:lnTo>
                  <a:pt x="177711" y="23799"/>
                </a:lnTo>
                <a:lnTo>
                  <a:pt x="183032" y="18478"/>
                </a:lnTo>
                <a:lnTo>
                  <a:pt x="183032" y="5334"/>
                </a:lnTo>
                <a:close/>
              </a:path>
              <a:path w="469900" h="2412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46990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469900" h="24129">
                <a:moveTo>
                  <a:pt x="278561" y="5334"/>
                </a:moveTo>
                <a:lnTo>
                  <a:pt x="273240" y="0"/>
                </a:lnTo>
                <a:lnTo>
                  <a:pt x="266661" y="0"/>
                </a:lnTo>
                <a:lnTo>
                  <a:pt x="260083" y="0"/>
                </a:lnTo>
                <a:lnTo>
                  <a:pt x="254762" y="5334"/>
                </a:lnTo>
                <a:lnTo>
                  <a:pt x="254762" y="18478"/>
                </a:lnTo>
                <a:lnTo>
                  <a:pt x="260083" y="23799"/>
                </a:lnTo>
                <a:lnTo>
                  <a:pt x="273240" y="23799"/>
                </a:lnTo>
                <a:lnTo>
                  <a:pt x="278561" y="18478"/>
                </a:lnTo>
                <a:lnTo>
                  <a:pt x="278561" y="5334"/>
                </a:lnTo>
                <a:close/>
              </a:path>
              <a:path w="469900" h="2412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469900" h="24129">
                <a:moveTo>
                  <a:pt x="342252" y="5334"/>
                </a:moveTo>
                <a:lnTo>
                  <a:pt x="336931" y="0"/>
                </a:lnTo>
                <a:lnTo>
                  <a:pt x="330352" y="0"/>
                </a:lnTo>
                <a:lnTo>
                  <a:pt x="323773" y="0"/>
                </a:lnTo>
                <a:lnTo>
                  <a:pt x="318452" y="5334"/>
                </a:lnTo>
                <a:lnTo>
                  <a:pt x="318452" y="18478"/>
                </a:lnTo>
                <a:lnTo>
                  <a:pt x="323773" y="23799"/>
                </a:lnTo>
                <a:lnTo>
                  <a:pt x="336931" y="23799"/>
                </a:lnTo>
                <a:lnTo>
                  <a:pt x="342252" y="18478"/>
                </a:lnTo>
                <a:lnTo>
                  <a:pt x="342252" y="5334"/>
                </a:lnTo>
                <a:close/>
              </a:path>
              <a:path w="469900" h="24129">
                <a:moveTo>
                  <a:pt x="374091" y="5334"/>
                </a:moveTo>
                <a:lnTo>
                  <a:pt x="368769" y="0"/>
                </a:lnTo>
                <a:lnTo>
                  <a:pt x="362191" y="0"/>
                </a:lnTo>
                <a:lnTo>
                  <a:pt x="355612" y="0"/>
                </a:lnTo>
                <a:lnTo>
                  <a:pt x="350291" y="5334"/>
                </a:lnTo>
                <a:lnTo>
                  <a:pt x="350291" y="18478"/>
                </a:lnTo>
                <a:lnTo>
                  <a:pt x="355612" y="23799"/>
                </a:lnTo>
                <a:lnTo>
                  <a:pt x="368769" y="23799"/>
                </a:lnTo>
                <a:lnTo>
                  <a:pt x="374091" y="18478"/>
                </a:lnTo>
                <a:lnTo>
                  <a:pt x="374091" y="5334"/>
                </a:lnTo>
                <a:close/>
              </a:path>
              <a:path w="469900" h="24129">
                <a:moveTo>
                  <a:pt x="405930" y="5334"/>
                </a:moveTo>
                <a:lnTo>
                  <a:pt x="400608" y="0"/>
                </a:lnTo>
                <a:lnTo>
                  <a:pt x="394030" y="0"/>
                </a:lnTo>
                <a:lnTo>
                  <a:pt x="387451" y="0"/>
                </a:lnTo>
                <a:lnTo>
                  <a:pt x="382130" y="5334"/>
                </a:lnTo>
                <a:lnTo>
                  <a:pt x="382130" y="18478"/>
                </a:lnTo>
                <a:lnTo>
                  <a:pt x="387451" y="23799"/>
                </a:lnTo>
                <a:lnTo>
                  <a:pt x="400608" y="23799"/>
                </a:lnTo>
                <a:lnTo>
                  <a:pt x="405930" y="18478"/>
                </a:lnTo>
                <a:lnTo>
                  <a:pt x="405930" y="5334"/>
                </a:lnTo>
                <a:close/>
              </a:path>
              <a:path w="469900" h="24129">
                <a:moveTo>
                  <a:pt x="437781" y="5334"/>
                </a:moveTo>
                <a:lnTo>
                  <a:pt x="432460" y="0"/>
                </a:lnTo>
                <a:lnTo>
                  <a:pt x="425881" y="0"/>
                </a:lnTo>
                <a:lnTo>
                  <a:pt x="419303" y="0"/>
                </a:lnTo>
                <a:lnTo>
                  <a:pt x="413981" y="5334"/>
                </a:lnTo>
                <a:lnTo>
                  <a:pt x="413981" y="18478"/>
                </a:lnTo>
                <a:lnTo>
                  <a:pt x="419303" y="23799"/>
                </a:lnTo>
                <a:lnTo>
                  <a:pt x="432460" y="23799"/>
                </a:lnTo>
                <a:lnTo>
                  <a:pt x="437781" y="18478"/>
                </a:lnTo>
                <a:lnTo>
                  <a:pt x="437781" y="5334"/>
                </a:lnTo>
                <a:close/>
              </a:path>
              <a:path w="469900" h="24129">
                <a:moveTo>
                  <a:pt x="469620" y="5334"/>
                </a:moveTo>
                <a:lnTo>
                  <a:pt x="464299" y="0"/>
                </a:lnTo>
                <a:lnTo>
                  <a:pt x="457720" y="0"/>
                </a:lnTo>
                <a:lnTo>
                  <a:pt x="451142" y="0"/>
                </a:lnTo>
                <a:lnTo>
                  <a:pt x="445820" y="5334"/>
                </a:lnTo>
                <a:lnTo>
                  <a:pt x="445820" y="18478"/>
                </a:lnTo>
                <a:lnTo>
                  <a:pt x="451142" y="23799"/>
                </a:lnTo>
                <a:lnTo>
                  <a:pt x="464299" y="23799"/>
                </a:lnTo>
                <a:lnTo>
                  <a:pt x="469620" y="18478"/>
                </a:lnTo>
                <a:lnTo>
                  <a:pt x="469620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244515" y="7160373"/>
            <a:ext cx="55880" cy="24130"/>
          </a:xfrm>
          <a:custGeom>
            <a:avLst/>
            <a:gdLst/>
            <a:ahLst/>
            <a:cxnLst/>
            <a:rect l="l" t="t" r="r" b="b"/>
            <a:pathLst>
              <a:path w="55879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5879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785866" y="7160373"/>
            <a:ext cx="183515" cy="24130"/>
          </a:xfrm>
          <a:custGeom>
            <a:avLst/>
            <a:gdLst/>
            <a:ahLst/>
            <a:cxnLst/>
            <a:rect l="l" t="t" r="r" b="b"/>
            <a:pathLst>
              <a:path w="183514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183514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183514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183514" h="24129">
                <a:moveTo>
                  <a:pt x="119341" y="5334"/>
                </a:moveTo>
                <a:lnTo>
                  <a:pt x="114020" y="0"/>
                </a:lnTo>
                <a:lnTo>
                  <a:pt x="107442" y="0"/>
                </a:lnTo>
                <a:lnTo>
                  <a:pt x="100863" y="0"/>
                </a:lnTo>
                <a:lnTo>
                  <a:pt x="95542" y="5334"/>
                </a:lnTo>
                <a:lnTo>
                  <a:pt x="95542" y="18478"/>
                </a:lnTo>
                <a:lnTo>
                  <a:pt x="100863" y="23799"/>
                </a:lnTo>
                <a:lnTo>
                  <a:pt x="114020" y="23799"/>
                </a:lnTo>
                <a:lnTo>
                  <a:pt x="119341" y="18478"/>
                </a:lnTo>
                <a:lnTo>
                  <a:pt x="119341" y="5334"/>
                </a:lnTo>
                <a:close/>
              </a:path>
              <a:path w="183514" h="2412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183514" h="24129">
                <a:moveTo>
                  <a:pt x="183032" y="5334"/>
                </a:moveTo>
                <a:lnTo>
                  <a:pt x="177711" y="0"/>
                </a:lnTo>
                <a:lnTo>
                  <a:pt x="171132" y="0"/>
                </a:lnTo>
                <a:lnTo>
                  <a:pt x="164553" y="0"/>
                </a:lnTo>
                <a:lnTo>
                  <a:pt x="159232" y="5334"/>
                </a:lnTo>
                <a:lnTo>
                  <a:pt x="159232" y="18478"/>
                </a:lnTo>
                <a:lnTo>
                  <a:pt x="164553" y="23799"/>
                </a:lnTo>
                <a:lnTo>
                  <a:pt x="177711" y="23799"/>
                </a:lnTo>
                <a:lnTo>
                  <a:pt x="183032" y="18478"/>
                </a:lnTo>
                <a:lnTo>
                  <a:pt x="183032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6741198" y="7160373"/>
            <a:ext cx="374650" cy="24130"/>
          </a:xfrm>
          <a:custGeom>
            <a:avLst/>
            <a:gdLst/>
            <a:ahLst/>
            <a:cxnLst/>
            <a:rect l="l" t="t" r="r" b="b"/>
            <a:pathLst>
              <a:path w="37465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374650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37465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37465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374650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37465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374650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37465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374650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374650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37465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374650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244515" y="7192226"/>
            <a:ext cx="55880" cy="24130"/>
          </a:xfrm>
          <a:custGeom>
            <a:avLst/>
            <a:gdLst/>
            <a:ahLst/>
            <a:cxnLst/>
            <a:rect l="l" t="t" r="r" b="b"/>
            <a:pathLst>
              <a:path w="55879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5879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817717" y="7192226"/>
            <a:ext cx="119380" cy="24130"/>
          </a:xfrm>
          <a:custGeom>
            <a:avLst/>
            <a:gdLst/>
            <a:ahLst/>
            <a:cxnLst/>
            <a:rect l="l" t="t" r="r" b="b"/>
            <a:pathLst>
              <a:path w="119379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119379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119379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119379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6741198" y="7192226"/>
            <a:ext cx="374650" cy="24130"/>
          </a:xfrm>
          <a:custGeom>
            <a:avLst/>
            <a:gdLst/>
            <a:ahLst/>
            <a:cxnLst/>
            <a:rect l="l" t="t" r="r" b="b"/>
            <a:pathLst>
              <a:path w="374650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374650" h="24129">
                <a:moveTo>
                  <a:pt x="55638" y="5334"/>
                </a:moveTo>
                <a:lnTo>
                  <a:pt x="50317" y="0"/>
                </a:lnTo>
                <a:lnTo>
                  <a:pt x="43738" y="0"/>
                </a:lnTo>
                <a:lnTo>
                  <a:pt x="37160" y="0"/>
                </a:lnTo>
                <a:lnTo>
                  <a:pt x="31838" y="5334"/>
                </a:lnTo>
                <a:lnTo>
                  <a:pt x="31838" y="18478"/>
                </a:lnTo>
                <a:lnTo>
                  <a:pt x="37160" y="23799"/>
                </a:lnTo>
                <a:lnTo>
                  <a:pt x="50317" y="23799"/>
                </a:lnTo>
                <a:lnTo>
                  <a:pt x="55638" y="18478"/>
                </a:lnTo>
                <a:lnTo>
                  <a:pt x="55638" y="5334"/>
                </a:lnTo>
                <a:close/>
              </a:path>
              <a:path w="374650" h="2412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374650" h="2412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374650" h="24129">
                <a:moveTo>
                  <a:pt x="151168" y="5334"/>
                </a:moveTo>
                <a:lnTo>
                  <a:pt x="145846" y="0"/>
                </a:lnTo>
                <a:lnTo>
                  <a:pt x="139268" y="0"/>
                </a:lnTo>
                <a:lnTo>
                  <a:pt x="132689" y="0"/>
                </a:lnTo>
                <a:lnTo>
                  <a:pt x="127368" y="5334"/>
                </a:lnTo>
                <a:lnTo>
                  <a:pt x="127368" y="18478"/>
                </a:lnTo>
                <a:lnTo>
                  <a:pt x="132689" y="23799"/>
                </a:lnTo>
                <a:lnTo>
                  <a:pt x="145846" y="23799"/>
                </a:lnTo>
                <a:lnTo>
                  <a:pt x="151168" y="18478"/>
                </a:lnTo>
                <a:lnTo>
                  <a:pt x="151168" y="5334"/>
                </a:lnTo>
                <a:close/>
              </a:path>
              <a:path w="374650" h="2412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374650" h="24129">
                <a:moveTo>
                  <a:pt x="214858" y="5334"/>
                </a:moveTo>
                <a:lnTo>
                  <a:pt x="209537" y="0"/>
                </a:lnTo>
                <a:lnTo>
                  <a:pt x="202958" y="0"/>
                </a:lnTo>
                <a:lnTo>
                  <a:pt x="196380" y="0"/>
                </a:lnTo>
                <a:lnTo>
                  <a:pt x="191058" y="5334"/>
                </a:lnTo>
                <a:lnTo>
                  <a:pt x="191058" y="18478"/>
                </a:lnTo>
                <a:lnTo>
                  <a:pt x="196380" y="23799"/>
                </a:lnTo>
                <a:lnTo>
                  <a:pt x="209537" y="23799"/>
                </a:lnTo>
                <a:lnTo>
                  <a:pt x="214858" y="18478"/>
                </a:lnTo>
                <a:lnTo>
                  <a:pt x="214858" y="5334"/>
                </a:lnTo>
                <a:close/>
              </a:path>
              <a:path w="374650" h="2412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374650" h="2412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374650" h="24129">
                <a:moveTo>
                  <a:pt x="310388" y="5334"/>
                </a:moveTo>
                <a:lnTo>
                  <a:pt x="305066" y="0"/>
                </a:lnTo>
                <a:lnTo>
                  <a:pt x="298488" y="0"/>
                </a:lnTo>
                <a:lnTo>
                  <a:pt x="291909" y="0"/>
                </a:lnTo>
                <a:lnTo>
                  <a:pt x="286588" y="5334"/>
                </a:lnTo>
                <a:lnTo>
                  <a:pt x="286588" y="18478"/>
                </a:lnTo>
                <a:lnTo>
                  <a:pt x="291909" y="23799"/>
                </a:lnTo>
                <a:lnTo>
                  <a:pt x="305066" y="23799"/>
                </a:lnTo>
                <a:lnTo>
                  <a:pt x="310388" y="18478"/>
                </a:lnTo>
                <a:lnTo>
                  <a:pt x="310388" y="5334"/>
                </a:lnTo>
                <a:close/>
              </a:path>
              <a:path w="374650" h="2412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  <a:path w="374650" h="24129">
                <a:moveTo>
                  <a:pt x="374078" y="5334"/>
                </a:moveTo>
                <a:lnTo>
                  <a:pt x="368757" y="0"/>
                </a:lnTo>
                <a:lnTo>
                  <a:pt x="362178" y="0"/>
                </a:lnTo>
                <a:lnTo>
                  <a:pt x="355600" y="0"/>
                </a:lnTo>
                <a:lnTo>
                  <a:pt x="350278" y="5334"/>
                </a:lnTo>
                <a:lnTo>
                  <a:pt x="350278" y="18478"/>
                </a:lnTo>
                <a:lnTo>
                  <a:pt x="355600" y="23799"/>
                </a:lnTo>
                <a:lnTo>
                  <a:pt x="368757" y="23799"/>
                </a:lnTo>
                <a:lnTo>
                  <a:pt x="374078" y="18478"/>
                </a:lnTo>
                <a:lnTo>
                  <a:pt x="374078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276371" y="7224063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29">
                <a:moveTo>
                  <a:pt x="18478" y="0"/>
                </a:move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lnTo>
                  <a:pt x="18478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849556" y="7224064"/>
            <a:ext cx="55880" cy="24130"/>
          </a:xfrm>
          <a:custGeom>
            <a:avLst/>
            <a:gdLst/>
            <a:ahLst/>
            <a:cxnLst/>
            <a:rect l="l" t="t" r="r" b="b"/>
            <a:pathLst>
              <a:path w="55879" h="2412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55879" h="2412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6773036" y="7224064"/>
            <a:ext cx="342265" cy="119380"/>
          </a:xfrm>
          <a:custGeom>
            <a:avLst/>
            <a:gdLst/>
            <a:ahLst/>
            <a:cxnLst/>
            <a:rect l="l" t="t" r="r" b="b"/>
            <a:pathLst>
              <a:path w="342265" h="119379">
                <a:moveTo>
                  <a:pt x="23799" y="5334"/>
                </a:moveTo>
                <a:lnTo>
                  <a:pt x="18478" y="0"/>
                </a:lnTo>
                <a:lnTo>
                  <a:pt x="11899" y="0"/>
                </a:lnTo>
                <a:lnTo>
                  <a:pt x="5321" y="0"/>
                </a:lnTo>
                <a:lnTo>
                  <a:pt x="0" y="5334"/>
                </a:lnTo>
                <a:lnTo>
                  <a:pt x="0" y="18478"/>
                </a:lnTo>
                <a:lnTo>
                  <a:pt x="5321" y="23799"/>
                </a:lnTo>
                <a:lnTo>
                  <a:pt x="18478" y="23799"/>
                </a:lnTo>
                <a:lnTo>
                  <a:pt x="23799" y="18478"/>
                </a:lnTo>
                <a:lnTo>
                  <a:pt x="23799" y="5334"/>
                </a:lnTo>
                <a:close/>
              </a:path>
              <a:path w="342265" h="119379">
                <a:moveTo>
                  <a:pt x="55651" y="100863"/>
                </a:moveTo>
                <a:lnTo>
                  <a:pt x="50330" y="95529"/>
                </a:lnTo>
                <a:lnTo>
                  <a:pt x="43751" y="95529"/>
                </a:lnTo>
                <a:lnTo>
                  <a:pt x="37172" y="95529"/>
                </a:lnTo>
                <a:lnTo>
                  <a:pt x="31851" y="100863"/>
                </a:lnTo>
                <a:lnTo>
                  <a:pt x="31851" y="114007"/>
                </a:lnTo>
                <a:lnTo>
                  <a:pt x="37172" y="119329"/>
                </a:lnTo>
                <a:lnTo>
                  <a:pt x="50330" y="119329"/>
                </a:lnTo>
                <a:lnTo>
                  <a:pt x="55651" y="114007"/>
                </a:lnTo>
                <a:lnTo>
                  <a:pt x="55651" y="100863"/>
                </a:lnTo>
                <a:close/>
              </a:path>
              <a:path w="342265" h="119379">
                <a:moveTo>
                  <a:pt x="55651" y="69024"/>
                </a:moveTo>
                <a:lnTo>
                  <a:pt x="50330" y="63690"/>
                </a:lnTo>
                <a:lnTo>
                  <a:pt x="43751" y="63690"/>
                </a:lnTo>
                <a:lnTo>
                  <a:pt x="37172" y="63690"/>
                </a:lnTo>
                <a:lnTo>
                  <a:pt x="31851" y="69024"/>
                </a:lnTo>
                <a:lnTo>
                  <a:pt x="31851" y="82169"/>
                </a:lnTo>
                <a:lnTo>
                  <a:pt x="37172" y="87490"/>
                </a:lnTo>
                <a:lnTo>
                  <a:pt x="50330" y="87490"/>
                </a:lnTo>
                <a:lnTo>
                  <a:pt x="55651" y="82169"/>
                </a:lnTo>
                <a:lnTo>
                  <a:pt x="55651" y="69024"/>
                </a:lnTo>
                <a:close/>
              </a:path>
              <a:path w="342265" h="119379">
                <a:moveTo>
                  <a:pt x="55651" y="5334"/>
                </a:moveTo>
                <a:lnTo>
                  <a:pt x="50330" y="0"/>
                </a:lnTo>
                <a:lnTo>
                  <a:pt x="43751" y="0"/>
                </a:lnTo>
                <a:lnTo>
                  <a:pt x="37172" y="0"/>
                </a:lnTo>
                <a:lnTo>
                  <a:pt x="31851" y="5334"/>
                </a:lnTo>
                <a:lnTo>
                  <a:pt x="31851" y="18478"/>
                </a:lnTo>
                <a:lnTo>
                  <a:pt x="37172" y="23799"/>
                </a:lnTo>
                <a:lnTo>
                  <a:pt x="50330" y="23799"/>
                </a:lnTo>
                <a:lnTo>
                  <a:pt x="55651" y="18478"/>
                </a:lnTo>
                <a:lnTo>
                  <a:pt x="55651" y="5334"/>
                </a:lnTo>
                <a:close/>
              </a:path>
              <a:path w="342265" h="119379">
                <a:moveTo>
                  <a:pt x="87490" y="100863"/>
                </a:moveTo>
                <a:lnTo>
                  <a:pt x="82169" y="95529"/>
                </a:lnTo>
                <a:lnTo>
                  <a:pt x="75590" y="95529"/>
                </a:lnTo>
                <a:lnTo>
                  <a:pt x="69011" y="95529"/>
                </a:lnTo>
                <a:lnTo>
                  <a:pt x="63690" y="100863"/>
                </a:lnTo>
                <a:lnTo>
                  <a:pt x="63690" y="114007"/>
                </a:lnTo>
                <a:lnTo>
                  <a:pt x="69011" y="119329"/>
                </a:lnTo>
                <a:lnTo>
                  <a:pt x="82169" y="119329"/>
                </a:lnTo>
                <a:lnTo>
                  <a:pt x="87490" y="114007"/>
                </a:lnTo>
                <a:lnTo>
                  <a:pt x="87490" y="100863"/>
                </a:lnTo>
                <a:close/>
              </a:path>
              <a:path w="342265" h="119379">
                <a:moveTo>
                  <a:pt x="87490" y="69024"/>
                </a:moveTo>
                <a:lnTo>
                  <a:pt x="82169" y="63690"/>
                </a:lnTo>
                <a:lnTo>
                  <a:pt x="75590" y="63690"/>
                </a:lnTo>
                <a:lnTo>
                  <a:pt x="69011" y="63690"/>
                </a:lnTo>
                <a:lnTo>
                  <a:pt x="63690" y="69024"/>
                </a:lnTo>
                <a:lnTo>
                  <a:pt x="63690" y="82169"/>
                </a:lnTo>
                <a:lnTo>
                  <a:pt x="69011" y="87490"/>
                </a:lnTo>
                <a:lnTo>
                  <a:pt x="82169" y="87490"/>
                </a:lnTo>
                <a:lnTo>
                  <a:pt x="87490" y="82169"/>
                </a:lnTo>
                <a:lnTo>
                  <a:pt x="87490" y="69024"/>
                </a:lnTo>
                <a:close/>
              </a:path>
              <a:path w="342265" h="119379">
                <a:moveTo>
                  <a:pt x="87490" y="37185"/>
                </a:moveTo>
                <a:lnTo>
                  <a:pt x="82169" y="31851"/>
                </a:lnTo>
                <a:lnTo>
                  <a:pt x="75590" y="31851"/>
                </a:lnTo>
                <a:lnTo>
                  <a:pt x="69011" y="31851"/>
                </a:lnTo>
                <a:lnTo>
                  <a:pt x="63690" y="37185"/>
                </a:lnTo>
                <a:lnTo>
                  <a:pt x="63690" y="50330"/>
                </a:lnTo>
                <a:lnTo>
                  <a:pt x="69011" y="55651"/>
                </a:lnTo>
                <a:lnTo>
                  <a:pt x="82169" y="55651"/>
                </a:lnTo>
                <a:lnTo>
                  <a:pt x="87490" y="50330"/>
                </a:lnTo>
                <a:lnTo>
                  <a:pt x="87490" y="37185"/>
                </a:lnTo>
                <a:close/>
              </a:path>
              <a:path w="342265" h="119379">
                <a:moveTo>
                  <a:pt x="87490" y="5334"/>
                </a:moveTo>
                <a:lnTo>
                  <a:pt x="82169" y="0"/>
                </a:lnTo>
                <a:lnTo>
                  <a:pt x="75590" y="0"/>
                </a:lnTo>
                <a:lnTo>
                  <a:pt x="69011" y="0"/>
                </a:lnTo>
                <a:lnTo>
                  <a:pt x="63690" y="5334"/>
                </a:lnTo>
                <a:lnTo>
                  <a:pt x="63690" y="18478"/>
                </a:lnTo>
                <a:lnTo>
                  <a:pt x="69011" y="23799"/>
                </a:lnTo>
                <a:lnTo>
                  <a:pt x="82169" y="23799"/>
                </a:lnTo>
                <a:lnTo>
                  <a:pt x="87490" y="18478"/>
                </a:lnTo>
                <a:lnTo>
                  <a:pt x="87490" y="5334"/>
                </a:lnTo>
                <a:close/>
              </a:path>
              <a:path w="342265" h="119379">
                <a:moveTo>
                  <a:pt x="119329" y="100863"/>
                </a:moveTo>
                <a:lnTo>
                  <a:pt x="114007" y="95529"/>
                </a:lnTo>
                <a:lnTo>
                  <a:pt x="107429" y="95529"/>
                </a:lnTo>
                <a:lnTo>
                  <a:pt x="100850" y="95529"/>
                </a:lnTo>
                <a:lnTo>
                  <a:pt x="95529" y="100863"/>
                </a:lnTo>
                <a:lnTo>
                  <a:pt x="95529" y="114007"/>
                </a:lnTo>
                <a:lnTo>
                  <a:pt x="100850" y="119329"/>
                </a:lnTo>
                <a:lnTo>
                  <a:pt x="114007" y="119329"/>
                </a:lnTo>
                <a:lnTo>
                  <a:pt x="119329" y="114007"/>
                </a:lnTo>
                <a:lnTo>
                  <a:pt x="119329" y="100863"/>
                </a:lnTo>
                <a:close/>
              </a:path>
              <a:path w="342265" h="119379">
                <a:moveTo>
                  <a:pt x="119329" y="69024"/>
                </a:moveTo>
                <a:lnTo>
                  <a:pt x="114007" y="63690"/>
                </a:lnTo>
                <a:lnTo>
                  <a:pt x="107429" y="63690"/>
                </a:lnTo>
                <a:lnTo>
                  <a:pt x="100850" y="63690"/>
                </a:lnTo>
                <a:lnTo>
                  <a:pt x="95529" y="69024"/>
                </a:lnTo>
                <a:lnTo>
                  <a:pt x="95529" y="82169"/>
                </a:lnTo>
                <a:lnTo>
                  <a:pt x="100850" y="87490"/>
                </a:lnTo>
                <a:lnTo>
                  <a:pt x="114007" y="87490"/>
                </a:lnTo>
                <a:lnTo>
                  <a:pt x="119329" y="82169"/>
                </a:lnTo>
                <a:lnTo>
                  <a:pt x="119329" y="69024"/>
                </a:lnTo>
                <a:close/>
              </a:path>
              <a:path w="342265" h="119379">
                <a:moveTo>
                  <a:pt x="119329" y="37185"/>
                </a:moveTo>
                <a:lnTo>
                  <a:pt x="114007" y="31851"/>
                </a:lnTo>
                <a:lnTo>
                  <a:pt x="107429" y="31851"/>
                </a:lnTo>
                <a:lnTo>
                  <a:pt x="100850" y="31851"/>
                </a:lnTo>
                <a:lnTo>
                  <a:pt x="95529" y="37185"/>
                </a:lnTo>
                <a:lnTo>
                  <a:pt x="95529" y="50330"/>
                </a:lnTo>
                <a:lnTo>
                  <a:pt x="100850" y="55651"/>
                </a:lnTo>
                <a:lnTo>
                  <a:pt x="114007" y="55651"/>
                </a:lnTo>
                <a:lnTo>
                  <a:pt x="119329" y="50330"/>
                </a:lnTo>
                <a:lnTo>
                  <a:pt x="119329" y="37185"/>
                </a:lnTo>
                <a:close/>
              </a:path>
              <a:path w="342265" h="119379">
                <a:moveTo>
                  <a:pt x="119329" y="5334"/>
                </a:moveTo>
                <a:lnTo>
                  <a:pt x="114007" y="0"/>
                </a:lnTo>
                <a:lnTo>
                  <a:pt x="107429" y="0"/>
                </a:lnTo>
                <a:lnTo>
                  <a:pt x="100850" y="0"/>
                </a:lnTo>
                <a:lnTo>
                  <a:pt x="95529" y="5334"/>
                </a:lnTo>
                <a:lnTo>
                  <a:pt x="95529" y="18478"/>
                </a:lnTo>
                <a:lnTo>
                  <a:pt x="100850" y="23799"/>
                </a:lnTo>
                <a:lnTo>
                  <a:pt x="114007" y="23799"/>
                </a:lnTo>
                <a:lnTo>
                  <a:pt x="119329" y="18478"/>
                </a:lnTo>
                <a:lnTo>
                  <a:pt x="119329" y="5334"/>
                </a:lnTo>
                <a:close/>
              </a:path>
              <a:path w="342265" h="119379">
                <a:moveTo>
                  <a:pt x="151180" y="100863"/>
                </a:moveTo>
                <a:lnTo>
                  <a:pt x="145859" y="95529"/>
                </a:lnTo>
                <a:lnTo>
                  <a:pt x="139280" y="95529"/>
                </a:lnTo>
                <a:lnTo>
                  <a:pt x="132702" y="95529"/>
                </a:lnTo>
                <a:lnTo>
                  <a:pt x="127381" y="100863"/>
                </a:lnTo>
                <a:lnTo>
                  <a:pt x="127381" y="114007"/>
                </a:lnTo>
                <a:lnTo>
                  <a:pt x="132702" y="119329"/>
                </a:lnTo>
                <a:lnTo>
                  <a:pt x="145859" y="119329"/>
                </a:lnTo>
                <a:lnTo>
                  <a:pt x="151180" y="114007"/>
                </a:lnTo>
                <a:lnTo>
                  <a:pt x="151180" y="100863"/>
                </a:lnTo>
                <a:close/>
              </a:path>
              <a:path w="342265" h="119379">
                <a:moveTo>
                  <a:pt x="151180" y="69024"/>
                </a:moveTo>
                <a:lnTo>
                  <a:pt x="145859" y="63690"/>
                </a:lnTo>
                <a:lnTo>
                  <a:pt x="139280" y="63690"/>
                </a:lnTo>
                <a:lnTo>
                  <a:pt x="132702" y="63690"/>
                </a:lnTo>
                <a:lnTo>
                  <a:pt x="127381" y="69024"/>
                </a:lnTo>
                <a:lnTo>
                  <a:pt x="127381" y="82169"/>
                </a:lnTo>
                <a:lnTo>
                  <a:pt x="132702" y="87490"/>
                </a:lnTo>
                <a:lnTo>
                  <a:pt x="145859" y="87490"/>
                </a:lnTo>
                <a:lnTo>
                  <a:pt x="151180" y="82169"/>
                </a:lnTo>
                <a:lnTo>
                  <a:pt x="151180" y="69024"/>
                </a:lnTo>
                <a:close/>
              </a:path>
              <a:path w="342265" h="119379">
                <a:moveTo>
                  <a:pt x="151180" y="37185"/>
                </a:moveTo>
                <a:lnTo>
                  <a:pt x="145859" y="31851"/>
                </a:lnTo>
                <a:lnTo>
                  <a:pt x="139280" y="31851"/>
                </a:lnTo>
                <a:lnTo>
                  <a:pt x="132702" y="31851"/>
                </a:lnTo>
                <a:lnTo>
                  <a:pt x="127381" y="37185"/>
                </a:lnTo>
                <a:lnTo>
                  <a:pt x="127381" y="50330"/>
                </a:lnTo>
                <a:lnTo>
                  <a:pt x="132702" y="55651"/>
                </a:lnTo>
                <a:lnTo>
                  <a:pt x="145859" y="55651"/>
                </a:lnTo>
                <a:lnTo>
                  <a:pt x="151180" y="50330"/>
                </a:lnTo>
                <a:lnTo>
                  <a:pt x="151180" y="37185"/>
                </a:lnTo>
                <a:close/>
              </a:path>
              <a:path w="342265" h="119379">
                <a:moveTo>
                  <a:pt x="151180" y="5334"/>
                </a:moveTo>
                <a:lnTo>
                  <a:pt x="145859" y="0"/>
                </a:lnTo>
                <a:lnTo>
                  <a:pt x="139280" y="0"/>
                </a:lnTo>
                <a:lnTo>
                  <a:pt x="132702" y="0"/>
                </a:lnTo>
                <a:lnTo>
                  <a:pt x="127381" y="5334"/>
                </a:lnTo>
                <a:lnTo>
                  <a:pt x="127381" y="18478"/>
                </a:lnTo>
                <a:lnTo>
                  <a:pt x="132702" y="23799"/>
                </a:lnTo>
                <a:lnTo>
                  <a:pt x="145859" y="23799"/>
                </a:lnTo>
                <a:lnTo>
                  <a:pt x="151180" y="18478"/>
                </a:lnTo>
                <a:lnTo>
                  <a:pt x="151180" y="5334"/>
                </a:lnTo>
                <a:close/>
              </a:path>
              <a:path w="342265" h="119379">
                <a:moveTo>
                  <a:pt x="183019" y="100863"/>
                </a:moveTo>
                <a:lnTo>
                  <a:pt x="177698" y="95529"/>
                </a:lnTo>
                <a:lnTo>
                  <a:pt x="171119" y="95529"/>
                </a:lnTo>
                <a:lnTo>
                  <a:pt x="164541" y="95529"/>
                </a:lnTo>
                <a:lnTo>
                  <a:pt x="159219" y="100863"/>
                </a:lnTo>
                <a:lnTo>
                  <a:pt x="159219" y="114007"/>
                </a:lnTo>
                <a:lnTo>
                  <a:pt x="164541" y="119329"/>
                </a:lnTo>
                <a:lnTo>
                  <a:pt x="177698" y="119329"/>
                </a:lnTo>
                <a:lnTo>
                  <a:pt x="183019" y="114007"/>
                </a:lnTo>
                <a:lnTo>
                  <a:pt x="183019" y="100863"/>
                </a:lnTo>
                <a:close/>
              </a:path>
              <a:path w="342265" h="119379">
                <a:moveTo>
                  <a:pt x="183019" y="69024"/>
                </a:moveTo>
                <a:lnTo>
                  <a:pt x="177698" y="63690"/>
                </a:lnTo>
                <a:lnTo>
                  <a:pt x="171119" y="63690"/>
                </a:lnTo>
                <a:lnTo>
                  <a:pt x="164541" y="63690"/>
                </a:lnTo>
                <a:lnTo>
                  <a:pt x="159219" y="69024"/>
                </a:lnTo>
                <a:lnTo>
                  <a:pt x="159219" y="82169"/>
                </a:lnTo>
                <a:lnTo>
                  <a:pt x="164541" y="87490"/>
                </a:lnTo>
                <a:lnTo>
                  <a:pt x="177698" y="87490"/>
                </a:lnTo>
                <a:lnTo>
                  <a:pt x="183019" y="82169"/>
                </a:lnTo>
                <a:lnTo>
                  <a:pt x="183019" y="69024"/>
                </a:lnTo>
                <a:close/>
              </a:path>
              <a:path w="342265" h="119379">
                <a:moveTo>
                  <a:pt x="183019" y="37185"/>
                </a:moveTo>
                <a:lnTo>
                  <a:pt x="177698" y="31851"/>
                </a:lnTo>
                <a:lnTo>
                  <a:pt x="171119" y="31851"/>
                </a:lnTo>
                <a:lnTo>
                  <a:pt x="164541" y="31851"/>
                </a:lnTo>
                <a:lnTo>
                  <a:pt x="159219" y="37185"/>
                </a:lnTo>
                <a:lnTo>
                  <a:pt x="159219" y="50330"/>
                </a:lnTo>
                <a:lnTo>
                  <a:pt x="164541" y="55651"/>
                </a:lnTo>
                <a:lnTo>
                  <a:pt x="177698" y="55651"/>
                </a:lnTo>
                <a:lnTo>
                  <a:pt x="183019" y="50330"/>
                </a:lnTo>
                <a:lnTo>
                  <a:pt x="183019" y="37185"/>
                </a:lnTo>
                <a:close/>
              </a:path>
              <a:path w="342265" h="119379">
                <a:moveTo>
                  <a:pt x="183019" y="5334"/>
                </a:moveTo>
                <a:lnTo>
                  <a:pt x="177698" y="0"/>
                </a:lnTo>
                <a:lnTo>
                  <a:pt x="171119" y="0"/>
                </a:lnTo>
                <a:lnTo>
                  <a:pt x="164541" y="0"/>
                </a:lnTo>
                <a:lnTo>
                  <a:pt x="159219" y="5334"/>
                </a:lnTo>
                <a:lnTo>
                  <a:pt x="159219" y="18478"/>
                </a:lnTo>
                <a:lnTo>
                  <a:pt x="164541" y="23799"/>
                </a:lnTo>
                <a:lnTo>
                  <a:pt x="177698" y="23799"/>
                </a:lnTo>
                <a:lnTo>
                  <a:pt x="183019" y="18478"/>
                </a:lnTo>
                <a:lnTo>
                  <a:pt x="183019" y="5334"/>
                </a:lnTo>
                <a:close/>
              </a:path>
              <a:path w="342265" h="119379">
                <a:moveTo>
                  <a:pt x="214871" y="100863"/>
                </a:moveTo>
                <a:lnTo>
                  <a:pt x="209550" y="95529"/>
                </a:lnTo>
                <a:lnTo>
                  <a:pt x="202971" y="95529"/>
                </a:lnTo>
                <a:lnTo>
                  <a:pt x="196392" y="95529"/>
                </a:lnTo>
                <a:lnTo>
                  <a:pt x="191071" y="100863"/>
                </a:lnTo>
                <a:lnTo>
                  <a:pt x="191071" y="114007"/>
                </a:lnTo>
                <a:lnTo>
                  <a:pt x="196392" y="119329"/>
                </a:lnTo>
                <a:lnTo>
                  <a:pt x="209550" y="119329"/>
                </a:lnTo>
                <a:lnTo>
                  <a:pt x="214871" y="114007"/>
                </a:lnTo>
                <a:lnTo>
                  <a:pt x="214871" y="100863"/>
                </a:lnTo>
                <a:close/>
              </a:path>
              <a:path w="342265" h="119379">
                <a:moveTo>
                  <a:pt x="214871" y="69024"/>
                </a:moveTo>
                <a:lnTo>
                  <a:pt x="209550" y="63690"/>
                </a:lnTo>
                <a:lnTo>
                  <a:pt x="202971" y="63690"/>
                </a:lnTo>
                <a:lnTo>
                  <a:pt x="196392" y="63690"/>
                </a:lnTo>
                <a:lnTo>
                  <a:pt x="191071" y="69024"/>
                </a:lnTo>
                <a:lnTo>
                  <a:pt x="191071" y="82169"/>
                </a:lnTo>
                <a:lnTo>
                  <a:pt x="196392" y="87490"/>
                </a:lnTo>
                <a:lnTo>
                  <a:pt x="209550" y="87490"/>
                </a:lnTo>
                <a:lnTo>
                  <a:pt x="214871" y="82169"/>
                </a:lnTo>
                <a:lnTo>
                  <a:pt x="214871" y="69024"/>
                </a:lnTo>
                <a:close/>
              </a:path>
              <a:path w="342265" h="119379">
                <a:moveTo>
                  <a:pt x="214871" y="37185"/>
                </a:moveTo>
                <a:lnTo>
                  <a:pt x="209550" y="31851"/>
                </a:lnTo>
                <a:lnTo>
                  <a:pt x="202971" y="31851"/>
                </a:lnTo>
                <a:lnTo>
                  <a:pt x="196392" y="31851"/>
                </a:lnTo>
                <a:lnTo>
                  <a:pt x="191071" y="37185"/>
                </a:lnTo>
                <a:lnTo>
                  <a:pt x="191071" y="50330"/>
                </a:lnTo>
                <a:lnTo>
                  <a:pt x="196392" y="55651"/>
                </a:lnTo>
                <a:lnTo>
                  <a:pt x="209550" y="55651"/>
                </a:lnTo>
                <a:lnTo>
                  <a:pt x="214871" y="50330"/>
                </a:lnTo>
                <a:lnTo>
                  <a:pt x="214871" y="37185"/>
                </a:lnTo>
                <a:close/>
              </a:path>
              <a:path w="342265" h="119379">
                <a:moveTo>
                  <a:pt x="214871" y="5334"/>
                </a:moveTo>
                <a:lnTo>
                  <a:pt x="209550" y="0"/>
                </a:lnTo>
                <a:lnTo>
                  <a:pt x="202971" y="0"/>
                </a:lnTo>
                <a:lnTo>
                  <a:pt x="196392" y="0"/>
                </a:lnTo>
                <a:lnTo>
                  <a:pt x="191071" y="5334"/>
                </a:lnTo>
                <a:lnTo>
                  <a:pt x="191071" y="18478"/>
                </a:lnTo>
                <a:lnTo>
                  <a:pt x="196392" y="23799"/>
                </a:lnTo>
                <a:lnTo>
                  <a:pt x="209550" y="23799"/>
                </a:lnTo>
                <a:lnTo>
                  <a:pt x="214871" y="18478"/>
                </a:lnTo>
                <a:lnTo>
                  <a:pt x="214871" y="5334"/>
                </a:lnTo>
                <a:close/>
              </a:path>
              <a:path w="342265" h="119379">
                <a:moveTo>
                  <a:pt x="246710" y="100863"/>
                </a:moveTo>
                <a:lnTo>
                  <a:pt x="241388" y="95529"/>
                </a:lnTo>
                <a:lnTo>
                  <a:pt x="234810" y="95529"/>
                </a:lnTo>
                <a:lnTo>
                  <a:pt x="228231" y="95529"/>
                </a:lnTo>
                <a:lnTo>
                  <a:pt x="222910" y="100863"/>
                </a:lnTo>
                <a:lnTo>
                  <a:pt x="222910" y="114007"/>
                </a:lnTo>
                <a:lnTo>
                  <a:pt x="228231" y="119329"/>
                </a:lnTo>
                <a:lnTo>
                  <a:pt x="241388" y="119329"/>
                </a:lnTo>
                <a:lnTo>
                  <a:pt x="246710" y="114007"/>
                </a:lnTo>
                <a:lnTo>
                  <a:pt x="246710" y="100863"/>
                </a:lnTo>
                <a:close/>
              </a:path>
              <a:path w="342265" h="119379">
                <a:moveTo>
                  <a:pt x="246710" y="69024"/>
                </a:moveTo>
                <a:lnTo>
                  <a:pt x="241388" y="63690"/>
                </a:lnTo>
                <a:lnTo>
                  <a:pt x="234810" y="63690"/>
                </a:lnTo>
                <a:lnTo>
                  <a:pt x="228231" y="63690"/>
                </a:lnTo>
                <a:lnTo>
                  <a:pt x="222910" y="69024"/>
                </a:lnTo>
                <a:lnTo>
                  <a:pt x="222910" y="82169"/>
                </a:lnTo>
                <a:lnTo>
                  <a:pt x="228231" y="87490"/>
                </a:lnTo>
                <a:lnTo>
                  <a:pt x="241388" y="87490"/>
                </a:lnTo>
                <a:lnTo>
                  <a:pt x="246710" y="82169"/>
                </a:lnTo>
                <a:lnTo>
                  <a:pt x="246710" y="69024"/>
                </a:lnTo>
                <a:close/>
              </a:path>
              <a:path w="342265" h="119379">
                <a:moveTo>
                  <a:pt x="246710" y="37185"/>
                </a:moveTo>
                <a:lnTo>
                  <a:pt x="241388" y="31851"/>
                </a:lnTo>
                <a:lnTo>
                  <a:pt x="234810" y="31851"/>
                </a:lnTo>
                <a:lnTo>
                  <a:pt x="228231" y="31851"/>
                </a:lnTo>
                <a:lnTo>
                  <a:pt x="222910" y="37185"/>
                </a:lnTo>
                <a:lnTo>
                  <a:pt x="222910" y="50330"/>
                </a:lnTo>
                <a:lnTo>
                  <a:pt x="228231" y="55651"/>
                </a:lnTo>
                <a:lnTo>
                  <a:pt x="241388" y="55651"/>
                </a:lnTo>
                <a:lnTo>
                  <a:pt x="246710" y="50330"/>
                </a:lnTo>
                <a:lnTo>
                  <a:pt x="246710" y="37185"/>
                </a:lnTo>
                <a:close/>
              </a:path>
              <a:path w="342265" h="119379">
                <a:moveTo>
                  <a:pt x="246710" y="5334"/>
                </a:moveTo>
                <a:lnTo>
                  <a:pt x="241388" y="0"/>
                </a:lnTo>
                <a:lnTo>
                  <a:pt x="234810" y="0"/>
                </a:lnTo>
                <a:lnTo>
                  <a:pt x="228231" y="0"/>
                </a:lnTo>
                <a:lnTo>
                  <a:pt x="222910" y="5334"/>
                </a:lnTo>
                <a:lnTo>
                  <a:pt x="222910" y="18478"/>
                </a:lnTo>
                <a:lnTo>
                  <a:pt x="228231" y="23799"/>
                </a:lnTo>
                <a:lnTo>
                  <a:pt x="241388" y="23799"/>
                </a:lnTo>
                <a:lnTo>
                  <a:pt x="246710" y="18478"/>
                </a:lnTo>
                <a:lnTo>
                  <a:pt x="246710" y="5334"/>
                </a:lnTo>
                <a:close/>
              </a:path>
              <a:path w="342265" h="119379">
                <a:moveTo>
                  <a:pt x="278549" y="100863"/>
                </a:moveTo>
                <a:lnTo>
                  <a:pt x="273227" y="95529"/>
                </a:lnTo>
                <a:lnTo>
                  <a:pt x="266649" y="95529"/>
                </a:lnTo>
                <a:lnTo>
                  <a:pt x="260070" y="95529"/>
                </a:lnTo>
                <a:lnTo>
                  <a:pt x="254749" y="100863"/>
                </a:lnTo>
                <a:lnTo>
                  <a:pt x="254749" y="114007"/>
                </a:lnTo>
                <a:lnTo>
                  <a:pt x="260070" y="119329"/>
                </a:lnTo>
                <a:lnTo>
                  <a:pt x="273227" y="119329"/>
                </a:lnTo>
                <a:lnTo>
                  <a:pt x="278549" y="114007"/>
                </a:lnTo>
                <a:lnTo>
                  <a:pt x="278549" y="100863"/>
                </a:lnTo>
                <a:close/>
              </a:path>
              <a:path w="342265" h="119379">
                <a:moveTo>
                  <a:pt x="278549" y="69024"/>
                </a:moveTo>
                <a:lnTo>
                  <a:pt x="273227" y="63690"/>
                </a:lnTo>
                <a:lnTo>
                  <a:pt x="266649" y="63690"/>
                </a:lnTo>
                <a:lnTo>
                  <a:pt x="260070" y="63690"/>
                </a:lnTo>
                <a:lnTo>
                  <a:pt x="254749" y="69024"/>
                </a:lnTo>
                <a:lnTo>
                  <a:pt x="254749" y="82169"/>
                </a:lnTo>
                <a:lnTo>
                  <a:pt x="260070" y="87490"/>
                </a:lnTo>
                <a:lnTo>
                  <a:pt x="273227" y="87490"/>
                </a:lnTo>
                <a:lnTo>
                  <a:pt x="278549" y="82169"/>
                </a:lnTo>
                <a:lnTo>
                  <a:pt x="278549" y="69024"/>
                </a:lnTo>
                <a:close/>
              </a:path>
              <a:path w="342265" h="119379">
                <a:moveTo>
                  <a:pt x="278549" y="37185"/>
                </a:moveTo>
                <a:lnTo>
                  <a:pt x="273227" y="31851"/>
                </a:lnTo>
                <a:lnTo>
                  <a:pt x="266649" y="31851"/>
                </a:lnTo>
                <a:lnTo>
                  <a:pt x="260070" y="31851"/>
                </a:lnTo>
                <a:lnTo>
                  <a:pt x="254749" y="37185"/>
                </a:lnTo>
                <a:lnTo>
                  <a:pt x="254749" y="50330"/>
                </a:lnTo>
                <a:lnTo>
                  <a:pt x="260070" y="55651"/>
                </a:lnTo>
                <a:lnTo>
                  <a:pt x="273227" y="55651"/>
                </a:lnTo>
                <a:lnTo>
                  <a:pt x="278549" y="50330"/>
                </a:lnTo>
                <a:lnTo>
                  <a:pt x="278549" y="37185"/>
                </a:lnTo>
                <a:close/>
              </a:path>
              <a:path w="342265" h="119379">
                <a:moveTo>
                  <a:pt x="278549" y="5334"/>
                </a:moveTo>
                <a:lnTo>
                  <a:pt x="273227" y="0"/>
                </a:lnTo>
                <a:lnTo>
                  <a:pt x="266649" y="0"/>
                </a:lnTo>
                <a:lnTo>
                  <a:pt x="260070" y="0"/>
                </a:lnTo>
                <a:lnTo>
                  <a:pt x="254749" y="5334"/>
                </a:lnTo>
                <a:lnTo>
                  <a:pt x="254749" y="18478"/>
                </a:lnTo>
                <a:lnTo>
                  <a:pt x="260070" y="23799"/>
                </a:lnTo>
                <a:lnTo>
                  <a:pt x="273227" y="23799"/>
                </a:lnTo>
                <a:lnTo>
                  <a:pt x="278549" y="18478"/>
                </a:lnTo>
                <a:lnTo>
                  <a:pt x="278549" y="5334"/>
                </a:lnTo>
                <a:close/>
              </a:path>
              <a:path w="342265" h="119379">
                <a:moveTo>
                  <a:pt x="310400" y="100863"/>
                </a:moveTo>
                <a:lnTo>
                  <a:pt x="305079" y="95529"/>
                </a:lnTo>
                <a:lnTo>
                  <a:pt x="298500" y="95529"/>
                </a:lnTo>
                <a:lnTo>
                  <a:pt x="291922" y="95529"/>
                </a:lnTo>
                <a:lnTo>
                  <a:pt x="286600" y="100863"/>
                </a:lnTo>
                <a:lnTo>
                  <a:pt x="286600" y="114007"/>
                </a:lnTo>
                <a:lnTo>
                  <a:pt x="291922" y="119329"/>
                </a:lnTo>
                <a:lnTo>
                  <a:pt x="305079" y="119329"/>
                </a:lnTo>
                <a:lnTo>
                  <a:pt x="310400" y="114007"/>
                </a:lnTo>
                <a:lnTo>
                  <a:pt x="310400" y="100863"/>
                </a:lnTo>
                <a:close/>
              </a:path>
              <a:path w="342265" h="119379">
                <a:moveTo>
                  <a:pt x="310400" y="69024"/>
                </a:moveTo>
                <a:lnTo>
                  <a:pt x="305079" y="63690"/>
                </a:lnTo>
                <a:lnTo>
                  <a:pt x="298500" y="63690"/>
                </a:lnTo>
                <a:lnTo>
                  <a:pt x="291922" y="63690"/>
                </a:lnTo>
                <a:lnTo>
                  <a:pt x="286600" y="69024"/>
                </a:lnTo>
                <a:lnTo>
                  <a:pt x="286600" y="82169"/>
                </a:lnTo>
                <a:lnTo>
                  <a:pt x="291922" y="87490"/>
                </a:lnTo>
                <a:lnTo>
                  <a:pt x="305079" y="87490"/>
                </a:lnTo>
                <a:lnTo>
                  <a:pt x="310400" y="82169"/>
                </a:lnTo>
                <a:lnTo>
                  <a:pt x="310400" y="69024"/>
                </a:lnTo>
                <a:close/>
              </a:path>
              <a:path w="342265" h="119379">
                <a:moveTo>
                  <a:pt x="310400" y="37185"/>
                </a:moveTo>
                <a:lnTo>
                  <a:pt x="305079" y="31851"/>
                </a:lnTo>
                <a:lnTo>
                  <a:pt x="298500" y="31851"/>
                </a:lnTo>
                <a:lnTo>
                  <a:pt x="291922" y="31851"/>
                </a:lnTo>
                <a:lnTo>
                  <a:pt x="286600" y="37185"/>
                </a:lnTo>
                <a:lnTo>
                  <a:pt x="286600" y="50330"/>
                </a:lnTo>
                <a:lnTo>
                  <a:pt x="291922" y="55651"/>
                </a:lnTo>
                <a:lnTo>
                  <a:pt x="305079" y="55651"/>
                </a:lnTo>
                <a:lnTo>
                  <a:pt x="310400" y="50330"/>
                </a:lnTo>
                <a:lnTo>
                  <a:pt x="310400" y="37185"/>
                </a:lnTo>
                <a:close/>
              </a:path>
              <a:path w="342265" h="119379">
                <a:moveTo>
                  <a:pt x="310400" y="5334"/>
                </a:moveTo>
                <a:lnTo>
                  <a:pt x="305079" y="0"/>
                </a:lnTo>
                <a:lnTo>
                  <a:pt x="298500" y="0"/>
                </a:lnTo>
                <a:lnTo>
                  <a:pt x="291922" y="0"/>
                </a:lnTo>
                <a:lnTo>
                  <a:pt x="286600" y="5334"/>
                </a:lnTo>
                <a:lnTo>
                  <a:pt x="286600" y="18478"/>
                </a:lnTo>
                <a:lnTo>
                  <a:pt x="291922" y="23799"/>
                </a:lnTo>
                <a:lnTo>
                  <a:pt x="305079" y="23799"/>
                </a:lnTo>
                <a:lnTo>
                  <a:pt x="310400" y="18478"/>
                </a:lnTo>
                <a:lnTo>
                  <a:pt x="310400" y="5334"/>
                </a:lnTo>
                <a:close/>
              </a:path>
              <a:path w="342265" h="119379">
                <a:moveTo>
                  <a:pt x="342239" y="100863"/>
                </a:moveTo>
                <a:lnTo>
                  <a:pt x="336918" y="95529"/>
                </a:lnTo>
                <a:lnTo>
                  <a:pt x="330339" y="95529"/>
                </a:lnTo>
                <a:lnTo>
                  <a:pt x="323761" y="95529"/>
                </a:lnTo>
                <a:lnTo>
                  <a:pt x="318439" y="100863"/>
                </a:lnTo>
                <a:lnTo>
                  <a:pt x="318439" y="114007"/>
                </a:lnTo>
                <a:lnTo>
                  <a:pt x="323761" y="119329"/>
                </a:lnTo>
                <a:lnTo>
                  <a:pt x="336918" y="119329"/>
                </a:lnTo>
                <a:lnTo>
                  <a:pt x="342239" y="114007"/>
                </a:lnTo>
                <a:lnTo>
                  <a:pt x="342239" y="100863"/>
                </a:lnTo>
                <a:close/>
              </a:path>
              <a:path w="342265" h="119379">
                <a:moveTo>
                  <a:pt x="342239" y="69024"/>
                </a:moveTo>
                <a:lnTo>
                  <a:pt x="336918" y="63690"/>
                </a:lnTo>
                <a:lnTo>
                  <a:pt x="330339" y="63690"/>
                </a:lnTo>
                <a:lnTo>
                  <a:pt x="323761" y="63690"/>
                </a:lnTo>
                <a:lnTo>
                  <a:pt x="318439" y="69024"/>
                </a:lnTo>
                <a:lnTo>
                  <a:pt x="318439" y="82169"/>
                </a:lnTo>
                <a:lnTo>
                  <a:pt x="323761" y="87490"/>
                </a:lnTo>
                <a:lnTo>
                  <a:pt x="336918" y="87490"/>
                </a:lnTo>
                <a:lnTo>
                  <a:pt x="342239" y="82169"/>
                </a:lnTo>
                <a:lnTo>
                  <a:pt x="342239" y="69024"/>
                </a:lnTo>
                <a:close/>
              </a:path>
              <a:path w="342265" h="119379">
                <a:moveTo>
                  <a:pt x="342239" y="37185"/>
                </a:moveTo>
                <a:lnTo>
                  <a:pt x="336918" y="31851"/>
                </a:lnTo>
                <a:lnTo>
                  <a:pt x="330339" y="31851"/>
                </a:lnTo>
                <a:lnTo>
                  <a:pt x="323761" y="31851"/>
                </a:lnTo>
                <a:lnTo>
                  <a:pt x="318439" y="37185"/>
                </a:lnTo>
                <a:lnTo>
                  <a:pt x="318439" y="50330"/>
                </a:lnTo>
                <a:lnTo>
                  <a:pt x="323761" y="55651"/>
                </a:lnTo>
                <a:lnTo>
                  <a:pt x="336918" y="55651"/>
                </a:lnTo>
                <a:lnTo>
                  <a:pt x="342239" y="50330"/>
                </a:lnTo>
                <a:lnTo>
                  <a:pt x="342239" y="37185"/>
                </a:lnTo>
                <a:close/>
              </a:path>
              <a:path w="342265" h="119379">
                <a:moveTo>
                  <a:pt x="342239" y="5334"/>
                </a:moveTo>
                <a:lnTo>
                  <a:pt x="336918" y="0"/>
                </a:lnTo>
                <a:lnTo>
                  <a:pt x="330339" y="0"/>
                </a:lnTo>
                <a:lnTo>
                  <a:pt x="323761" y="0"/>
                </a:lnTo>
                <a:lnTo>
                  <a:pt x="318439" y="5334"/>
                </a:lnTo>
                <a:lnTo>
                  <a:pt x="318439" y="18478"/>
                </a:lnTo>
                <a:lnTo>
                  <a:pt x="323761" y="23799"/>
                </a:lnTo>
                <a:lnTo>
                  <a:pt x="336918" y="23799"/>
                </a:lnTo>
                <a:lnTo>
                  <a:pt x="342239" y="18478"/>
                </a:lnTo>
                <a:lnTo>
                  <a:pt x="342239" y="5334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894240" y="4473336"/>
            <a:ext cx="440055" cy="106045"/>
          </a:xfrm>
          <a:custGeom>
            <a:avLst/>
            <a:gdLst/>
            <a:ahLst/>
            <a:cxnLst/>
            <a:rect l="l" t="t" r="r" b="b"/>
            <a:pathLst>
              <a:path w="440054" h="106045">
                <a:moveTo>
                  <a:pt x="0" y="0"/>
                </a:moveTo>
                <a:lnTo>
                  <a:pt x="263833" y="0"/>
                </a:lnTo>
              </a:path>
              <a:path w="440054" h="106045">
                <a:moveTo>
                  <a:pt x="0" y="35201"/>
                </a:moveTo>
                <a:lnTo>
                  <a:pt x="263833" y="35201"/>
                </a:lnTo>
              </a:path>
              <a:path w="440054" h="106045">
                <a:moveTo>
                  <a:pt x="0" y="70401"/>
                </a:moveTo>
                <a:lnTo>
                  <a:pt x="334237" y="70401"/>
                </a:lnTo>
              </a:path>
              <a:path w="440054" h="106045">
                <a:moveTo>
                  <a:pt x="0" y="105603"/>
                </a:moveTo>
                <a:lnTo>
                  <a:pt x="439839" y="105603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527852" y="4570234"/>
            <a:ext cx="123189" cy="17780"/>
          </a:xfrm>
          <a:custGeom>
            <a:avLst/>
            <a:gdLst/>
            <a:ahLst/>
            <a:cxnLst/>
            <a:rect l="l" t="t" r="r" b="b"/>
            <a:pathLst>
              <a:path w="123189" h="17779">
                <a:moveTo>
                  <a:pt x="17424" y="3898"/>
                </a:moveTo>
                <a:lnTo>
                  <a:pt x="13525" y="0"/>
                </a:lnTo>
                <a:lnTo>
                  <a:pt x="3898" y="0"/>
                </a:lnTo>
                <a:lnTo>
                  <a:pt x="0" y="3898"/>
                </a:lnTo>
                <a:lnTo>
                  <a:pt x="0" y="13525"/>
                </a:lnTo>
                <a:lnTo>
                  <a:pt x="3898" y="17424"/>
                </a:lnTo>
                <a:lnTo>
                  <a:pt x="8712" y="17424"/>
                </a:lnTo>
                <a:lnTo>
                  <a:pt x="13525" y="17424"/>
                </a:lnTo>
                <a:lnTo>
                  <a:pt x="17424" y="13525"/>
                </a:lnTo>
                <a:lnTo>
                  <a:pt x="17424" y="3898"/>
                </a:lnTo>
                <a:close/>
              </a:path>
              <a:path w="123189" h="17779">
                <a:moveTo>
                  <a:pt x="52628" y="3898"/>
                </a:moveTo>
                <a:lnTo>
                  <a:pt x="48729" y="0"/>
                </a:lnTo>
                <a:lnTo>
                  <a:pt x="39103" y="0"/>
                </a:lnTo>
                <a:lnTo>
                  <a:pt x="35204" y="3898"/>
                </a:lnTo>
                <a:lnTo>
                  <a:pt x="35204" y="13525"/>
                </a:lnTo>
                <a:lnTo>
                  <a:pt x="39103" y="17424"/>
                </a:lnTo>
                <a:lnTo>
                  <a:pt x="43916" y="17424"/>
                </a:lnTo>
                <a:lnTo>
                  <a:pt x="48729" y="17424"/>
                </a:lnTo>
                <a:lnTo>
                  <a:pt x="52628" y="13525"/>
                </a:lnTo>
                <a:lnTo>
                  <a:pt x="52628" y="3898"/>
                </a:lnTo>
                <a:close/>
              </a:path>
              <a:path w="123189" h="17779">
                <a:moveTo>
                  <a:pt x="87833" y="3898"/>
                </a:moveTo>
                <a:lnTo>
                  <a:pt x="83934" y="0"/>
                </a:lnTo>
                <a:lnTo>
                  <a:pt x="74307" y="0"/>
                </a:lnTo>
                <a:lnTo>
                  <a:pt x="70408" y="3898"/>
                </a:lnTo>
                <a:lnTo>
                  <a:pt x="70408" y="13525"/>
                </a:lnTo>
                <a:lnTo>
                  <a:pt x="74307" y="17424"/>
                </a:lnTo>
                <a:lnTo>
                  <a:pt x="79121" y="17424"/>
                </a:lnTo>
                <a:lnTo>
                  <a:pt x="83934" y="17424"/>
                </a:lnTo>
                <a:lnTo>
                  <a:pt x="87833" y="13525"/>
                </a:lnTo>
                <a:lnTo>
                  <a:pt x="87833" y="3898"/>
                </a:lnTo>
                <a:close/>
              </a:path>
              <a:path w="123189" h="17779">
                <a:moveTo>
                  <a:pt x="123037" y="3898"/>
                </a:moveTo>
                <a:lnTo>
                  <a:pt x="119138" y="0"/>
                </a:lnTo>
                <a:lnTo>
                  <a:pt x="109512" y="0"/>
                </a:lnTo>
                <a:lnTo>
                  <a:pt x="105613" y="3898"/>
                </a:lnTo>
                <a:lnTo>
                  <a:pt x="105613" y="13525"/>
                </a:lnTo>
                <a:lnTo>
                  <a:pt x="109512" y="17424"/>
                </a:lnTo>
                <a:lnTo>
                  <a:pt x="114325" y="17424"/>
                </a:lnTo>
                <a:lnTo>
                  <a:pt x="119138" y="17424"/>
                </a:lnTo>
                <a:lnTo>
                  <a:pt x="123037" y="13525"/>
                </a:lnTo>
                <a:lnTo>
                  <a:pt x="123037" y="389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9" name="object 209"/>
          <p:cNvGrpSpPr/>
          <p:nvPr/>
        </p:nvGrpSpPr>
        <p:grpSpPr>
          <a:xfrm>
            <a:off x="4894240" y="4605428"/>
            <a:ext cx="897890" cy="158750"/>
            <a:chOff x="4894240" y="4605428"/>
            <a:chExt cx="897890" cy="158750"/>
          </a:xfrm>
        </p:grpSpPr>
        <p:sp>
          <p:nvSpPr>
            <p:cNvPr id="210" name="object 210"/>
            <p:cNvSpPr/>
            <p:nvPr/>
          </p:nvSpPr>
          <p:spPr>
            <a:xfrm>
              <a:off x="4894240" y="4605428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3525" y="0"/>
                  </a:move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lnTo>
                    <a:pt x="1352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4929442" y="4614141"/>
              <a:ext cx="756920" cy="0"/>
            </a:xfrm>
            <a:custGeom>
              <a:avLst/>
              <a:gdLst/>
              <a:ahLst/>
              <a:cxnLst/>
              <a:rect l="l" t="t" r="r" b="b"/>
              <a:pathLst>
                <a:path w="756920">
                  <a:moveTo>
                    <a:pt x="0" y="0"/>
                  </a:moveTo>
                  <a:lnTo>
                    <a:pt x="756652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4964633" y="4640630"/>
              <a:ext cx="229235" cy="17780"/>
            </a:xfrm>
            <a:custGeom>
              <a:avLst/>
              <a:gdLst/>
              <a:ahLst/>
              <a:cxnLst/>
              <a:rect l="l" t="t" r="r" b="b"/>
              <a:pathLst>
                <a:path w="229235" h="17779">
                  <a:moveTo>
                    <a:pt x="17424" y="3898"/>
                  </a:moveTo>
                  <a:lnTo>
                    <a:pt x="13525" y="0"/>
                  </a:ln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close/>
                </a:path>
                <a:path w="229235" h="17779">
                  <a:moveTo>
                    <a:pt x="52628" y="3898"/>
                  </a:moveTo>
                  <a:lnTo>
                    <a:pt x="48729" y="0"/>
                  </a:lnTo>
                  <a:lnTo>
                    <a:pt x="39103" y="0"/>
                  </a:lnTo>
                  <a:lnTo>
                    <a:pt x="35204" y="3898"/>
                  </a:lnTo>
                  <a:lnTo>
                    <a:pt x="35204" y="13525"/>
                  </a:lnTo>
                  <a:lnTo>
                    <a:pt x="39103" y="17424"/>
                  </a:lnTo>
                  <a:lnTo>
                    <a:pt x="43916" y="17424"/>
                  </a:lnTo>
                  <a:lnTo>
                    <a:pt x="48729" y="17424"/>
                  </a:lnTo>
                  <a:lnTo>
                    <a:pt x="52628" y="13525"/>
                  </a:lnTo>
                  <a:lnTo>
                    <a:pt x="52628" y="3898"/>
                  </a:lnTo>
                  <a:close/>
                </a:path>
                <a:path w="229235" h="17779">
                  <a:moveTo>
                    <a:pt x="87833" y="3898"/>
                  </a:moveTo>
                  <a:lnTo>
                    <a:pt x="83934" y="0"/>
                  </a:lnTo>
                  <a:lnTo>
                    <a:pt x="74307" y="0"/>
                  </a:lnTo>
                  <a:lnTo>
                    <a:pt x="70408" y="3898"/>
                  </a:lnTo>
                  <a:lnTo>
                    <a:pt x="70408" y="13525"/>
                  </a:lnTo>
                  <a:lnTo>
                    <a:pt x="74307" y="17424"/>
                  </a:lnTo>
                  <a:lnTo>
                    <a:pt x="79121" y="17424"/>
                  </a:lnTo>
                  <a:lnTo>
                    <a:pt x="83934" y="17424"/>
                  </a:lnTo>
                  <a:lnTo>
                    <a:pt x="87833" y="13525"/>
                  </a:lnTo>
                  <a:lnTo>
                    <a:pt x="87833" y="3898"/>
                  </a:lnTo>
                  <a:close/>
                </a:path>
                <a:path w="229235" h="17779">
                  <a:moveTo>
                    <a:pt x="123037" y="3898"/>
                  </a:moveTo>
                  <a:lnTo>
                    <a:pt x="119138" y="0"/>
                  </a:lnTo>
                  <a:lnTo>
                    <a:pt x="109512" y="0"/>
                  </a:lnTo>
                  <a:lnTo>
                    <a:pt x="105613" y="3898"/>
                  </a:lnTo>
                  <a:lnTo>
                    <a:pt x="105613" y="13525"/>
                  </a:lnTo>
                  <a:lnTo>
                    <a:pt x="109512" y="17424"/>
                  </a:lnTo>
                  <a:lnTo>
                    <a:pt x="114325" y="17424"/>
                  </a:lnTo>
                  <a:lnTo>
                    <a:pt x="119138" y="17424"/>
                  </a:lnTo>
                  <a:lnTo>
                    <a:pt x="123037" y="13525"/>
                  </a:lnTo>
                  <a:lnTo>
                    <a:pt x="123037" y="3898"/>
                  </a:lnTo>
                  <a:close/>
                </a:path>
                <a:path w="229235" h="17779">
                  <a:moveTo>
                    <a:pt x="228638" y="3898"/>
                  </a:moveTo>
                  <a:lnTo>
                    <a:pt x="224739" y="0"/>
                  </a:lnTo>
                  <a:lnTo>
                    <a:pt x="215112" y="0"/>
                  </a:lnTo>
                  <a:lnTo>
                    <a:pt x="211213" y="3898"/>
                  </a:lnTo>
                  <a:lnTo>
                    <a:pt x="211213" y="13525"/>
                  </a:lnTo>
                  <a:lnTo>
                    <a:pt x="215112" y="17424"/>
                  </a:lnTo>
                  <a:lnTo>
                    <a:pt x="219925" y="17424"/>
                  </a:lnTo>
                  <a:lnTo>
                    <a:pt x="224739" y="17424"/>
                  </a:lnTo>
                  <a:lnTo>
                    <a:pt x="228638" y="13525"/>
                  </a:lnTo>
                  <a:lnTo>
                    <a:pt x="228638" y="3898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5211053" y="4649343"/>
              <a:ext cx="510540" cy="0"/>
            </a:xfrm>
            <a:custGeom>
              <a:avLst/>
              <a:gdLst/>
              <a:ahLst/>
              <a:cxnLst/>
              <a:rect l="l" t="t" r="r" b="b"/>
              <a:pathLst>
                <a:path w="510539">
                  <a:moveTo>
                    <a:pt x="0" y="0"/>
                  </a:moveTo>
                  <a:lnTo>
                    <a:pt x="510241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4964633" y="4675834"/>
              <a:ext cx="229235" cy="17780"/>
            </a:xfrm>
            <a:custGeom>
              <a:avLst/>
              <a:gdLst/>
              <a:ahLst/>
              <a:cxnLst/>
              <a:rect l="l" t="t" r="r" b="b"/>
              <a:pathLst>
                <a:path w="229235" h="17779">
                  <a:moveTo>
                    <a:pt x="17424" y="3898"/>
                  </a:moveTo>
                  <a:lnTo>
                    <a:pt x="13525" y="0"/>
                  </a:ln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close/>
                </a:path>
                <a:path w="229235" h="17779">
                  <a:moveTo>
                    <a:pt x="52628" y="3898"/>
                  </a:moveTo>
                  <a:lnTo>
                    <a:pt x="48729" y="0"/>
                  </a:lnTo>
                  <a:lnTo>
                    <a:pt x="39103" y="0"/>
                  </a:lnTo>
                  <a:lnTo>
                    <a:pt x="35204" y="3898"/>
                  </a:lnTo>
                  <a:lnTo>
                    <a:pt x="35204" y="13525"/>
                  </a:lnTo>
                  <a:lnTo>
                    <a:pt x="39103" y="17424"/>
                  </a:lnTo>
                  <a:lnTo>
                    <a:pt x="43916" y="17424"/>
                  </a:lnTo>
                  <a:lnTo>
                    <a:pt x="48729" y="17424"/>
                  </a:lnTo>
                  <a:lnTo>
                    <a:pt x="52628" y="13525"/>
                  </a:lnTo>
                  <a:lnTo>
                    <a:pt x="52628" y="3898"/>
                  </a:lnTo>
                  <a:close/>
                </a:path>
                <a:path w="229235" h="17779">
                  <a:moveTo>
                    <a:pt x="87833" y="3898"/>
                  </a:moveTo>
                  <a:lnTo>
                    <a:pt x="83934" y="0"/>
                  </a:lnTo>
                  <a:lnTo>
                    <a:pt x="74307" y="0"/>
                  </a:lnTo>
                  <a:lnTo>
                    <a:pt x="70408" y="3898"/>
                  </a:lnTo>
                  <a:lnTo>
                    <a:pt x="70408" y="13525"/>
                  </a:lnTo>
                  <a:lnTo>
                    <a:pt x="74307" y="17424"/>
                  </a:lnTo>
                  <a:lnTo>
                    <a:pt x="79121" y="17424"/>
                  </a:lnTo>
                  <a:lnTo>
                    <a:pt x="83934" y="17424"/>
                  </a:lnTo>
                  <a:lnTo>
                    <a:pt x="87833" y="13525"/>
                  </a:lnTo>
                  <a:lnTo>
                    <a:pt x="87833" y="3898"/>
                  </a:lnTo>
                  <a:close/>
                </a:path>
                <a:path w="229235" h="17779">
                  <a:moveTo>
                    <a:pt x="123037" y="3898"/>
                  </a:moveTo>
                  <a:lnTo>
                    <a:pt x="119138" y="0"/>
                  </a:lnTo>
                  <a:lnTo>
                    <a:pt x="109512" y="0"/>
                  </a:lnTo>
                  <a:lnTo>
                    <a:pt x="105613" y="3898"/>
                  </a:lnTo>
                  <a:lnTo>
                    <a:pt x="105613" y="13525"/>
                  </a:lnTo>
                  <a:lnTo>
                    <a:pt x="109512" y="17424"/>
                  </a:lnTo>
                  <a:lnTo>
                    <a:pt x="114325" y="17424"/>
                  </a:lnTo>
                  <a:lnTo>
                    <a:pt x="119138" y="17424"/>
                  </a:lnTo>
                  <a:lnTo>
                    <a:pt x="123037" y="13525"/>
                  </a:lnTo>
                  <a:lnTo>
                    <a:pt x="123037" y="3898"/>
                  </a:lnTo>
                  <a:close/>
                </a:path>
                <a:path w="229235" h="17779">
                  <a:moveTo>
                    <a:pt x="228638" y="3898"/>
                  </a:moveTo>
                  <a:lnTo>
                    <a:pt x="224739" y="0"/>
                  </a:lnTo>
                  <a:lnTo>
                    <a:pt x="215112" y="0"/>
                  </a:lnTo>
                  <a:lnTo>
                    <a:pt x="211213" y="3898"/>
                  </a:lnTo>
                  <a:lnTo>
                    <a:pt x="211213" y="13525"/>
                  </a:lnTo>
                  <a:lnTo>
                    <a:pt x="215112" y="17424"/>
                  </a:lnTo>
                  <a:lnTo>
                    <a:pt x="219925" y="17424"/>
                  </a:lnTo>
                  <a:lnTo>
                    <a:pt x="224739" y="17424"/>
                  </a:lnTo>
                  <a:lnTo>
                    <a:pt x="228638" y="13525"/>
                  </a:lnTo>
                  <a:lnTo>
                    <a:pt x="228638" y="3898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5211053" y="4684543"/>
              <a:ext cx="545465" cy="0"/>
            </a:xfrm>
            <a:custGeom>
              <a:avLst/>
              <a:gdLst/>
              <a:ahLst/>
              <a:cxnLst/>
              <a:rect l="l" t="t" r="r" b="b"/>
              <a:pathLst>
                <a:path w="545464">
                  <a:moveTo>
                    <a:pt x="0" y="0"/>
                  </a:moveTo>
                  <a:lnTo>
                    <a:pt x="545442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4964633" y="4711039"/>
              <a:ext cx="229235" cy="17780"/>
            </a:xfrm>
            <a:custGeom>
              <a:avLst/>
              <a:gdLst/>
              <a:ahLst/>
              <a:cxnLst/>
              <a:rect l="l" t="t" r="r" b="b"/>
              <a:pathLst>
                <a:path w="229235" h="17779">
                  <a:moveTo>
                    <a:pt x="17424" y="3898"/>
                  </a:moveTo>
                  <a:lnTo>
                    <a:pt x="13525" y="0"/>
                  </a:ln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close/>
                </a:path>
                <a:path w="229235" h="17779">
                  <a:moveTo>
                    <a:pt x="52628" y="3898"/>
                  </a:moveTo>
                  <a:lnTo>
                    <a:pt x="48729" y="0"/>
                  </a:lnTo>
                  <a:lnTo>
                    <a:pt x="39103" y="0"/>
                  </a:lnTo>
                  <a:lnTo>
                    <a:pt x="35204" y="3898"/>
                  </a:lnTo>
                  <a:lnTo>
                    <a:pt x="35204" y="13525"/>
                  </a:lnTo>
                  <a:lnTo>
                    <a:pt x="39103" y="17424"/>
                  </a:lnTo>
                  <a:lnTo>
                    <a:pt x="43916" y="17424"/>
                  </a:lnTo>
                  <a:lnTo>
                    <a:pt x="48729" y="17424"/>
                  </a:lnTo>
                  <a:lnTo>
                    <a:pt x="52628" y="13525"/>
                  </a:lnTo>
                  <a:lnTo>
                    <a:pt x="52628" y="3898"/>
                  </a:lnTo>
                  <a:close/>
                </a:path>
                <a:path w="229235" h="17779">
                  <a:moveTo>
                    <a:pt x="87833" y="3898"/>
                  </a:moveTo>
                  <a:lnTo>
                    <a:pt x="83934" y="0"/>
                  </a:lnTo>
                  <a:lnTo>
                    <a:pt x="74307" y="0"/>
                  </a:lnTo>
                  <a:lnTo>
                    <a:pt x="70408" y="3898"/>
                  </a:lnTo>
                  <a:lnTo>
                    <a:pt x="70408" y="13525"/>
                  </a:lnTo>
                  <a:lnTo>
                    <a:pt x="74307" y="17424"/>
                  </a:lnTo>
                  <a:lnTo>
                    <a:pt x="79121" y="17424"/>
                  </a:lnTo>
                  <a:lnTo>
                    <a:pt x="83934" y="17424"/>
                  </a:lnTo>
                  <a:lnTo>
                    <a:pt x="87833" y="13525"/>
                  </a:lnTo>
                  <a:lnTo>
                    <a:pt x="87833" y="3898"/>
                  </a:lnTo>
                  <a:close/>
                </a:path>
                <a:path w="229235" h="17779">
                  <a:moveTo>
                    <a:pt x="123037" y="3898"/>
                  </a:moveTo>
                  <a:lnTo>
                    <a:pt x="119138" y="0"/>
                  </a:lnTo>
                  <a:lnTo>
                    <a:pt x="109512" y="0"/>
                  </a:lnTo>
                  <a:lnTo>
                    <a:pt x="105613" y="3898"/>
                  </a:lnTo>
                  <a:lnTo>
                    <a:pt x="105613" y="13525"/>
                  </a:lnTo>
                  <a:lnTo>
                    <a:pt x="109512" y="17424"/>
                  </a:lnTo>
                  <a:lnTo>
                    <a:pt x="114325" y="17424"/>
                  </a:lnTo>
                  <a:lnTo>
                    <a:pt x="119138" y="17424"/>
                  </a:lnTo>
                  <a:lnTo>
                    <a:pt x="123037" y="13525"/>
                  </a:lnTo>
                  <a:lnTo>
                    <a:pt x="123037" y="3898"/>
                  </a:lnTo>
                  <a:close/>
                </a:path>
                <a:path w="229235" h="17779">
                  <a:moveTo>
                    <a:pt x="228638" y="3898"/>
                  </a:moveTo>
                  <a:lnTo>
                    <a:pt x="224739" y="0"/>
                  </a:lnTo>
                  <a:lnTo>
                    <a:pt x="215112" y="0"/>
                  </a:lnTo>
                  <a:lnTo>
                    <a:pt x="211213" y="3898"/>
                  </a:lnTo>
                  <a:lnTo>
                    <a:pt x="211213" y="13525"/>
                  </a:lnTo>
                  <a:lnTo>
                    <a:pt x="215112" y="17424"/>
                  </a:lnTo>
                  <a:lnTo>
                    <a:pt x="219925" y="17424"/>
                  </a:lnTo>
                  <a:lnTo>
                    <a:pt x="224739" y="17424"/>
                  </a:lnTo>
                  <a:lnTo>
                    <a:pt x="228638" y="13525"/>
                  </a:lnTo>
                  <a:lnTo>
                    <a:pt x="228638" y="3898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5211053" y="4719745"/>
              <a:ext cx="545465" cy="0"/>
            </a:xfrm>
            <a:custGeom>
              <a:avLst/>
              <a:gdLst/>
              <a:ahLst/>
              <a:cxnLst/>
              <a:rect l="l" t="t" r="r" b="b"/>
              <a:pathLst>
                <a:path w="545464">
                  <a:moveTo>
                    <a:pt x="0" y="0"/>
                  </a:moveTo>
                  <a:lnTo>
                    <a:pt x="545442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4999837" y="4746243"/>
              <a:ext cx="229235" cy="17780"/>
            </a:xfrm>
            <a:custGeom>
              <a:avLst/>
              <a:gdLst/>
              <a:ahLst/>
              <a:cxnLst/>
              <a:rect l="l" t="t" r="r" b="b"/>
              <a:pathLst>
                <a:path w="229235" h="17779">
                  <a:moveTo>
                    <a:pt x="17424" y="3898"/>
                  </a:moveTo>
                  <a:lnTo>
                    <a:pt x="13525" y="0"/>
                  </a:ln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close/>
                </a:path>
                <a:path w="229235" h="17779">
                  <a:moveTo>
                    <a:pt x="52628" y="3898"/>
                  </a:moveTo>
                  <a:lnTo>
                    <a:pt x="48729" y="0"/>
                  </a:lnTo>
                  <a:lnTo>
                    <a:pt x="39103" y="0"/>
                  </a:lnTo>
                  <a:lnTo>
                    <a:pt x="35204" y="3898"/>
                  </a:lnTo>
                  <a:lnTo>
                    <a:pt x="35204" y="13525"/>
                  </a:lnTo>
                  <a:lnTo>
                    <a:pt x="39103" y="17424"/>
                  </a:lnTo>
                  <a:lnTo>
                    <a:pt x="43916" y="17424"/>
                  </a:lnTo>
                  <a:lnTo>
                    <a:pt x="48729" y="17424"/>
                  </a:lnTo>
                  <a:lnTo>
                    <a:pt x="52628" y="13525"/>
                  </a:lnTo>
                  <a:lnTo>
                    <a:pt x="52628" y="3898"/>
                  </a:lnTo>
                  <a:close/>
                </a:path>
                <a:path w="229235" h="17779">
                  <a:moveTo>
                    <a:pt x="87833" y="3898"/>
                  </a:moveTo>
                  <a:lnTo>
                    <a:pt x="83934" y="0"/>
                  </a:lnTo>
                  <a:lnTo>
                    <a:pt x="74307" y="0"/>
                  </a:lnTo>
                  <a:lnTo>
                    <a:pt x="70408" y="3898"/>
                  </a:lnTo>
                  <a:lnTo>
                    <a:pt x="70408" y="13525"/>
                  </a:lnTo>
                  <a:lnTo>
                    <a:pt x="74307" y="17424"/>
                  </a:lnTo>
                  <a:lnTo>
                    <a:pt x="79121" y="17424"/>
                  </a:lnTo>
                  <a:lnTo>
                    <a:pt x="83934" y="17424"/>
                  </a:lnTo>
                  <a:lnTo>
                    <a:pt x="87833" y="13525"/>
                  </a:lnTo>
                  <a:lnTo>
                    <a:pt x="87833" y="3898"/>
                  </a:lnTo>
                  <a:close/>
                </a:path>
                <a:path w="229235" h="17779">
                  <a:moveTo>
                    <a:pt x="123024" y="3898"/>
                  </a:moveTo>
                  <a:lnTo>
                    <a:pt x="119126" y="0"/>
                  </a:lnTo>
                  <a:lnTo>
                    <a:pt x="109499" y="0"/>
                  </a:lnTo>
                  <a:lnTo>
                    <a:pt x="105600" y="3898"/>
                  </a:lnTo>
                  <a:lnTo>
                    <a:pt x="105600" y="13525"/>
                  </a:lnTo>
                  <a:lnTo>
                    <a:pt x="109499" y="17424"/>
                  </a:lnTo>
                  <a:lnTo>
                    <a:pt x="114312" y="17424"/>
                  </a:lnTo>
                  <a:lnTo>
                    <a:pt x="119126" y="17424"/>
                  </a:lnTo>
                  <a:lnTo>
                    <a:pt x="123024" y="13525"/>
                  </a:lnTo>
                  <a:lnTo>
                    <a:pt x="123024" y="3898"/>
                  </a:lnTo>
                  <a:close/>
                </a:path>
                <a:path w="229235" h="17779">
                  <a:moveTo>
                    <a:pt x="228638" y="3898"/>
                  </a:moveTo>
                  <a:lnTo>
                    <a:pt x="224739" y="0"/>
                  </a:lnTo>
                  <a:lnTo>
                    <a:pt x="215112" y="0"/>
                  </a:lnTo>
                  <a:lnTo>
                    <a:pt x="211213" y="3898"/>
                  </a:lnTo>
                  <a:lnTo>
                    <a:pt x="211213" y="13525"/>
                  </a:lnTo>
                  <a:lnTo>
                    <a:pt x="215112" y="17424"/>
                  </a:lnTo>
                  <a:lnTo>
                    <a:pt x="219925" y="17424"/>
                  </a:lnTo>
                  <a:lnTo>
                    <a:pt x="224739" y="17424"/>
                  </a:lnTo>
                  <a:lnTo>
                    <a:pt x="228638" y="13525"/>
                  </a:lnTo>
                  <a:lnTo>
                    <a:pt x="228638" y="3898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5246254" y="4754947"/>
              <a:ext cx="545465" cy="0"/>
            </a:xfrm>
            <a:custGeom>
              <a:avLst/>
              <a:gdLst/>
              <a:ahLst/>
              <a:cxnLst/>
              <a:rect l="l" t="t" r="r" b="b"/>
              <a:pathLst>
                <a:path w="545464">
                  <a:moveTo>
                    <a:pt x="0" y="0"/>
                  </a:moveTo>
                  <a:lnTo>
                    <a:pt x="545442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0" name="object 220"/>
          <p:cNvSpPr/>
          <p:nvPr/>
        </p:nvSpPr>
        <p:spPr>
          <a:xfrm>
            <a:off x="5879871" y="4746243"/>
            <a:ext cx="123189" cy="17780"/>
          </a:xfrm>
          <a:custGeom>
            <a:avLst/>
            <a:gdLst/>
            <a:ahLst/>
            <a:cxnLst/>
            <a:rect l="l" t="t" r="r" b="b"/>
            <a:pathLst>
              <a:path w="123189" h="17779">
                <a:moveTo>
                  <a:pt x="17424" y="3898"/>
                </a:moveTo>
                <a:lnTo>
                  <a:pt x="13525" y="0"/>
                </a:lnTo>
                <a:lnTo>
                  <a:pt x="3898" y="0"/>
                </a:lnTo>
                <a:lnTo>
                  <a:pt x="0" y="3898"/>
                </a:lnTo>
                <a:lnTo>
                  <a:pt x="0" y="13525"/>
                </a:lnTo>
                <a:lnTo>
                  <a:pt x="3898" y="17424"/>
                </a:lnTo>
                <a:lnTo>
                  <a:pt x="8712" y="17424"/>
                </a:lnTo>
                <a:lnTo>
                  <a:pt x="13525" y="17424"/>
                </a:lnTo>
                <a:lnTo>
                  <a:pt x="17424" y="13525"/>
                </a:lnTo>
                <a:lnTo>
                  <a:pt x="17424" y="3898"/>
                </a:lnTo>
                <a:close/>
              </a:path>
              <a:path w="123189" h="17779">
                <a:moveTo>
                  <a:pt x="52628" y="3898"/>
                </a:moveTo>
                <a:lnTo>
                  <a:pt x="48729" y="0"/>
                </a:lnTo>
                <a:lnTo>
                  <a:pt x="39103" y="0"/>
                </a:lnTo>
                <a:lnTo>
                  <a:pt x="35204" y="3898"/>
                </a:lnTo>
                <a:lnTo>
                  <a:pt x="35204" y="13525"/>
                </a:lnTo>
                <a:lnTo>
                  <a:pt x="39103" y="17424"/>
                </a:lnTo>
                <a:lnTo>
                  <a:pt x="43916" y="17424"/>
                </a:lnTo>
                <a:lnTo>
                  <a:pt x="48729" y="17424"/>
                </a:lnTo>
                <a:lnTo>
                  <a:pt x="52628" y="13525"/>
                </a:lnTo>
                <a:lnTo>
                  <a:pt x="52628" y="3898"/>
                </a:lnTo>
                <a:close/>
              </a:path>
              <a:path w="123189" h="17779">
                <a:moveTo>
                  <a:pt x="87833" y="3898"/>
                </a:moveTo>
                <a:lnTo>
                  <a:pt x="83934" y="0"/>
                </a:lnTo>
                <a:lnTo>
                  <a:pt x="74307" y="0"/>
                </a:lnTo>
                <a:lnTo>
                  <a:pt x="70408" y="3898"/>
                </a:lnTo>
                <a:lnTo>
                  <a:pt x="70408" y="13525"/>
                </a:lnTo>
                <a:lnTo>
                  <a:pt x="74307" y="17424"/>
                </a:lnTo>
                <a:lnTo>
                  <a:pt x="79121" y="17424"/>
                </a:lnTo>
                <a:lnTo>
                  <a:pt x="83934" y="17424"/>
                </a:lnTo>
                <a:lnTo>
                  <a:pt x="87833" y="13525"/>
                </a:lnTo>
                <a:lnTo>
                  <a:pt x="87833" y="3898"/>
                </a:lnTo>
                <a:close/>
              </a:path>
              <a:path w="123189" h="17779">
                <a:moveTo>
                  <a:pt x="123024" y="3898"/>
                </a:moveTo>
                <a:lnTo>
                  <a:pt x="119126" y="0"/>
                </a:lnTo>
                <a:lnTo>
                  <a:pt x="109499" y="0"/>
                </a:lnTo>
                <a:lnTo>
                  <a:pt x="105600" y="3898"/>
                </a:lnTo>
                <a:lnTo>
                  <a:pt x="105600" y="13525"/>
                </a:lnTo>
                <a:lnTo>
                  <a:pt x="109499" y="17424"/>
                </a:lnTo>
                <a:lnTo>
                  <a:pt x="114312" y="17424"/>
                </a:lnTo>
                <a:lnTo>
                  <a:pt x="119126" y="17424"/>
                </a:lnTo>
                <a:lnTo>
                  <a:pt x="123024" y="13525"/>
                </a:lnTo>
                <a:lnTo>
                  <a:pt x="123024" y="389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035042" y="4781435"/>
            <a:ext cx="123189" cy="17780"/>
          </a:xfrm>
          <a:custGeom>
            <a:avLst/>
            <a:gdLst/>
            <a:ahLst/>
            <a:cxnLst/>
            <a:rect l="l" t="t" r="r" b="b"/>
            <a:pathLst>
              <a:path w="123189" h="17779">
                <a:moveTo>
                  <a:pt x="17424" y="3898"/>
                </a:moveTo>
                <a:lnTo>
                  <a:pt x="13525" y="0"/>
                </a:lnTo>
                <a:lnTo>
                  <a:pt x="3898" y="0"/>
                </a:lnTo>
                <a:lnTo>
                  <a:pt x="0" y="3898"/>
                </a:lnTo>
                <a:lnTo>
                  <a:pt x="0" y="13525"/>
                </a:lnTo>
                <a:lnTo>
                  <a:pt x="3898" y="17424"/>
                </a:lnTo>
                <a:lnTo>
                  <a:pt x="8712" y="17424"/>
                </a:lnTo>
                <a:lnTo>
                  <a:pt x="13525" y="17424"/>
                </a:lnTo>
                <a:lnTo>
                  <a:pt x="17424" y="13525"/>
                </a:lnTo>
                <a:lnTo>
                  <a:pt x="17424" y="3898"/>
                </a:lnTo>
                <a:close/>
              </a:path>
              <a:path w="123189" h="17779">
                <a:moveTo>
                  <a:pt x="52628" y="3898"/>
                </a:moveTo>
                <a:lnTo>
                  <a:pt x="48729" y="0"/>
                </a:lnTo>
                <a:lnTo>
                  <a:pt x="39103" y="0"/>
                </a:lnTo>
                <a:lnTo>
                  <a:pt x="35204" y="3898"/>
                </a:lnTo>
                <a:lnTo>
                  <a:pt x="35204" y="13525"/>
                </a:lnTo>
                <a:lnTo>
                  <a:pt x="39103" y="17424"/>
                </a:lnTo>
                <a:lnTo>
                  <a:pt x="43916" y="17424"/>
                </a:lnTo>
                <a:lnTo>
                  <a:pt x="48729" y="17424"/>
                </a:lnTo>
                <a:lnTo>
                  <a:pt x="52628" y="13525"/>
                </a:lnTo>
                <a:lnTo>
                  <a:pt x="52628" y="3898"/>
                </a:lnTo>
                <a:close/>
              </a:path>
              <a:path w="123189" h="17779">
                <a:moveTo>
                  <a:pt x="87820" y="3898"/>
                </a:moveTo>
                <a:lnTo>
                  <a:pt x="83921" y="0"/>
                </a:lnTo>
                <a:lnTo>
                  <a:pt x="74295" y="0"/>
                </a:lnTo>
                <a:lnTo>
                  <a:pt x="70396" y="3898"/>
                </a:lnTo>
                <a:lnTo>
                  <a:pt x="70396" y="13525"/>
                </a:lnTo>
                <a:lnTo>
                  <a:pt x="74295" y="17424"/>
                </a:lnTo>
                <a:lnTo>
                  <a:pt x="79108" y="17424"/>
                </a:lnTo>
                <a:lnTo>
                  <a:pt x="83921" y="17424"/>
                </a:lnTo>
                <a:lnTo>
                  <a:pt x="87820" y="13525"/>
                </a:lnTo>
                <a:lnTo>
                  <a:pt x="87820" y="3898"/>
                </a:lnTo>
                <a:close/>
              </a:path>
              <a:path w="123189" h="17779">
                <a:moveTo>
                  <a:pt x="123024" y="3898"/>
                </a:moveTo>
                <a:lnTo>
                  <a:pt x="119126" y="0"/>
                </a:lnTo>
                <a:lnTo>
                  <a:pt x="109499" y="0"/>
                </a:lnTo>
                <a:lnTo>
                  <a:pt x="105600" y="3898"/>
                </a:lnTo>
                <a:lnTo>
                  <a:pt x="105600" y="13525"/>
                </a:lnTo>
                <a:lnTo>
                  <a:pt x="109499" y="17424"/>
                </a:lnTo>
                <a:lnTo>
                  <a:pt x="114312" y="17424"/>
                </a:lnTo>
                <a:lnTo>
                  <a:pt x="119126" y="17424"/>
                </a:lnTo>
                <a:lnTo>
                  <a:pt x="123024" y="13525"/>
                </a:lnTo>
                <a:lnTo>
                  <a:pt x="123024" y="389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2" name="object 222"/>
          <p:cNvGrpSpPr/>
          <p:nvPr/>
        </p:nvGrpSpPr>
        <p:grpSpPr>
          <a:xfrm>
            <a:off x="5211054" y="4781435"/>
            <a:ext cx="827405" cy="17780"/>
            <a:chOff x="5211054" y="4781435"/>
            <a:chExt cx="827405" cy="17780"/>
          </a:xfrm>
        </p:grpSpPr>
        <p:sp>
          <p:nvSpPr>
            <p:cNvPr id="223" name="object 223"/>
            <p:cNvSpPr/>
            <p:nvPr/>
          </p:nvSpPr>
          <p:spPr>
            <a:xfrm>
              <a:off x="5211054" y="4781435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3525" y="0"/>
                  </a:move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lnTo>
                    <a:pt x="1352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5246254" y="4790147"/>
              <a:ext cx="792480" cy="0"/>
            </a:xfrm>
            <a:custGeom>
              <a:avLst/>
              <a:gdLst/>
              <a:ahLst/>
              <a:cxnLst/>
              <a:rect l="l" t="t" r="r" b="b"/>
              <a:pathLst>
                <a:path w="792479">
                  <a:moveTo>
                    <a:pt x="0" y="0"/>
                  </a:moveTo>
                  <a:lnTo>
                    <a:pt x="791853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5" name="object 225"/>
          <p:cNvSpPr/>
          <p:nvPr/>
        </p:nvSpPr>
        <p:spPr>
          <a:xfrm>
            <a:off x="5070246" y="4816639"/>
            <a:ext cx="123189" cy="17780"/>
          </a:xfrm>
          <a:custGeom>
            <a:avLst/>
            <a:gdLst/>
            <a:ahLst/>
            <a:cxnLst/>
            <a:rect l="l" t="t" r="r" b="b"/>
            <a:pathLst>
              <a:path w="123189" h="17779">
                <a:moveTo>
                  <a:pt x="17424" y="3898"/>
                </a:moveTo>
                <a:lnTo>
                  <a:pt x="13525" y="0"/>
                </a:lnTo>
                <a:lnTo>
                  <a:pt x="3898" y="0"/>
                </a:lnTo>
                <a:lnTo>
                  <a:pt x="0" y="3898"/>
                </a:lnTo>
                <a:lnTo>
                  <a:pt x="0" y="13525"/>
                </a:lnTo>
                <a:lnTo>
                  <a:pt x="3898" y="17424"/>
                </a:lnTo>
                <a:lnTo>
                  <a:pt x="8712" y="17424"/>
                </a:lnTo>
                <a:lnTo>
                  <a:pt x="13525" y="17424"/>
                </a:lnTo>
                <a:lnTo>
                  <a:pt x="17424" y="13525"/>
                </a:lnTo>
                <a:lnTo>
                  <a:pt x="17424" y="3898"/>
                </a:lnTo>
                <a:close/>
              </a:path>
              <a:path w="123189" h="17779">
                <a:moveTo>
                  <a:pt x="52616" y="3898"/>
                </a:moveTo>
                <a:lnTo>
                  <a:pt x="48717" y="0"/>
                </a:lnTo>
                <a:lnTo>
                  <a:pt x="39090" y="0"/>
                </a:lnTo>
                <a:lnTo>
                  <a:pt x="35191" y="3898"/>
                </a:lnTo>
                <a:lnTo>
                  <a:pt x="35191" y="13525"/>
                </a:lnTo>
                <a:lnTo>
                  <a:pt x="39090" y="17424"/>
                </a:lnTo>
                <a:lnTo>
                  <a:pt x="43903" y="17424"/>
                </a:lnTo>
                <a:lnTo>
                  <a:pt x="48717" y="17424"/>
                </a:lnTo>
                <a:lnTo>
                  <a:pt x="52616" y="13525"/>
                </a:lnTo>
                <a:lnTo>
                  <a:pt x="52616" y="3898"/>
                </a:lnTo>
                <a:close/>
              </a:path>
              <a:path w="123189" h="17779">
                <a:moveTo>
                  <a:pt x="87820" y="3898"/>
                </a:moveTo>
                <a:lnTo>
                  <a:pt x="83921" y="0"/>
                </a:lnTo>
                <a:lnTo>
                  <a:pt x="74295" y="0"/>
                </a:lnTo>
                <a:lnTo>
                  <a:pt x="70396" y="3898"/>
                </a:lnTo>
                <a:lnTo>
                  <a:pt x="70396" y="13525"/>
                </a:lnTo>
                <a:lnTo>
                  <a:pt x="74295" y="17424"/>
                </a:lnTo>
                <a:lnTo>
                  <a:pt x="79108" y="17424"/>
                </a:lnTo>
                <a:lnTo>
                  <a:pt x="83921" y="17424"/>
                </a:lnTo>
                <a:lnTo>
                  <a:pt x="87820" y="13525"/>
                </a:lnTo>
                <a:lnTo>
                  <a:pt x="87820" y="3898"/>
                </a:lnTo>
                <a:close/>
              </a:path>
              <a:path w="123189" h="17779">
                <a:moveTo>
                  <a:pt x="123024" y="3898"/>
                </a:moveTo>
                <a:lnTo>
                  <a:pt x="119126" y="0"/>
                </a:lnTo>
                <a:lnTo>
                  <a:pt x="109499" y="0"/>
                </a:lnTo>
                <a:lnTo>
                  <a:pt x="105600" y="3898"/>
                </a:lnTo>
                <a:lnTo>
                  <a:pt x="105600" y="13525"/>
                </a:lnTo>
                <a:lnTo>
                  <a:pt x="109499" y="17424"/>
                </a:lnTo>
                <a:lnTo>
                  <a:pt x="114312" y="17424"/>
                </a:lnTo>
                <a:lnTo>
                  <a:pt x="119126" y="17424"/>
                </a:lnTo>
                <a:lnTo>
                  <a:pt x="123024" y="13525"/>
                </a:lnTo>
                <a:lnTo>
                  <a:pt x="123024" y="389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6" name="object 226"/>
          <p:cNvGrpSpPr/>
          <p:nvPr/>
        </p:nvGrpSpPr>
        <p:grpSpPr>
          <a:xfrm>
            <a:off x="5246254" y="4816636"/>
            <a:ext cx="792480" cy="17780"/>
            <a:chOff x="5246254" y="4816636"/>
            <a:chExt cx="792480" cy="17780"/>
          </a:xfrm>
        </p:grpSpPr>
        <p:sp>
          <p:nvSpPr>
            <p:cNvPr id="227" name="object 227"/>
            <p:cNvSpPr/>
            <p:nvPr/>
          </p:nvSpPr>
          <p:spPr>
            <a:xfrm>
              <a:off x="5246254" y="4816636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3525" y="0"/>
                  </a:move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lnTo>
                    <a:pt x="1352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5281455" y="4825348"/>
              <a:ext cx="756920" cy="0"/>
            </a:xfrm>
            <a:custGeom>
              <a:avLst/>
              <a:gdLst/>
              <a:ahLst/>
              <a:cxnLst/>
              <a:rect l="l" t="t" r="r" b="b"/>
              <a:pathLst>
                <a:path w="756920">
                  <a:moveTo>
                    <a:pt x="0" y="0"/>
                  </a:moveTo>
                  <a:lnTo>
                    <a:pt x="756653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9" name="object 229"/>
          <p:cNvSpPr/>
          <p:nvPr/>
        </p:nvSpPr>
        <p:spPr>
          <a:xfrm>
            <a:off x="4999844" y="4860550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432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246254" y="4860550"/>
            <a:ext cx="827405" cy="0"/>
          </a:xfrm>
          <a:custGeom>
            <a:avLst/>
            <a:gdLst/>
            <a:ahLst/>
            <a:cxnLst/>
            <a:rect l="l" t="t" r="r" b="b"/>
            <a:pathLst>
              <a:path w="827404">
                <a:moveTo>
                  <a:pt x="0" y="0"/>
                </a:moveTo>
                <a:lnTo>
                  <a:pt x="827058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999844" y="4895750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432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281455" y="4895750"/>
            <a:ext cx="827405" cy="0"/>
          </a:xfrm>
          <a:custGeom>
            <a:avLst/>
            <a:gdLst/>
            <a:ahLst/>
            <a:cxnLst/>
            <a:rect l="l" t="t" r="r" b="b"/>
            <a:pathLst>
              <a:path w="827404">
                <a:moveTo>
                  <a:pt x="0" y="0"/>
                </a:moveTo>
                <a:lnTo>
                  <a:pt x="827055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035045" y="4930952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432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316655" y="4930952"/>
            <a:ext cx="792480" cy="0"/>
          </a:xfrm>
          <a:custGeom>
            <a:avLst/>
            <a:gdLst/>
            <a:ahLst/>
            <a:cxnLst/>
            <a:rect l="l" t="t" r="r" b="b"/>
            <a:pathLst>
              <a:path w="792479">
                <a:moveTo>
                  <a:pt x="0" y="0"/>
                </a:moveTo>
                <a:lnTo>
                  <a:pt x="791855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070247" y="4966154"/>
            <a:ext cx="193675" cy="0"/>
          </a:xfrm>
          <a:custGeom>
            <a:avLst/>
            <a:gdLst/>
            <a:ahLst/>
            <a:cxnLst/>
            <a:rect l="l" t="t" r="r" b="b"/>
            <a:pathLst>
              <a:path w="193675">
                <a:moveTo>
                  <a:pt x="0" y="0"/>
                </a:moveTo>
                <a:lnTo>
                  <a:pt x="193431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351857" y="4966154"/>
            <a:ext cx="756920" cy="0"/>
          </a:xfrm>
          <a:custGeom>
            <a:avLst/>
            <a:gdLst/>
            <a:ahLst/>
            <a:cxnLst/>
            <a:rect l="l" t="t" r="r" b="b"/>
            <a:pathLst>
              <a:path w="756920">
                <a:moveTo>
                  <a:pt x="0" y="0"/>
                </a:moveTo>
                <a:lnTo>
                  <a:pt x="756653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140642" y="4992649"/>
            <a:ext cx="123189" cy="17780"/>
          </a:xfrm>
          <a:custGeom>
            <a:avLst/>
            <a:gdLst/>
            <a:ahLst/>
            <a:cxnLst/>
            <a:rect l="l" t="t" r="r" b="b"/>
            <a:pathLst>
              <a:path w="123189" h="17779">
                <a:moveTo>
                  <a:pt x="17424" y="3898"/>
                </a:moveTo>
                <a:lnTo>
                  <a:pt x="13525" y="0"/>
                </a:lnTo>
                <a:lnTo>
                  <a:pt x="3898" y="0"/>
                </a:lnTo>
                <a:lnTo>
                  <a:pt x="0" y="3898"/>
                </a:lnTo>
                <a:lnTo>
                  <a:pt x="0" y="13525"/>
                </a:lnTo>
                <a:lnTo>
                  <a:pt x="3898" y="17424"/>
                </a:lnTo>
                <a:lnTo>
                  <a:pt x="8712" y="17424"/>
                </a:lnTo>
                <a:lnTo>
                  <a:pt x="13525" y="17424"/>
                </a:lnTo>
                <a:lnTo>
                  <a:pt x="17424" y="13525"/>
                </a:lnTo>
                <a:lnTo>
                  <a:pt x="17424" y="3898"/>
                </a:lnTo>
                <a:close/>
              </a:path>
              <a:path w="123189" h="17779">
                <a:moveTo>
                  <a:pt x="52628" y="3898"/>
                </a:moveTo>
                <a:lnTo>
                  <a:pt x="48729" y="0"/>
                </a:lnTo>
                <a:lnTo>
                  <a:pt x="39103" y="0"/>
                </a:lnTo>
                <a:lnTo>
                  <a:pt x="35204" y="3898"/>
                </a:lnTo>
                <a:lnTo>
                  <a:pt x="35204" y="13525"/>
                </a:lnTo>
                <a:lnTo>
                  <a:pt x="39103" y="17424"/>
                </a:lnTo>
                <a:lnTo>
                  <a:pt x="43916" y="17424"/>
                </a:lnTo>
                <a:lnTo>
                  <a:pt x="48729" y="17424"/>
                </a:lnTo>
                <a:lnTo>
                  <a:pt x="52628" y="13525"/>
                </a:lnTo>
                <a:lnTo>
                  <a:pt x="52628" y="3898"/>
                </a:lnTo>
                <a:close/>
              </a:path>
              <a:path w="123189" h="17779">
                <a:moveTo>
                  <a:pt x="87833" y="3898"/>
                </a:moveTo>
                <a:lnTo>
                  <a:pt x="83934" y="0"/>
                </a:lnTo>
                <a:lnTo>
                  <a:pt x="74307" y="0"/>
                </a:lnTo>
                <a:lnTo>
                  <a:pt x="70408" y="3898"/>
                </a:lnTo>
                <a:lnTo>
                  <a:pt x="70408" y="13525"/>
                </a:lnTo>
                <a:lnTo>
                  <a:pt x="74307" y="17424"/>
                </a:lnTo>
                <a:lnTo>
                  <a:pt x="79121" y="17424"/>
                </a:lnTo>
                <a:lnTo>
                  <a:pt x="83934" y="17424"/>
                </a:lnTo>
                <a:lnTo>
                  <a:pt x="87833" y="13525"/>
                </a:lnTo>
                <a:lnTo>
                  <a:pt x="87833" y="3898"/>
                </a:lnTo>
                <a:close/>
              </a:path>
              <a:path w="123189" h="17779">
                <a:moveTo>
                  <a:pt x="123024" y="3898"/>
                </a:moveTo>
                <a:lnTo>
                  <a:pt x="119126" y="0"/>
                </a:lnTo>
                <a:lnTo>
                  <a:pt x="109499" y="0"/>
                </a:lnTo>
                <a:lnTo>
                  <a:pt x="105600" y="3898"/>
                </a:lnTo>
                <a:lnTo>
                  <a:pt x="105600" y="13525"/>
                </a:lnTo>
                <a:lnTo>
                  <a:pt x="109499" y="17424"/>
                </a:lnTo>
                <a:lnTo>
                  <a:pt x="114312" y="17424"/>
                </a:lnTo>
                <a:lnTo>
                  <a:pt x="119126" y="17424"/>
                </a:lnTo>
                <a:lnTo>
                  <a:pt x="123024" y="13525"/>
                </a:lnTo>
                <a:lnTo>
                  <a:pt x="123024" y="389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8" name="object 238"/>
          <p:cNvGrpSpPr/>
          <p:nvPr/>
        </p:nvGrpSpPr>
        <p:grpSpPr>
          <a:xfrm>
            <a:off x="5351857" y="4992644"/>
            <a:ext cx="792480" cy="17780"/>
            <a:chOff x="5351857" y="4992644"/>
            <a:chExt cx="792480" cy="17780"/>
          </a:xfrm>
        </p:grpSpPr>
        <p:sp>
          <p:nvSpPr>
            <p:cNvPr id="239" name="object 239"/>
            <p:cNvSpPr/>
            <p:nvPr/>
          </p:nvSpPr>
          <p:spPr>
            <a:xfrm>
              <a:off x="5351857" y="4992644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3525" y="0"/>
                  </a:move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lnTo>
                    <a:pt x="1352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5387059" y="5001356"/>
              <a:ext cx="756920" cy="0"/>
            </a:xfrm>
            <a:custGeom>
              <a:avLst/>
              <a:gdLst/>
              <a:ahLst/>
              <a:cxnLst/>
              <a:rect l="l" t="t" r="r" b="b"/>
              <a:pathLst>
                <a:path w="756920">
                  <a:moveTo>
                    <a:pt x="0" y="0"/>
                  </a:moveTo>
                  <a:lnTo>
                    <a:pt x="756653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1" name="object 241"/>
          <p:cNvSpPr/>
          <p:nvPr/>
        </p:nvSpPr>
        <p:spPr>
          <a:xfrm>
            <a:off x="5175847" y="5027853"/>
            <a:ext cx="88265" cy="17780"/>
          </a:xfrm>
          <a:custGeom>
            <a:avLst/>
            <a:gdLst/>
            <a:ahLst/>
            <a:cxnLst/>
            <a:rect l="l" t="t" r="r" b="b"/>
            <a:pathLst>
              <a:path w="88264" h="17779">
                <a:moveTo>
                  <a:pt x="17424" y="3898"/>
                </a:moveTo>
                <a:lnTo>
                  <a:pt x="13525" y="0"/>
                </a:lnTo>
                <a:lnTo>
                  <a:pt x="3898" y="0"/>
                </a:lnTo>
                <a:lnTo>
                  <a:pt x="0" y="3898"/>
                </a:lnTo>
                <a:lnTo>
                  <a:pt x="0" y="13525"/>
                </a:lnTo>
                <a:lnTo>
                  <a:pt x="3898" y="17424"/>
                </a:lnTo>
                <a:lnTo>
                  <a:pt x="8712" y="17424"/>
                </a:lnTo>
                <a:lnTo>
                  <a:pt x="13525" y="17424"/>
                </a:lnTo>
                <a:lnTo>
                  <a:pt x="17424" y="13525"/>
                </a:lnTo>
                <a:lnTo>
                  <a:pt x="17424" y="3898"/>
                </a:lnTo>
                <a:close/>
              </a:path>
              <a:path w="88264" h="17779">
                <a:moveTo>
                  <a:pt x="52628" y="3898"/>
                </a:moveTo>
                <a:lnTo>
                  <a:pt x="48729" y="0"/>
                </a:lnTo>
                <a:lnTo>
                  <a:pt x="39103" y="0"/>
                </a:lnTo>
                <a:lnTo>
                  <a:pt x="35204" y="3898"/>
                </a:lnTo>
                <a:lnTo>
                  <a:pt x="35204" y="13525"/>
                </a:lnTo>
                <a:lnTo>
                  <a:pt x="39103" y="17424"/>
                </a:lnTo>
                <a:lnTo>
                  <a:pt x="43916" y="17424"/>
                </a:lnTo>
                <a:lnTo>
                  <a:pt x="48729" y="17424"/>
                </a:lnTo>
                <a:lnTo>
                  <a:pt x="52628" y="13525"/>
                </a:lnTo>
                <a:lnTo>
                  <a:pt x="52628" y="3898"/>
                </a:lnTo>
                <a:close/>
              </a:path>
              <a:path w="88264" h="17779">
                <a:moveTo>
                  <a:pt x="87820" y="3898"/>
                </a:moveTo>
                <a:lnTo>
                  <a:pt x="83921" y="0"/>
                </a:lnTo>
                <a:lnTo>
                  <a:pt x="74295" y="0"/>
                </a:lnTo>
                <a:lnTo>
                  <a:pt x="70396" y="3898"/>
                </a:lnTo>
                <a:lnTo>
                  <a:pt x="70396" y="13525"/>
                </a:lnTo>
                <a:lnTo>
                  <a:pt x="74295" y="17424"/>
                </a:lnTo>
                <a:lnTo>
                  <a:pt x="79108" y="17424"/>
                </a:lnTo>
                <a:lnTo>
                  <a:pt x="83921" y="17424"/>
                </a:lnTo>
                <a:lnTo>
                  <a:pt x="87820" y="13525"/>
                </a:lnTo>
                <a:lnTo>
                  <a:pt x="87820" y="389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2" name="object 242"/>
          <p:cNvGrpSpPr/>
          <p:nvPr/>
        </p:nvGrpSpPr>
        <p:grpSpPr>
          <a:xfrm>
            <a:off x="5351857" y="5027846"/>
            <a:ext cx="897890" cy="17780"/>
            <a:chOff x="5351857" y="5027846"/>
            <a:chExt cx="897890" cy="17780"/>
          </a:xfrm>
        </p:grpSpPr>
        <p:sp>
          <p:nvSpPr>
            <p:cNvPr id="243" name="object 243"/>
            <p:cNvSpPr/>
            <p:nvPr/>
          </p:nvSpPr>
          <p:spPr>
            <a:xfrm>
              <a:off x="5351857" y="5027846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3525" y="0"/>
                  </a:move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lnTo>
                    <a:pt x="1352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5387059" y="5036558"/>
              <a:ext cx="862330" cy="0"/>
            </a:xfrm>
            <a:custGeom>
              <a:avLst/>
              <a:gdLst/>
              <a:ahLst/>
              <a:cxnLst/>
              <a:rect l="l" t="t" r="r" b="b"/>
              <a:pathLst>
                <a:path w="862329">
                  <a:moveTo>
                    <a:pt x="0" y="0"/>
                  </a:moveTo>
                  <a:lnTo>
                    <a:pt x="862255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5" name="object 245"/>
          <p:cNvSpPr/>
          <p:nvPr/>
        </p:nvSpPr>
        <p:spPr>
          <a:xfrm>
            <a:off x="5175847" y="5063045"/>
            <a:ext cx="123189" cy="17780"/>
          </a:xfrm>
          <a:custGeom>
            <a:avLst/>
            <a:gdLst/>
            <a:ahLst/>
            <a:cxnLst/>
            <a:rect l="l" t="t" r="r" b="b"/>
            <a:pathLst>
              <a:path w="123189" h="17779">
                <a:moveTo>
                  <a:pt x="17424" y="3898"/>
                </a:moveTo>
                <a:lnTo>
                  <a:pt x="13525" y="0"/>
                </a:lnTo>
                <a:lnTo>
                  <a:pt x="3898" y="0"/>
                </a:lnTo>
                <a:lnTo>
                  <a:pt x="0" y="3898"/>
                </a:lnTo>
                <a:lnTo>
                  <a:pt x="0" y="13525"/>
                </a:lnTo>
                <a:lnTo>
                  <a:pt x="3898" y="17424"/>
                </a:lnTo>
                <a:lnTo>
                  <a:pt x="8712" y="17424"/>
                </a:lnTo>
                <a:lnTo>
                  <a:pt x="13525" y="17424"/>
                </a:lnTo>
                <a:lnTo>
                  <a:pt x="17424" y="13525"/>
                </a:lnTo>
                <a:lnTo>
                  <a:pt x="17424" y="3898"/>
                </a:lnTo>
                <a:close/>
              </a:path>
              <a:path w="123189" h="17779">
                <a:moveTo>
                  <a:pt x="52628" y="3898"/>
                </a:moveTo>
                <a:lnTo>
                  <a:pt x="48729" y="0"/>
                </a:lnTo>
                <a:lnTo>
                  <a:pt x="39103" y="0"/>
                </a:lnTo>
                <a:lnTo>
                  <a:pt x="35204" y="3898"/>
                </a:lnTo>
                <a:lnTo>
                  <a:pt x="35204" y="13525"/>
                </a:lnTo>
                <a:lnTo>
                  <a:pt x="39103" y="17424"/>
                </a:lnTo>
                <a:lnTo>
                  <a:pt x="43916" y="17424"/>
                </a:lnTo>
                <a:lnTo>
                  <a:pt x="48729" y="17424"/>
                </a:lnTo>
                <a:lnTo>
                  <a:pt x="52628" y="13525"/>
                </a:lnTo>
                <a:lnTo>
                  <a:pt x="52628" y="3898"/>
                </a:lnTo>
                <a:close/>
              </a:path>
              <a:path w="123189" h="17779">
                <a:moveTo>
                  <a:pt x="87820" y="3898"/>
                </a:moveTo>
                <a:lnTo>
                  <a:pt x="83921" y="0"/>
                </a:lnTo>
                <a:lnTo>
                  <a:pt x="74295" y="0"/>
                </a:lnTo>
                <a:lnTo>
                  <a:pt x="70396" y="3898"/>
                </a:lnTo>
                <a:lnTo>
                  <a:pt x="70396" y="13525"/>
                </a:lnTo>
                <a:lnTo>
                  <a:pt x="74295" y="17424"/>
                </a:lnTo>
                <a:lnTo>
                  <a:pt x="79108" y="17424"/>
                </a:lnTo>
                <a:lnTo>
                  <a:pt x="83921" y="17424"/>
                </a:lnTo>
                <a:lnTo>
                  <a:pt x="87820" y="13525"/>
                </a:lnTo>
                <a:lnTo>
                  <a:pt x="87820" y="3898"/>
                </a:lnTo>
                <a:close/>
              </a:path>
              <a:path w="123189" h="17779">
                <a:moveTo>
                  <a:pt x="123024" y="3898"/>
                </a:moveTo>
                <a:lnTo>
                  <a:pt x="119126" y="0"/>
                </a:lnTo>
                <a:lnTo>
                  <a:pt x="109499" y="0"/>
                </a:lnTo>
                <a:lnTo>
                  <a:pt x="105600" y="3898"/>
                </a:lnTo>
                <a:lnTo>
                  <a:pt x="105600" y="13525"/>
                </a:lnTo>
                <a:lnTo>
                  <a:pt x="109499" y="17424"/>
                </a:lnTo>
                <a:lnTo>
                  <a:pt x="114312" y="17424"/>
                </a:lnTo>
                <a:lnTo>
                  <a:pt x="119126" y="17424"/>
                </a:lnTo>
                <a:lnTo>
                  <a:pt x="123024" y="13525"/>
                </a:lnTo>
                <a:lnTo>
                  <a:pt x="123024" y="389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6" name="object 246"/>
          <p:cNvGrpSpPr/>
          <p:nvPr/>
        </p:nvGrpSpPr>
        <p:grpSpPr>
          <a:xfrm>
            <a:off x="5387059" y="5063045"/>
            <a:ext cx="827405" cy="17780"/>
            <a:chOff x="5387059" y="5063045"/>
            <a:chExt cx="827405" cy="17780"/>
          </a:xfrm>
        </p:grpSpPr>
        <p:sp>
          <p:nvSpPr>
            <p:cNvPr id="247" name="object 247"/>
            <p:cNvSpPr/>
            <p:nvPr/>
          </p:nvSpPr>
          <p:spPr>
            <a:xfrm>
              <a:off x="5387059" y="5063045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3525" y="0"/>
                  </a:move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lnTo>
                    <a:pt x="1352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5422261" y="5071757"/>
              <a:ext cx="791845" cy="0"/>
            </a:xfrm>
            <a:custGeom>
              <a:avLst/>
              <a:gdLst/>
              <a:ahLst/>
              <a:cxnLst/>
              <a:rect l="l" t="t" r="r" b="b"/>
              <a:pathLst>
                <a:path w="791845">
                  <a:moveTo>
                    <a:pt x="0" y="0"/>
                  </a:moveTo>
                  <a:lnTo>
                    <a:pt x="791847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9" name="object 249"/>
          <p:cNvSpPr/>
          <p:nvPr/>
        </p:nvSpPr>
        <p:spPr>
          <a:xfrm>
            <a:off x="5175847" y="5098249"/>
            <a:ext cx="123189" cy="17780"/>
          </a:xfrm>
          <a:custGeom>
            <a:avLst/>
            <a:gdLst/>
            <a:ahLst/>
            <a:cxnLst/>
            <a:rect l="l" t="t" r="r" b="b"/>
            <a:pathLst>
              <a:path w="123189" h="17779">
                <a:moveTo>
                  <a:pt x="17424" y="3898"/>
                </a:moveTo>
                <a:lnTo>
                  <a:pt x="13525" y="0"/>
                </a:lnTo>
                <a:lnTo>
                  <a:pt x="3898" y="0"/>
                </a:lnTo>
                <a:lnTo>
                  <a:pt x="0" y="3898"/>
                </a:lnTo>
                <a:lnTo>
                  <a:pt x="0" y="13525"/>
                </a:lnTo>
                <a:lnTo>
                  <a:pt x="3898" y="17424"/>
                </a:lnTo>
                <a:lnTo>
                  <a:pt x="8712" y="17424"/>
                </a:lnTo>
                <a:lnTo>
                  <a:pt x="13525" y="17424"/>
                </a:lnTo>
                <a:lnTo>
                  <a:pt x="17424" y="13525"/>
                </a:lnTo>
                <a:lnTo>
                  <a:pt x="17424" y="3898"/>
                </a:lnTo>
                <a:close/>
              </a:path>
              <a:path w="123189" h="17779">
                <a:moveTo>
                  <a:pt x="52628" y="3898"/>
                </a:moveTo>
                <a:lnTo>
                  <a:pt x="48729" y="0"/>
                </a:lnTo>
                <a:lnTo>
                  <a:pt x="39103" y="0"/>
                </a:lnTo>
                <a:lnTo>
                  <a:pt x="35204" y="3898"/>
                </a:lnTo>
                <a:lnTo>
                  <a:pt x="35204" y="13525"/>
                </a:lnTo>
                <a:lnTo>
                  <a:pt x="39103" y="17424"/>
                </a:lnTo>
                <a:lnTo>
                  <a:pt x="43916" y="17424"/>
                </a:lnTo>
                <a:lnTo>
                  <a:pt x="48729" y="17424"/>
                </a:lnTo>
                <a:lnTo>
                  <a:pt x="52628" y="13525"/>
                </a:lnTo>
                <a:lnTo>
                  <a:pt x="52628" y="3898"/>
                </a:lnTo>
                <a:close/>
              </a:path>
              <a:path w="123189" h="17779">
                <a:moveTo>
                  <a:pt x="87820" y="3898"/>
                </a:moveTo>
                <a:lnTo>
                  <a:pt x="83921" y="0"/>
                </a:lnTo>
                <a:lnTo>
                  <a:pt x="74295" y="0"/>
                </a:lnTo>
                <a:lnTo>
                  <a:pt x="70396" y="3898"/>
                </a:lnTo>
                <a:lnTo>
                  <a:pt x="70396" y="13525"/>
                </a:lnTo>
                <a:lnTo>
                  <a:pt x="74295" y="17424"/>
                </a:lnTo>
                <a:lnTo>
                  <a:pt x="79108" y="17424"/>
                </a:lnTo>
                <a:lnTo>
                  <a:pt x="83921" y="17424"/>
                </a:lnTo>
                <a:lnTo>
                  <a:pt x="87820" y="13525"/>
                </a:lnTo>
                <a:lnTo>
                  <a:pt x="87820" y="3898"/>
                </a:lnTo>
                <a:close/>
              </a:path>
              <a:path w="123189" h="17779">
                <a:moveTo>
                  <a:pt x="123024" y="3898"/>
                </a:moveTo>
                <a:lnTo>
                  <a:pt x="119126" y="0"/>
                </a:lnTo>
                <a:lnTo>
                  <a:pt x="109499" y="0"/>
                </a:lnTo>
                <a:lnTo>
                  <a:pt x="105600" y="3898"/>
                </a:lnTo>
                <a:lnTo>
                  <a:pt x="105600" y="13525"/>
                </a:lnTo>
                <a:lnTo>
                  <a:pt x="109499" y="17424"/>
                </a:lnTo>
                <a:lnTo>
                  <a:pt x="114312" y="17424"/>
                </a:lnTo>
                <a:lnTo>
                  <a:pt x="119126" y="17424"/>
                </a:lnTo>
                <a:lnTo>
                  <a:pt x="123024" y="13525"/>
                </a:lnTo>
                <a:lnTo>
                  <a:pt x="123024" y="389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0" name="object 250"/>
          <p:cNvGrpSpPr/>
          <p:nvPr/>
        </p:nvGrpSpPr>
        <p:grpSpPr>
          <a:xfrm>
            <a:off x="5457463" y="5098246"/>
            <a:ext cx="756920" cy="17780"/>
            <a:chOff x="5457463" y="5098246"/>
            <a:chExt cx="756920" cy="17780"/>
          </a:xfrm>
        </p:grpSpPr>
        <p:sp>
          <p:nvSpPr>
            <p:cNvPr id="251" name="object 251"/>
            <p:cNvSpPr/>
            <p:nvPr/>
          </p:nvSpPr>
          <p:spPr>
            <a:xfrm>
              <a:off x="5457463" y="5098246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3525" y="0"/>
                  </a:move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lnTo>
                    <a:pt x="1352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5492662" y="5106958"/>
              <a:ext cx="721995" cy="0"/>
            </a:xfrm>
            <a:custGeom>
              <a:avLst/>
              <a:gdLst/>
              <a:ahLst/>
              <a:cxnLst/>
              <a:rect l="l" t="t" r="r" b="b"/>
              <a:pathLst>
                <a:path w="721995">
                  <a:moveTo>
                    <a:pt x="0" y="0"/>
                  </a:moveTo>
                  <a:lnTo>
                    <a:pt x="721446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3" name="object 253"/>
          <p:cNvSpPr/>
          <p:nvPr/>
        </p:nvSpPr>
        <p:spPr>
          <a:xfrm>
            <a:off x="5211051" y="5133454"/>
            <a:ext cx="123189" cy="17780"/>
          </a:xfrm>
          <a:custGeom>
            <a:avLst/>
            <a:gdLst/>
            <a:ahLst/>
            <a:cxnLst/>
            <a:rect l="l" t="t" r="r" b="b"/>
            <a:pathLst>
              <a:path w="123189" h="17779">
                <a:moveTo>
                  <a:pt x="17424" y="3898"/>
                </a:moveTo>
                <a:lnTo>
                  <a:pt x="13525" y="0"/>
                </a:lnTo>
                <a:lnTo>
                  <a:pt x="3898" y="0"/>
                </a:lnTo>
                <a:lnTo>
                  <a:pt x="0" y="3898"/>
                </a:lnTo>
                <a:lnTo>
                  <a:pt x="0" y="13525"/>
                </a:lnTo>
                <a:lnTo>
                  <a:pt x="3898" y="17424"/>
                </a:lnTo>
                <a:lnTo>
                  <a:pt x="8712" y="17424"/>
                </a:lnTo>
                <a:lnTo>
                  <a:pt x="13525" y="17424"/>
                </a:lnTo>
                <a:lnTo>
                  <a:pt x="17424" y="13525"/>
                </a:lnTo>
                <a:lnTo>
                  <a:pt x="17424" y="3898"/>
                </a:lnTo>
                <a:close/>
              </a:path>
              <a:path w="123189" h="17779">
                <a:moveTo>
                  <a:pt x="52616" y="3898"/>
                </a:moveTo>
                <a:lnTo>
                  <a:pt x="48717" y="0"/>
                </a:lnTo>
                <a:lnTo>
                  <a:pt x="39090" y="0"/>
                </a:lnTo>
                <a:lnTo>
                  <a:pt x="35191" y="3898"/>
                </a:lnTo>
                <a:lnTo>
                  <a:pt x="35191" y="13525"/>
                </a:lnTo>
                <a:lnTo>
                  <a:pt x="39090" y="17424"/>
                </a:lnTo>
                <a:lnTo>
                  <a:pt x="43903" y="17424"/>
                </a:lnTo>
                <a:lnTo>
                  <a:pt x="48717" y="17424"/>
                </a:lnTo>
                <a:lnTo>
                  <a:pt x="52616" y="13525"/>
                </a:lnTo>
                <a:lnTo>
                  <a:pt x="52616" y="3898"/>
                </a:lnTo>
                <a:close/>
              </a:path>
              <a:path w="123189" h="17779">
                <a:moveTo>
                  <a:pt x="87820" y="3898"/>
                </a:moveTo>
                <a:lnTo>
                  <a:pt x="83921" y="0"/>
                </a:lnTo>
                <a:lnTo>
                  <a:pt x="74295" y="0"/>
                </a:lnTo>
                <a:lnTo>
                  <a:pt x="70396" y="3898"/>
                </a:lnTo>
                <a:lnTo>
                  <a:pt x="70396" y="13525"/>
                </a:lnTo>
                <a:lnTo>
                  <a:pt x="74295" y="17424"/>
                </a:lnTo>
                <a:lnTo>
                  <a:pt x="79108" y="17424"/>
                </a:lnTo>
                <a:lnTo>
                  <a:pt x="83921" y="17424"/>
                </a:lnTo>
                <a:lnTo>
                  <a:pt x="87820" y="13525"/>
                </a:lnTo>
                <a:lnTo>
                  <a:pt x="87820" y="3898"/>
                </a:lnTo>
                <a:close/>
              </a:path>
              <a:path w="123189" h="17779">
                <a:moveTo>
                  <a:pt x="123024" y="3898"/>
                </a:moveTo>
                <a:lnTo>
                  <a:pt x="119126" y="0"/>
                </a:lnTo>
                <a:lnTo>
                  <a:pt x="109499" y="0"/>
                </a:lnTo>
                <a:lnTo>
                  <a:pt x="105600" y="3898"/>
                </a:lnTo>
                <a:lnTo>
                  <a:pt x="105600" y="13525"/>
                </a:lnTo>
                <a:lnTo>
                  <a:pt x="109499" y="17424"/>
                </a:lnTo>
                <a:lnTo>
                  <a:pt x="114312" y="17424"/>
                </a:lnTo>
                <a:lnTo>
                  <a:pt x="119126" y="17424"/>
                </a:lnTo>
                <a:lnTo>
                  <a:pt x="123024" y="13525"/>
                </a:lnTo>
                <a:lnTo>
                  <a:pt x="123024" y="389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4" name="object 254"/>
          <p:cNvGrpSpPr/>
          <p:nvPr/>
        </p:nvGrpSpPr>
        <p:grpSpPr>
          <a:xfrm>
            <a:off x="5457463" y="5133447"/>
            <a:ext cx="756920" cy="17780"/>
            <a:chOff x="5457463" y="5133447"/>
            <a:chExt cx="756920" cy="17780"/>
          </a:xfrm>
        </p:grpSpPr>
        <p:sp>
          <p:nvSpPr>
            <p:cNvPr id="255" name="object 255"/>
            <p:cNvSpPr/>
            <p:nvPr/>
          </p:nvSpPr>
          <p:spPr>
            <a:xfrm>
              <a:off x="5457463" y="5133447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3525" y="0"/>
                  </a:move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lnTo>
                    <a:pt x="1352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5492662" y="5142160"/>
              <a:ext cx="721995" cy="0"/>
            </a:xfrm>
            <a:custGeom>
              <a:avLst/>
              <a:gdLst/>
              <a:ahLst/>
              <a:cxnLst/>
              <a:rect l="l" t="t" r="r" b="b"/>
              <a:pathLst>
                <a:path w="721995">
                  <a:moveTo>
                    <a:pt x="0" y="0"/>
                  </a:moveTo>
                  <a:lnTo>
                    <a:pt x="721446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7" name="object 257"/>
          <p:cNvSpPr/>
          <p:nvPr/>
        </p:nvSpPr>
        <p:spPr>
          <a:xfrm>
            <a:off x="5246243" y="5168658"/>
            <a:ext cx="123189" cy="17780"/>
          </a:xfrm>
          <a:custGeom>
            <a:avLst/>
            <a:gdLst/>
            <a:ahLst/>
            <a:cxnLst/>
            <a:rect l="l" t="t" r="r" b="b"/>
            <a:pathLst>
              <a:path w="123189" h="17779">
                <a:moveTo>
                  <a:pt x="17424" y="3898"/>
                </a:moveTo>
                <a:lnTo>
                  <a:pt x="13525" y="0"/>
                </a:lnTo>
                <a:lnTo>
                  <a:pt x="3898" y="0"/>
                </a:lnTo>
                <a:lnTo>
                  <a:pt x="0" y="3898"/>
                </a:lnTo>
                <a:lnTo>
                  <a:pt x="0" y="13525"/>
                </a:lnTo>
                <a:lnTo>
                  <a:pt x="3898" y="17424"/>
                </a:lnTo>
                <a:lnTo>
                  <a:pt x="8712" y="17424"/>
                </a:lnTo>
                <a:lnTo>
                  <a:pt x="13525" y="17424"/>
                </a:lnTo>
                <a:lnTo>
                  <a:pt x="17424" y="13525"/>
                </a:lnTo>
                <a:lnTo>
                  <a:pt x="17424" y="3898"/>
                </a:lnTo>
                <a:close/>
              </a:path>
              <a:path w="123189" h="17779">
                <a:moveTo>
                  <a:pt x="52628" y="3898"/>
                </a:moveTo>
                <a:lnTo>
                  <a:pt x="48729" y="0"/>
                </a:lnTo>
                <a:lnTo>
                  <a:pt x="39103" y="0"/>
                </a:lnTo>
                <a:lnTo>
                  <a:pt x="35204" y="3898"/>
                </a:lnTo>
                <a:lnTo>
                  <a:pt x="35204" y="13525"/>
                </a:lnTo>
                <a:lnTo>
                  <a:pt x="39103" y="17424"/>
                </a:lnTo>
                <a:lnTo>
                  <a:pt x="43916" y="17424"/>
                </a:lnTo>
                <a:lnTo>
                  <a:pt x="48729" y="17424"/>
                </a:lnTo>
                <a:lnTo>
                  <a:pt x="52628" y="13525"/>
                </a:lnTo>
                <a:lnTo>
                  <a:pt x="52628" y="3898"/>
                </a:lnTo>
                <a:close/>
              </a:path>
              <a:path w="123189" h="17779">
                <a:moveTo>
                  <a:pt x="87833" y="3898"/>
                </a:moveTo>
                <a:lnTo>
                  <a:pt x="83934" y="0"/>
                </a:lnTo>
                <a:lnTo>
                  <a:pt x="74307" y="0"/>
                </a:lnTo>
                <a:lnTo>
                  <a:pt x="70408" y="3898"/>
                </a:lnTo>
                <a:lnTo>
                  <a:pt x="70408" y="13525"/>
                </a:lnTo>
                <a:lnTo>
                  <a:pt x="74307" y="17424"/>
                </a:lnTo>
                <a:lnTo>
                  <a:pt x="79121" y="17424"/>
                </a:lnTo>
                <a:lnTo>
                  <a:pt x="83934" y="17424"/>
                </a:lnTo>
                <a:lnTo>
                  <a:pt x="87833" y="13525"/>
                </a:lnTo>
                <a:lnTo>
                  <a:pt x="87833" y="3898"/>
                </a:lnTo>
                <a:close/>
              </a:path>
              <a:path w="123189" h="17779">
                <a:moveTo>
                  <a:pt x="123037" y="3898"/>
                </a:moveTo>
                <a:lnTo>
                  <a:pt x="119138" y="0"/>
                </a:lnTo>
                <a:lnTo>
                  <a:pt x="109512" y="0"/>
                </a:lnTo>
                <a:lnTo>
                  <a:pt x="105613" y="3898"/>
                </a:lnTo>
                <a:lnTo>
                  <a:pt x="105613" y="13525"/>
                </a:lnTo>
                <a:lnTo>
                  <a:pt x="109512" y="17424"/>
                </a:lnTo>
                <a:lnTo>
                  <a:pt x="114325" y="17424"/>
                </a:lnTo>
                <a:lnTo>
                  <a:pt x="119138" y="17424"/>
                </a:lnTo>
                <a:lnTo>
                  <a:pt x="123037" y="13525"/>
                </a:lnTo>
                <a:lnTo>
                  <a:pt x="123037" y="389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8" name="object 258"/>
          <p:cNvGrpSpPr/>
          <p:nvPr/>
        </p:nvGrpSpPr>
        <p:grpSpPr>
          <a:xfrm>
            <a:off x="5492662" y="5168649"/>
            <a:ext cx="686435" cy="17780"/>
            <a:chOff x="5492662" y="5168649"/>
            <a:chExt cx="686435" cy="17780"/>
          </a:xfrm>
        </p:grpSpPr>
        <p:sp>
          <p:nvSpPr>
            <p:cNvPr id="259" name="object 259"/>
            <p:cNvSpPr/>
            <p:nvPr/>
          </p:nvSpPr>
          <p:spPr>
            <a:xfrm>
              <a:off x="5492662" y="5168649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3525" y="0"/>
                  </a:move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lnTo>
                    <a:pt x="1352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5527864" y="5177361"/>
              <a:ext cx="651510" cy="0"/>
            </a:xfrm>
            <a:custGeom>
              <a:avLst/>
              <a:gdLst/>
              <a:ahLst/>
              <a:cxnLst/>
              <a:rect l="l" t="t" r="r" b="b"/>
              <a:pathLst>
                <a:path w="651510">
                  <a:moveTo>
                    <a:pt x="0" y="0"/>
                  </a:moveTo>
                  <a:lnTo>
                    <a:pt x="651042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1" name="object 261"/>
          <p:cNvSpPr/>
          <p:nvPr/>
        </p:nvSpPr>
        <p:spPr>
          <a:xfrm>
            <a:off x="5281447" y="5203862"/>
            <a:ext cx="88265" cy="17780"/>
          </a:xfrm>
          <a:custGeom>
            <a:avLst/>
            <a:gdLst/>
            <a:ahLst/>
            <a:cxnLst/>
            <a:rect l="l" t="t" r="r" b="b"/>
            <a:pathLst>
              <a:path w="88264" h="17779">
                <a:moveTo>
                  <a:pt x="17424" y="3898"/>
                </a:moveTo>
                <a:lnTo>
                  <a:pt x="13525" y="0"/>
                </a:lnTo>
                <a:lnTo>
                  <a:pt x="3898" y="0"/>
                </a:lnTo>
                <a:lnTo>
                  <a:pt x="0" y="3898"/>
                </a:lnTo>
                <a:lnTo>
                  <a:pt x="0" y="13525"/>
                </a:lnTo>
                <a:lnTo>
                  <a:pt x="3898" y="17424"/>
                </a:lnTo>
                <a:lnTo>
                  <a:pt x="8712" y="17424"/>
                </a:lnTo>
                <a:lnTo>
                  <a:pt x="13525" y="17424"/>
                </a:lnTo>
                <a:lnTo>
                  <a:pt x="17424" y="13525"/>
                </a:lnTo>
                <a:lnTo>
                  <a:pt x="17424" y="3898"/>
                </a:lnTo>
                <a:close/>
              </a:path>
              <a:path w="88264" h="17779">
                <a:moveTo>
                  <a:pt x="52628" y="3898"/>
                </a:moveTo>
                <a:lnTo>
                  <a:pt x="48729" y="0"/>
                </a:lnTo>
                <a:lnTo>
                  <a:pt x="39103" y="0"/>
                </a:lnTo>
                <a:lnTo>
                  <a:pt x="35204" y="3898"/>
                </a:lnTo>
                <a:lnTo>
                  <a:pt x="35204" y="13525"/>
                </a:lnTo>
                <a:lnTo>
                  <a:pt x="39103" y="17424"/>
                </a:lnTo>
                <a:lnTo>
                  <a:pt x="43916" y="17424"/>
                </a:lnTo>
                <a:lnTo>
                  <a:pt x="48729" y="17424"/>
                </a:lnTo>
                <a:lnTo>
                  <a:pt x="52628" y="13525"/>
                </a:lnTo>
                <a:lnTo>
                  <a:pt x="52628" y="3898"/>
                </a:lnTo>
                <a:close/>
              </a:path>
              <a:path w="88264" h="17779">
                <a:moveTo>
                  <a:pt x="87833" y="3898"/>
                </a:moveTo>
                <a:lnTo>
                  <a:pt x="83934" y="0"/>
                </a:lnTo>
                <a:lnTo>
                  <a:pt x="74307" y="0"/>
                </a:lnTo>
                <a:lnTo>
                  <a:pt x="70408" y="3898"/>
                </a:lnTo>
                <a:lnTo>
                  <a:pt x="70408" y="13525"/>
                </a:lnTo>
                <a:lnTo>
                  <a:pt x="74307" y="17424"/>
                </a:lnTo>
                <a:lnTo>
                  <a:pt x="79121" y="17424"/>
                </a:lnTo>
                <a:lnTo>
                  <a:pt x="83934" y="17424"/>
                </a:lnTo>
                <a:lnTo>
                  <a:pt x="87833" y="13525"/>
                </a:lnTo>
                <a:lnTo>
                  <a:pt x="87833" y="389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2" name="object 262"/>
          <p:cNvGrpSpPr/>
          <p:nvPr/>
        </p:nvGrpSpPr>
        <p:grpSpPr>
          <a:xfrm>
            <a:off x="5527864" y="5203851"/>
            <a:ext cx="651510" cy="17780"/>
            <a:chOff x="5527864" y="5203851"/>
            <a:chExt cx="651510" cy="17780"/>
          </a:xfrm>
        </p:grpSpPr>
        <p:sp>
          <p:nvSpPr>
            <p:cNvPr id="263" name="object 263"/>
            <p:cNvSpPr/>
            <p:nvPr/>
          </p:nvSpPr>
          <p:spPr>
            <a:xfrm>
              <a:off x="5527864" y="5203851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3525" y="0"/>
                  </a:move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lnTo>
                    <a:pt x="1352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5563065" y="5212563"/>
              <a:ext cx="615950" cy="0"/>
            </a:xfrm>
            <a:custGeom>
              <a:avLst/>
              <a:gdLst/>
              <a:ahLst/>
              <a:cxnLst/>
              <a:rect l="l" t="t" r="r" b="b"/>
              <a:pathLst>
                <a:path w="615950">
                  <a:moveTo>
                    <a:pt x="0" y="0"/>
                  </a:moveTo>
                  <a:lnTo>
                    <a:pt x="615840" y="0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5" name="object 265"/>
          <p:cNvSpPr/>
          <p:nvPr/>
        </p:nvSpPr>
        <p:spPr>
          <a:xfrm>
            <a:off x="5281447" y="5239054"/>
            <a:ext cx="52705" cy="17780"/>
          </a:xfrm>
          <a:custGeom>
            <a:avLst/>
            <a:gdLst/>
            <a:ahLst/>
            <a:cxnLst/>
            <a:rect l="l" t="t" r="r" b="b"/>
            <a:pathLst>
              <a:path w="52704" h="17779">
                <a:moveTo>
                  <a:pt x="17424" y="3898"/>
                </a:moveTo>
                <a:lnTo>
                  <a:pt x="13525" y="0"/>
                </a:lnTo>
                <a:lnTo>
                  <a:pt x="3898" y="0"/>
                </a:lnTo>
                <a:lnTo>
                  <a:pt x="0" y="3898"/>
                </a:lnTo>
                <a:lnTo>
                  <a:pt x="0" y="13525"/>
                </a:lnTo>
                <a:lnTo>
                  <a:pt x="3898" y="17424"/>
                </a:lnTo>
                <a:lnTo>
                  <a:pt x="8712" y="17424"/>
                </a:lnTo>
                <a:lnTo>
                  <a:pt x="13525" y="17424"/>
                </a:lnTo>
                <a:lnTo>
                  <a:pt x="17424" y="13525"/>
                </a:lnTo>
                <a:lnTo>
                  <a:pt x="17424" y="3898"/>
                </a:lnTo>
                <a:close/>
              </a:path>
              <a:path w="52704" h="17779">
                <a:moveTo>
                  <a:pt x="52628" y="3898"/>
                </a:moveTo>
                <a:lnTo>
                  <a:pt x="48729" y="0"/>
                </a:lnTo>
                <a:lnTo>
                  <a:pt x="39103" y="0"/>
                </a:lnTo>
                <a:lnTo>
                  <a:pt x="35204" y="3898"/>
                </a:lnTo>
                <a:lnTo>
                  <a:pt x="35204" y="13525"/>
                </a:lnTo>
                <a:lnTo>
                  <a:pt x="39103" y="17424"/>
                </a:lnTo>
                <a:lnTo>
                  <a:pt x="43916" y="17424"/>
                </a:lnTo>
                <a:lnTo>
                  <a:pt x="48729" y="17424"/>
                </a:lnTo>
                <a:lnTo>
                  <a:pt x="52628" y="13525"/>
                </a:lnTo>
                <a:lnTo>
                  <a:pt x="52628" y="3898"/>
                </a:lnTo>
                <a:close/>
              </a:path>
            </a:pathLst>
          </a:custGeom>
          <a:solidFill>
            <a:srgbClr val="9416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6" name="object 266"/>
          <p:cNvGrpSpPr/>
          <p:nvPr/>
        </p:nvGrpSpPr>
        <p:grpSpPr>
          <a:xfrm>
            <a:off x="5563066" y="5239052"/>
            <a:ext cx="615950" cy="123189"/>
            <a:chOff x="5563066" y="5239052"/>
            <a:chExt cx="615950" cy="123189"/>
          </a:xfrm>
        </p:grpSpPr>
        <p:sp>
          <p:nvSpPr>
            <p:cNvPr id="267" name="object 267"/>
            <p:cNvSpPr/>
            <p:nvPr/>
          </p:nvSpPr>
          <p:spPr>
            <a:xfrm>
              <a:off x="5563066" y="5239052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79">
                  <a:moveTo>
                    <a:pt x="13525" y="0"/>
                  </a:move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lnTo>
                    <a:pt x="13525" y="0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5598266" y="5247764"/>
              <a:ext cx="581025" cy="106045"/>
            </a:xfrm>
            <a:custGeom>
              <a:avLst/>
              <a:gdLst/>
              <a:ahLst/>
              <a:cxnLst/>
              <a:rect l="l" t="t" r="r" b="b"/>
              <a:pathLst>
                <a:path w="581025" h="106045">
                  <a:moveTo>
                    <a:pt x="0" y="0"/>
                  </a:moveTo>
                  <a:lnTo>
                    <a:pt x="580640" y="0"/>
                  </a:lnTo>
                </a:path>
                <a:path w="581025" h="106045">
                  <a:moveTo>
                    <a:pt x="0" y="35201"/>
                  </a:moveTo>
                  <a:lnTo>
                    <a:pt x="580640" y="35201"/>
                  </a:lnTo>
                </a:path>
                <a:path w="581025" h="106045">
                  <a:moveTo>
                    <a:pt x="0" y="70403"/>
                  </a:moveTo>
                  <a:lnTo>
                    <a:pt x="580640" y="70403"/>
                  </a:lnTo>
                </a:path>
                <a:path w="581025" h="106045">
                  <a:moveTo>
                    <a:pt x="0" y="105605"/>
                  </a:moveTo>
                  <a:lnTo>
                    <a:pt x="580640" y="105605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9" name="object 269"/>
          <p:cNvSpPr/>
          <p:nvPr/>
        </p:nvSpPr>
        <p:spPr>
          <a:xfrm>
            <a:off x="6689506" y="5353370"/>
            <a:ext cx="229235" cy="0"/>
          </a:xfrm>
          <a:custGeom>
            <a:avLst/>
            <a:gdLst/>
            <a:ahLst/>
            <a:cxnLst/>
            <a:rect l="l" t="t" r="r" b="b"/>
            <a:pathLst>
              <a:path w="229234">
                <a:moveTo>
                  <a:pt x="0" y="0"/>
                </a:moveTo>
                <a:lnTo>
                  <a:pt x="228633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598266" y="5388570"/>
            <a:ext cx="581025" cy="0"/>
          </a:xfrm>
          <a:custGeom>
            <a:avLst/>
            <a:gdLst/>
            <a:ahLst/>
            <a:cxnLst/>
            <a:rect l="l" t="t" r="r" b="b"/>
            <a:pathLst>
              <a:path w="581025">
                <a:moveTo>
                  <a:pt x="0" y="0"/>
                </a:moveTo>
                <a:lnTo>
                  <a:pt x="580640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654304" y="5388570"/>
            <a:ext cx="264160" cy="0"/>
          </a:xfrm>
          <a:custGeom>
            <a:avLst/>
            <a:gdLst/>
            <a:ahLst/>
            <a:cxnLst/>
            <a:rect l="l" t="t" r="r" b="b"/>
            <a:pathLst>
              <a:path w="264159">
                <a:moveTo>
                  <a:pt x="0" y="0"/>
                </a:moveTo>
                <a:lnTo>
                  <a:pt x="263834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563066" y="5423772"/>
            <a:ext cx="651510" cy="0"/>
          </a:xfrm>
          <a:custGeom>
            <a:avLst/>
            <a:gdLst/>
            <a:ahLst/>
            <a:cxnLst/>
            <a:rect l="l" t="t" r="r" b="b"/>
            <a:pathLst>
              <a:path w="651510">
                <a:moveTo>
                  <a:pt x="0" y="0"/>
                </a:moveTo>
                <a:lnTo>
                  <a:pt x="651042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654304" y="5423772"/>
            <a:ext cx="264160" cy="0"/>
          </a:xfrm>
          <a:custGeom>
            <a:avLst/>
            <a:gdLst/>
            <a:ahLst/>
            <a:cxnLst/>
            <a:rect l="l" t="t" r="r" b="b"/>
            <a:pathLst>
              <a:path w="264159">
                <a:moveTo>
                  <a:pt x="0" y="0"/>
                </a:moveTo>
                <a:lnTo>
                  <a:pt x="263834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598266" y="5458970"/>
            <a:ext cx="651510" cy="0"/>
          </a:xfrm>
          <a:custGeom>
            <a:avLst/>
            <a:gdLst/>
            <a:ahLst/>
            <a:cxnLst/>
            <a:rect l="l" t="t" r="r" b="b"/>
            <a:pathLst>
              <a:path w="651510">
                <a:moveTo>
                  <a:pt x="0" y="0"/>
                </a:moveTo>
                <a:lnTo>
                  <a:pt x="651047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6619102" y="5458970"/>
            <a:ext cx="264160" cy="0"/>
          </a:xfrm>
          <a:custGeom>
            <a:avLst/>
            <a:gdLst/>
            <a:ahLst/>
            <a:cxnLst/>
            <a:rect l="l" t="t" r="r" b="b"/>
            <a:pathLst>
              <a:path w="264159">
                <a:moveTo>
                  <a:pt x="0" y="0"/>
                </a:moveTo>
                <a:lnTo>
                  <a:pt x="263834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598266" y="5494172"/>
            <a:ext cx="651510" cy="0"/>
          </a:xfrm>
          <a:custGeom>
            <a:avLst/>
            <a:gdLst/>
            <a:ahLst/>
            <a:cxnLst/>
            <a:rect l="l" t="t" r="r" b="b"/>
            <a:pathLst>
              <a:path w="651510">
                <a:moveTo>
                  <a:pt x="0" y="0"/>
                </a:moveTo>
                <a:lnTo>
                  <a:pt x="651047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6619102" y="5494172"/>
            <a:ext cx="264160" cy="0"/>
          </a:xfrm>
          <a:custGeom>
            <a:avLst/>
            <a:gdLst/>
            <a:ahLst/>
            <a:cxnLst/>
            <a:rect l="l" t="t" r="r" b="b"/>
            <a:pathLst>
              <a:path w="264159">
                <a:moveTo>
                  <a:pt x="0" y="0"/>
                </a:moveTo>
                <a:lnTo>
                  <a:pt x="263834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633468" y="5529374"/>
            <a:ext cx="686435" cy="0"/>
          </a:xfrm>
          <a:custGeom>
            <a:avLst/>
            <a:gdLst/>
            <a:ahLst/>
            <a:cxnLst/>
            <a:rect l="l" t="t" r="r" b="b"/>
            <a:pathLst>
              <a:path w="686435">
                <a:moveTo>
                  <a:pt x="0" y="0"/>
                </a:moveTo>
                <a:lnTo>
                  <a:pt x="686245" y="0"/>
                </a:lnTo>
              </a:path>
            </a:pathLst>
          </a:custGeom>
          <a:ln w="17424">
            <a:solidFill>
              <a:srgbClr val="94164D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9" name="object 279"/>
          <p:cNvGrpSpPr/>
          <p:nvPr/>
        </p:nvGrpSpPr>
        <p:grpSpPr>
          <a:xfrm>
            <a:off x="5703870" y="5520662"/>
            <a:ext cx="1179195" cy="334645"/>
            <a:chOff x="5703870" y="5520662"/>
            <a:chExt cx="1179195" cy="334645"/>
          </a:xfrm>
        </p:grpSpPr>
        <p:sp>
          <p:nvSpPr>
            <p:cNvPr id="280" name="object 280"/>
            <p:cNvSpPr/>
            <p:nvPr/>
          </p:nvSpPr>
          <p:spPr>
            <a:xfrm>
              <a:off x="5703870" y="5529374"/>
              <a:ext cx="1179195" cy="70485"/>
            </a:xfrm>
            <a:custGeom>
              <a:avLst/>
              <a:gdLst/>
              <a:ahLst/>
              <a:cxnLst/>
              <a:rect l="l" t="t" r="r" b="b"/>
              <a:pathLst>
                <a:path w="1179195" h="70485">
                  <a:moveTo>
                    <a:pt x="844829" y="0"/>
                  </a:moveTo>
                  <a:lnTo>
                    <a:pt x="1179066" y="0"/>
                  </a:lnTo>
                </a:path>
                <a:path w="1179195" h="70485">
                  <a:moveTo>
                    <a:pt x="0" y="35201"/>
                  </a:moveTo>
                  <a:lnTo>
                    <a:pt x="1143866" y="35201"/>
                  </a:lnTo>
                </a:path>
                <a:path w="1179195" h="70485">
                  <a:moveTo>
                    <a:pt x="35200" y="70402"/>
                  </a:moveTo>
                  <a:lnTo>
                    <a:pt x="1073462" y="70402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5844667" y="5591073"/>
              <a:ext cx="1003300" cy="52705"/>
            </a:xfrm>
            <a:custGeom>
              <a:avLst/>
              <a:gdLst/>
              <a:ahLst/>
              <a:cxnLst/>
              <a:rect l="l" t="t" r="r" b="b"/>
              <a:pathLst>
                <a:path w="1003300" h="52704">
                  <a:moveTo>
                    <a:pt x="17424" y="39103"/>
                  </a:moveTo>
                  <a:lnTo>
                    <a:pt x="13525" y="35204"/>
                  </a:lnTo>
                  <a:lnTo>
                    <a:pt x="3898" y="35204"/>
                  </a:lnTo>
                  <a:lnTo>
                    <a:pt x="0" y="39103"/>
                  </a:lnTo>
                  <a:lnTo>
                    <a:pt x="0" y="48729"/>
                  </a:lnTo>
                  <a:lnTo>
                    <a:pt x="3898" y="52628"/>
                  </a:lnTo>
                  <a:lnTo>
                    <a:pt x="8712" y="52628"/>
                  </a:lnTo>
                  <a:lnTo>
                    <a:pt x="13525" y="52628"/>
                  </a:lnTo>
                  <a:lnTo>
                    <a:pt x="17424" y="48729"/>
                  </a:lnTo>
                  <a:lnTo>
                    <a:pt x="17424" y="39103"/>
                  </a:lnTo>
                  <a:close/>
                </a:path>
                <a:path w="1003300" h="52704">
                  <a:moveTo>
                    <a:pt x="1003058" y="3898"/>
                  </a:moveTo>
                  <a:lnTo>
                    <a:pt x="999159" y="0"/>
                  </a:lnTo>
                  <a:lnTo>
                    <a:pt x="989533" y="0"/>
                  </a:lnTo>
                  <a:lnTo>
                    <a:pt x="985634" y="3898"/>
                  </a:lnTo>
                  <a:lnTo>
                    <a:pt x="985634" y="13525"/>
                  </a:lnTo>
                  <a:lnTo>
                    <a:pt x="989533" y="17424"/>
                  </a:lnTo>
                  <a:lnTo>
                    <a:pt x="994346" y="17424"/>
                  </a:lnTo>
                  <a:lnTo>
                    <a:pt x="999159" y="17424"/>
                  </a:lnTo>
                  <a:lnTo>
                    <a:pt x="1003058" y="13525"/>
                  </a:lnTo>
                  <a:lnTo>
                    <a:pt x="1003058" y="3898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5879877" y="5634978"/>
              <a:ext cx="756920" cy="106045"/>
            </a:xfrm>
            <a:custGeom>
              <a:avLst/>
              <a:gdLst/>
              <a:ahLst/>
              <a:cxnLst/>
              <a:rect l="l" t="t" r="r" b="b"/>
              <a:pathLst>
                <a:path w="756920" h="106045">
                  <a:moveTo>
                    <a:pt x="0" y="0"/>
                  </a:moveTo>
                  <a:lnTo>
                    <a:pt x="721448" y="0"/>
                  </a:lnTo>
                </a:path>
                <a:path w="756920" h="106045">
                  <a:moveTo>
                    <a:pt x="0" y="35201"/>
                  </a:moveTo>
                  <a:lnTo>
                    <a:pt x="756649" y="35201"/>
                  </a:lnTo>
                </a:path>
                <a:path w="756920" h="106045">
                  <a:moveTo>
                    <a:pt x="105604" y="70402"/>
                  </a:moveTo>
                  <a:lnTo>
                    <a:pt x="756649" y="70402"/>
                  </a:lnTo>
                </a:path>
                <a:path w="756920" h="106045">
                  <a:moveTo>
                    <a:pt x="211208" y="105604"/>
                  </a:moveTo>
                  <a:lnTo>
                    <a:pt x="756649" y="105604"/>
                  </a:lnTo>
                </a:path>
              </a:pathLst>
            </a:custGeom>
            <a:ln w="17424">
              <a:solidFill>
                <a:srgbClr val="94164D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6407886" y="5767082"/>
              <a:ext cx="123189" cy="88265"/>
            </a:xfrm>
            <a:custGeom>
              <a:avLst/>
              <a:gdLst/>
              <a:ahLst/>
              <a:cxnLst/>
              <a:rect l="l" t="t" r="r" b="b"/>
              <a:pathLst>
                <a:path w="123190" h="88264">
                  <a:moveTo>
                    <a:pt x="17424" y="3898"/>
                  </a:moveTo>
                  <a:lnTo>
                    <a:pt x="13525" y="0"/>
                  </a:lnTo>
                  <a:lnTo>
                    <a:pt x="3898" y="0"/>
                  </a:lnTo>
                  <a:lnTo>
                    <a:pt x="0" y="3898"/>
                  </a:lnTo>
                  <a:lnTo>
                    <a:pt x="0" y="13525"/>
                  </a:lnTo>
                  <a:lnTo>
                    <a:pt x="3898" y="17424"/>
                  </a:lnTo>
                  <a:lnTo>
                    <a:pt x="8712" y="17424"/>
                  </a:lnTo>
                  <a:lnTo>
                    <a:pt x="13525" y="17424"/>
                  </a:lnTo>
                  <a:lnTo>
                    <a:pt x="17424" y="13525"/>
                  </a:lnTo>
                  <a:lnTo>
                    <a:pt x="17424" y="3898"/>
                  </a:lnTo>
                  <a:close/>
                </a:path>
                <a:path w="123190" h="88264">
                  <a:moveTo>
                    <a:pt x="52628" y="39090"/>
                  </a:moveTo>
                  <a:lnTo>
                    <a:pt x="48729" y="35191"/>
                  </a:lnTo>
                  <a:lnTo>
                    <a:pt x="39116" y="35191"/>
                  </a:lnTo>
                  <a:lnTo>
                    <a:pt x="35204" y="39090"/>
                  </a:lnTo>
                  <a:lnTo>
                    <a:pt x="35204" y="48717"/>
                  </a:lnTo>
                  <a:lnTo>
                    <a:pt x="39116" y="52616"/>
                  </a:lnTo>
                  <a:lnTo>
                    <a:pt x="43916" y="52616"/>
                  </a:lnTo>
                  <a:lnTo>
                    <a:pt x="48729" y="52616"/>
                  </a:lnTo>
                  <a:lnTo>
                    <a:pt x="52628" y="48717"/>
                  </a:lnTo>
                  <a:lnTo>
                    <a:pt x="52628" y="39090"/>
                  </a:lnTo>
                  <a:close/>
                </a:path>
                <a:path w="123190" h="88264">
                  <a:moveTo>
                    <a:pt x="52628" y="3898"/>
                  </a:moveTo>
                  <a:lnTo>
                    <a:pt x="48729" y="0"/>
                  </a:lnTo>
                  <a:lnTo>
                    <a:pt x="39116" y="0"/>
                  </a:lnTo>
                  <a:lnTo>
                    <a:pt x="35204" y="3898"/>
                  </a:lnTo>
                  <a:lnTo>
                    <a:pt x="35204" y="13525"/>
                  </a:lnTo>
                  <a:lnTo>
                    <a:pt x="39116" y="17424"/>
                  </a:lnTo>
                  <a:lnTo>
                    <a:pt x="43916" y="17424"/>
                  </a:lnTo>
                  <a:lnTo>
                    <a:pt x="48729" y="17424"/>
                  </a:lnTo>
                  <a:lnTo>
                    <a:pt x="52628" y="13525"/>
                  </a:lnTo>
                  <a:lnTo>
                    <a:pt x="52628" y="3898"/>
                  </a:lnTo>
                  <a:close/>
                </a:path>
                <a:path w="123190" h="88264">
                  <a:moveTo>
                    <a:pt x="87833" y="74295"/>
                  </a:moveTo>
                  <a:lnTo>
                    <a:pt x="83934" y="70396"/>
                  </a:lnTo>
                  <a:lnTo>
                    <a:pt x="74307" y="70396"/>
                  </a:lnTo>
                  <a:lnTo>
                    <a:pt x="70408" y="74295"/>
                  </a:lnTo>
                  <a:lnTo>
                    <a:pt x="70408" y="83921"/>
                  </a:lnTo>
                  <a:lnTo>
                    <a:pt x="74307" y="87820"/>
                  </a:lnTo>
                  <a:lnTo>
                    <a:pt x="79121" y="87820"/>
                  </a:lnTo>
                  <a:lnTo>
                    <a:pt x="83934" y="87820"/>
                  </a:lnTo>
                  <a:lnTo>
                    <a:pt x="87833" y="83921"/>
                  </a:lnTo>
                  <a:lnTo>
                    <a:pt x="87833" y="74295"/>
                  </a:lnTo>
                  <a:close/>
                </a:path>
                <a:path w="123190" h="88264">
                  <a:moveTo>
                    <a:pt x="87833" y="39090"/>
                  </a:moveTo>
                  <a:lnTo>
                    <a:pt x="83934" y="35191"/>
                  </a:lnTo>
                  <a:lnTo>
                    <a:pt x="74307" y="35191"/>
                  </a:lnTo>
                  <a:lnTo>
                    <a:pt x="70408" y="39090"/>
                  </a:lnTo>
                  <a:lnTo>
                    <a:pt x="70408" y="48717"/>
                  </a:lnTo>
                  <a:lnTo>
                    <a:pt x="74307" y="52616"/>
                  </a:lnTo>
                  <a:lnTo>
                    <a:pt x="79121" y="52616"/>
                  </a:lnTo>
                  <a:lnTo>
                    <a:pt x="83934" y="52616"/>
                  </a:lnTo>
                  <a:lnTo>
                    <a:pt x="87833" y="48717"/>
                  </a:lnTo>
                  <a:lnTo>
                    <a:pt x="87833" y="39090"/>
                  </a:lnTo>
                  <a:close/>
                </a:path>
                <a:path w="123190" h="88264">
                  <a:moveTo>
                    <a:pt x="87833" y="3898"/>
                  </a:moveTo>
                  <a:lnTo>
                    <a:pt x="83934" y="0"/>
                  </a:lnTo>
                  <a:lnTo>
                    <a:pt x="74307" y="0"/>
                  </a:lnTo>
                  <a:lnTo>
                    <a:pt x="70408" y="3898"/>
                  </a:lnTo>
                  <a:lnTo>
                    <a:pt x="70408" y="13525"/>
                  </a:lnTo>
                  <a:lnTo>
                    <a:pt x="74307" y="17424"/>
                  </a:lnTo>
                  <a:lnTo>
                    <a:pt x="79121" y="17424"/>
                  </a:lnTo>
                  <a:lnTo>
                    <a:pt x="83934" y="17424"/>
                  </a:lnTo>
                  <a:lnTo>
                    <a:pt x="87833" y="13525"/>
                  </a:lnTo>
                  <a:lnTo>
                    <a:pt x="87833" y="3898"/>
                  </a:lnTo>
                  <a:close/>
                </a:path>
                <a:path w="123190" h="88264">
                  <a:moveTo>
                    <a:pt x="123024" y="39090"/>
                  </a:moveTo>
                  <a:lnTo>
                    <a:pt x="119126" y="35191"/>
                  </a:lnTo>
                  <a:lnTo>
                    <a:pt x="109499" y="35191"/>
                  </a:lnTo>
                  <a:lnTo>
                    <a:pt x="105600" y="39090"/>
                  </a:lnTo>
                  <a:lnTo>
                    <a:pt x="105600" y="48717"/>
                  </a:lnTo>
                  <a:lnTo>
                    <a:pt x="109499" y="52616"/>
                  </a:lnTo>
                  <a:lnTo>
                    <a:pt x="114312" y="52616"/>
                  </a:lnTo>
                  <a:lnTo>
                    <a:pt x="119126" y="52616"/>
                  </a:lnTo>
                  <a:lnTo>
                    <a:pt x="123024" y="48717"/>
                  </a:lnTo>
                  <a:lnTo>
                    <a:pt x="123024" y="39090"/>
                  </a:lnTo>
                  <a:close/>
                </a:path>
                <a:path w="123190" h="88264">
                  <a:moveTo>
                    <a:pt x="123024" y="3898"/>
                  </a:moveTo>
                  <a:lnTo>
                    <a:pt x="119126" y="0"/>
                  </a:lnTo>
                  <a:lnTo>
                    <a:pt x="109499" y="0"/>
                  </a:lnTo>
                  <a:lnTo>
                    <a:pt x="105600" y="3898"/>
                  </a:lnTo>
                  <a:lnTo>
                    <a:pt x="105600" y="13525"/>
                  </a:lnTo>
                  <a:lnTo>
                    <a:pt x="109499" y="17424"/>
                  </a:lnTo>
                  <a:lnTo>
                    <a:pt x="114312" y="17424"/>
                  </a:lnTo>
                  <a:lnTo>
                    <a:pt x="119126" y="17424"/>
                  </a:lnTo>
                  <a:lnTo>
                    <a:pt x="123024" y="13525"/>
                  </a:lnTo>
                  <a:lnTo>
                    <a:pt x="123024" y="3898"/>
                  </a:lnTo>
                  <a:close/>
                </a:path>
              </a:pathLst>
            </a:custGeom>
            <a:solidFill>
              <a:srgbClr val="9416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4" name="object 284"/>
          <p:cNvGrpSpPr/>
          <p:nvPr/>
        </p:nvGrpSpPr>
        <p:grpSpPr>
          <a:xfrm>
            <a:off x="4899126" y="3881752"/>
            <a:ext cx="1765935" cy="285750"/>
            <a:chOff x="4899126" y="3881752"/>
            <a:chExt cx="1765935" cy="285750"/>
          </a:xfrm>
        </p:grpSpPr>
        <p:pic>
          <p:nvPicPr>
            <p:cNvPr id="285" name="object 285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5763437" y="3883152"/>
              <a:ext cx="71399" cy="97789"/>
            </a:xfrm>
            <a:prstGeom prst="rect">
              <a:avLst/>
            </a:prstGeom>
          </p:spPr>
        </p:pic>
        <p:pic>
          <p:nvPicPr>
            <p:cNvPr id="286" name="object 286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859411" y="3883152"/>
              <a:ext cx="73342" cy="97789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959991" y="3883152"/>
              <a:ext cx="96113" cy="97789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6082385" y="3883152"/>
              <a:ext cx="73329" cy="97789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6182965" y="3883148"/>
              <a:ext cx="201302" cy="97793"/>
            </a:xfrm>
            <a:prstGeom prst="rect">
              <a:avLst/>
            </a:prstGeom>
          </p:spPr>
        </p:pic>
        <p:pic>
          <p:nvPicPr>
            <p:cNvPr id="290" name="object 290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6403677" y="3883152"/>
              <a:ext cx="69291" cy="97789"/>
            </a:xfrm>
            <a:prstGeom prst="rect">
              <a:avLst/>
            </a:prstGeom>
          </p:spPr>
        </p:pic>
        <p:pic>
          <p:nvPicPr>
            <p:cNvPr id="291" name="object 291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6494348" y="3881752"/>
              <a:ext cx="170432" cy="100584"/>
            </a:xfrm>
            <a:prstGeom prst="rect">
              <a:avLst/>
            </a:prstGeom>
          </p:spPr>
        </p:pic>
        <p:pic>
          <p:nvPicPr>
            <p:cNvPr id="292" name="object 292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4899126" y="3881752"/>
              <a:ext cx="1144565" cy="285385"/>
            </a:xfrm>
            <a:prstGeom prst="rect">
              <a:avLst/>
            </a:prstGeom>
          </p:spPr>
        </p:pic>
      </p:grpSp>
      <p:grpSp>
        <p:nvGrpSpPr>
          <p:cNvPr id="293" name="object 293"/>
          <p:cNvGrpSpPr/>
          <p:nvPr/>
        </p:nvGrpSpPr>
        <p:grpSpPr>
          <a:xfrm>
            <a:off x="4899126" y="5895558"/>
            <a:ext cx="1710689" cy="285750"/>
            <a:chOff x="4899126" y="5895558"/>
            <a:chExt cx="1710689" cy="285750"/>
          </a:xfrm>
        </p:grpSpPr>
        <p:sp>
          <p:nvSpPr>
            <p:cNvPr id="294" name="object 294"/>
            <p:cNvSpPr/>
            <p:nvPr/>
          </p:nvSpPr>
          <p:spPr>
            <a:xfrm>
              <a:off x="5763438" y="5895568"/>
              <a:ext cx="565785" cy="100965"/>
            </a:xfrm>
            <a:custGeom>
              <a:avLst/>
              <a:gdLst/>
              <a:ahLst/>
              <a:cxnLst/>
              <a:rect l="l" t="t" r="r" b="b"/>
              <a:pathLst>
                <a:path w="565785" h="100964">
                  <a:moveTo>
                    <a:pt x="73342" y="83947"/>
                  </a:moveTo>
                  <a:lnTo>
                    <a:pt x="18161" y="83947"/>
                  </a:lnTo>
                  <a:lnTo>
                    <a:pt x="18161" y="56997"/>
                  </a:lnTo>
                  <a:lnTo>
                    <a:pt x="65379" y="56997"/>
                  </a:lnTo>
                  <a:lnTo>
                    <a:pt x="65379" y="42037"/>
                  </a:lnTo>
                  <a:lnTo>
                    <a:pt x="18161" y="42037"/>
                  </a:lnTo>
                  <a:lnTo>
                    <a:pt x="18161" y="16611"/>
                  </a:lnTo>
                  <a:lnTo>
                    <a:pt x="71399" y="16611"/>
                  </a:lnTo>
                  <a:lnTo>
                    <a:pt x="71399" y="1384"/>
                  </a:lnTo>
                  <a:lnTo>
                    <a:pt x="0" y="1384"/>
                  </a:lnTo>
                  <a:lnTo>
                    <a:pt x="0" y="99174"/>
                  </a:lnTo>
                  <a:lnTo>
                    <a:pt x="73342" y="99174"/>
                  </a:lnTo>
                  <a:lnTo>
                    <a:pt x="73342" y="83947"/>
                  </a:lnTo>
                  <a:close/>
                </a:path>
                <a:path w="565785" h="100964">
                  <a:moveTo>
                    <a:pt x="170434" y="66408"/>
                  </a:moveTo>
                  <a:lnTo>
                    <a:pt x="131038" y="41846"/>
                  </a:lnTo>
                  <a:lnTo>
                    <a:pt x="120446" y="38798"/>
                  </a:lnTo>
                  <a:lnTo>
                    <a:pt x="117703" y="37363"/>
                  </a:lnTo>
                  <a:lnTo>
                    <a:pt x="113512" y="33743"/>
                  </a:lnTo>
                  <a:lnTo>
                    <a:pt x="112458" y="31343"/>
                  </a:lnTo>
                  <a:lnTo>
                    <a:pt x="112458" y="25844"/>
                  </a:lnTo>
                  <a:lnTo>
                    <a:pt x="128663" y="15087"/>
                  </a:lnTo>
                  <a:lnTo>
                    <a:pt x="137985" y="15087"/>
                  </a:lnTo>
                  <a:lnTo>
                    <a:pt x="142443" y="15722"/>
                  </a:lnTo>
                  <a:lnTo>
                    <a:pt x="151765" y="18237"/>
                  </a:lnTo>
                  <a:lnTo>
                    <a:pt x="156273" y="20167"/>
                  </a:lnTo>
                  <a:lnTo>
                    <a:pt x="160655" y="22771"/>
                  </a:lnTo>
                  <a:lnTo>
                    <a:pt x="166382" y="8661"/>
                  </a:lnTo>
                  <a:lnTo>
                    <a:pt x="162102" y="5867"/>
                  </a:lnTo>
                  <a:lnTo>
                    <a:pt x="157073" y="3733"/>
                  </a:lnTo>
                  <a:lnTo>
                    <a:pt x="145516" y="749"/>
                  </a:lnTo>
                  <a:lnTo>
                    <a:pt x="139700" y="0"/>
                  </a:lnTo>
                  <a:lnTo>
                    <a:pt x="124891" y="0"/>
                  </a:lnTo>
                  <a:lnTo>
                    <a:pt x="94437" y="23888"/>
                  </a:lnTo>
                  <a:lnTo>
                    <a:pt x="94437" y="34417"/>
                  </a:lnTo>
                  <a:lnTo>
                    <a:pt x="137629" y="60185"/>
                  </a:lnTo>
                  <a:lnTo>
                    <a:pt x="144424" y="62331"/>
                  </a:lnTo>
                  <a:lnTo>
                    <a:pt x="147193" y="63779"/>
                  </a:lnTo>
                  <a:lnTo>
                    <a:pt x="151485" y="67411"/>
                  </a:lnTo>
                  <a:lnTo>
                    <a:pt x="152552" y="69811"/>
                  </a:lnTo>
                  <a:lnTo>
                    <a:pt x="152552" y="75209"/>
                  </a:lnTo>
                  <a:lnTo>
                    <a:pt x="136017" y="85496"/>
                  </a:lnTo>
                  <a:lnTo>
                    <a:pt x="124841" y="85496"/>
                  </a:lnTo>
                  <a:lnTo>
                    <a:pt x="118935" y="84467"/>
                  </a:lnTo>
                  <a:lnTo>
                    <a:pt x="107378" y="80378"/>
                  </a:lnTo>
                  <a:lnTo>
                    <a:pt x="102552" y="77812"/>
                  </a:lnTo>
                  <a:lnTo>
                    <a:pt x="98628" y="74739"/>
                  </a:lnTo>
                  <a:lnTo>
                    <a:pt x="92341" y="88849"/>
                  </a:lnTo>
                  <a:lnTo>
                    <a:pt x="96443" y="92303"/>
                  </a:lnTo>
                  <a:lnTo>
                    <a:pt x="101981" y="95110"/>
                  </a:lnTo>
                  <a:lnTo>
                    <a:pt x="115951" y="99491"/>
                  </a:lnTo>
                  <a:lnTo>
                    <a:pt x="123253" y="100584"/>
                  </a:lnTo>
                  <a:lnTo>
                    <a:pt x="130898" y="100584"/>
                  </a:lnTo>
                  <a:lnTo>
                    <a:pt x="139839" y="100584"/>
                  </a:lnTo>
                  <a:lnTo>
                    <a:pt x="170434" y="76746"/>
                  </a:lnTo>
                  <a:lnTo>
                    <a:pt x="170434" y="66408"/>
                  </a:lnTo>
                  <a:close/>
                </a:path>
                <a:path w="565785" h="100964">
                  <a:moveTo>
                    <a:pt x="264452" y="1397"/>
                  </a:moveTo>
                  <a:lnTo>
                    <a:pt x="181470" y="1397"/>
                  </a:lnTo>
                  <a:lnTo>
                    <a:pt x="181470" y="16764"/>
                  </a:lnTo>
                  <a:lnTo>
                    <a:pt x="213880" y="16764"/>
                  </a:lnTo>
                  <a:lnTo>
                    <a:pt x="213880" y="99187"/>
                  </a:lnTo>
                  <a:lnTo>
                    <a:pt x="232054" y="99187"/>
                  </a:lnTo>
                  <a:lnTo>
                    <a:pt x="232054" y="16764"/>
                  </a:lnTo>
                  <a:lnTo>
                    <a:pt x="264452" y="16764"/>
                  </a:lnTo>
                  <a:lnTo>
                    <a:pt x="264452" y="1397"/>
                  </a:lnTo>
                  <a:close/>
                </a:path>
                <a:path w="565785" h="100964">
                  <a:moveTo>
                    <a:pt x="372440" y="99187"/>
                  </a:moveTo>
                  <a:lnTo>
                    <a:pt x="362229" y="76555"/>
                  </a:lnTo>
                  <a:lnTo>
                    <a:pt x="355790" y="62306"/>
                  </a:lnTo>
                  <a:lnTo>
                    <a:pt x="337604" y="22021"/>
                  </a:lnTo>
                  <a:lnTo>
                    <a:pt x="337604" y="62306"/>
                  </a:lnTo>
                  <a:lnTo>
                    <a:pt x="300913" y="62306"/>
                  </a:lnTo>
                  <a:lnTo>
                    <a:pt x="319227" y="19507"/>
                  </a:lnTo>
                  <a:lnTo>
                    <a:pt x="337604" y="62306"/>
                  </a:lnTo>
                  <a:lnTo>
                    <a:pt x="337604" y="22021"/>
                  </a:lnTo>
                  <a:lnTo>
                    <a:pt x="332651" y="11036"/>
                  </a:lnTo>
                  <a:lnTo>
                    <a:pt x="328295" y="1397"/>
                  </a:lnTo>
                  <a:lnTo>
                    <a:pt x="310413" y="1397"/>
                  </a:lnTo>
                  <a:lnTo>
                    <a:pt x="266407" y="99187"/>
                  </a:lnTo>
                  <a:lnTo>
                    <a:pt x="285127" y="99187"/>
                  </a:lnTo>
                  <a:lnTo>
                    <a:pt x="294817" y="76555"/>
                  </a:lnTo>
                  <a:lnTo>
                    <a:pt x="343712" y="76555"/>
                  </a:lnTo>
                  <a:lnTo>
                    <a:pt x="353441" y="99187"/>
                  </a:lnTo>
                  <a:lnTo>
                    <a:pt x="372440" y="99187"/>
                  </a:lnTo>
                  <a:close/>
                </a:path>
                <a:path w="565785" h="100964">
                  <a:moveTo>
                    <a:pt x="457365" y="1397"/>
                  </a:moveTo>
                  <a:lnTo>
                    <a:pt x="374383" y="1397"/>
                  </a:lnTo>
                  <a:lnTo>
                    <a:pt x="374383" y="16764"/>
                  </a:lnTo>
                  <a:lnTo>
                    <a:pt x="406793" y="16764"/>
                  </a:lnTo>
                  <a:lnTo>
                    <a:pt x="406793" y="99187"/>
                  </a:lnTo>
                  <a:lnTo>
                    <a:pt x="424967" y="99187"/>
                  </a:lnTo>
                  <a:lnTo>
                    <a:pt x="424967" y="16764"/>
                  </a:lnTo>
                  <a:lnTo>
                    <a:pt x="457365" y="16764"/>
                  </a:lnTo>
                  <a:lnTo>
                    <a:pt x="457365" y="1397"/>
                  </a:lnTo>
                  <a:close/>
                </a:path>
                <a:path w="565785" h="100964">
                  <a:moveTo>
                    <a:pt x="565365" y="99187"/>
                  </a:moveTo>
                  <a:lnTo>
                    <a:pt x="555142" y="76555"/>
                  </a:lnTo>
                  <a:lnTo>
                    <a:pt x="548716" y="62306"/>
                  </a:lnTo>
                  <a:lnTo>
                    <a:pt x="530517" y="22009"/>
                  </a:lnTo>
                  <a:lnTo>
                    <a:pt x="530517" y="62306"/>
                  </a:lnTo>
                  <a:lnTo>
                    <a:pt x="493826" y="62306"/>
                  </a:lnTo>
                  <a:lnTo>
                    <a:pt x="512140" y="19507"/>
                  </a:lnTo>
                  <a:lnTo>
                    <a:pt x="530517" y="62306"/>
                  </a:lnTo>
                  <a:lnTo>
                    <a:pt x="530517" y="22009"/>
                  </a:lnTo>
                  <a:lnTo>
                    <a:pt x="525564" y="11036"/>
                  </a:lnTo>
                  <a:lnTo>
                    <a:pt x="521220" y="1397"/>
                  </a:lnTo>
                  <a:lnTo>
                    <a:pt x="503339" y="1397"/>
                  </a:lnTo>
                  <a:lnTo>
                    <a:pt x="459333" y="99187"/>
                  </a:lnTo>
                  <a:lnTo>
                    <a:pt x="478053" y="99187"/>
                  </a:lnTo>
                  <a:lnTo>
                    <a:pt x="487730" y="76555"/>
                  </a:lnTo>
                  <a:lnTo>
                    <a:pt x="536638" y="76555"/>
                  </a:lnTo>
                  <a:lnTo>
                    <a:pt x="546366" y="99187"/>
                  </a:lnTo>
                  <a:lnTo>
                    <a:pt x="565365" y="99187"/>
                  </a:lnTo>
                  <a:close/>
                </a:path>
              </a:pathLst>
            </a:custGeom>
            <a:solidFill>
              <a:srgbClr val="BB92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5" name="object 29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6348227" y="5896956"/>
              <a:ext cx="69291" cy="97789"/>
            </a:xfrm>
            <a:prstGeom prst="rect">
              <a:avLst/>
            </a:prstGeom>
          </p:spPr>
        </p:pic>
        <p:pic>
          <p:nvPicPr>
            <p:cNvPr id="296" name="object 296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6438887" y="5895558"/>
              <a:ext cx="170441" cy="100584"/>
            </a:xfrm>
            <a:prstGeom prst="rect">
              <a:avLst/>
            </a:prstGeom>
          </p:spPr>
        </p:pic>
        <p:pic>
          <p:nvPicPr>
            <p:cNvPr id="297" name="object 297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4899126" y="5895558"/>
              <a:ext cx="1132960" cy="285385"/>
            </a:xfrm>
            <a:prstGeom prst="rect">
              <a:avLst/>
            </a:prstGeom>
          </p:spPr>
        </p:pic>
      </p:grpSp>
      <p:grpSp>
        <p:nvGrpSpPr>
          <p:cNvPr id="298" name="object 298"/>
          <p:cNvGrpSpPr/>
          <p:nvPr/>
        </p:nvGrpSpPr>
        <p:grpSpPr>
          <a:xfrm>
            <a:off x="4907369" y="7483536"/>
            <a:ext cx="786130" cy="100965"/>
            <a:chOff x="4907369" y="7483536"/>
            <a:chExt cx="786130" cy="100965"/>
          </a:xfrm>
        </p:grpSpPr>
        <p:sp>
          <p:nvSpPr>
            <p:cNvPr id="299" name="object 299"/>
            <p:cNvSpPr/>
            <p:nvPr/>
          </p:nvSpPr>
          <p:spPr>
            <a:xfrm>
              <a:off x="4907369" y="7484935"/>
              <a:ext cx="18415" cy="97790"/>
            </a:xfrm>
            <a:custGeom>
              <a:avLst/>
              <a:gdLst/>
              <a:ahLst/>
              <a:cxnLst/>
              <a:rect l="l" t="t" r="r" b="b"/>
              <a:pathLst>
                <a:path w="18414" h="97790">
                  <a:moveTo>
                    <a:pt x="18161" y="0"/>
                  </a:moveTo>
                  <a:lnTo>
                    <a:pt x="0" y="0"/>
                  </a:lnTo>
                  <a:lnTo>
                    <a:pt x="0" y="97789"/>
                  </a:lnTo>
                  <a:lnTo>
                    <a:pt x="18161" y="97789"/>
                  </a:lnTo>
                  <a:lnTo>
                    <a:pt x="18161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0" name="object 300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4958915" y="7484934"/>
              <a:ext cx="86893" cy="97789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072076" y="7483536"/>
              <a:ext cx="92202" cy="100584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5193892" y="7484934"/>
              <a:ext cx="83540" cy="97789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5302999" y="7483536"/>
              <a:ext cx="389896" cy="100585"/>
            </a:xfrm>
            <a:prstGeom prst="rect">
              <a:avLst/>
            </a:prstGeom>
          </p:spPr>
        </p:pic>
      </p:grpSp>
      <p:grpSp>
        <p:nvGrpSpPr>
          <p:cNvPr id="304" name="object 304"/>
          <p:cNvGrpSpPr/>
          <p:nvPr/>
        </p:nvGrpSpPr>
        <p:grpSpPr>
          <a:xfrm>
            <a:off x="4899126" y="7648636"/>
            <a:ext cx="1766570" cy="285750"/>
            <a:chOff x="4899126" y="7648636"/>
            <a:chExt cx="1766570" cy="285750"/>
          </a:xfrm>
        </p:grpSpPr>
        <p:pic>
          <p:nvPicPr>
            <p:cNvPr id="305" name="object 305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5295036" y="7650035"/>
              <a:ext cx="71386" cy="97789"/>
            </a:xfrm>
            <a:prstGeom prst="rect">
              <a:avLst/>
            </a:prstGeom>
          </p:spPr>
        </p:pic>
        <p:sp>
          <p:nvSpPr>
            <p:cNvPr id="306" name="object 306"/>
            <p:cNvSpPr/>
            <p:nvPr/>
          </p:nvSpPr>
          <p:spPr>
            <a:xfrm>
              <a:off x="5391010" y="7650035"/>
              <a:ext cx="18415" cy="97790"/>
            </a:xfrm>
            <a:custGeom>
              <a:avLst/>
              <a:gdLst/>
              <a:ahLst/>
              <a:cxnLst/>
              <a:rect l="l" t="t" r="r" b="b"/>
              <a:pathLst>
                <a:path w="18414" h="97790">
                  <a:moveTo>
                    <a:pt x="18161" y="0"/>
                  </a:moveTo>
                  <a:lnTo>
                    <a:pt x="0" y="0"/>
                  </a:lnTo>
                  <a:lnTo>
                    <a:pt x="0" y="97789"/>
                  </a:lnTo>
                  <a:lnTo>
                    <a:pt x="18161" y="97789"/>
                  </a:lnTo>
                  <a:lnTo>
                    <a:pt x="18161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7" name="object 30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5442558" y="7650034"/>
              <a:ext cx="86893" cy="97789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548867" y="7650031"/>
              <a:ext cx="106032" cy="97790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5674320" y="7650034"/>
              <a:ext cx="86893" cy="97789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5787482" y="7648636"/>
              <a:ext cx="91084" cy="100583"/>
            </a:xfrm>
            <a:prstGeom prst="rect">
              <a:avLst/>
            </a:prstGeom>
          </p:spPr>
        </p:pic>
        <p:sp>
          <p:nvSpPr>
            <p:cNvPr id="311" name="object 311"/>
            <p:cNvSpPr/>
            <p:nvPr/>
          </p:nvSpPr>
          <p:spPr>
            <a:xfrm>
              <a:off x="5901740" y="7650035"/>
              <a:ext cx="18415" cy="97790"/>
            </a:xfrm>
            <a:custGeom>
              <a:avLst/>
              <a:gdLst/>
              <a:ahLst/>
              <a:cxnLst/>
              <a:rect l="l" t="t" r="r" b="b"/>
              <a:pathLst>
                <a:path w="18414" h="97790">
                  <a:moveTo>
                    <a:pt x="18161" y="0"/>
                  </a:moveTo>
                  <a:lnTo>
                    <a:pt x="0" y="0"/>
                  </a:lnTo>
                  <a:lnTo>
                    <a:pt x="0" y="97789"/>
                  </a:lnTo>
                  <a:lnTo>
                    <a:pt x="18161" y="97789"/>
                  </a:lnTo>
                  <a:lnTo>
                    <a:pt x="18161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2" name="object 312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5939454" y="7650031"/>
              <a:ext cx="106032" cy="97790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6064907" y="7650034"/>
              <a:ext cx="107010" cy="97789"/>
            </a:xfrm>
            <a:prstGeom prst="rect">
              <a:avLst/>
            </a:prstGeom>
          </p:spPr>
        </p:pic>
        <p:sp>
          <p:nvSpPr>
            <p:cNvPr id="314" name="object 314"/>
            <p:cNvSpPr/>
            <p:nvPr/>
          </p:nvSpPr>
          <p:spPr>
            <a:xfrm>
              <a:off x="6205308" y="7650035"/>
              <a:ext cx="18415" cy="97790"/>
            </a:xfrm>
            <a:custGeom>
              <a:avLst/>
              <a:gdLst/>
              <a:ahLst/>
              <a:cxnLst/>
              <a:rect l="l" t="t" r="r" b="b"/>
              <a:pathLst>
                <a:path w="18414" h="97790">
                  <a:moveTo>
                    <a:pt x="18161" y="0"/>
                  </a:moveTo>
                  <a:lnTo>
                    <a:pt x="0" y="0"/>
                  </a:lnTo>
                  <a:lnTo>
                    <a:pt x="0" y="97789"/>
                  </a:lnTo>
                  <a:lnTo>
                    <a:pt x="18161" y="97789"/>
                  </a:lnTo>
                  <a:lnTo>
                    <a:pt x="18161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" name="object 315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6256858" y="7650035"/>
              <a:ext cx="73329" cy="97789"/>
            </a:xfrm>
            <a:prstGeom prst="rect">
              <a:avLst/>
            </a:prstGeom>
          </p:spPr>
        </p:pic>
        <p:pic>
          <p:nvPicPr>
            <p:cNvPr id="316" name="object 316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6357440" y="7650034"/>
              <a:ext cx="86893" cy="97789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6465003" y="7648637"/>
              <a:ext cx="200605" cy="100583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4899126" y="7648637"/>
              <a:ext cx="1149438" cy="285384"/>
            </a:xfrm>
            <a:prstGeom prst="rect">
              <a:avLst/>
            </a:prstGeom>
          </p:spPr>
        </p:pic>
      </p:grpSp>
      <p:pic>
        <p:nvPicPr>
          <p:cNvPr id="319" name="object 319"/>
          <p:cNvPicPr/>
          <p:nvPr/>
        </p:nvPicPr>
        <p:blipFill>
          <a:blip r:embed="rId104" cstate="print"/>
          <a:stretch>
            <a:fillRect/>
          </a:stretch>
        </p:blipFill>
        <p:spPr>
          <a:xfrm>
            <a:off x="4722223" y="3880951"/>
            <a:ext cx="95618" cy="95605"/>
          </a:xfrm>
          <a:prstGeom prst="rect">
            <a:avLst/>
          </a:prstGeom>
        </p:spPr>
      </p:pic>
      <p:pic>
        <p:nvPicPr>
          <p:cNvPr id="320" name="object 320"/>
          <p:cNvPicPr/>
          <p:nvPr/>
        </p:nvPicPr>
        <p:blipFill>
          <a:blip r:embed="rId105" cstate="print"/>
          <a:stretch>
            <a:fillRect/>
          </a:stretch>
        </p:blipFill>
        <p:spPr>
          <a:xfrm>
            <a:off x="4722223" y="5912764"/>
            <a:ext cx="95618" cy="95605"/>
          </a:xfrm>
          <a:prstGeom prst="rect">
            <a:avLst/>
          </a:prstGeom>
        </p:spPr>
      </p:pic>
      <p:pic>
        <p:nvPicPr>
          <p:cNvPr id="321" name="object 321"/>
          <p:cNvPicPr/>
          <p:nvPr/>
        </p:nvPicPr>
        <p:blipFill>
          <a:blip r:embed="rId106" cstate="print"/>
          <a:stretch>
            <a:fillRect/>
          </a:stretch>
        </p:blipFill>
        <p:spPr>
          <a:xfrm>
            <a:off x="4722223" y="7490406"/>
            <a:ext cx="95618" cy="95605"/>
          </a:xfrm>
          <a:prstGeom prst="rect">
            <a:avLst/>
          </a:prstGeom>
        </p:spPr>
      </p:pic>
      <p:grpSp>
        <p:nvGrpSpPr>
          <p:cNvPr id="322" name="object 322"/>
          <p:cNvGrpSpPr/>
          <p:nvPr/>
        </p:nvGrpSpPr>
        <p:grpSpPr>
          <a:xfrm>
            <a:off x="2595157" y="6324516"/>
            <a:ext cx="633730" cy="153670"/>
            <a:chOff x="2595157" y="6324516"/>
            <a:chExt cx="633730" cy="153670"/>
          </a:xfrm>
        </p:grpSpPr>
        <p:pic>
          <p:nvPicPr>
            <p:cNvPr id="323" name="object 323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2595157" y="6324517"/>
              <a:ext cx="100380" cy="153670"/>
            </a:xfrm>
            <a:prstGeom prst="rect">
              <a:avLst/>
            </a:prstGeom>
          </p:spPr>
        </p:pic>
        <p:pic>
          <p:nvPicPr>
            <p:cNvPr id="324" name="object 324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2730492" y="6324516"/>
              <a:ext cx="99923" cy="153669"/>
            </a:xfrm>
            <a:prstGeom prst="rect">
              <a:avLst/>
            </a:prstGeom>
          </p:spPr>
        </p:pic>
        <p:sp>
          <p:nvSpPr>
            <p:cNvPr id="325" name="object 325"/>
            <p:cNvSpPr/>
            <p:nvPr/>
          </p:nvSpPr>
          <p:spPr>
            <a:xfrm>
              <a:off x="2867409" y="6449371"/>
              <a:ext cx="27305" cy="29209"/>
            </a:xfrm>
            <a:custGeom>
              <a:avLst/>
              <a:gdLst/>
              <a:ahLst/>
              <a:cxnLst/>
              <a:rect l="l" t="t" r="r" b="b"/>
              <a:pathLst>
                <a:path w="27305" h="29210">
                  <a:moveTo>
                    <a:pt x="21717" y="0"/>
                  </a:moveTo>
                  <a:lnTo>
                    <a:pt x="5715" y="0"/>
                  </a:lnTo>
                  <a:lnTo>
                    <a:pt x="0" y="5943"/>
                  </a:lnTo>
                  <a:lnTo>
                    <a:pt x="0" y="14401"/>
                  </a:lnTo>
                  <a:lnTo>
                    <a:pt x="0" y="22631"/>
                  </a:lnTo>
                  <a:lnTo>
                    <a:pt x="5486" y="28816"/>
                  </a:lnTo>
                  <a:lnTo>
                    <a:pt x="21958" y="28816"/>
                  </a:lnTo>
                  <a:lnTo>
                    <a:pt x="27216" y="22631"/>
                  </a:lnTo>
                  <a:lnTo>
                    <a:pt x="27216" y="5943"/>
                  </a:lnTo>
                  <a:lnTo>
                    <a:pt x="217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6" name="object 326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2929577" y="6324520"/>
              <a:ext cx="92849" cy="153670"/>
            </a:xfrm>
            <a:prstGeom prst="rect">
              <a:avLst/>
            </a:prstGeom>
          </p:spPr>
        </p:pic>
        <p:pic>
          <p:nvPicPr>
            <p:cNvPr id="327" name="object 327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3061257" y="6324523"/>
              <a:ext cx="167157" cy="153657"/>
            </a:xfrm>
            <a:prstGeom prst="rect">
              <a:avLst/>
            </a:prstGeom>
          </p:spPr>
        </p:pic>
      </p:grpSp>
      <p:grpSp>
        <p:nvGrpSpPr>
          <p:cNvPr id="328" name="object 328"/>
          <p:cNvGrpSpPr/>
          <p:nvPr/>
        </p:nvGrpSpPr>
        <p:grpSpPr>
          <a:xfrm>
            <a:off x="2468986" y="4998689"/>
            <a:ext cx="588645" cy="165735"/>
            <a:chOff x="2468986" y="4998689"/>
            <a:chExt cx="588645" cy="165735"/>
          </a:xfrm>
        </p:grpSpPr>
        <p:pic>
          <p:nvPicPr>
            <p:cNvPr id="329" name="object 329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2468986" y="4998689"/>
              <a:ext cx="128244" cy="162763"/>
            </a:xfrm>
            <a:prstGeom prst="rect">
              <a:avLst/>
            </a:prstGeom>
          </p:spPr>
        </p:pic>
        <p:sp>
          <p:nvSpPr>
            <p:cNvPr id="330" name="object 330"/>
            <p:cNvSpPr/>
            <p:nvPr/>
          </p:nvSpPr>
          <p:spPr>
            <a:xfrm>
              <a:off x="2630835" y="5118939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8409" y="0"/>
                  </a:moveTo>
                  <a:lnTo>
                    <a:pt x="16078" y="0"/>
                  </a:lnTo>
                  <a:lnTo>
                    <a:pt x="10845" y="2019"/>
                  </a:lnTo>
                  <a:lnTo>
                    <a:pt x="2171" y="10096"/>
                  </a:lnTo>
                  <a:lnTo>
                    <a:pt x="0" y="15392"/>
                  </a:lnTo>
                  <a:lnTo>
                    <a:pt x="0" y="28498"/>
                  </a:lnTo>
                  <a:lnTo>
                    <a:pt x="2171" y="33870"/>
                  </a:lnTo>
                  <a:lnTo>
                    <a:pt x="10845" y="42252"/>
                  </a:lnTo>
                  <a:lnTo>
                    <a:pt x="16078" y="44335"/>
                  </a:lnTo>
                  <a:lnTo>
                    <a:pt x="22174" y="44335"/>
                  </a:lnTo>
                  <a:lnTo>
                    <a:pt x="28409" y="44335"/>
                  </a:lnTo>
                  <a:lnTo>
                    <a:pt x="33667" y="42252"/>
                  </a:lnTo>
                  <a:lnTo>
                    <a:pt x="42202" y="33870"/>
                  </a:lnTo>
                  <a:lnTo>
                    <a:pt x="44335" y="28498"/>
                  </a:lnTo>
                  <a:lnTo>
                    <a:pt x="44335" y="15392"/>
                  </a:lnTo>
                  <a:lnTo>
                    <a:pt x="42202" y="10096"/>
                  </a:lnTo>
                  <a:lnTo>
                    <a:pt x="33667" y="2019"/>
                  </a:lnTo>
                  <a:lnTo>
                    <a:pt x="28409" y="0"/>
                  </a:lnTo>
                  <a:close/>
                </a:path>
              </a:pathLst>
            </a:custGeom>
            <a:solidFill>
              <a:srgbClr val="3437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1" name="object 331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2704682" y="4998689"/>
              <a:ext cx="132118" cy="165506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2869029" y="4999602"/>
              <a:ext cx="188137" cy="163677"/>
            </a:xfrm>
            <a:prstGeom prst="rect">
              <a:avLst/>
            </a:prstGeom>
          </p:spPr>
        </p:pic>
      </p:grpSp>
      <p:grpSp>
        <p:nvGrpSpPr>
          <p:cNvPr id="333" name="object 333"/>
          <p:cNvGrpSpPr/>
          <p:nvPr/>
        </p:nvGrpSpPr>
        <p:grpSpPr>
          <a:xfrm>
            <a:off x="1569045" y="5016821"/>
            <a:ext cx="581660" cy="165735"/>
            <a:chOff x="1569045" y="5016821"/>
            <a:chExt cx="581660" cy="165735"/>
          </a:xfrm>
        </p:grpSpPr>
        <p:pic>
          <p:nvPicPr>
            <p:cNvPr id="334" name="object 334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1569045" y="5019564"/>
              <a:ext cx="128257" cy="160020"/>
            </a:xfrm>
            <a:prstGeom prst="rect">
              <a:avLst/>
            </a:prstGeom>
          </p:spPr>
        </p:pic>
        <p:sp>
          <p:nvSpPr>
            <p:cNvPr id="335" name="object 335"/>
            <p:cNvSpPr/>
            <p:nvPr/>
          </p:nvSpPr>
          <p:spPr>
            <a:xfrm>
              <a:off x="1718556" y="5137072"/>
              <a:ext cx="44450" cy="44450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8409" y="0"/>
                  </a:moveTo>
                  <a:lnTo>
                    <a:pt x="16078" y="0"/>
                  </a:lnTo>
                  <a:lnTo>
                    <a:pt x="10845" y="2019"/>
                  </a:lnTo>
                  <a:lnTo>
                    <a:pt x="2171" y="10096"/>
                  </a:lnTo>
                  <a:lnTo>
                    <a:pt x="0" y="15392"/>
                  </a:lnTo>
                  <a:lnTo>
                    <a:pt x="0" y="28498"/>
                  </a:lnTo>
                  <a:lnTo>
                    <a:pt x="2171" y="33870"/>
                  </a:lnTo>
                  <a:lnTo>
                    <a:pt x="10845" y="42252"/>
                  </a:lnTo>
                  <a:lnTo>
                    <a:pt x="16078" y="44335"/>
                  </a:lnTo>
                  <a:lnTo>
                    <a:pt x="22174" y="44335"/>
                  </a:lnTo>
                  <a:lnTo>
                    <a:pt x="28409" y="44335"/>
                  </a:lnTo>
                  <a:lnTo>
                    <a:pt x="33667" y="42252"/>
                  </a:lnTo>
                  <a:lnTo>
                    <a:pt x="42202" y="33870"/>
                  </a:lnTo>
                  <a:lnTo>
                    <a:pt x="44335" y="28498"/>
                  </a:lnTo>
                  <a:lnTo>
                    <a:pt x="44335" y="15392"/>
                  </a:lnTo>
                  <a:lnTo>
                    <a:pt x="42202" y="10096"/>
                  </a:lnTo>
                  <a:lnTo>
                    <a:pt x="33667" y="2019"/>
                  </a:lnTo>
                  <a:lnTo>
                    <a:pt x="28409" y="0"/>
                  </a:lnTo>
                  <a:close/>
                </a:path>
              </a:pathLst>
            </a:custGeom>
            <a:solidFill>
              <a:srgbClr val="B995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6" name="object 336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1798104" y="5016821"/>
              <a:ext cx="134874" cy="165506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1962008" y="5017735"/>
              <a:ext cx="188137" cy="163677"/>
            </a:xfrm>
            <a:prstGeom prst="rect">
              <a:avLst/>
            </a:prstGeom>
          </p:spPr>
        </p:pic>
      </p:grpSp>
      <p:pic>
        <p:nvPicPr>
          <p:cNvPr id="338" name="object 338"/>
          <p:cNvPicPr/>
          <p:nvPr/>
        </p:nvPicPr>
        <p:blipFill>
          <a:blip r:embed="rId117" cstate="print"/>
          <a:stretch>
            <a:fillRect/>
          </a:stretch>
        </p:blipFill>
        <p:spPr>
          <a:xfrm>
            <a:off x="5523454" y="8031357"/>
            <a:ext cx="575225" cy="916279"/>
          </a:xfrm>
          <a:prstGeom prst="rect">
            <a:avLst/>
          </a:prstGeom>
        </p:spPr>
      </p:pic>
      <p:grpSp>
        <p:nvGrpSpPr>
          <p:cNvPr id="339" name="object 339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340" name="object 340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7319047" y="9617601"/>
              <a:ext cx="112382" cy="137922"/>
            </a:xfrm>
            <a:prstGeom prst="rect">
              <a:avLst/>
            </a:prstGeom>
          </p:spPr>
        </p:pic>
        <p:sp>
          <p:nvSpPr>
            <p:cNvPr id="341" name="object 341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3" name="CuadroTexto 342">
            <a:extLst>
              <a:ext uri="{FF2B5EF4-FFF2-40B4-BE49-F238E27FC236}">
                <a16:creationId xmlns:a16="http://schemas.microsoft.com/office/drawing/2014/main" xmlns="" id="{D0E571EA-E2CA-40E8-62CF-AFB801794594}"/>
              </a:ext>
            </a:extLst>
          </p:cNvPr>
          <p:cNvSpPr txBox="1"/>
          <p:nvPr/>
        </p:nvSpPr>
        <p:spPr>
          <a:xfrm>
            <a:off x="1724195" y="1600200"/>
            <a:ext cx="4324010" cy="48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LEY DE INGRESOS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344" name="Paralelogramo 343"/>
          <p:cNvSpPr/>
          <p:nvPr/>
        </p:nvSpPr>
        <p:spPr>
          <a:xfrm>
            <a:off x="2504457" y="2192359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2628" y="2999460"/>
            <a:ext cx="290516" cy="12570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0854" y="2986658"/>
            <a:ext cx="761879" cy="17300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745653" y="2991992"/>
            <a:ext cx="262890" cy="133350"/>
            <a:chOff x="2745653" y="2991992"/>
            <a:chExt cx="262890" cy="13335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67792" y="3027911"/>
              <a:ext cx="97062" cy="972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45653" y="2991992"/>
              <a:ext cx="100634" cy="13317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86214" y="299199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80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92378" y="2986658"/>
            <a:ext cx="831719" cy="139040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999157" y="2991992"/>
            <a:ext cx="262890" cy="133350"/>
            <a:chOff x="3999157" y="2991992"/>
            <a:chExt cx="262890" cy="13335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99157" y="2991992"/>
              <a:ext cx="100634" cy="1331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1297" y="3027911"/>
              <a:ext cx="97062" cy="9725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239717" y="299199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80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354766" y="2991992"/>
            <a:ext cx="603885" cy="133350"/>
            <a:chOff x="4354766" y="2991992"/>
            <a:chExt cx="603885" cy="133350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54766" y="2999739"/>
              <a:ext cx="359136" cy="1254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34716" y="2991992"/>
              <a:ext cx="100634" cy="1331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56850" y="3027909"/>
              <a:ext cx="101180" cy="97256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040910" y="2986658"/>
            <a:ext cx="897699" cy="171756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6020591" y="2991992"/>
            <a:ext cx="219710" cy="133350"/>
            <a:chOff x="6020591" y="2991992"/>
            <a:chExt cx="219710" cy="133350"/>
          </a:xfrm>
        </p:grpSpPr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20591" y="2991992"/>
              <a:ext cx="100634" cy="13317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42729" y="3027911"/>
              <a:ext cx="97062" cy="97256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540497" y="3233292"/>
            <a:ext cx="238760" cy="133350"/>
            <a:chOff x="1540497" y="3233292"/>
            <a:chExt cx="238760" cy="133350"/>
          </a:xfrm>
        </p:grpSpPr>
        <p:sp>
          <p:nvSpPr>
            <p:cNvPr id="22" name="object 22"/>
            <p:cNvSpPr/>
            <p:nvPr/>
          </p:nvSpPr>
          <p:spPr>
            <a:xfrm>
              <a:off x="1540497" y="323329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84046" y="3269209"/>
              <a:ext cx="194873" cy="97257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871979" y="3227958"/>
            <a:ext cx="946085" cy="171756"/>
          </a:xfrm>
          <a:prstGeom prst="rect">
            <a:avLst/>
          </a:prstGeom>
        </p:spPr>
      </p:pic>
      <p:grpSp>
        <p:nvGrpSpPr>
          <p:cNvPr id="25" name="object 25"/>
          <p:cNvGrpSpPr/>
          <p:nvPr/>
        </p:nvGrpSpPr>
        <p:grpSpPr>
          <a:xfrm>
            <a:off x="2906313" y="3269205"/>
            <a:ext cx="340360" cy="130810"/>
            <a:chOff x="2906313" y="3269205"/>
            <a:chExt cx="340360" cy="130810"/>
          </a:xfrm>
        </p:grpSpPr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06313" y="3269205"/>
              <a:ext cx="100634" cy="13050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35396" y="3270277"/>
              <a:ext cx="92621" cy="9618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149375" y="3269210"/>
              <a:ext cx="97037" cy="97256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344666" y="3269208"/>
            <a:ext cx="553659" cy="13175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995661" y="3227958"/>
            <a:ext cx="1052046" cy="138508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126185" y="3270276"/>
            <a:ext cx="106514" cy="130682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315618" y="3269208"/>
            <a:ext cx="923853" cy="130506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1540497" y="3474592"/>
            <a:ext cx="238760" cy="133350"/>
            <a:chOff x="1540497" y="3474592"/>
            <a:chExt cx="238760" cy="133350"/>
          </a:xfrm>
        </p:grpSpPr>
        <p:sp>
          <p:nvSpPr>
            <p:cNvPr id="34" name="object 34"/>
            <p:cNvSpPr/>
            <p:nvPr/>
          </p:nvSpPr>
          <p:spPr>
            <a:xfrm>
              <a:off x="1540497" y="347459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84046" y="3510509"/>
              <a:ext cx="194873" cy="97257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952772" y="3474594"/>
            <a:ext cx="606425" cy="133350"/>
            <a:chOff x="1952772" y="3474594"/>
            <a:chExt cx="606425" cy="133350"/>
          </a:xfrm>
        </p:grpSpPr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952772" y="3510509"/>
              <a:ext cx="203050" cy="9725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177160" y="3474594"/>
              <a:ext cx="100799" cy="13317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99121" y="3510508"/>
              <a:ext cx="259957" cy="97259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2740747" y="3510508"/>
            <a:ext cx="292100" cy="130810"/>
            <a:chOff x="2740747" y="3510508"/>
            <a:chExt cx="292100" cy="130810"/>
          </a:xfrm>
        </p:grpSpPr>
        <p:pic>
          <p:nvPicPr>
            <p:cNvPr id="41" name="object 4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740747" y="3510509"/>
              <a:ext cx="215298" cy="13050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2977381" y="3510508"/>
              <a:ext cx="55244" cy="96520"/>
            </a:xfrm>
            <a:custGeom>
              <a:avLst/>
              <a:gdLst/>
              <a:ahLst/>
              <a:cxnLst/>
              <a:rect l="l" t="t" r="r" b="b"/>
              <a:pathLst>
                <a:path w="55244" h="96520">
                  <a:moveTo>
                    <a:pt x="21158" y="1066"/>
                  </a:moveTo>
                  <a:lnTo>
                    <a:pt x="0" y="1066"/>
                  </a:lnTo>
                  <a:lnTo>
                    <a:pt x="0" y="96012"/>
                  </a:lnTo>
                  <a:lnTo>
                    <a:pt x="22225" y="96012"/>
                  </a:lnTo>
                  <a:lnTo>
                    <a:pt x="22225" y="40246"/>
                  </a:lnTo>
                  <a:lnTo>
                    <a:pt x="24701" y="32918"/>
                  </a:lnTo>
                  <a:lnTo>
                    <a:pt x="30497" y="27203"/>
                  </a:lnTo>
                  <a:lnTo>
                    <a:pt x="21158" y="27203"/>
                  </a:lnTo>
                  <a:lnTo>
                    <a:pt x="18681" y="19558"/>
                  </a:lnTo>
                  <a:lnTo>
                    <a:pt x="21158" y="13935"/>
                  </a:lnTo>
                  <a:lnTo>
                    <a:pt x="21158" y="1066"/>
                  </a:lnTo>
                  <a:close/>
                </a:path>
                <a:path w="55244" h="96520">
                  <a:moveTo>
                    <a:pt x="21158" y="13935"/>
                  </a:moveTo>
                  <a:lnTo>
                    <a:pt x="18681" y="19558"/>
                  </a:lnTo>
                  <a:lnTo>
                    <a:pt x="21158" y="27203"/>
                  </a:lnTo>
                  <a:lnTo>
                    <a:pt x="21158" y="13935"/>
                  </a:lnTo>
                  <a:close/>
                </a:path>
                <a:path w="55244" h="96520">
                  <a:moveTo>
                    <a:pt x="54940" y="0"/>
                  </a:moveTo>
                  <a:lnTo>
                    <a:pt x="45808" y="0"/>
                  </a:lnTo>
                  <a:lnTo>
                    <a:pt x="38201" y="1663"/>
                  </a:lnTo>
                  <a:lnTo>
                    <a:pt x="25996" y="8293"/>
                  </a:lnTo>
                  <a:lnTo>
                    <a:pt x="21501" y="13157"/>
                  </a:lnTo>
                  <a:lnTo>
                    <a:pt x="21158" y="13935"/>
                  </a:lnTo>
                  <a:lnTo>
                    <a:pt x="21158" y="27203"/>
                  </a:lnTo>
                  <a:lnTo>
                    <a:pt x="30497" y="27203"/>
                  </a:lnTo>
                  <a:lnTo>
                    <a:pt x="34671" y="23088"/>
                  </a:lnTo>
                  <a:lnTo>
                    <a:pt x="40961" y="20777"/>
                  </a:lnTo>
                  <a:lnTo>
                    <a:pt x="54940" y="20777"/>
                  </a:lnTo>
                  <a:lnTo>
                    <a:pt x="54940" y="0"/>
                  </a:lnTo>
                  <a:close/>
                </a:path>
                <a:path w="55244" h="96520">
                  <a:moveTo>
                    <a:pt x="54940" y="20777"/>
                  </a:moveTo>
                  <a:lnTo>
                    <a:pt x="53111" y="20777"/>
                  </a:lnTo>
                  <a:lnTo>
                    <a:pt x="54000" y="20916"/>
                  </a:lnTo>
                  <a:lnTo>
                    <a:pt x="54940" y="21158"/>
                  </a:lnTo>
                  <a:lnTo>
                    <a:pt x="54940" y="20777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3203675" y="3469259"/>
            <a:ext cx="785495" cy="139065"/>
            <a:chOff x="3203675" y="3469259"/>
            <a:chExt cx="785495" cy="139065"/>
          </a:xfrm>
        </p:grpSpPr>
        <p:pic>
          <p:nvPicPr>
            <p:cNvPr id="44" name="object 4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203675" y="3510511"/>
              <a:ext cx="191639" cy="97256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3416693" y="3469258"/>
              <a:ext cx="572770" cy="139065"/>
            </a:xfrm>
            <a:custGeom>
              <a:avLst/>
              <a:gdLst/>
              <a:ahLst/>
              <a:cxnLst/>
              <a:rect l="l" t="t" r="r" b="b"/>
              <a:pathLst>
                <a:path w="572770" h="139064">
                  <a:moveTo>
                    <a:pt x="54914" y="41249"/>
                  </a:moveTo>
                  <a:lnTo>
                    <a:pt x="45783" y="41249"/>
                  </a:lnTo>
                  <a:lnTo>
                    <a:pt x="38176" y="42913"/>
                  </a:lnTo>
                  <a:lnTo>
                    <a:pt x="25971" y="49542"/>
                  </a:lnTo>
                  <a:lnTo>
                    <a:pt x="21501" y="54406"/>
                  </a:lnTo>
                  <a:lnTo>
                    <a:pt x="21158" y="55181"/>
                  </a:lnTo>
                  <a:lnTo>
                    <a:pt x="21158" y="42316"/>
                  </a:lnTo>
                  <a:lnTo>
                    <a:pt x="0" y="42316"/>
                  </a:lnTo>
                  <a:lnTo>
                    <a:pt x="0" y="137261"/>
                  </a:lnTo>
                  <a:lnTo>
                    <a:pt x="22225" y="137261"/>
                  </a:lnTo>
                  <a:lnTo>
                    <a:pt x="22225" y="81495"/>
                  </a:lnTo>
                  <a:lnTo>
                    <a:pt x="24701" y="74168"/>
                  </a:lnTo>
                  <a:lnTo>
                    <a:pt x="30492" y="68453"/>
                  </a:lnTo>
                  <a:lnTo>
                    <a:pt x="34658" y="64338"/>
                  </a:lnTo>
                  <a:lnTo>
                    <a:pt x="40932" y="62026"/>
                  </a:lnTo>
                  <a:lnTo>
                    <a:pt x="53086" y="62026"/>
                  </a:lnTo>
                  <a:lnTo>
                    <a:pt x="53975" y="62166"/>
                  </a:lnTo>
                  <a:lnTo>
                    <a:pt x="54914" y="62407"/>
                  </a:lnTo>
                  <a:lnTo>
                    <a:pt x="54914" y="62026"/>
                  </a:lnTo>
                  <a:lnTo>
                    <a:pt x="54914" y="41249"/>
                  </a:lnTo>
                  <a:close/>
                </a:path>
                <a:path w="572770" h="139064">
                  <a:moveTo>
                    <a:pt x="166243" y="42316"/>
                  </a:moveTo>
                  <a:lnTo>
                    <a:pt x="144881" y="42316"/>
                  </a:lnTo>
                  <a:lnTo>
                    <a:pt x="114414" y="112699"/>
                  </a:lnTo>
                  <a:lnTo>
                    <a:pt x="84975" y="42316"/>
                  </a:lnTo>
                  <a:lnTo>
                    <a:pt x="61861" y="42316"/>
                  </a:lnTo>
                  <a:lnTo>
                    <a:pt x="102565" y="137261"/>
                  </a:lnTo>
                  <a:lnTo>
                    <a:pt x="125514" y="137261"/>
                  </a:lnTo>
                  <a:lnTo>
                    <a:pt x="130314" y="126060"/>
                  </a:lnTo>
                  <a:lnTo>
                    <a:pt x="166243" y="42316"/>
                  </a:lnTo>
                  <a:close/>
                </a:path>
                <a:path w="572770" h="139064">
                  <a:moveTo>
                    <a:pt x="202336" y="42316"/>
                  </a:moveTo>
                  <a:lnTo>
                    <a:pt x="180111" y="42316"/>
                  </a:lnTo>
                  <a:lnTo>
                    <a:pt x="180111" y="137261"/>
                  </a:lnTo>
                  <a:lnTo>
                    <a:pt x="202336" y="137261"/>
                  </a:lnTo>
                  <a:lnTo>
                    <a:pt x="202336" y="42316"/>
                  </a:lnTo>
                  <a:close/>
                </a:path>
                <a:path w="572770" h="139064">
                  <a:moveTo>
                    <a:pt x="205536" y="9131"/>
                  </a:moveTo>
                  <a:lnTo>
                    <a:pt x="204190" y="6070"/>
                  </a:lnTo>
                  <a:lnTo>
                    <a:pt x="198920" y="1282"/>
                  </a:lnTo>
                  <a:lnTo>
                    <a:pt x="195440" y="0"/>
                  </a:lnTo>
                  <a:lnTo>
                    <a:pt x="187159" y="0"/>
                  </a:lnTo>
                  <a:lnTo>
                    <a:pt x="183730" y="1282"/>
                  </a:lnTo>
                  <a:lnTo>
                    <a:pt x="178396" y="6375"/>
                  </a:lnTo>
                  <a:lnTo>
                    <a:pt x="177088" y="9550"/>
                  </a:lnTo>
                  <a:lnTo>
                    <a:pt x="177088" y="17005"/>
                  </a:lnTo>
                  <a:lnTo>
                    <a:pt x="178333" y="20002"/>
                  </a:lnTo>
                  <a:lnTo>
                    <a:pt x="178396" y="20154"/>
                  </a:lnTo>
                  <a:lnTo>
                    <a:pt x="183730" y="25374"/>
                  </a:lnTo>
                  <a:lnTo>
                    <a:pt x="187159" y="26670"/>
                  </a:lnTo>
                  <a:lnTo>
                    <a:pt x="195567" y="26670"/>
                  </a:lnTo>
                  <a:lnTo>
                    <a:pt x="198932" y="25374"/>
                  </a:lnTo>
                  <a:lnTo>
                    <a:pt x="204216" y="20002"/>
                  </a:lnTo>
                  <a:lnTo>
                    <a:pt x="205409" y="17005"/>
                  </a:lnTo>
                  <a:lnTo>
                    <a:pt x="205536" y="9131"/>
                  </a:lnTo>
                  <a:close/>
                </a:path>
                <a:path w="572770" h="139064">
                  <a:moveTo>
                    <a:pt x="315556" y="63309"/>
                  </a:moveTo>
                  <a:lnTo>
                    <a:pt x="311886" y="56083"/>
                  </a:lnTo>
                  <a:lnTo>
                    <a:pt x="306527" y="50596"/>
                  </a:lnTo>
                  <a:lnTo>
                    <a:pt x="292417" y="43129"/>
                  </a:lnTo>
                  <a:lnTo>
                    <a:pt x="284289" y="41262"/>
                  </a:lnTo>
                  <a:lnTo>
                    <a:pt x="275031" y="41262"/>
                  </a:lnTo>
                  <a:lnTo>
                    <a:pt x="234619" y="57353"/>
                  </a:lnTo>
                  <a:lnTo>
                    <a:pt x="223659" y="89801"/>
                  </a:lnTo>
                  <a:lnTo>
                    <a:pt x="224066" y="96634"/>
                  </a:lnTo>
                  <a:lnTo>
                    <a:pt x="248462" y="132207"/>
                  </a:lnTo>
                  <a:lnTo>
                    <a:pt x="275031" y="138518"/>
                  </a:lnTo>
                  <a:lnTo>
                    <a:pt x="284289" y="138518"/>
                  </a:lnTo>
                  <a:lnTo>
                    <a:pt x="292417" y="136588"/>
                  </a:lnTo>
                  <a:lnTo>
                    <a:pt x="306527" y="128892"/>
                  </a:lnTo>
                  <a:lnTo>
                    <a:pt x="311886" y="123405"/>
                  </a:lnTo>
                  <a:lnTo>
                    <a:pt x="315556" y="116293"/>
                  </a:lnTo>
                  <a:lnTo>
                    <a:pt x="298500" y="106337"/>
                  </a:lnTo>
                  <a:lnTo>
                    <a:pt x="295668" y="110845"/>
                  </a:lnTo>
                  <a:lnTo>
                    <a:pt x="292201" y="114160"/>
                  </a:lnTo>
                  <a:lnTo>
                    <a:pt x="284010" y="118427"/>
                  </a:lnTo>
                  <a:lnTo>
                    <a:pt x="279590" y="119494"/>
                  </a:lnTo>
                  <a:lnTo>
                    <a:pt x="269405" y="119494"/>
                  </a:lnTo>
                  <a:lnTo>
                    <a:pt x="246062" y="95961"/>
                  </a:lnTo>
                  <a:lnTo>
                    <a:pt x="246062" y="83642"/>
                  </a:lnTo>
                  <a:lnTo>
                    <a:pt x="269405" y="60109"/>
                  </a:lnTo>
                  <a:lnTo>
                    <a:pt x="279590" y="60109"/>
                  </a:lnTo>
                  <a:lnTo>
                    <a:pt x="284010" y="61175"/>
                  </a:lnTo>
                  <a:lnTo>
                    <a:pt x="292201" y="65443"/>
                  </a:lnTo>
                  <a:lnTo>
                    <a:pt x="295668" y="68757"/>
                  </a:lnTo>
                  <a:lnTo>
                    <a:pt x="298500" y="73266"/>
                  </a:lnTo>
                  <a:lnTo>
                    <a:pt x="315556" y="63309"/>
                  </a:lnTo>
                  <a:close/>
                </a:path>
                <a:path w="572770" h="139064">
                  <a:moveTo>
                    <a:pt x="356120" y="42316"/>
                  </a:moveTo>
                  <a:lnTo>
                    <a:pt x="333895" y="42316"/>
                  </a:lnTo>
                  <a:lnTo>
                    <a:pt x="333895" y="137261"/>
                  </a:lnTo>
                  <a:lnTo>
                    <a:pt x="356120" y="137261"/>
                  </a:lnTo>
                  <a:lnTo>
                    <a:pt x="356120" y="42316"/>
                  </a:lnTo>
                  <a:close/>
                </a:path>
                <a:path w="572770" h="139064">
                  <a:moveTo>
                    <a:pt x="359321" y="9131"/>
                  </a:moveTo>
                  <a:lnTo>
                    <a:pt x="357987" y="6070"/>
                  </a:lnTo>
                  <a:lnTo>
                    <a:pt x="352717" y="1282"/>
                  </a:lnTo>
                  <a:lnTo>
                    <a:pt x="349250" y="0"/>
                  </a:lnTo>
                  <a:lnTo>
                    <a:pt x="340944" y="0"/>
                  </a:lnTo>
                  <a:lnTo>
                    <a:pt x="337540" y="1282"/>
                  </a:lnTo>
                  <a:lnTo>
                    <a:pt x="334860" y="3822"/>
                  </a:lnTo>
                  <a:lnTo>
                    <a:pt x="332206" y="6375"/>
                  </a:lnTo>
                  <a:lnTo>
                    <a:pt x="330873" y="9550"/>
                  </a:lnTo>
                  <a:lnTo>
                    <a:pt x="330873" y="17005"/>
                  </a:lnTo>
                  <a:lnTo>
                    <a:pt x="332130" y="20002"/>
                  </a:lnTo>
                  <a:lnTo>
                    <a:pt x="332206" y="20154"/>
                  </a:lnTo>
                  <a:lnTo>
                    <a:pt x="337540" y="25374"/>
                  </a:lnTo>
                  <a:lnTo>
                    <a:pt x="340944" y="26670"/>
                  </a:lnTo>
                  <a:lnTo>
                    <a:pt x="349377" y="26670"/>
                  </a:lnTo>
                  <a:lnTo>
                    <a:pt x="352729" y="25374"/>
                  </a:lnTo>
                  <a:lnTo>
                    <a:pt x="358013" y="20002"/>
                  </a:lnTo>
                  <a:lnTo>
                    <a:pt x="359194" y="17005"/>
                  </a:lnTo>
                  <a:lnTo>
                    <a:pt x="359321" y="9131"/>
                  </a:lnTo>
                  <a:close/>
                </a:path>
                <a:path w="572770" h="139064">
                  <a:moveTo>
                    <a:pt x="478624" y="89801"/>
                  </a:moveTo>
                  <a:lnTo>
                    <a:pt x="469480" y="60109"/>
                  </a:lnTo>
                  <a:lnTo>
                    <a:pt x="467842" y="57353"/>
                  </a:lnTo>
                  <a:lnTo>
                    <a:pt x="461810" y="51638"/>
                  </a:lnTo>
                  <a:lnTo>
                    <a:pt x="456234" y="48615"/>
                  </a:lnTo>
                  <a:lnTo>
                    <a:pt x="456234" y="83642"/>
                  </a:lnTo>
                  <a:lnTo>
                    <a:pt x="456234" y="95846"/>
                  </a:lnTo>
                  <a:lnTo>
                    <a:pt x="433412" y="119494"/>
                  </a:lnTo>
                  <a:lnTo>
                    <a:pt x="422617" y="119494"/>
                  </a:lnTo>
                  <a:lnTo>
                    <a:pt x="399846" y="95846"/>
                  </a:lnTo>
                  <a:lnTo>
                    <a:pt x="399846" y="83642"/>
                  </a:lnTo>
                  <a:lnTo>
                    <a:pt x="422668" y="60109"/>
                  </a:lnTo>
                  <a:lnTo>
                    <a:pt x="433463" y="60109"/>
                  </a:lnTo>
                  <a:lnTo>
                    <a:pt x="456234" y="83642"/>
                  </a:lnTo>
                  <a:lnTo>
                    <a:pt x="456234" y="48615"/>
                  </a:lnTo>
                  <a:lnTo>
                    <a:pt x="427951" y="41262"/>
                  </a:lnTo>
                  <a:lnTo>
                    <a:pt x="420852" y="41643"/>
                  </a:lnTo>
                  <a:lnTo>
                    <a:pt x="384022" y="64643"/>
                  </a:lnTo>
                  <a:lnTo>
                    <a:pt x="377444" y="89801"/>
                  </a:lnTo>
                  <a:lnTo>
                    <a:pt x="377812" y="95846"/>
                  </a:lnTo>
                  <a:lnTo>
                    <a:pt x="401980" y="132207"/>
                  </a:lnTo>
                  <a:lnTo>
                    <a:pt x="427951" y="138518"/>
                  </a:lnTo>
                  <a:lnTo>
                    <a:pt x="435114" y="138125"/>
                  </a:lnTo>
                  <a:lnTo>
                    <a:pt x="469417" y="119494"/>
                  </a:lnTo>
                  <a:lnTo>
                    <a:pt x="472135" y="114871"/>
                  </a:lnTo>
                  <a:lnTo>
                    <a:pt x="474967" y="109169"/>
                  </a:lnTo>
                  <a:lnTo>
                    <a:pt x="476999" y="103085"/>
                  </a:lnTo>
                  <a:lnTo>
                    <a:pt x="478218" y="96634"/>
                  </a:lnTo>
                  <a:lnTo>
                    <a:pt x="478624" y="89801"/>
                  </a:lnTo>
                  <a:close/>
                </a:path>
                <a:path w="572770" h="139064">
                  <a:moveTo>
                    <a:pt x="572325" y="103847"/>
                  </a:moveTo>
                  <a:lnTo>
                    <a:pt x="540893" y="82245"/>
                  </a:lnTo>
                  <a:lnTo>
                    <a:pt x="532485" y="81178"/>
                  </a:lnTo>
                  <a:lnTo>
                    <a:pt x="528637" y="80492"/>
                  </a:lnTo>
                  <a:lnTo>
                    <a:pt x="521766" y="78841"/>
                  </a:lnTo>
                  <a:lnTo>
                    <a:pt x="518998" y="77711"/>
                  </a:lnTo>
                  <a:lnTo>
                    <a:pt x="514731" y="74866"/>
                  </a:lnTo>
                  <a:lnTo>
                    <a:pt x="513664" y="72732"/>
                  </a:lnTo>
                  <a:lnTo>
                    <a:pt x="513664" y="66802"/>
                  </a:lnTo>
                  <a:lnTo>
                    <a:pt x="515289" y="64262"/>
                  </a:lnTo>
                  <a:lnTo>
                    <a:pt x="521792" y="60223"/>
                  </a:lnTo>
                  <a:lnTo>
                    <a:pt x="526808" y="59220"/>
                  </a:lnTo>
                  <a:lnTo>
                    <a:pt x="538060" y="59220"/>
                  </a:lnTo>
                  <a:lnTo>
                    <a:pt x="542607" y="59728"/>
                  </a:lnTo>
                  <a:lnTo>
                    <a:pt x="551738" y="61734"/>
                  </a:lnTo>
                  <a:lnTo>
                    <a:pt x="556272" y="63601"/>
                  </a:lnTo>
                  <a:lnTo>
                    <a:pt x="560768" y="66332"/>
                  </a:lnTo>
                  <a:lnTo>
                    <a:pt x="569315" y="49441"/>
                  </a:lnTo>
                  <a:lnTo>
                    <a:pt x="565048" y="46837"/>
                  </a:lnTo>
                  <a:lnTo>
                    <a:pt x="559650" y="44818"/>
                  </a:lnTo>
                  <a:lnTo>
                    <a:pt x="546595" y="41973"/>
                  </a:lnTo>
                  <a:lnTo>
                    <a:pt x="540156" y="41262"/>
                  </a:lnTo>
                  <a:lnTo>
                    <a:pt x="525221" y="41262"/>
                  </a:lnTo>
                  <a:lnTo>
                    <a:pt x="491959" y="64909"/>
                  </a:lnTo>
                  <a:lnTo>
                    <a:pt x="491959" y="76403"/>
                  </a:lnTo>
                  <a:lnTo>
                    <a:pt x="523405" y="98272"/>
                  </a:lnTo>
                  <a:lnTo>
                    <a:pt x="531812" y="99466"/>
                  </a:lnTo>
                  <a:lnTo>
                    <a:pt x="542531" y="101536"/>
                  </a:lnTo>
                  <a:lnTo>
                    <a:pt x="545312" y="102565"/>
                  </a:lnTo>
                  <a:lnTo>
                    <a:pt x="549579" y="105295"/>
                  </a:lnTo>
                  <a:lnTo>
                    <a:pt x="550646" y="107289"/>
                  </a:lnTo>
                  <a:lnTo>
                    <a:pt x="550646" y="113093"/>
                  </a:lnTo>
                  <a:lnTo>
                    <a:pt x="549084" y="115646"/>
                  </a:lnTo>
                  <a:lnTo>
                    <a:pt x="542785" y="119430"/>
                  </a:lnTo>
                  <a:lnTo>
                    <a:pt x="537718" y="120383"/>
                  </a:lnTo>
                  <a:lnTo>
                    <a:pt x="524802" y="120383"/>
                  </a:lnTo>
                  <a:lnTo>
                    <a:pt x="518871" y="119494"/>
                  </a:lnTo>
                  <a:lnTo>
                    <a:pt x="507009" y="115938"/>
                  </a:lnTo>
                  <a:lnTo>
                    <a:pt x="501929" y="113677"/>
                  </a:lnTo>
                  <a:lnTo>
                    <a:pt x="497662" y="110959"/>
                  </a:lnTo>
                  <a:lnTo>
                    <a:pt x="489127" y="127850"/>
                  </a:lnTo>
                  <a:lnTo>
                    <a:pt x="493395" y="130810"/>
                  </a:lnTo>
                  <a:lnTo>
                    <a:pt x="499173" y="133337"/>
                  </a:lnTo>
                  <a:lnTo>
                    <a:pt x="513753" y="137477"/>
                  </a:lnTo>
                  <a:lnTo>
                    <a:pt x="521373" y="138518"/>
                  </a:lnTo>
                  <a:lnTo>
                    <a:pt x="529310" y="138518"/>
                  </a:lnTo>
                  <a:lnTo>
                    <a:pt x="538187" y="138518"/>
                  </a:lnTo>
                  <a:lnTo>
                    <a:pt x="572325" y="115112"/>
                  </a:lnTo>
                  <a:lnTo>
                    <a:pt x="572325" y="103847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4162869" y="3474592"/>
            <a:ext cx="1663700" cy="168275"/>
            <a:chOff x="4162869" y="3474592"/>
            <a:chExt cx="1663700" cy="168275"/>
          </a:xfrm>
        </p:grpSpPr>
        <p:pic>
          <p:nvPicPr>
            <p:cNvPr id="47" name="object 4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162869" y="3474594"/>
              <a:ext cx="1359617" cy="16766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5550941" y="347459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594497" y="3510511"/>
              <a:ext cx="231678" cy="122854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6010325" y="3474592"/>
            <a:ext cx="231775" cy="133350"/>
            <a:chOff x="6010325" y="3474592"/>
            <a:chExt cx="231775" cy="133350"/>
          </a:xfrm>
        </p:grpSpPr>
        <p:sp>
          <p:nvSpPr>
            <p:cNvPr id="51" name="object 51"/>
            <p:cNvSpPr/>
            <p:nvPr/>
          </p:nvSpPr>
          <p:spPr>
            <a:xfrm>
              <a:off x="6010325" y="347459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054943" y="3510508"/>
              <a:ext cx="187060" cy="97259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1540494" y="3715892"/>
            <a:ext cx="653415" cy="159385"/>
            <a:chOff x="1540494" y="3715892"/>
            <a:chExt cx="653415" cy="159385"/>
          </a:xfrm>
        </p:grpSpPr>
        <p:pic>
          <p:nvPicPr>
            <p:cNvPr id="54" name="object 5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40494" y="3751808"/>
              <a:ext cx="158775" cy="9601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726998" y="3752877"/>
              <a:ext cx="92646" cy="9618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48815" y="3715892"/>
              <a:ext cx="344564" cy="158772"/>
            </a:xfrm>
            <a:prstGeom prst="rect">
              <a:avLst/>
            </a:prstGeom>
          </p:spPr>
        </p:pic>
      </p:grpSp>
      <p:pic>
        <p:nvPicPr>
          <p:cNvPr id="57" name="object 5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2259660" y="3710559"/>
            <a:ext cx="1866947" cy="171756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192561" y="3710559"/>
            <a:ext cx="825799" cy="138508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5084317" y="3710559"/>
            <a:ext cx="1148551" cy="138508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522883" y="3994176"/>
            <a:ext cx="136203" cy="130683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1812353" y="3993108"/>
            <a:ext cx="212090" cy="97790"/>
            <a:chOff x="1812353" y="3993108"/>
            <a:chExt cx="212090" cy="97790"/>
          </a:xfrm>
        </p:grpSpPr>
        <p:pic>
          <p:nvPicPr>
            <p:cNvPr id="62" name="object 6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812353" y="3993111"/>
              <a:ext cx="97037" cy="9725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930772" y="3993108"/>
              <a:ext cx="93510" cy="96012"/>
            </a:xfrm>
            <a:prstGeom prst="rect">
              <a:avLst/>
            </a:prstGeom>
          </p:spPr>
        </p:pic>
      </p:grpSp>
      <p:grpSp>
        <p:nvGrpSpPr>
          <p:cNvPr id="64" name="object 64"/>
          <p:cNvGrpSpPr/>
          <p:nvPr/>
        </p:nvGrpSpPr>
        <p:grpSpPr>
          <a:xfrm>
            <a:off x="2185189" y="3957192"/>
            <a:ext cx="720090" cy="168275"/>
            <a:chOff x="2185189" y="3957192"/>
            <a:chExt cx="720090" cy="168275"/>
          </a:xfrm>
        </p:grpSpPr>
        <p:pic>
          <p:nvPicPr>
            <p:cNvPr id="65" name="object 65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185189" y="3993108"/>
              <a:ext cx="86220" cy="97256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2299868" y="395719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343421" y="3993111"/>
              <a:ext cx="102069" cy="131749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473916" y="3994177"/>
              <a:ext cx="92646" cy="9618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595736" y="3993108"/>
              <a:ext cx="93510" cy="9601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09857" y="3993109"/>
              <a:ext cx="194873" cy="97257"/>
            </a:xfrm>
            <a:prstGeom prst="rect">
              <a:avLst/>
            </a:prstGeom>
          </p:spPr>
        </p:pic>
      </p:grpSp>
      <p:sp>
        <p:nvSpPr>
          <p:cNvPr id="71" name="object 71"/>
          <p:cNvSpPr/>
          <p:nvPr/>
        </p:nvSpPr>
        <p:spPr>
          <a:xfrm>
            <a:off x="3055505" y="3993108"/>
            <a:ext cx="539115" cy="123189"/>
          </a:xfrm>
          <a:custGeom>
            <a:avLst/>
            <a:gdLst/>
            <a:ahLst/>
            <a:cxnLst/>
            <a:rect l="l" t="t" r="r" b="b"/>
            <a:pathLst>
              <a:path w="539114" h="123189">
                <a:moveTo>
                  <a:pt x="91922" y="22059"/>
                </a:moveTo>
                <a:lnTo>
                  <a:pt x="88252" y="14833"/>
                </a:lnTo>
                <a:lnTo>
                  <a:pt x="82892" y="9347"/>
                </a:lnTo>
                <a:lnTo>
                  <a:pt x="68783" y="1879"/>
                </a:lnTo>
                <a:lnTo>
                  <a:pt x="60629" y="12"/>
                </a:lnTo>
                <a:lnTo>
                  <a:pt x="51396" y="12"/>
                </a:lnTo>
                <a:lnTo>
                  <a:pt x="10960" y="16103"/>
                </a:lnTo>
                <a:lnTo>
                  <a:pt x="0" y="48552"/>
                </a:lnTo>
                <a:lnTo>
                  <a:pt x="419" y="55384"/>
                </a:lnTo>
                <a:lnTo>
                  <a:pt x="24803" y="90957"/>
                </a:lnTo>
                <a:lnTo>
                  <a:pt x="51396" y="97269"/>
                </a:lnTo>
                <a:lnTo>
                  <a:pt x="60629" y="97269"/>
                </a:lnTo>
                <a:lnTo>
                  <a:pt x="68783" y="95338"/>
                </a:lnTo>
                <a:lnTo>
                  <a:pt x="82892" y="87642"/>
                </a:lnTo>
                <a:lnTo>
                  <a:pt x="88252" y="82156"/>
                </a:lnTo>
                <a:lnTo>
                  <a:pt x="91922" y="75044"/>
                </a:lnTo>
                <a:lnTo>
                  <a:pt x="74866" y="65087"/>
                </a:lnTo>
                <a:lnTo>
                  <a:pt x="72009" y="69596"/>
                </a:lnTo>
                <a:lnTo>
                  <a:pt x="68541" y="72910"/>
                </a:lnTo>
                <a:lnTo>
                  <a:pt x="60375" y="77177"/>
                </a:lnTo>
                <a:lnTo>
                  <a:pt x="55956" y="78244"/>
                </a:lnTo>
                <a:lnTo>
                  <a:pt x="45770" y="78244"/>
                </a:lnTo>
                <a:lnTo>
                  <a:pt x="22402" y="54711"/>
                </a:lnTo>
                <a:lnTo>
                  <a:pt x="22402" y="42392"/>
                </a:lnTo>
                <a:lnTo>
                  <a:pt x="45770" y="18859"/>
                </a:lnTo>
                <a:lnTo>
                  <a:pt x="55956" y="18859"/>
                </a:lnTo>
                <a:lnTo>
                  <a:pt x="60375" y="19926"/>
                </a:lnTo>
                <a:lnTo>
                  <a:pt x="68541" y="24193"/>
                </a:lnTo>
                <a:lnTo>
                  <a:pt x="72009" y="27508"/>
                </a:lnTo>
                <a:lnTo>
                  <a:pt x="74866" y="32016"/>
                </a:lnTo>
                <a:lnTo>
                  <a:pt x="91922" y="22059"/>
                </a:lnTo>
                <a:close/>
              </a:path>
              <a:path w="539114" h="123189">
                <a:moveTo>
                  <a:pt x="190601" y="40360"/>
                </a:moveTo>
                <a:lnTo>
                  <a:pt x="189890" y="30734"/>
                </a:lnTo>
                <a:lnTo>
                  <a:pt x="187833" y="22644"/>
                </a:lnTo>
                <a:lnTo>
                  <a:pt x="187769" y="22428"/>
                </a:lnTo>
                <a:lnTo>
                  <a:pt x="185775" y="18491"/>
                </a:lnTo>
                <a:lnTo>
                  <a:pt x="184251" y="15481"/>
                </a:lnTo>
                <a:lnTo>
                  <a:pt x="179324" y="9867"/>
                </a:lnTo>
                <a:lnTo>
                  <a:pt x="173088" y="5562"/>
                </a:lnTo>
                <a:lnTo>
                  <a:pt x="171983" y="5105"/>
                </a:lnTo>
                <a:lnTo>
                  <a:pt x="171983" y="79146"/>
                </a:lnTo>
                <a:lnTo>
                  <a:pt x="168376" y="66319"/>
                </a:lnTo>
                <a:lnTo>
                  <a:pt x="166497" y="71183"/>
                </a:lnTo>
                <a:lnTo>
                  <a:pt x="163372" y="74853"/>
                </a:lnTo>
                <a:lnTo>
                  <a:pt x="154597" y="79895"/>
                </a:lnTo>
                <a:lnTo>
                  <a:pt x="154457" y="79895"/>
                </a:lnTo>
                <a:lnTo>
                  <a:pt x="149821" y="81076"/>
                </a:lnTo>
                <a:lnTo>
                  <a:pt x="138684" y="81076"/>
                </a:lnTo>
                <a:lnTo>
                  <a:pt x="134251" y="79895"/>
                </a:lnTo>
                <a:lnTo>
                  <a:pt x="127850" y="75145"/>
                </a:lnTo>
                <a:lnTo>
                  <a:pt x="126238" y="71945"/>
                </a:lnTo>
                <a:lnTo>
                  <a:pt x="126238" y="64363"/>
                </a:lnTo>
                <a:lnTo>
                  <a:pt x="127546" y="61366"/>
                </a:lnTo>
                <a:lnTo>
                  <a:pt x="132765" y="56515"/>
                </a:lnTo>
                <a:lnTo>
                  <a:pt x="137871" y="55295"/>
                </a:lnTo>
                <a:lnTo>
                  <a:pt x="168376" y="55295"/>
                </a:lnTo>
                <a:lnTo>
                  <a:pt x="168376" y="66319"/>
                </a:lnTo>
                <a:lnTo>
                  <a:pt x="171983" y="79146"/>
                </a:lnTo>
                <a:lnTo>
                  <a:pt x="171983" y="5105"/>
                </a:lnTo>
                <a:lnTo>
                  <a:pt x="165696" y="2476"/>
                </a:lnTo>
                <a:lnTo>
                  <a:pt x="157124" y="622"/>
                </a:lnTo>
                <a:lnTo>
                  <a:pt x="147396" y="0"/>
                </a:lnTo>
                <a:lnTo>
                  <a:pt x="139801" y="0"/>
                </a:lnTo>
                <a:lnTo>
                  <a:pt x="132486" y="977"/>
                </a:lnTo>
                <a:lnTo>
                  <a:pt x="118402" y="4889"/>
                </a:lnTo>
                <a:lnTo>
                  <a:pt x="112318" y="7823"/>
                </a:lnTo>
                <a:lnTo>
                  <a:pt x="107213" y="11734"/>
                </a:lnTo>
                <a:lnTo>
                  <a:pt x="115938" y="27914"/>
                </a:lnTo>
                <a:lnTo>
                  <a:pt x="119494" y="24955"/>
                </a:lnTo>
                <a:lnTo>
                  <a:pt x="123850" y="22644"/>
                </a:lnTo>
                <a:lnTo>
                  <a:pt x="134150" y="19316"/>
                </a:lnTo>
                <a:lnTo>
                  <a:pt x="139407" y="18491"/>
                </a:lnTo>
                <a:lnTo>
                  <a:pt x="152679" y="18491"/>
                </a:lnTo>
                <a:lnTo>
                  <a:pt x="158610" y="20307"/>
                </a:lnTo>
                <a:lnTo>
                  <a:pt x="166420" y="27533"/>
                </a:lnTo>
                <a:lnTo>
                  <a:pt x="168376" y="32600"/>
                </a:lnTo>
                <a:lnTo>
                  <a:pt x="168376" y="40538"/>
                </a:lnTo>
                <a:lnTo>
                  <a:pt x="134251" y="40538"/>
                </a:lnTo>
                <a:lnTo>
                  <a:pt x="126530" y="41783"/>
                </a:lnTo>
                <a:lnTo>
                  <a:pt x="114922" y="46761"/>
                </a:lnTo>
                <a:lnTo>
                  <a:pt x="110731" y="50139"/>
                </a:lnTo>
                <a:lnTo>
                  <a:pt x="105651" y="58674"/>
                </a:lnTo>
                <a:lnTo>
                  <a:pt x="104381" y="63474"/>
                </a:lnTo>
                <a:lnTo>
                  <a:pt x="104381" y="74269"/>
                </a:lnTo>
                <a:lnTo>
                  <a:pt x="132638" y="97256"/>
                </a:lnTo>
                <a:lnTo>
                  <a:pt x="148170" y="97256"/>
                </a:lnTo>
                <a:lnTo>
                  <a:pt x="155130" y="95719"/>
                </a:lnTo>
                <a:lnTo>
                  <a:pt x="166179" y="89547"/>
                </a:lnTo>
                <a:lnTo>
                  <a:pt x="169621" y="85648"/>
                </a:lnTo>
                <a:lnTo>
                  <a:pt x="169621" y="96037"/>
                </a:lnTo>
                <a:lnTo>
                  <a:pt x="190601" y="96037"/>
                </a:lnTo>
                <a:lnTo>
                  <a:pt x="190601" y="55295"/>
                </a:lnTo>
                <a:lnTo>
                  <a:pt x="190601" y="40538"/>
                </a:lnTo>
                <a:lnTo>
                  <a:pt x="190601" y="40360"/>
                </a:lnTo>
                <a:close/>
              </a:path>
              <a:path w="539114" h="123189">
                <a:moveTo>
                  <a:pt x="291414" y="62598"/>
                </a:moveTo>
                <a:lnTo>
                  <a:pt x="259981" y="40995"/>
                </a:lnTo>
                <a:lnTo>
                  <a:pt x="251574" y="39928"/>
                </a:lnTo>
                <a:lnTo>
                  <a:pt x="247726" y="39243"/>
                </a:lnTo>
                <a:lnTo>
                  <a:pt x="240855" y="37592"/>
                </a:lnTo>
                <a:lnTo>
                  <a:pt x="238086" y="36461"/>
                </a:lnTo>
                <a:lnTo>
                  <a:pt x="233819" y="33616"/>
                </a:lnTo>
                <a:lnTo>
                  <a:pt x="232752" y="31483"/>
                </a:lnTo>
                <a:lnTo>
                  <a:pt x="232752" y="25552"/>
                </a:lnTo>
                <a:lnTo>
                  <a:pt x="234378" y="23012"/>
                </a:lnTo>
                <a:lnTo>
                  <a:pt x="240880" y="18973"/>
                </a:lnTo>
                <a:lnTo>
                  <a:pt x="245897" y="17970"/>
                </a:lnTo>
                <a:lnTo>
                  <a:pt x="257149" y="17970"/>
                </a:lnTo>
                <a:lnTo>
                  <a:pt x="261696" y="18478"/>
                </a:lnTo>
                <a:lnTo>
                  <a:pt x="270827" y="20485"/>
                </a:lnTo>
                <a:lnTo>
                  <a:pt x="275361" y="22352"/>
                </a:lnTo>
                <a:lnTo>
                  <a:pt x="279857" y="25082"/>
                </a:lnTo>
                <a:lnTo>
                  <a:pt x="288404" y="8191"/>
                </a:lnTo>
                <a:lnTo>
                  <a:pt x="284137" y="5588"/>
                </a:lnTo>
                <a:lnTo>
                  <a:pt x="278739" y="3568"/>
                </a:lnTo>
                <a:lnTo>
                  <a:pt x="265684" y="723"/>
                </a:lnTo>
                <a:lnTo>
                  <a:pt x="259245" y="12"/>
                </a:lnTo>
                <a:lnTo>
                  <a:pt x="244309" y="12"/>
                </a:lnTo>
                <a:lnTo>
                  <a:pt x="211048" y="23660"/>
                </a:lnTo>
                <a:lnTo>
                  <a:pt x="211048" y="35153"/>
                </a:lnTo>
                <a:lnTo>
                  <a:pt x="242493" y="57023"/>
                </a:lnTo>
                <a:lnTo>
                  <a:pt x="250901" y="58216"/>
                </a:lnTo>
                <a:lnTo>
                  <a:pt x="261620" y="60286"/>
                </a:lnTo>
                <a:lnTo>
                  <a:pt x="264401" y="61315"/>
                </a:lnTo>
                <a:lnTo>
                  <a:pt x="268668" y="64046"/>
                </a:lnTo>
                <a:lnTo>
                  <a:pt x="269735" y="66040"/>
                </a:lnTo>
                <a:lnTo>
                  <a:pt x="269735" y="71843"/>
                </a:lnTo>
                <a:lnTo>
                  <a:pt x="268173" y="74396"/>
                </a:lnTo>
                <a:lnTo>
                  <a:pt x="261874" y="78181"/>
                </a:lnTo>
                <a:lnTo>
                  <a:pt x="256806" y="79133"/>
                </a:lnTo>
                <a:lnTo>
                  <a:pt x="243890" y="79133"/>
                </a:lnTo>
                <a:lnTo>
                  <a:pt x="237959" y="78244"/>
                </a:lnTo>
                <a:lnTo>
                  <a:pt x="226098" y="74688"/>
                </a:lnTo>
                <a:lnTo>
                  <a:pt x="221018" y="72428"/>
                </a:lnTo>
                <a:lnTo>
                  <a:pt x="216750" y="69710"/>
                </a:lnTo>
                <a:lnTo>
                  <a:pt x="208216" y="86601"/>
                </a:lnTo>
                <a:lnTo>
                  <a:pt x="212483" y="89560"/>
                </a:lnTo>
                <a:lnTo>
                  <a:pt x="218262" y="92087"/>
                </a:lnTo>
                <a:lnTo>
                  <a:pt x="232841" y="96227"/>
                </a:lnTo>
                <a:lnTo>
                  <a:pt x="240461" y="97269"/>
                </a:lnTo>
                <a:lnTo>
                  <a:pt x="248399" y="97269"/>
                </a:lnTo>
                <a:lnTo>
                  <a:pt x="257276" y="97269"/>
                </a:lnTo>
                <a:lnTo>
                  <a:pt x="291414" y="73863"/>
                </a:lnTo>
                <a:lnTo>
                  <a:pt x="291414" y="62598"/>
                </a:lnTo>
                <a:close/>
              </a:path>
              <a:path w="539114" h="123189">
                <a:moveTo>
                  <a:pt x="403974" y="48552"/>
                </a:moveTo>
                <a:lnTo>
                  <a:pt x="403606" y="42392"/>
                </a:lnTo>
                <a:lnTo>
                  <a:pt x="403567" y="41643"/>
                </a:lnTo>
                <a:lnTo>
                  <a:pt x="402361" y="35153"/>
                </a:lnTo>
                <a:lnTo>
                  <a:pt x="381584" y="7366"/>
                </a:lnTo>
                <a:lnTo>
                  <a:pt x="381584" y="42392"/>
                </a:lnTo>
                <a:lnTo>
                  <a:pt x="381584" y="54597"/>
                </a:lnTo>
                <a:lnTo>
                  <a:pt x="358762" y="78244"/>
                </a:lnTo>
                <a:lnTo>
                  <a:pt x="347967" y="78244"/>
                </a:lnTo>
                <a:lnTo>
                  <a:pt x="325196" y="54597"/>
                </a:lnTo>
                <a:lnTo>
                  <a:pt x="325196" y="42392"/>
                </a:lnTo>
                <a:lnTo>
                  <a:pt x="348018" y="18859"/>
                </a:lnTo>
                <a:lnTo>
                  <a:pt x="358813" y="18859"/>
                </a:lnTo>
                <a:lnTo>
                  <a:pt x="381584" y="42392"/>
                </a:lnTo>
                <a:lnTo>
                  <a:pt x="381584" y="7366"/>
                </a:lnTo>
                <a:lnTo>
                  <a:pt x="353301" y="12"/>
                </a:lnTo>
                <a:lnTo>
                  <a:pt x="346202" y="393"/>
                </a:lnTo>
                <a:lnTo>
                  <a:pt x="309372" y="23393"/>
                </a:lnTo>
                <a:lnTo>
                  <a:pt x="302793" y="48552"/>
                </a:lnTo>
                <a:lnTo>
                  <a:pt x="303161" y="54597"/>
                </a:lnTo>
                <a:lnTo>
                  <a:pt x="303199" y="55384"/>
                </a:lnTo>
                <a:lnTo>
                  <a:pt x="327329" y="90957"/>
                </a:lnTo>
                <a:lnTo>
                  <a:pt x="353301" y="97269"/>
                </a:lnTo>
                <a:lnTo>
                  <a:pt x="360464" y="96875"/>
                </a:lnTo>
                <a:lnTo>
                  <a:pt x="394766" y="78244"/>
                </a:lnTo>
                <a:lnTo>
                  <a:pt x="397484" y="73621"/>
                </a:lnTo>
                <a:lnTo>
                  <a:pt x="400316" y="67919"/>
                </a:lnTo>
                <a:lnTo>
                  <a:pt x="402336" y="61836"/>
                </a:lnTo>
                <a:lnTo>
                  <a:pt x="403567" y="55384"/>
                </a:lnTo>
                <a:lnTo>
                  <a:pt x="403974" y="48552"/>
                </a:lnTo>
                <a:close/>
              </a:path>
              <a:path w="539114" h="123189">
                <a:moveTo>
                  <a:pt x="497662" y="62598"/>
                </a:moveTo>
                <a:lnTo>
                  <a:pt x="466229" y="40995"/>
                </a:lnTo>
                <a:lnTo>
                  <a:pt x="457822" y="39928"/>
                </a:lnTo>
                <a:lnTo>
                  <a:pt x="453974" y="39243"/>
                </a:lnTo>
                <a:lnTo>
                  <a:pt x="447103" y="37592"/>
                </a:lnTo>
                <a:lnTo>
                  <a:pt x="444334" y="36461"/>
                </a:lnTo>
                <a:lnTo>
                  <a:pt x="440067" y="33616"/>
                </a:lnTo>
                <a:lnTo>
                  <a:pt x="439000" y="31483"/>
                </a:lnTo>
                <a:lnTo>
                  <a:pt x="439000" y="25552"/>
                </a:lnTo>
                <a:lnTo>
                  <a:pt x="440626" y="23012"/>
                </a:lnTo>
                <a:lnTo>
                  <a:pt x="447128" y="18973"/>
                </a:lnTo>
                <a:lnTo>
                  <a:pt x="452145" y="17970"/>
                </a:lnTo>
                <a:lnTo>
                  <a:pt x="463397" y="17970"/>
                </a:lnTo>
                <a:lnTo>
                  <a:pt x="467944" y="18478"/>
                </a:lnTo>
                <a:lnTo>
                  <a:pt x="477075" y="20485"/>
                </a:lnTo>
                <a:lnTo>
                  <a:pt x="481609" y="22352"/>
                </a:lnTo>
                <a:lnTo>
                  <a:pt x="486105" y="25082"/>
                </a:lnTo>
                <a:lnTo>
                  <a:pt x="494652" y="8191"/>
                </a:lnTo>
                <a:lnTo>
                  <a:pt x="490385" y="5588"/>
                </a:lnTo>
                <a:lnTo>
                  <a:pt x="484987" y="3568"/>
                </a:lnTo>
                <a:lnTo>
                  <a:pt x="471932" y="723"/>
                </a:lnTo>
                <a:lnTo>
                  <a:pt x="465493" y="12"/>
                </a:lnTo>
                <a:lnTo>
                  <a:pt x="450557" y="12"/>
                </a:lnTo>
                <a:lnTo>
                  <a:pt x="417296" y="23660"/>
                </a:lnTo>
                <a:lnTo>
                  <a:pt x="417296" y="35153"/>
                </a:lnTo>
                <a:lnTo>
                  <a:pt x="448741" y="57023"/>
                </a:lnTo>
                <a:lnTo>
                  <a:pt x="457149" y="58216"/>
                </a:lnTo>
                <a:lnTo>
                  <a:pt x="467868" y="60286"/>
                </a:lnTo>
                <a:lnTo>
                  <a:pt x="470649" y="61315"/>
                </a:lnTo>
                <a:lnTo>
                  <a:pt x="474916" y="64046"/>
                </a:lnTo>
                <a:lnTo>
                  <a:pt x="475983" y="66040"/>
                </a:lnTo>
                <a:lnTo>
                  <a:pt x="475983" y="71843"/>
                </a:lnTo>
                <a:lnTo>
                  <a:pt x="474421" y="74396"/>
                </a:lnTo>
                <a:lnTo>
                  <a:pt x="468122" y="78181"/>
                </a:lnTo>
                <a:lnTo>
                  <a:pt x="463054" y="79133"/>
                </a:lnTo>
                <a:lnTo>
                  <a:pt x="450138" y="79133"/>
                </a:lnTo>
                <a:lnTo>
                  <a:pt x="444207" y="78244"/>
                </a:lnTo>
                <a:lnTo>
                  <a:pt x="432346" y="74688"/>
                </a:lnTo>
                <a:lnTo>
                  <a:pt x="427266" y="72428"/>
                </a:lnTo>
                <a:lnTo>
                  <a:pt x="422998" y="69710"/>
                </a:lnTo>
                <a:lnTo>
                  <a:pt x="414464" y="86601"/>
                </a:lnTo>
                <a:lnTo>
                  <a:pt x="418731" y="89560"/>
                </a:lnTo>
                <a:lnTo>
                  <a:pt x="424510" y="92087"/>
                </a:lnTo>
                <a:lnTo>
                  <a:pt x="439089" y="96227"/>
                </a:lnTo>
                <a:lnTo>
                  <a:pt x="446709" y="97269"/>
                </a:lnTo>
                <a:lnTo>
                  <a:pt x="454647" y="97269"/>
                </a:lnTo>
                <a:lnTo>
                  <a:pt x="463524" y="97269"/>
                </a:lnTo>
                <a:lnTo>
                  <a:pt x="497662" y="73863"/>
                </a:lnTo>
                <a:lnTo>
                  <a:pt x="497662" y="62598"/>
                </a:lnTo>
                <a:close/>
              </a:path>
              <a:path w="539114" h="123189">
                <a:moveTo>
                  <a:pt x="538568" y="78117"/>
                </a:moveTo>
                <a:lnTo>
                  <a:pt x="537210" y="74561"/>
                </a:lnTo>
                <a:lnTo>
                  <a:pt x="531749" y="69113"/>
                </a:lnTo>
                <a:lnTo>
                  <a:pt x="528320" y="67741"/>
                </a:lnTo>
                <a:lnTo>
                  <a:pt x="520141" y="67741"/>
                </a:lnTo>
                <a:lnTo>
                  <a:pt x="516661" y="69113"/>
                </a:lnTo>
                <a:lnTo>
                  <a:pt x="511162" y="74409"/>
                </a:lnTo>
                <a:lnTo>
                  <a:pt x="509765" y="78117"/>
                </a:lnTo>
                <a:lnTo>
                  <a:pt x="509765" y="86880"/>
                </a:lnTo>
                <a:lnTo>
                  <a:pt x="511162" y="90347"/>
                </a:lnTo>
                <a:lnTo>
                  <a:pt x="516712" y="95453"/>
                </a:lnTo>
                <a:lnTo>
                  <a:pt x="518071" y="95948"/>
                </a:lnTo>
                <a:lnTo>
                  <a:pt x="511009" y="122859"/>
                </a:lnTo>
                <a:lnTo>
                  <a:pt x="525424" y="122859"/>
                </a:lnTo>
                <a:lnTo>
                  <a:pt x="534479" y="97790"/>
                </a:lnTo>
                <a:lnTo>
                  <a:pt x="534936" y="96723"/>
                </a:lnTo>
                <a:lnTo>
                  <a:pt x="538467" y="83566"/>
                </a:lnTo>
                <a:lnTo>
                  <a:pt x="538568" y="78117"/>
                </a:lnTo>
                <a:close/>
              </a:path>
            </a:pathLst>
          </a:custGeom>
          <a:solidFill>
            <a:srgbClr val="44474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" name="object 72"/>
          <p:cNvGrpSpPr/>
          <p:nvPr/>
        </p:nvGrpSpPr>
        <p:grpSpPr>
          <a:xfrm>
            <a:off x="3747340" y="3957192"/>
            <a:ext cx="219710" cy="133350"/>
            <a:chOff x="3747340" y="3957192"/>
            <a:chExt cx="219710" cy="133350"/>
          </a:xfrm>
        </p:grpSpPr>
        <p:pic>
          <p:nvPicPr>
            <p:cNvPr id="73" name="object 7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747340" y="3957192"/>
              <a:ext cx="100634" cy="13317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869480" y="3993111"/>
              <a:ext cx="97062" cy="97256"/>
            </a:xfrm>
            <a:prstGeom prst="rect">
              <a:avLst/>
            </a:prstGeom>
          </p:spPr>
        </p:pic>
      </p:grpSp>
      <p:pic>
        <p:nvPicPr>
          <p:cNvPr id="75" name="object 75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4127304" y="3956837"/>
            <a:ext cx="992277" cy="166777"/>
          </a:xfrm>
          <a:prstGeom prst="rect">
            <a:avLst/>
          </a:prstGeom>
        </p:spPr>
      </p:pic>
      <p:grpSp>
        <p:nvGrpSpPr>
          <p:cNvPr id="76" name="object 76"/>
          <p:cNvGrpSpPr/>
          <p:nvPr/>
        </p:nvGrpSpPr>
        <p:grpSpPr>
          <a:xfrm>
            <a:off x="5273927" y="3962885"/>
            <a:ext cx="339090" cy="128270"/>
            <a:chOff x="5273927" y="3962885"/>
            <a:chExt cx="339090" cy="128270"/>
          </a:xfrm>
        </p:grpSpPr>
        <p:pic>
          <p:nvPicPr>
            <p:cNvPr id="77" name="object 7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273927" y="3962885"/>
              <a:ext cx="224176" cy="128015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519464" y="3993108"/>
              <a:ext cx="93510" cy="96012"/>
            </a:xfrm>
            <a:prstGeom prst="rect">
              <a:avLst/>
            </a:prstGeom>
          </p:spPr>
        </p:pic>
      </p:grpSp>
      <p:pic>
        <p:nvPicPr>
          <p:cNvPr id="79" name="object 79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5772818" y="3973197"/>
            <a:ext cx="469211" cy="117170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540494" y="4234408"/>
            <a:ext cx="802060" cy="122857"/>
          </a:xfrm>
          <a:prstGeom prst="rect">
            <a:avLst/>
          </a:prstGeom>
        </p:spPr>
      </p:pic>
      <p:grpSp>
        <p:nvGrpSpPr>
          <p:cNvPr id="81" name="object 81"/>
          <p:cNvGrpSpPr/>
          <p:nvPr/>
        </p:nvGrpSpPr>
        <p:grpSpPr>
          <a:xfrm>
            <a:off x="2485105" y="4198492"/>
            <a:ext cx="140970" cy="133350"/>
            <a:chOff x="2485105" y="4198492"/>
            <a:chExt cx="140970" cy="133350"/>
          </a:xfrm>
        </p:grpSpPr>
        <p:pic>
          <p:nvPicPr>
            <p:cNvPr id="82" name="object 8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485105" y="4234411"/>
              <a:ext cx="97062" cy="97256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2603525" y="4198492"/>
              <a:ext cx="22225" cy="132080"/>
            </a:xfrm>
            <a:custGeom>
              <a:avLst/>
              <a:gdLst/>
              <a:ahLst/>
              <a:cxnLst/>
              <a:rect l="l" t="t" r="r" b="b"/>
              <a:pathLst>
                <a:path w="22225" h="132079">
                  <a:moveTo>
                    <a:pt x="22225" y="0"/>
                  </a:moveTo>
                  <a:lnTo>
                    <a:pt x="0" y="0"/>
                  </a:lnTo>
                  <a:lnTo>
                    <a:pt x="0" y="131927"/>
                  </a:lnTo>
                  <a:lnTo>
                    <a:pt x="22225" y="131927"/>
                  </a:lnTo>
                  <a:lnTo>
                    <a:pt x="22225" y="0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4" name="object 84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2775792" y="4193159"/>
            <a:ext cx="818925" cy="173001"/>
          </a:xfrm>
          <a:prstGeom prst="rect">
            <a:avLst/>
          </a:prstGeom>
        </p:spPr>
      </p:pic>
      <p:grpSp>
        <p:nvGrpSpPr>
          <p:cNvPr id="85" name="object 85"/>
          <p:cNvGrpSpPr/>
          <p:nvPr/>
        </p:nvGrpSpPr>
        <p:grpSpPr>
          <a:xfrm>
            <a:off x="3732110" y="4193159"/>
            <a:ext cx="715010" cy="139065"/>
            <a:chOff x="3732110" y="4193159"/>
            <a:chExt cx="715010" cy="139065"/>
          </a:xfrm>
        </p:grpSpPr>
        <p:pic>
          <p:nvPicPr>
            <p:cNvPr id="86" name="object 86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732110" y="4193159"/>
              <a:ext cx="103835" cy="137261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862090" y="4234408"/>
              <a:ext cx="93510" cy="9601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977130" y="4234408"/>
              <a:ext cx="86220" cy="9725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091806" y="4234408"/>
              <a:ext cx="93510" cy="9601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205955" y="4193159"/>
              <a:ext cx="135653" cy="138508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360809" y="4234408"/>
              <a:ext cx="86245" cy="97256"/>
            </a:xfrm>
            <a:prstGeom prst="rect">
              <a:avLst/>
            </a:prstGeom>
          </p:spPr>
        </p:pic>
      </p:grpSp>
      <p:grpSp>
        <p:nvGrpSpPr>
          <p:cNvPr id="92" name="object 92"/>
          <p:cNvGrpSpPr/>
          <p:nvPr/>
        </p:nvGrpSpPr>
        <p:grpSpPr>
          <a:xfrm>
            <a:off x="4596352" y="4198494"/>
            <a:ext cx="492125" cy="133350"/>
            <a:chOff x="4596352" y="4198494"/>
            <a:chExt cx="492125" cy="133350"/>
          </a:xfrm>
        </p:grpSpPr>
        <p:pic>
          <p:nvPicPr>
            <p:cNvPr id="93" name="object 9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596352" y="4234409"/>
              <a:ext cx="101180" cy="9725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718871" y="4198494"/>
              <a:ext cx="100799" cy="13317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840833" y="4234408"/>
              <a:ext cx="247331" cy="97259"/>
            </a:xfrm>
            <a:prstGeom prst="rect">
              <a:avLst/>
            </a:prstGeom>
          </p:spPr>
        </p:pic>
      </p:grpSp>
      <p:pic>
        <p:nvPicPr>
          <p:cNvPr id="96" name="object 96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5218434" y="4235476"/>
            <a:ext cx="106514" cy="130683"/>
          </a:xfrm>
          <a:prstGeom prst="rect">
            <a:avLst/>
          </a:prstGeom>
        </p:spPr>
      </p:pic>
      <p:grpSp>
        <p:nvGrpSpPr>
          <p:cNvPr id="97" name="object 97"/>
          <p:cNvGrpSpPr/>
          <p:nvPr/>
        </p:nvGrpSpPr>
        <p:grpSpPr>
          <a:xfrm>
            <a:off x="5456660" y="4193159"/>
            <a:ext cx="785495" cy="139065"/>
            <a:chOff x="5456660" y="4193159"/>
            <a:chExt cx="785495" cy="139065"/>
          </a:xfrm>
        </p:grpSpPr>
        <p:pic>
          <p:nvPicPr>
            <p:cNvPr id="98" name="object 9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456660" y="4234411"/>
              <a:ext cx="191639" cy="97256"/>
            </a:xfrm>
            <a:prstGeom prst="rect">
              <a:avLst/>
            </a:prstGeom>
          </p:spPr>
        </p:pic>
        <p:sp>
          <p:nvSpPr>
            <p:cNvPr id="99" name="object 99"/>
            <p:cNvSpPr/>
            <p:nvPr/>
          </p:nvSpPr>
          <p:spPr>
            <a:xfrm>
              <a:off x="5669673" y="4193158"/>
              <a:ext cx="572770" cy="139065"/>
            </a:xfrm>
            <a:custGeom>
              <a:avLst/>
              <a:gdLst/>
              <a:ahLst/>
              <a:cxnLst/>
              <a:rect l="l" t="t" r="r" b="b"/>
              <a:pathLst>
                <a:path w="572770" h="139064">
                  <a:moveTo>
                    <a:pt x="54914" y="41249"/>
                  </a:moveTo>
                  <a:lnTo>
                    <a:pt x="45783" y="41249"/>
                  </a:lnTo>
                  <a:lnTo>
                    <a:pt x="38176" y="42913"/>
                  </a:lnTo>
                  <a:lnTo>
                    <a:pt x="25971" y="49542"/>
                  </a:lnTo>
                  <a:lnTo>
                    <a:pt x="21501" y="54406"/>
                  </a:lnTo>
                  <a:lnTo>
                    <a:pt x="21158" y="55181"/>
                  </a:lnTo>
                  <a:lnTo>
                    <a:pt x="21158" y="42316"/>
                  </a:lnTo>
                  <a:lnTo>
                    <a:pt x="0" y="42316"/>
                  </a:lnTo>
                  <a:lnTo>
                    <a:pt x="0" y="137261"/>
                  </a:lnTo>
                  <a:lnTo>
                    <a:pt x="22225" y="137261"/>
                  </a:lnTo>
                  <a:lnTo>
                    <a:pt x="22225" y="81495"/>
                  </a:lnTo>
                  <a:lnTo>
                    <a:pt x="24701" y="74168"/>
                  </a:lnTo>
                  <a:lnTo>
                    <a:pt x="30492" y="68453"/>
                  </a:lnTo>
                  <a:lnTo>
                    <a:pt x="34658" y="64338"/>
                  </a:lnTo>
                  <a:lnTo>
                    <a:pt x="40944" y="62026"/>
                  </a:lnTo>
                  <a:lnTo>
                    <a:pt x="53086" y="62026"/>
                  </a:lnTo>
                  <a:lnTo>
                    <a:pt x="53975" y="62166"/>
                  </a:lnTo>
                  <a:lnTo>
                    <a:pt x="54914" y="62407"/>
                  </a:lnTo>
                  <a:lnTo>
                    <a:pt x="54914" y="62026"/>
                  </a:lnTo>
                  <a:lnTo>
                    <a:pt x="54914" y="41249"/>
                  </a:lnTo>
                  <a:close/>
                </a:path>
                <a:path w="572770" h="139064">
                  <a:moveTo>
                    <a:pt x="166243" y="42316"/>
                  </a:moveTo>
                  <a:lnTo>
                    <a:pt x="144881" y="42316"/>
                  </a:lnTo>
                  <a:lnTo>
                    <a:pt x="114414" y="112699"/>
                  </a:lnTo>
                  <a:lnTo>
                    <a:pt x="84975" y="42316"/>
                  </a:lnTo>
                  <a:lnTo>
                    <a:pt x="61861" y="42316"/>
                  </a:lnTo>
                  <a:lnTo>
                    <a:pt x="102565" y="137261"/>
                  </a:lnTo>
                  <a:lnTo>
                    <a:pt x="125514" y="137261"/>
                  </a:lnTo>
                  <a:lnTo>
                    <a:pt x="130327" y="126060"/>
                  </a:lnTo>
                  <a:lnTo>
                    <a:pt x="166243" y="42316"/>
                  </a:lnTo>
                  <a:close/>
                </a:path>
                <a:path w="572770" h="139064">
                  <a:moveTo>
                    <a:pt x="202336" y="42316"/>
                  </a:moveTo>
                  <a:lnTo>
                    <a:pt x="180111" y="42316"/>
                  </a:lnTo>
                  <a:lnTo>
                    <a:pt x="180111" y="137261"/>
                  </a:lnTo>
                  <a:lnTo>
                    <a:pt x="202336" y="137261"/>
                  </a:lnTo>
                  <a:lnTo>
                    <a:pt x="202336" y="42316"/>
                  </a:lnTo>
                  <a:close/>
                </a:path>
                <a:path w="572770" h="139064">
                  <a:moveTo>
                    <a:pt x="205536" y="9131"/>
                  </a:moveTo>
                  <a:lnTo>
                    <a:pt x="204203" y="6070"/>
                  </a:lnTo>
                  <a:lnTo>
                    <a:pt x="198932" y="1282"/>
                  </a:lnTo>
                  <a:lnTo>
                    <a:pt x="195440" y="0"/>
                  </a:lnTo>
                  <a:lnTo>
                    <a:pt x="187159" y="0"/>
                  </a:lnTo>
                  <a:lnTo>
                    <a:pt x="183730" y="1282"/>
                  </a:lnTo>
                  <a:lnTo>
                    <a:pt x="178409" y="6375"/>
                  </a:lnTo>
                  <a:lnTo>
                    <a:pt x="177088" y="9537"/>
                  </a:lnTo>
                  <a:lnTo>
                    <a:pt x="177088" y="17005"/>
                  </a:lnTo>
                  <a:lnTo>
                    <a:pt x="178333" y="20002"/>
                  </a:lnTo>
                  <a:lnTo>
                    <a:pt x="178409" y="20154"/>
                  </a:lnTo>
                  <a:lnTo>
                    <a:pt x="183730" y="25361"/>
                  </a:lnTo>
                  <a:lnTo>
                    <a:pt x="187159" y="26670"/>
                  </a:lnTo>
                  <a:lnTo>
                    <a:pt x="195567" y="26670"/>
                  </a:lnTo>
                  <a:lnTo>
                    <a:pt x="198945" y="25361"/>
                  </a:lnTo>
                  <a:lnTo>
                    <a:pt x="204228" y="20002"/>
                  </a:lnTo>
                  <a:lnTo>
                    <a:pt x="205409" y="17005"/>
                  </a:lnTo>
                  <a:lnTo>
                    <a:pt x="205536" y="9131"/>
                  </a:lnTo>
                  <a:close/>
                </a:path>
                <a:path w="572770" h="139064">
                  <a:moveTo>
                    <a:pt x="315556" y="63309"/>
                  </a:moveTo>
                  <a:lnTo>
                    <a:pt x="311886" y="56083"/>
                  </a:lnTo>
                  <a:lnTo>
                    <a:pt x="306527" y="50596"/>
                  </a:lnTo>
                  <a:lnTo>
                    <a:pt x="292417" y="43129"/>
                  </a:lnTo>
                  <a:lnTo>
                    <a:pt x="284289" y="41262"/>
                  </a:lnTo>
                  <a:lnTo>
                    <a:pt x="275031" y="41262"/>
                  </a:lnTo>
                  <a:lnTo>
                    <a:pt x="234619" y="57353"/>
                  </a:lnTo>
                  <a:lnTo>
                    <a:pt x="223659" y="89801"/>
                  </a:lnTo>
                  <a:lnTo>
                    <a:pt x="224078" y="96634"/>
                  </a:lnTo>
                  <a:lnTo>
                    <a:pt x="248462" y="132207"/>
                  </a:lnTo>
                  <a:lnTo>
                    <a:pt x="275031" y="138518"/>
                  </a:lnTo>
                  <a:lnTo>
                    <a:pt x="284289" y="138518"/>
                  </a:lnTo>
                  <a:lnTo>
                    <a:pt x="292417" y="136588"/>
                  </a:lnTo>
                  <a:lnTo>
                    <a:pt x="306527" y="128892"/>
                  </a:lnTo>
                  <a:lnTo>
                    <a:pt x="311886" y="123405"/>
                  </a:lnTo>
                  <a:lnTo>
                    <a:pt x="315556" y="116293"/>
                  </a:lnTo>
                  <a:lnTo>
                    <a:pt x="298500" y="106337"/>
                  </a:lnTo>
                  <a:lnTo>
                    <a:pt x="295668" y="110845"/>
                  </a:lnTo>
                  <a:lnTo>
                    <a:pt x="292201" y="114160"/>
                  </a:lnTo>
                  <a:lnTo>
                    <a:pt x="284010" y="118427"/>
                  </a:lnTo>
                  <a:lnTo>
                    <a:pt x="279590" y="119494"/>
                  </a:lnTo>
                  <a:lnTo>
                    <a:pt x="269405" y="119494"/>
                  </a:lnTo>
                  <a:lnTo>
                    <a:pt x="246062" y="95961"/>
                  </a:lnTo>
                  <a:lnTo>
                    <a:pt x="246062" y="83642"/>
                  </a:lnTo>
                  <a:lnTo>
                    <a:pt x="269405" y="60109"/>
                  </a:lnTo>
                  <a:lnTo>
                    <a:pt x="279590" y="60109"/>
                  </a:lnTo>
                  <a:lnTo>
                    <a:pt x="284010" y="61175"/>
                  </a:lnTo>
                  <a:lnTo>
                    <a:pt x="292201" y="65443"/>
                  </a:lnTo>
                  <a:lnTo>
                    <a:pt x="295668" y="68757"/>
                  </a:lnTo>
                  <a:lnTo>
                    <a:pt x="298500" y="73266"/>
                  </a:lnTo>
                  <a:lnTo>
                    <a:pt x="315556" y="63309"/>
                  </a:lnTo>
                  <a:close/>
                </a:path>
                <a:path w="572770" h="139064">
                  <a:moveTo>
                    <a:pt x="356133" y="42316"/>
                  </a:moveTo>
                  <a:lnTo>
                    <a:pt x="333908" y="42316"/>
                  </a:lnTo>
                  <a:lnTo>
                    <a:pt x="333908" y="137261"/>
                  </a:lnTo>
                  <a:lnTo>
                    <a:pt x="356133" y="137261"/>
                  </a:lnTo>
                  <a:lnTo>
                    <a:pt x="356133" y="42316"/>
                  </a:lnTo>
                  <a:close/>
                </a:path>
                <a:path w="572770" h="139064">
                  <a:moveTo>
                    <a:pt x="359333" y="9131"/>
                  </a:moveTo>
                  <a:lnTo>
                    <a:pt x="357987" y="6070"/>
                  </a:lnTo>
                  <a:lnTo>
                    <a:pt x="352717" y="1282"/>
                  </a:lnTo>
                  <a:lnTo>
                    <a:pt x="349237" y="0"/>
                  </a:lnTo>
                  <a:lnTo>
                    <a:pt x="340944" y="0"/>
                  </a:lnTo>
                  <a:lnTo>
                    <a:pt x="337527" y="1282"/>
                  </a:lnTo>
                  <a:lnTo>
                    <a:pt x="332193" y="6375"/>
                  </a:lnTo>
                  <a:lnTo>
                    <a:pt x="330873" y="9537"/>
                  </a:lnTo>
                  <a:lnTo>
                    <a:pt x="330873" y="17005"/>
                  </a:lnTo>
                  <a:lnTo>
                    <a:pt x="332117" y="20002"/>
                  </a:lnTo>
                  <a:lnTo>
                    <a:pt x="332193" y="20154"/>
                  </a:lnTo>
                  <a:lnTo>
                    <a:pt x="337527" y="25361"/>
                  </a:lnTo>
                  <a:lnTo>
                    <a:pt x="340944" y="26670"/>
                  </a:lnTo>
                  <a:lnTo>
                    <a:pt x="349351" y="26670"/>
                  </a:lnTo>
                  <a:lnTo>
                    <a:pt x="352729" y="25361"/>
                  </a:lnTo>
                  <a:lnTo>
                    <a:pt x="358013" y="20002"/>
                  </a:lnTo>
                  <a:lnTo>
                    <a:pt x="359206" y="17005"/>
                  </a:lnTo>
                  <a:lnTo>
                    <a:pt x="359333" y="9131"/>
                  </a:lnTo>
                  <a:close/>
                </a:path>
                <a:path w="572770" h="139064">
                  <a:moveTo>
                    <a:pt x="478612" y="89801"/>
                  </a:moveTo>
                  <a:lnTo>
                    <a:pt x="478243" y="83642"/>
                  </a:lnTo>
                  <a:lnTo>
                    <a:pt x="478205" y="82892"/>
                  </a:lnTo>
                  <a:lnTo>
                    <a:pt x="477012" y="76403"/>
                  </a:lnTo>
                  <a:lnTo>
                    <a:pt x="456222" y="48602"/>
                  </a:lnTo>
                  <a:lnTo>
                    <a:pt x="456222" y="83642"/>
                  </a:lnTo>
                  <a:lnTo>
                    <a:pt x="456222" y="95846"/>
                  </a:lnTo>
                  <a:lnTo>
                    <a:pt x="433400" y="119494"/>
                  </a:lnTo>
                  <a:lnTo>
                    <a:pt x="422605" y="119494"/>
                  </a:lnTo>
                  <a:lnTo>
                    <a:pt x="399859" y="95846"/>
                  </a:lnTo>
                  <a:lnTo>
                    <a:pt x="399859" y="83642"/>
                  </a:lnTo>
                  <a:lnTo>
                    <a:pt x="422681" y="60109"/>
                  </a:lnTo>
                  <a:lnTo>
                    <a:pt x="433476" y="60109"/>
                  </a:lnTo>
                  <a:lnTo>
                    <a:pt x="456222" y="83642"/>
                  </a:lnTo>
                  <a:lnTo>
                    <a:pt x="456222" y="48602"/>
                  </a:lnTo>
                  <a:lnTo>
                    <a:pt x="427939" y="41262"/>
                  </a:lnTo>
                  <a:lnTo>
                    <a:pt x="420839" y="41643"/>
                  </a:lnTo>
                  <a:lnTo>
                    <a:pt x="384035" y="64643"/>
                  </a:lnTo>
                  <a:lnTo>
                    <a:pt x="377456" y="89801"/>
                  </a:lnTo>
                  <a:lnTo>
                    <a:pt x="377812" y="95846"/>
                  </a:lnTo>
                  <a:lnTo>
                    <a:pt x="401993" y="132207"/>
                  </a:lnTo>
                  <a:lnTo>
                    <a:pt x="427939" y="138518"/>
                  </a:lnTo>
                  <a:lnTo>
                    <a:pt x="435102" y="138125"/>
                  </a:lnTo>
                  <a:lnTo>
                    <a:pt x="469404" y="119494"/>
                  </a:lnTo>
                  <a:lnTo>
                    <a:pt x="472135" y="114871"/>
                  </a:lnTo>
                  <a:lnTo>
                    <a:pt x="474967" y="109169"/>
                  </a:lnTo>
                  <a:lnTo>
                    <a:pt x="476986" y="103085"/>
                  </a:lnTo>
                  <a:lnTo>
                    <a:pt x="478205" y="96634"/>
                  </a:lnTo>
                  <a:lnTo>
                    <a:pt x="478612" y="89801"/>
                  </a:lnTo>
                  <a:close/>
                </a:path>
                <a:path w="572770" h="139064">
                  <a:moveTo>
                    <a:pt x="572325" y="103847"/>
                  </a:moveTo>
                  <a:lnTo>
                    <a:pt x="540867" y="82245"/>
                  </a:lnTo>
                  <a:lnTo>
                    <a:pt x="532460" y="81178"/>
                  </a:lnTo>
                  <a:lnTo>
                    <a:pt x="528637" y="80492"/>
                  </a:lnTo>
                  <a:lnTo>
                    <a:pt x="521766" y="78841"/>
                  </a:lnTo>
                  <a:lnTo>
                    <a:pt x="518985" y="77711"/>
                  </a:lnTo>
                  <a:lnTo>
                    <a:pt x="514705" y="74866"/>
                  </a:lnTo>
                  <a:lnTo>
                    <a:pt x="513638" y="72732"/>
                  </a:lnTo>
                  <a:lnTo>
                    <a:pt x="513638" y="66802"/>
                  </a:lnTo>
                  <a:lnTo>
                    <a:pt x="515264" y="64262"/>
                  </a:lnTo>
                  <a:lnTo>
                    <a:pt x="521792" y="60223"/>
                  </a:lnTo>
                  <a:lnTo>
                    <a:pt x="526808" y="59220"/>
                  </a:lnTo>
                  <a:lnTo>
                    <a:pt x="538060" y="59220"/>
                  </a:lnTo>
                  <a:lnTo>
                    <a:pt x="542607" y="59728"/>
                  </a:lnTo>
                  <a:lnTo>
                    <a:pt x="551738" y="61734"/>
                  </a:lnTo>
                  <a:lnTo>
                    <a:pt x="556247" y="63601"/>
                  </a:lnTo>
                  <a:lnTo>
                    <a:pt x="560768" y="66332"/>
                  </a:lnTo>
                  <a:lnTo>
                    <a:pt x="569290" y="49441"/>
                  </a:lnTo>
                  <a:lnTo>
                    <a:pt x="565023" y="46837"/>
                  </a:lnTo>
                  <a:lnTo>
                    <a:pt x="559650" y="44818"/>
                  </a:lnTo>
                  <a:lnTo>
                    <a:pt x="546595" y="41973"/>
                  </a:lnTo>
                  <a:lnTo>
                    <a:pt x="540131" y="41262"/>
                  </a:lnTo>
                  <a:lnTo>
                    <a:pt x="525195" y="41262"/>
                  </a:lnTo>
                  <a:lnTo>
                    <a:pt x="491959" y="64909"/>
                  </a:lnTo>
                  <a:lnTo>
                    <a:pt x="491959" y="76403"/>
                  </a:lnTo>
                  <a:lnTo>
                    <a:pt x="523379" y="98272"/>
                  </a:lnTo>
                  <a:lnTo>
                    <a:pt x="531812" y="99466"/>
                  </a:lnTo>
                  <a:lnTo>
                    <a:pt x="542505" y="101536"/>
                  </a:lnTo>
                  <a:lnTo>
                    <a:pt x="545287" y="102565"/>
                  </a:lnTo>
                  <a:lnTo>
                    <a:pt x="549554" y="105295"/>
                  </a:lnTo>
                  <a:lnTo>
                    <a:pt x="550621" y="107289"/>
                  </a:lnTo>
                  <a:lnTo>
                    <a:pt x="550621" y="113093"/>
                  </a:lnTo>
                  <a:lnTo>
                    <a:pt x="549059" y="115646"/>
                  </a:lnTo>
                  <a:lnTo>
                    <a:pt x="542772" y="119430"/>
                  </a:lnTo>
                  <a:lnTo>
                    <a:pt x="537692" y="120383"/>
                  </a:lnTo>
                  <a:lnTo>
                    <a:pt x="524789" y="120383"/>
                  </a:lnTo>
                  <a:lnTo>
                    <a:pt x="518871" y="119494"/>
                  </a:lnTo>
                  <a:lnTo>
                    <a:pt x="507009" y="115938"/>
                  </a:lnTo>
                  <a:lnTo>
                    <a:pt x="501904" y="113677"/>
                  </a:lnTo>
                  <a:lnTo>
                    <a:pt x="497636" y="110959"/>
                  </a:lnTo>
                  <a:lnTo>
                    <a:pt x="489102" y="127850"/>
                  </a:lnTo>
                  <a:lnTo>
                    <a:pt x="493369" y="130810"/>
                  </a:lnTo>
                  <a:lnTo>
                    <a:pt x="499148" y="133337"/>
                  </a:lnTo>
                  <a:lnTo>
                    <a:pt x="513727" y="137477"/>
                  </a:lnTo>
                  <a:lnTo>
                    <a:pt x="521347" y="138518"/>
                  </a:lnTo>
                  <a:lnTo>
                    <a:pt x="529285" y="138518"/>
                  </a:lnTo>
                  <a:lnTo>
                    <a:pt x="538187" y="138518"/>
                  </a:lnTo>
                  <a:lnTo>
                    <a:pt x="572325" y="115112"/>
                  </a:lnTo>
                  <a:lnTo>
                    <a:pt x="572325" y="103847"/>
                  </a:lnTo>
                  <a:close/>
                </a:path>
              </a:pathLst>
            </a:custGeom>
            <a:solidFill>
              <a:srgbClr val="4447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0" name="object 100"/>
          <p:cNvGrpSpPr/>
          <p:nvPr/>
        </p:nvGrpSpPr>
        <p:grpSpPr>
          <a:xfrm>
            <a:off x="1532680" y="4434459"/>
            <a:ext cx="3264535" cy="173355"/>
            <a:chOff x="1532680" y="4434459"/>
            <a:chExt cx="3264535" cy="173355"/>
          </a:xfrm>
        </p:grpSpPr>
        <p:pic>
          <p:nvPicPr>
            <p:cNvPr id="101" name="object 10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1532680" y="4434459"/>
              <a:ext cx="1794541" cy="16410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355682" y="4434459"/>
              <a:ext cx="1441414" cy="173001"/>
            </a:xfrm>
            <a:prstGeom prst="rect">
              <a:avLst/>
            </a:prstGeom>
          </p:spPr>
        </p:pic>
      </p:grpSp>
      <p:pic>
        <p:nvPicPr>
          <p:cNvPr id="103" name="object 103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0" y="58011"/>
            <a:ext cx="1066981" cy="9964396"/>
          </a:xfrm>
          <a:prstGeom prst="rect">
            <a:avLst/>
          </a:prstGeom>
        </p:spPr>
      </p:pic>
      <p:pic>
        <p:nvPicPr>
          <p:cNvPr id="104" name="object 104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3961653" y="746151"/>
            <a:ext cx="937529" cy="276266"/>
          </a:xfrm>
          <a:prstGeom prst="rect">
            <a:avLst/>
          </a:prstGeom>
        </p:spPr>
      </p:pic>
      <p:pic>
        <p:nvPicPr>
          <p:cNvPr id="105" name="object 105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2701608" y="569055"/>
            <a:ext cx="1023349" cy="486896"/>
          </a:xfrm>
          <a:prstGeom prst="rect">
            <a:avLst/>
          </a:prstGeom>
        </p:spPr>
      </p:pic>
      <p:sp>
        <p:nvSpPr>
          <p:cNvPr id="106" name="object 106"/>
          <p:cNvSpPr/>
          <p:nvPr/>
        </p:nvSpPr>
        <p:spPr>
          <a:xfrm>
            <a:off x="3845826" y="708901"/>
            <a:ext cx="5715" cy="347345"/>
          </a:xfrm>
          <a:custGeom>
            <a:avLst/>
            <a:gdLst/>
            <a:ahLst/>
            <a:cxnLst/>
            <a:rect l="l" t="t" r="r" b="b"/>
            <a:pathLst>
              <a:path w="5714" h="347344">
                <a:moveTo>
                  <a:pt x="5473" y="0"/>
                </a:moveTo>
                <a:lnTo>
                  <a:pt x="0" y="0"/>
                </a:lnTo>
                <a:lnTo>
                  <a:pt x="0" y="346722"/>
                </a:lnTo>
                <a:lnTo>
                  <a:pt x="5473" y="346722"/>
                </a:lnTo>
                <a:lnTo>
                  <a:pt x="5473" y="0"/>
                </a:lnTo>
                <a:close/>
              </a:path>
            </a:pathLst>
          </a:custGeom>
          <a:solidFill>
            <a:srgbClr val="BB925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7" name="object 107"/>
          <p:cNvGrpSpPr/>
          <p:nvPr/>
        </p:nvGrpSpPr>
        <p:grpSpPr>
          <a:xfrm>
            <a:off x="2455438" y="9226762"/>
            <a:ext cx="1129665" cy="107314"/>
            <a:chOff x="2455438" y="9226762"/>
            <a:chExt cx="1129665" cy="107314"/>
          </a:xfrm>
        </p:grpSpPr>
        <p:pic>
          <p:nvPicPr>
            <p:cNvPr id="108" name="object 10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561669" y="9227975"/>
              <a:ext cx="86093" cy="104432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455438" y="9227967"/>
              <a:ext cx="84289" cy="104444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670125" y="9226762"/>
              <a:ext cx="170848" cy="10683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861850" y="9227967"/>
              <a:ext cx="88328" cy="105625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980795" y="9227967"/>
              <a:ext cx="84289" cy="104444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086417" y="9227967"/>
              <a:ext cx="88328" cy="105625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3205345" y="9226762"/>
              <a:ext cx="379724" cy="106834"/>
            </a:xfrm>
            <a:prstGeom prst="rect">
              <a:avLst/>
            </a:prstGeom>
          </p:spPr>
        </p:pic>
      </p:grpSp>
      <p:grpSp>
        <p:nvGrpSpPr>
          <p:cNvPr id="115" name="object 115"/>
          <p:cNvGrpSpPr/>
          <p:nvPr/>
        </p:nvGrpSpPr>
        <p:grpSpPr>
          <a:xfrm>
            <a:off x="3633544" y="9194225"/>
            <a:ext cx="1684020" cy="146050"/>
            <a:chOff x="3633544" y="9194225"/>
            <a:chExt cx="1684020" cy="146050"/>
          </a:xfrm>
        </p:grpSpPr>
        <p:sp>
          <p:nvSpPr>
            <p:cNvPr id="116" name="object 116"/>
            <p:cNvSpPr/>
            <p:nvPr/>
          </p:nvSpPr>
          <p:spPr>
            <a:xfrm>
              <a:off x="3633544" y="9216444"/>
              <a:ext cx="113030" cy="117475"/>
            </a:xfrm>
            <a:custGeom>
              <a:avLst/>
              <a:gdLst/>
              <a:ahLst/>
              <a:cxnLst/>
              <a:rect l="l" t="t" r="r" b="b"/>
              <a:pathLst>
                <a:path w="113029" h="117475">
                  <a:moveTo>
                    <a:pt x="62420" y="0"/>
                  </a:moveTo>
                  <a:lnTo>
                    <a:pt x="53441" y="0"/>
                  </a:lnTo>
                  <a:lnTo>
                    <a:pt x="45148" y="1409"/>
                  </a:lnTo>
                  <a:lnTo>
                    <a:pt x="12077" y="21564"/>
                  </a:lnTo>
                  <a:lnTo>
                    <a:pt x="0" y="49936"/>
                  </a:lnTo>
                  <a:lnTo>
                    <a:pt x="0" y="67221"/>
                  </a:lnTo>
                  <a:lnTo>
                    <a:pt x="23291" y="106057"/>
                  </a:lnTo>
                  <a:lnTo>
                    <a:pt x="53441" y="117157"/>
                  </a:lnTo>
                  <a:lnTo>
                    <a:pt x="62420" y="117157"/>
                  </a:lnTo>
                  <a:lnTo>
                    <a:pt x="103239" y="104243"/>
                  </a:lnTo>
                  <a:lnTo>
                    <a:pt x="112661" y="94742"/>
                  </a:lnTo>
                  <a:lnTo>
                    <a:pt x="88823" y="73469"/>
                  </a:lnTo>
                  <a:lnTo>
                    <a:pt x="85521" y="77622"/>
                  </a:lnTo>
                  <a:lnTo>
                    <a:pt x="81851" y="80848"/>
                  </a:lnTo>
                  <a:lnTo>
                    <a:pt x="73863" y="85432"/>
                  </a:lnTo>
                  <a:lnTo>
                    <a:pt x="69342" y="86588"/>
                  </a:lnTo>
                  <a:lnTo>
                    <a:pt x="60388" y="86588"/>
                  </a:lnTo>
                  <a:lnTo>
                    <a:pt x="38087" y="62852"/>
                  </a:lnTo>
                  <a:lnTo>
                    <a:pt x="38087" y="54305"/>
                  </a:lnTo>
                  <a:lnTo>
                    <a:pt x="60388" y="30568"/>
                  </a:lnTo>
                  <a:lnTo>
                    <a:pt x="69342" y="30568"/>
                  </a:lnTo>
                  <a:lnTo>
                    <a:pt x="73863" y="31724"/>
                  </a:lnTo>
                  <a:lnTo>
                    <a:pt x="81851" y="36309"/>
                  </a:lnTo>
                  <a:lnTo>
                    <a:pt x="85521" y="39535"/>
                  </a:lnTo>
                  <a:lnTo>
                    <a:pt x="88823" y="43688"/>
                  </a:lnTo>
                  <a:lnTo>
                    <a:pt x="112661" y="22402"/>
                  </a:lnTo>
                  <a:lnTo>
                    <a:pt x="77952" y="1439"/>
                  </a:lnTo>
                  <a:lnTo>
                    <a:pt x="70418" y="359"/>
                  </a:lnTo>
                  <a:lnTo>
                    <a:pt x="62420" y="0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757091" y="9194225"/>
              <a:ext cx="1559873" cy="145533"/>
            </a:xfrm>
            <a:prstGeom prst="rect">
              <a:avLst/>
            </a:prstGeom>
          </p:spPr>
        </p:pic>
      </p:grpSp>
      <p:pic>
        <p:nvPicPr>
          <p:cNvPr id="118" name="object 118"/>
          <p:cNvPicPr/>
          <p:nvPr/>
        </p:nvPicPr>
        <p:blipFill>
          <a:blip r:embed="rId72" cstate="print"/>
          <a:stretch>
            <a:fillRect/>
          </a:stretch>
        </p:blipFill>
        <p:spPr>
          <a:xfrm>
            <a:off x="1724740" y="9577990"/>
            <a:ext cx="1367016" cy="96012"/>
          </a:xfrm>
          <a:prstGeom prst="rect">
            <a:avLst/>
          </a:prstGeom>
        </p:spPr>
      </p:pic>
      <p:grpSp>
        <p:nvGrpSpPr>
          <p:cNvPr id="119" name="object 119"/>
          <p:cNvGrpSpPr/>
          <p:nvPr/>
        </p:nvGrpSpPr>
        <p:grpSpPr>
          <a:xfrm>
            <a:off x="3484909" y="9577990"/>
            <a:ext cx="888365" cy="86995"/>
            <a:chOff x="3484909" y="9577990"/>
            <a:chExt cx="888365" cy="86995"/>
          </a:xfrm>
        </p:grpSpPr>
        <p:pic>
          <p:nvPicPr>
            <p:cNvPr id="120" name="object 120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484909" y="9577990"/>
              <a:ext cx="629574" cy="86715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4130776" y="9587217"/>
              <a:ext cx="242570" cy="75565"/>
            </a:xfrm>
            <a:custGeom>
              <a:avLst/>
              <a:gdLst/>
              <a:ahLst/>
              <a:cxnLst/>
              <a:rect l="l" t="t" r="r" b="b"/>
              <a:pathLst>
                <a:path w="242570" h="75565">
                  <a:moveTo>
                    <a:pt x="46037" y="68287"/>
                  </a:moveTo>
                  <a:lnTo>
                    <a:pt x="0" y="68287"/>
                  </a:lnTo>
                  <a:lnTo>
                    <a:pt x="0" y="75285"/>
                  </a:lnTo>
                  <a:lnTo>
                    <a:pt x="46037" y="75285"/>
                  </a:lnTo>
                  <a:lnTo>
                    <a:pt x="46037" y="68287"/>
                  </a:lnTo>
                  <a:close/>
                </a:path>
                <a:path w="242570" h="75565">
                  <a:moveTo>
                    <a:pt x="110274" y="3848"/>
                  </a:moveTo>
                  <a:lnTo>
                    <a:pt x="55600" y="3848"/>
                  </a:lnTo>
                  <a:lnTo>
                    <a:pt x="55600" y="13982"/>
                  </a:lnTo>
                  <a:lnTo>
                    <a:pt x="76962" y="13982"/>
                  </a:lnTo>
                  <a:lnTo>
                    <a:pt x="76962" y="68287"/>
                  </a:lnTo>
                  <a:lnTo>
                    <a:pt x="88912" y="68287"/>
                  </a:lnTo>
                  <a:lnTo>
                    <a:pt x="88912" y="13982"/>
                  </a:lnTo>
                  <a:lnTo>
                    <a:pt x="110274" y="13982"/>
                  </a:lnTo>
                  <a:lnTo>
                    <a:pt x="110274" y="3848"/>
                  </a:lnTo>
                  <a:close/>
                </a:path>
                <a:path w="242570" h="75565">
                  <a:moveTo>
                    <a:pt x="165976" y="32359"/>
                  </a:moveTo>
                  <a:lnTo>
                    <a:pt x="164414" y="28155"/>
                  </a:lnTo>
                  <a:lnTo>
                    <a:pt x="164020" y="27089"/>
                  </a:lnTo>
                  <a:lnTo>
                    <a:pt x="156235" y="20281"/>
                  </a:lnTo>
                  <a:lnTo>
                    <a:pt x="150723" y="18580"/>
                  </a:lnTo>
                  <a:lnTo>
                    <a:pt x="139661" y="18580"/>
                  </a:lnTo>
                  <a:lnTo>
                    <a:pt x="135890" y="19088"/>
                  </a:lnTo>
                  <a:lnTo>
                    <a:pt x="128574" y="21107"/>
                  </a:lnTo>
                  <a:lnTo>
                    <a:pt x="125425" y="22618"/>
                  </a:lnTo>
                  <a:lnTo>
                    <a:pt x="122796" y="24650"/>
                  </a:lnTo>
                  <a:lnTo>
                    <a:pt x="127215" y="32829"/>
                  </a:lnTo>
                  <a:lnTo>
                    <a:pt x="127317" y="33032"/>
                  </a:lnTo>
                  <a:lnTo>
                    <a:pt x="129146" y="31508"/>
                  </a:lnTo>
                  <a:lnTo>
                    <a:pt x="131406" y="30302"/>
                  </a:lnTo>
                  <a:lnTo>
                    <a:pt x="136740" y="28575"/>
                  </a:lnTo>
                  <a:lnTo>
                    <a:pt x="139471" y="28155"/>
                  </a:lnTo>
                  <a:lnTo>
                    <a:pt x="146342" y="28155"/>
                  </a:lnTo>
                  <a:lnTo>
                    <a:pt x="149390" y="29083"/>
                  </a:lnTo>
                  <a:lnTo>
                    <a:pt x="153454" y="32829"/>
                  </a:lnTo>
                  <a:lnTo>
                    <a:pt x="154470" y="35458"/>
                  </a:lnTo>
                  <a:lnTo>
                    <a:pt x="154470" y="39560"/>
                  </a:lnTo>
                  <a:lnTo>
                    <a:pt x="154470" y="47205"/>
                  </a:lnTo>
                  <a:lnTo>
                    <a:pt x="154470" y="52908"/>
                  </a:lnTo>
                  <a:lnTo>
                    <a:pt x="153479" y="55422"/>
                  </a:lnTo>
                  <a:lnTo>
                    <a:pt x="151866" y="57340"/>
                  </a:lnTo>
                  <a:lnTo>
                    <a:pt x="148005" y="59563"/>
                  </a:lnTo>
                  <a:lnTo>
                    <a:pt x="147281" y="59944"/>
                  </a:lnTo>
                  <a:lnTo>
                    <a:pt x="144843" y="60566"/>
                  </a:lnTo>
                  <a:lnTo>
                    <a:pt x="139090" y="60566"/>
                  </a:lnTo>
                  <a:lnTo>
                    <a:pt x="136791" y="59944"/>
                  </a:lnTo>
                  <a:lnTo>
                    <a:pt x="133464" y="57480"/>
                  </a:lnTo>
                  <a:lnTo>
                    <a:pt x="132638" y="55841"/>
                  </a:lnTo>
                  <a:lnTo>
                    <a:pt x="132638" y="51904"/>
                  </a:lnTo>
                  <a:lnTo>
                    <a:pt x="133311" y="50355"/>
                  </a:lnTo>
                  <a:lnTo>
                    <a:pt x="136017" y="47840"/>
                  </a:lnTo>
                  <a:lnTo>
                    <a:pt x="138645" y="47205"/>
                  </a:lnTo>
                  <a:lnTo>
                    <a:pt x="154470" y="47205"/>
                  </a:lnTo>
                  <a:lnTo>
                    <a:pt x="154470" y="39560"/>
                  </a:lnTo>
                  <a:lnTo>
                    <a:pt x="136791" y="39560"/>
                  </a:lnTo>
                  <a:lnTo>
                    <a:pt x="132791" y="40208"/>
                  </a:lnTo>
                  <a:lnTo>
                    <a:pt x="121335" y="51447"/>
                  </a:lnTo>
                  <a:lnTo>
                    <a:pt x="121424" y="57340"/>
                  </a:lnTo>
                  <a:lnTo>
                    <a:pt x="135966" y="68935"/>
                  </a:lnTo>
                  <a:lnTo>
                    <a:pt x="144005" y="68935"/>
                  </a:lnTo>
                  <a:lnTo>
                    <a:pt x="147599" y="68135"/>
                  </a:lnTo>
                  <a:lnTo>
                    <a:pt x="153301" y="64935"/>
                  </a:lnTo>
                  <a:lnTo>
                    <a:pt x="155117" y="62915"/>
                  </a:lnTo>
                  <a:lnTo>
                    <a:pt x="155117" y="68300"/>
                  </a:lnTo>
                  <a:lnTo>
                    <a:pt x="165976" y="68300"/>
                  </a:lnTo>
                  <a:lnTo>
                    <a:pt x="165976" y="47205"/>
                  </a:lnTo>
                  <a:lnTo>
                    <a:pt x="165976" y="39560"/>
                  </a:lnTo>
                  <a:lnTo>
                    <a:pt x="165976" y="32359"/>
                  </a:lnTo>
                  <a:close/>
                </a:path>
                <a:path w="242570" h="75565">
                  <a:moveTo>
                    <a:pt x="242100" y="38633"/>
                  </a:moveTo>
                  <a:lnTo>
                    <a:pt x="230416" y="21971"/>
                  </a:lnTo>
                  <a:lnTo>
                    <a:pt x="230416" y="40525"/>
                  </a:lnTo>
                  <a:lnTo>
                    <a:pt x="230416" y="46850"/>
                  </a:lnTo>
                  <a:lnTo>
                    <a:pt x="229819" y="49415"/>
                  </a:lnTo>
                  <a:lnTo>
                    <a:pt x="229781" y="49580"/>
                  </a:lnTo>
                  <a:lnTo>
                    <a:pt x="227203" y="54241"/>
                  </a:lnTo>
                  <a:lnTo>
                    <a:pt x="225463" y="56019"/>
                  </a:lnTo>
                  <a:lnTo>
                    <a:pt x="221094" y="58470"/>
                  </a:lnTo>
                  <a:lnTo>
                    <a:pt x="218617" y="59093"/>
                  </a:lnTo>
                  <a:lnTo>
                    <a:pt x="213106" y="59093"/>
                  </a:lnTo>
                  <a:lnTo>
                    <a:pt x="201231" y="46850"/>
                  </a:lnTo>
                  <a:lnTo>
                    <a:pt x="201231" y="40525"/>
                  </a:lnTo>
                  <a:lnTo>
                    <a:pt x="201828" y="37947"/>
                  </a:lnTo>
                  <a:lnTo>
                    <a:pt x="201866" y="37769"/>
                  </a:lnTo>
                  <a:lnTo>
                    <a:pt x="204431" y="33223"/>
                  </a:lnTo>
                  <a:lnTo>
                    <a:pt x="206184" y="31407"/>
                  </a:lnTo>
                  <a:lnTo>
                    <a:pt x="210629" y="28956"/>
                  </a:lnTo>
                  <a:lnTo>
                    <a:pt x="213106" y="28346"/>
                  </a:lnTo>
                  <a:lnTo>
                    <a:pt x="218617" y="28346"/>
                  </a:lnTo>
                  <a:lnTo>
                    <a:pt x="230416" y="40525"/>
                  </a:lnTo>
                  <a:lnTo>
                    <a:pt x="230416" y="21971"/>
                  </a:lnTo>
                  <a:lnTo>
                    <a:pt x="226275" y="19634"/>
                  </a:lnTo>
                  <a:lnTo>
                    <a:pt x="222008" y="18592"/>
                  </a:lnTo>
                  <a:lnTo>
                    <a:pt x="213156" y="18592"/>
                  </a:lnTo>
                  <a:lnTo>
                    <a:pt x="209537" y="19494"/>
                  </a:lnTo>
                  <a:lnTo>
                    <a:pt x="202958" y="23114"/>
                  </a:lnTo>
                  <a:lnTo>
                    <a:pt x="201396" y="24752"/>
                  </a:lnTo>
                  <a:lnTo>
                    <a:pt x="201396" y="0"/>
                  </a:lnTo>
                  <a:lnTo>
                    <a:pt x="200761" y="0"/>
                  </a:lnTo>
                  <a:lnTo>
                    <a:pt x="200761" y="53225"/>
                  </a:lnTo>
                  <a:lnTo>
                    <a:pt x="200634" y="48806"/>
                  </a:lnTo>
                  <a:lnTo>
                    <a:pt x="200583" y="46850"/>
                  </a:lnTo>
                  <a:lnTo>
                    <a:pt x="200482" y="43624"/>
                  </a:lnTo>
                  <a:lnTo>
                    <a:pt x="200698" y="40576"/>
                  </a:lnTo>
                  <a:lnTo>
                    <a:pt x="200761" y="53225"/>
                  </a:lnTo>
                  <a:lnTo>
                    <a:pt x="200761" y="0"/>
                  </a:lnTo>
                  <a:lnTo>
                    <a:pt x="189915" y="0"/>
                  </a:lnTo>
                  <a:lnTo>
                    <a:pt x="189915" y="68300"/>
                  </a:lnTo>
                  <a:lnTo>
                    <a:pt x="200850" y="68300"/>
                  </a:lnTo>
                  <a:lnTo>
                    <a:pt x="200850" y="62242"/>
                  </a:lnTo>
                  <a:lnTo>
                    <a:pt x="202768" y="64338"/>
                  </a:lnTo>
                  <a:lnTo>
                    <a:pt x="209257" y="68021"/>
                  </a:lnTo>
                  <a:lnTo>
                    <a:pt x="212979" y="68935"/>
                  </a:lnTo>
                  <a:lnTo>
                    <a:pt x="222008" y="68935"/>
                  </a:lnTo>
                  <a:lnTo>
                    <a:pt x="242100" y="48806"/>
                  </a:lnTo>
                  <a:lnTo>
                    <a:pt x="242100" y="38633"/>
                  </a:lnTo>
                  <a:close/>
                </a:path>
              </a:pathLst>
            </a:custGeom>
            <a:solidFill>
              <a:srgbClr val="676A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2" name="object 122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4767233" y="9577990"/>
            <a:ext cx="1520475" cy="86715"/>
          </a:xfrm>
          <a:prstGeom prst="rect">
            <a:avLst/>
          </a:prstGeom>
        </p:spPr>
      </p:pic>
      <p:pic>
        <p:nvPicPr>
          <p:cNvPr id="123" name="object 123"/>
          <p:cNvPicPr/>
          <p:nvPr/>
        </p:nvPicPr>
        <p:blipFill>
          <a:blip r:embed="rId75" cstate="print"/>
          <a:stretch>
            <a:fillRect/>
          </a:stretch>
        </p:blipFill>
        <p:spPr>
          <a:xfrm>
            <a:off x="1542374" y="9563388"/>
            <a:ext cx="94208" cy="152946"/>
          </a:xfrm>
          <a:prstGeom prst="rect">
            <a:avLst/>
          </a:prstGeom>
        </p:spPr>
      </p:pic>
      <p:pic>
        <p:nvPicPr>
          <p:cNvPr id="124" name="object 124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3262884" y="9565962"/>
            <a:ext cx="121838" cy="124675"/>
          </a:xfrm>
          <a:prstGeom prst="rect">
            <a:avLst/>
          </a:prstGeom>
        </p:spPr>
      </p:pic>
      <p:pic>
        <p:nvPicPr>
          <p:cNvPr id="125" name="object 125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4549402" y="9560579"/>
            <a:ext cx="72542" cy="135445"/>
          </a:xfrm>
          <a:prstGeom prst="rect">
            <a:avLst/>
          </a:prstGeom>
        </p:spPr>
      </p:pic>
      <p:sp>
        <p:nvSpPr>
          <p:cNvPr id="126" name="object 126"/>
          <p:cNvSpPr/>
          <p:nvPr/>
        </p:nvSpPr>
        <p:spPr>
          <a:xfrm>
            <a:off x="1608634" y="9278887"/>
            <a:ext cx="749300" cy="0"/>
          </a:xfrm>
          <a:custGeom>
            <a:avLst/>
            <a:gdLst/>
            <a:ahLst/>
            <a:cxnLst/>
            <a:rect l="l" t="t" r="r" b="b"/>
            <a:pathLst>
              <a:path w="749300">
                <a:moveTo>
                  <a:pt x="748690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383427" y="9278887"/>
            <a:ext cx="817244" cy="0"/>
          </a:xfrm>
          <a:custGeom>
            <a:avLst/>
            <a:gdLst/>
            <a:ahLst/>
            <a:cxnLst/>
            <a:rect l="l" t="t" r="r" b="b"/>
            <a:pathLst>
              <a:path w="817245">
                <a:moveTo>
                  <a:pt x="817232" y="0"/>
                </a:moveTo>
                <a:lnTo>
                  <a:pt x="0" y="0"/>
                </a:lnTo>
              </a:path>
            </a:pathLst>
          </a:custGeom>
          <a:ln w="8890">
            <a:solidFill>
              <a:srgbClr val="BB92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1" name="object 161"/>
          <p:cNvPicPr/>
          <p:nvPr/>
        </p:nvPicPr>
        <p:blipFill>
          <a:blip r:embed="rId78" cstate="print"/>
          <a:stretch>
            <a:fillRect/>
          </a:stretch>
        </p:blipFill>
        <p:spPr>
          <a:xfrm>
            <a:off x="1910639" y="4952236"/>
            <a:ext cx="3618312" cy="3561519"/>
          </a:xfrm>
          <a:prstGeom prst="rect">
            <a:avLst/>
          </a:prstGeom>
        </p:spPr>
      </p:pic>
      <p:grpSp>
        <p:nvGrpSpPr>
          <p:cNvPr id="162" name="object 162"/>
          <p:cNvGrpSpPr/>
          <p:nvPr/>
        </p:nvGrpSpPr>
        <p:grpSpPr>
          <a:xfrm>
            <a:off x="7242823" y="9554840"/>
            <a:ext cx="264160" cy="264160"/>
            <a:chOff x="7242823" y="9554840"/>
            <a:chExt cx="264160" cy="264160"/>
          </a:xfrm>
        </p:grpSpPr>
        <p:pic>
          <p:nvPicPr>
            <p:cNvPr id="163" name="object 16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7316183" y="9617604"/>
              <a:ext cx="110006" cy="137922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7249173" y="9561190"/>
              <a:ext cx="251460" cy="251460"/>
            </a:xfrm>
            <a:custGeom>
              <a:avLst/>
              <a:gdLst/>
              <a:ahLst/>
              <a:cxnLst/>
              <a:rect l="l" t="t" r="r" b="b"/>
              <a:pathLst>
                <a:path w="251459" h="251459">
                  <a:moveTo>
                    <a:pt x="251447" y="125717"/>
                  </a:moveTo>
                  <a:lnTo>
                    <a:pt x="241567" y="174651"/>
                  </a:lnTo>
                  <a:lnTo>
                    <a:pt x="214625" y="214612"/>
                  </a:lnTo>
                  <a:lnTo>
                    <a:pt x="174664" y="241554"/>
                  </a:lnTo>
                  <a:lnTo>
                    <a:pt x="125729" y="251434"/>
                  </a:lnTo>
                  <a:lnTo>
                    <a:pt x="76788" y="241554"/>
                  </a:lnTo>
                  <a:lnTo>
                    <a:pt x="36823" y="214612"/>
                  </a:lnTo>
                  <a:lnTo>
                    <a:pt x="9879" y="174651"/>
                  </a:lnTo>
                  <a:lnTo>
                    <a:pt x="0" y="125717"/>
                  </a:lnTo>
                  <a:lnTo>
                    <a:pt x="9879" y="76782"/>
                  </a:lnTo>
                  <a:lnTo>
                    <a:pt x="36823" y="36822"/>
                  </a:lnTo>
                  <a:lnTo>
                    <a:pt x="76788" y="9879"/>
                  </a:lnTo>
                  <a:lnTo>
                    <a:pt x="125729" y="0"/>
                  </a:lnTo>
                  <a:lnTo>
                    <a:pt x="174664" y="9879"/>
                  </a:lnTo>
                  <a:lnTo>
                    <a:pt x="214625" y="36822"/>
                  </a:lnTo>
                  <a:lnTo>
                    <a:pt x="241567" y="76782"/>
                  </a:lnTo>
                  <a:lnTo>
                    <a:pt x="251447" y="125717"/>
                  </a:lnTo>
                  <a:close/>
                </a:path>
              </a:pathLst>
            </a:custGeom>
            <a:ln w="12700">
              <a:solidFill>
                <a:srgbClr val="9416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5" name="Imagen 164">
            <a:extLst>
              <a:ext uri="{FF2B5EF4-FFF2-40B4-BE49-F238E27FC236}">
                <a16:creationId xmlns:a16="http://schemas.microsoft.com/office/drawing/2014/main" xmlns="" id="{65E53184-1B24-7086-64B6-733369AF8080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8"/>
          <a:stretch>
            <a:fillRect/>
          </a:stretch>
        </p:blipFill>
        <p:spPr>
          <a:xfrm>
            <a:off x="-65937" y="0"/>
            <a:ext cx="1199357" cy="10058400"/>
          </a:xfrm>
          <a:prstGeom prst="rect">
            <a:avLst/>
          </a:prstGeom>
        </p:spPr>
      </p:pic>
      <p:sp>
        <p:nvSpPr>
          <p:cNvPr id="166" name="CuadroTexto 165">
            <a:extLst>
              <a:ext uri="{FF2B5EF4-FFF2-40B4-BE49-F238E27FC236}">
                <a16:creationId xmlns:a16="http://schemas.microsoft.com/office/drawing/2014/main" xmlns="" id="{3997DC9A-8122-833E-7B18-A5EAD8F2C629}"/>
              </a:ext>
            </a:extLst>
          </p:cNvPr>
          <p:cNvSpPr txBox="1"/>
          <p:nvPr/>
        </p:nvSpPr>
        <p:spPr>
          <a:xfrm>
            <a:off x="1225007" y="1447800"/>
            <a:ext cx="5322387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s-MX" sz="2800" dirty="0">
                <a:solidFill>
                  <a:srgbClr val="676A6A"/>
                </a:solidFill>
                <a:latin typeface="Montserrat" panose="02000505000000020004" pitchFamily="2" charset="77"/>
              </a:rPr>
              <a:t>¿DE DÓNDE LOS OBTIENE EL GOBIERNO?</a:t>
            </a:r>
            <a:endParaRPr lang="es-MX" sz="2400" dirty="0">
              <a:solidFill>
                <a:srgbClr val="676A6A"/>
              </a:solidFill>
              <a:latin typeface="Montserrat" panose="02000505000000020004" pitchFamily="2" charset="77"/>
            </a:endParaRPr>
          </a:p>
        </p:txBody>
      </p:sp>
      <p:sp>
        <p:nvSpPr>
          <p:cNvPr id="134" name="Paralelogramo 133"/>
          <p:cNvSpPr/>
          <p:nvPr/>
        </p:nvSpPr>
        <p:spPr>
          <a:xfrm>
            <a:off x="2504457" y="2438400"/>
            <a:ext cx="2643614" cy="110295"/>
          </a:xfrm>
          <a:prstGeom prst="parallelogram">
            <a:avLst/>
          </a:prstGeom>
          <a:solidFill>
            <a:srgbClr val="9416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</TotalTime>
  <Words>101</Words>
  <Application>Microsoft Office PowerPoint</Application>
  <PresentationFormat>Personalizado</PresentationFormat>
  <Paragraphs>32</Paragraphs>
  <Slides>37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1" baseType="lpstr">
      <vt:lpstr>Aptos</vt:lpstr>
      <vt:lpstr>Calibri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PRESUPUESTO CIUDADANO 2026-24FRB</dc:title>
  <dc:creator>Geyser David Alayon Morales</dc:creator>
  <cp:lastModifiedBy>Geyser David Alayon Morales</cp:lastModifiedBy>
  <cp:revision>10</cp:revision>
  <dcterms:created xsi:type="dcterms:W3CDTF">2026-02-25T16:57:58Z</dcterms:created>
  <dcterms:modified xsi:type="dcterms:W3CDTF">2026-03-06T21:49:48Z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2026-02-24T00:00:00Z</vt:filetime>
  </property>
  <property fmtid="{D5CDD505-2E9C-101B-9397-08002B2CF9AE}" pid="3" name="Creator">
    <vt:lpwstr>Adobe Illustrator 29.0 (Macintosh)</vt:lpwstr>
  </property>
  <property fmtid="{D5CDD505-2E9C-101B-9397-08002B2CF9AE}" pid="4" name="LastSaved">
    <vt:filetime>2026-02-25T00:00:00Z</vt:filetime>
  </property>
  <property fmtid="{D5CDD505-2E9C-101B-9397-08002B2CF9AE}" pid="5" name="Producer">
    <vt:lpwstr>Adobe PDF library 17.00</vt:lpwstr>
  </property>
</Properties>
</file>