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4B2DC6-9141-B767-AD84-2142B4485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9048702-12E3-5704-24AE-9F4E2F348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0A9395-FD0E-A6BF-B648-ACF352F00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F27734-5A01-1B1E-271F-D38330F4D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D8BE6E-6E18-9FDF-BA76-843439619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504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459220-4805-8F32-FF7F-DA7724BBE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228446-9E0B-EB82-7E9A-9C38B6FC1C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0621AA-2EFF-4B82-D373-BF8C678FA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CF2BAD-6E30-486C-CD60-5DA39D78C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9A5D70-CD39-D373-66AA-14D23741A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141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F3A4C7-1164-1BA6-2DE9-8AC28DDCBF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D909D9-3112-DBB1-432B-2CA1C20BD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A6AA2D-50CA-05BC-5A4E-3413BA1B7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2AECE5-FE79-32A2-E2CF-3B26D004B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214844-497B-D43F-DEA5-1FF24854A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8037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FBA0B6-B354-F775-CBD9-FD2EF975D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D20659-734D-A15A-3663-42D9D22D8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BB4D31-9640-66B0-9506-87D8228A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2FBF36-9565-DA27-2005-3319CD6D0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4ECE4C-B9BF-15EF-0E40-9CB9EB894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8794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80641-A038-AF33-DB16-46337FD46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F43289-84F4-4BB9-7FA0-1B3AC7913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E07810-DAB8-0EC9-9F38-4026B3416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B34ED7-42C8-6C92-F5F1-EC1C2D81E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3D0112-C090-F285-5FFB-74A38DF2E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5418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FC91F-812C-A81D-54EC-1497F4E41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DA0400-F9E7-3B42-0B2D-D15C5D9837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39DDE6-B20C-82F5-E46B-17111CCD9F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C2C791-4DC4-899A-87FF-84A598B03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E2F020-15BD-C460-4CA2-6A54A9CD1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DA3AF5-6FC4-271B-B7D3-63F6BE8E8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0667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34D8D3-2A25-84B8-13F6-DD106E534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5F0377-F5C4-6436-4FF3-7EE270C62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45C560C-340E-C907-1938-8637D128E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185088-408E-314F-4AD9-3A9CF99D4A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95FA823-11E0-937B-4A8C-9EAC865182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1D7C9A1-74D5-5FE2-6CDE-E29D568A8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ED3A4B5-5DE2-1ACB-4ED6-989A72CFE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FEB955C-8657-7359-EA4B-526C222D0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249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EC2BA1-8156-A24F-4ABC-6DC147FDE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9497D60-DE02-F642-0F41-F1D94C858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FB93AF-6AE4-86CB-2388-68028C30D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2F6096C-8379-2FEE-4AEA-6B1F39865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20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AAF6FEF-60C3-89D2-E73B-981551C9C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BF93145-FC35-F84A-C7BC-C83D27DBA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CC9B082-3CA0-6F4B-F0DC-2807BA7B9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96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0BB0F6-61CC-1910-4297-DF00338A5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0459E9-1EBD-7EDE-567B-11ED34113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2EC8DA-2DF4-105E-7C7E-F6AAAC8E9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B17E88-20E3-0AFD-4D70-1FFC5774C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1209B9-D18E-18EC-77A0-FEB551652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7D60BDA-0E4E-F2A6-10D5-019A75AA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11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1B87-6A7B-FD85-A594-16C2BB4BD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0AD64F-7037-6D94-EE70-53B1F8A47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0A6F7D2-13B0-7F36-D7E7-2889A93EB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2E4AB7-85E3-1567-3F1A-70D7E672C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801DFFB-650D-5790-6C6E-F957F6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76F5CD-BBE3-D12B-9815-41D9831E8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1698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5CBD39-24A7-E39D-7B06-E876B6DD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4EF6F6-8A6E-FC0F-338F-214317086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7221B3-1D10-06FB-639B-A66406E7F2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493C7-2231-46B7-9F3B-32A91E33822B}" type="datetimeFigureOut">
              <a:rPr lang="es-MX" smtClean="0"/>
              <a:t>25/10/2022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B9239D-5659-E939-259E-D5C9F3DF4A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5E7F45-89CF-6B9B-C428-865AEE77C0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0AB19-210E-45BE-89C2-A7360AC790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063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2B02C13-5A4E-D22E-A4EA-E00DC0EAE7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500" t="23320" r="1087" b="5679"/>
          <a:stretch/>
        </p:blipFill>
        <p:spPr>
          <a:xfrm>
            <a:off x="1563756" y="668989"/>
            <a:ext cx="9250017" cy="5625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9121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Beatriz Gonzalez Gordillo</dc:creator>
  <cp:lastModifiedBy>Laura Beatriz Gonzalez Gordillo</cp:lastModifiedBy>
  <cp:revision>1</cp:revision>
  <dcterms:created xsi:type="dcterms:W3CDTF">2022-09-06T17:42:49Z</dcterms:created>
  <dcterms:modified xsi:type="dcterms:W3CDTF">2022-10-25T16:13:50Z</dcterms:modified>
</cp:coreProperties>
</file>