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Lst>
  <p:handoutMasterIdLst>
    <p:handoutMasterId r:id="rId46"/>
  </p:handoutMasterIdLst>
  <p:sldIdLst>
    <p:sldId id="256" r:id="rId2"/>
    <p:sldId id="324" r:id="rId3"/>
    <p:sldId id="260" r:id="rId4"/>
    <p:sldId id="345" r:id="rId5"/>
    <p:sldId id="283" r:id="rId6"/>
    <p:sldId id="378" r:id="rId7"/>
    <p:sldId id="379" r:id="rId8"/>
    <p:sldId id="344" r:id="rId9"/>
    <p:sldId id="347" r:id="rId10"/>
    <p:sldId id="348" r:id="rId11"/>
    <p:sldId id="349" r:id="rId12"/>
    <p:sldId id="328" r:id="rId13"/>
    <p:sldId id="353" r:id="rId14"/>
    <p:sldId id="350" r:id="rId15"/>
    <p:sldId id="351" r:id="rId16"/>
    <p:sldId id="268" r:id="rId17"/>
    <p:sldId id="352" r:id="rId18"/>
    <p:sldId id="365" r:id="rId19"/>
    <p:sldId id="366" r:id="rId20"/>
    <p:sldId id="368" r:id="rId21"/>
    <p:sldId id="354" r:id="rId22"/>
    <p:sldId id="355" r:id="rId23"/>
    <p:sldId id="278" r:id="rId24"/>
    <p:sldId id="356" r:id="rId25"/>
    <p:sldId id="367" r:id="rId26"/>
    <p:sldId id="369" r:id="rId27"/>
    <p:sldId id="370" r:id="rId28"/>
    <p:sldId id="357" r:id="rId29"/>
    <p:sldId id="358" r:id="rId30"/>
    <p:sldId id="282" r:id="rId31"/>
    <p:sldId id="359" r:id="rId32"/>
    <p:sldId id="371" r:id="rId33"/>
    <p:sldId id="373" r:id="rId34"/>
    <p:sldId id="374" r:id="rId35"/>
    <p:sldId id="360" r:id="rId36"/>
    <p:sldId id="361" r:id="rId37"/>
    <p:sldId id="286" r:id="rId38"/>
    <p:sldId id="362" r:id="rId39"/>
    <p:sldId id="372" r:id="rId40"/>
    <p:sldId id="375" r:id="rId41"/>
    <p:sldId id="376" r:id="rId42"/>
    <p:sldId id="363" r:id="rId43"/>
    <p:sldId id="364" r:id="rId44"/>
    <p:sldId id="263" r:id="rId45"/>
  </p:sldIdLst>
  <p:sldSz cx="12192000" cy="6858000"/>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1C32"/>
    <a:srgbClr val="DDC398"/>
    <a:srgbClr val="9F2240"/>
    <a:srgbClr val="3C3C3B"/>
    <a:srgbClr val="C499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694"/>
  </p:normalViewPr>
  <p:slideViewPr>
    <p:cSldViewPr snapToGrid="0">
      <p:cViewPr varScale="1">
        <p:scale>
          <a:sx n="61" d="100"/>
          <a:sy n="61" d="100"/>
        </p:scale>
        <p:origin x="912" y="60"/>
      </p:cViewPr>
      <p:guideLst/>
    </p:cSldViewPr>
  </p:slideViewPr>
  <p:notesTextViewPr>
    <p:cViewPr>
      <p:scale>
        <a:sx n="1" d="1"/>
        <a:sy n="1" d="1"/>
      </p:scale>
      <p:origin x="0" y="0"/>
    </p:cViewPr>
  </p:notesTextViewPr>
  <p:notesViewPr>
    <p:cSldViewPr snapToGrid="0">
      <p:cViewPr varScale="1">
        <p:scale>
          <a:sx n="97" d="100"/>
          <a:sy n="97" d="100"/>
        </p:scale>
        <p:origin x="39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valos\Desktop\Nuevos%20archivos%20para%20copiar\Integraci&#243;n%20BD%20Secundaria\241210%20BD%20Version%20Publica%20Secundari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avalos\Desktop\Nuevos%20archivos%20para%20copiar\Integraci&#243;n%20BD%20Secundaria\VF_Excel_ED%20Niveles\250211%20BD%20Version%20Publica%20Secundari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avalos\Desktop\Nuevos%20archivos%20para%20copiar\Integraci&#243;n%20BD%20Secundaria\VF_Excel_ED%20Niveles\250211%20BD%20Version%20Publica%20Secundari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avalos\Desktop\Nuevos%20archivos%20para%20copiar\Integraci&#243;n%20BD%20Secundaria\VF_Excel_ED%20Niveles\250211%20BD%20Version%20Publica%20Secundari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avalos\Desktop\Nuevos%20archivos%20para%20copiar\Integraci&#243;n%20BD%20Secundaria\VF_Excel_ED%20Niveles\250211%20BD%20Version%20Publica%20Secundari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avalos\Desktop\Nuevos%20archivos%20para%20copiar\Integraci&#243;n%20BD%20Secundaria\VF_Excel_ED%20Niveles\250211%20BD%20Version%20Publica%20Secundaria.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9F2240"/>
              </a:solidFill>
              <a:ln w="19050">
                <a:solidFill>
                  <a:schemeClr val="lt1"/>
                </a:solidFill>
              </a:ln>
              <a:effectLst/>
            </c:spPr>
            <c:extLst>
              <c:ext xmlns:c16="http://schemas.microsoft.com/office/drawing/2014/chart" uri="{C3380CC4-5D6E-409C-BE32-E72D297353CC}">
                <c16:uniqueId val="{00000001-59AF-4EFC-8087-87B5BE9BC74F}"/>
              </c:ext>
            </c:extLst>
          </c:dPt>
          <c:dPt>
            <c:idx val="1"/>
            <c:bubble3D val="0"/>
            <c:spPr>
              <a:solidFill>
                <a:srgbClr val="DDC398"/>
              </a:solidFill>
              <a:ln w="19050">
                <a:solidFill>
                  <a:schemeClr val="lt1"/>
                </a:solidFill>
              </a:ln>
              <a:effectLst/>
            </c:spPr>
            <c:extLst>
              <c:ext xmlns:c16="http://schemas.microsoft.com/office/drawing/2014/chart" uri="{C3380CC4-5D6E-409C-BE32-E72D297353CC}">
                <c16:uniqueId val="{00000003-59AF-4EFC-8087-87B5BE9BC74F}"/>
              </c:ext>
            </c:extLst>
          </c:dPt>
          <c:dPt>
            <c:idx val="2"/>
            <c:bubble3D val="0"/>
            <c:spPr>
              <a:solidFill>
                <a:srgbClr val="6B1C32"/>
              </a:solidFill>
              <a:ln w="19050">
                <a:solidFill>
                  <a:schemeClr val="lt1"/>
                </a:solidFill>
              </a:ln>
              <a:effectLst/>
            </c:spPr>
            <c:extLst>
              <c:ext xmlns:c16="http://schemas.microsoft.com/office/drawing/2014/chart" uri="{C3380CC4-5D6E-409C-BE32-E72D297353CC}">
                <c16:uniqueId val="{00000005-59AF-4EFC-8087-87B5BE9BC74F}"/>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59AF-4EFC-8087-87B5BE9BC74F}"/>
              </c:ext>
            </c:extLst>
          </c:dPt>
          <c:dLbls>
            <c:dLbl>
              <c:idx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ontserrat" panose="00000500000000000000" pitchFamily="50" charset="0"/>
                      <a:ea typeface="+mn-ea"/>
                      <a:cs typeface="+mn-cs"/>
                    </a:defRPr>
                  </a:pPr>
                  <a:endParaRPr lang="es-MX"/>
                </a:p>
              </c:txPr>
              <c:showLegendKey val="0"/>
              <c:showVal val="0"/>
              <c:showCatName val="0"/>
              <c:showSerName val="0"/>
              <c:showPercent val="1"/>
              <c:showBubbleSize val="0"/>
              <c:extLst>
                <c:ext xmlns:c16="http://schemas.microsoft.com/office/drawing/2014/chart" uri="{C3380CC4-5D6E-409C-BE32-E72D297353CC}">
                  <c16:uniqueId val="{00000001-59AF-4EFC-8087-87B5BE9BC74F}"/>
                </c:ext>
              </c:extLst>
            </c:dLbl>
            <c:dLbl>
              <c:idx val="1"/>
              <c:spPr>
                <a:noFill/>
                <a:ln>
                  <a:noFill/>
                </a:ln>
                <a:effectLst/>
              </c:spPr>
              <c:txPr>
                <a:bodyPr rot="0" spcFirstLastPara="1" vertOverflow="ellipsis" vert="horz" wrap="square" anchor="ctr" anchorCtr="1"/>
                <a:lstStyle/>
                <a:p>
                  <a:pPr>
                    <a:defRPr sz="1800" b="1" i="0" u="none" strike="noStrike" kern="1200" baseline="0">
                      <a:solidFill>
                        <a:srgbClr val="6B1C32"/>
                      </a:solidFill>
                      <a:latin typeface="Montserrat" panose="00000500000000000000" pitchFamily="50" charset="0"/>
                      <a:ea typeface="+mn-ea"/>
                      <a:cs typeface="+mn-cs"/>
                    </a:defRPr>
                  </a:pPr>
                  <a:endParaRPr lang="es-MX"/>
                </a:p>
              </c:txPr>
              <c:showLegendKey val="0"/>
              <c:showVal val="0"/>
              <c:showCatName val="0"/>
              <c:showSerName val="0"/>
              <c:showPercent val="1"/>
              <c:showBubbleSize val="0"/>
              <c:extLst>
                <c:ext xmlns:c16="http://schemas.microsoft.com/office/drawing/2014/chart" uri="{C3380CC4-5D6E-409C-BE32-E72D297353CC}">
                  <c16:uniqueId val="{00000003-59AF-4EFC-8087-87B5BE9BC74F}"/>
                </c:ext>
              </c:extLst>
            </c:dLbl>
            <c:dLbl>
              <c:idx val="2"/>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ontserrat" panose="00000500000000000000" pitchFamily="50" charset="0"/>
                      <a:ea typeface="+mn-ea"/>
                      <a:cs typeface="+mn-cs"/>
                    </a:defRPr>
                  </a:pPr>
                  <a:endParaRPr lang="es-MX"/>
                </a:p>
              </c:txPr>
              <c:showLegendKey val="0"/>
              <c:showVal val="0"/>
              <c:showCatName val="0"/>
              <c:showSerName val="0"/>
              <c:showPercent val="1"/>
              <c:showBubbleSize val="0"/>
              <c:extLst>
                <c:ext xmlns:c16="http://schemas.microsoft.com/office/drawing/2014/chart" uri="{C3380CC4-5D6E-409C-BE32-E72D297353CC}">
                  <c16:uniqueId val="{00000005-59AF-4EFC-8087-87B5BE9BC74F}"/>
                </c:ext>
              </c:extLst>
            </c:dLbl>
            <c:dLbl>
              <c:idx val="3"/>
              <c:spPr>
                <a:noFill/>
                <a:ln>
                  <a:noFill/>
                </a:ln>
                <a:effectLst/>
              </c:spPr>
              <c:txPr>
                <a:bodyPr rot="0" spcFirstLastPara="1" vertOverflow="ellipsis" vert="horz" wrap="square" anchor="ctr" anchorCtr="1"/>
                <a:lstStyle/>
                <a:p>
                  <a:pPr>
                    <a:defRPr sz="1800" b="1" i="0" u="none" strike="noStrike" kern="1200" baseline="0">
                      <a:solidFill>
                        <a:srgbClr val="6B1C32"/>
                      </a:solidFill>
                      <a:latin typeface="Montserrat" panose="00000500000000000000" pitchFamily="50" charset="0"/>
                      <a:ea typeface="+mn-ea"/>
                      <a:cs typeface="+mn-cs"/>
                    </a:defRPr>
                  </a:pPr>
                  <a:endParaRPr lang="es-MX"/>
                </a:p>
              </c:txPr>
              <c:showLegendKey val="0"/>
              <c:showVal val="0"/>
              <c:showCatName val="0"/>
              <c:showSerName val="0"/>
              <c:showPercent val="1"/>
              <c:showBubbleSize val="0"/>
              <c:extLst>
                <c:ext xmlns:c16="http://schemas.microsoft.com/office/drawing/2014/chart" uri="{C3380CC4-5D6E-409C-BE32-E72D297353CC}">
                  <c16:uniqueId val="{00000007-59AF-4EFC-8087-87B5BE9BC74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ontserrat" panose="00000500000000000000" pitchFamily="50" charset="0"/>
                    <a:ea typeface="+mn-ea"/>
                    <a:cs typeface="+mn-cs"/>
                  </a:defRPr>
                </a:pPr>
                <a:endParaRPr lang="es-MX"/>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Hoja1!$N$4:$N$7</c:f>
              <c:strCache>
                <c:ptCount val="4"/>
                <c:pt idx="0">
                  <c:v>General</c:v>
                </c:pt>
                <c:pt idx="1">
                  <c:v>Técnica</c:v>
                </c:pt>
                <c:pt idx="2">
                  <c:v>Telesecundaria</c:v>
                </c:pt>
                <c:pt idx="3">
                  <c:v>Particular</c:v>
                </c:pt>
              </c:strCache>
            </c:strRef>
          </c:cat>
          <c:val>
            <c:numRef>
              <c:f>Hoja1!$O$4:$O$7</c:f>
              <c:numCache>
                <c:formatCode>0.0%</c:formatCode>
                <c:ptCount val="4"/>
                <c:pt idx="0">
                  <c:v>0.12158054711246201</c:v>
                </c:pt>
                <c:pt idx="1">
                  <c:v>0.70972644376899696</c:v>
                </c:pt>
                <c:pt idx="2">
                  <c:v>6.231003039513678E-2</c:v>
                </c:pt>
                <c:pt idx="3">
                  <c:v>0.10638297872340426</c:v>
                </c:pt>
              </c:numCache>
            </c:numRef>
          </c:val>
          <c:extLst>
            <c:ext xmlns:c16="http://schemas.microsoft.com/office/drawing/2014/chart" uri="{C3380CC4-5D6E-409C-BE32-E72D297353CC}">
              <c16:uniqueId val="{00000008-59AF-4EFC-8087-87B5BE9BC74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50"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50" charset="0"/>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VFinal!$C$20</c:f>
              <c:strCache>
                <c:ptCount val="1"/>
                <c:pt idx="0">
                  <c:v>Hombre</c:v>
                </c:pt>
              </c:strCache>
            </c:strRef>
          </c:tx>
          <c:spPr>
            <a:solidFill>
              <a:srgbClr val="DDC9A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771139"/>
                    </a:solidFill>
                    <a:latin typeface="Montserrat" panose="00000500000000000000" pitchFamily="50"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VFinal!$A$21:$B$24</c:f>
              <c:multiLvlStrCache>
                <c:ptCount val="4"/>
                <c:lvl>
                  <c:pt idx="0">
                    <c:v>General</c:v>
                  </c:pt>
                  <c:pt idx="1">
                    <c:v>Técnica</c:v>
                  </c:pt>
                  <c:pt idx="2">
                    <c:v>Telesecundaria</c:v>
                  </c:pt>
                  <c:pt idx="3">
                    <c:v>Particular</c:v>
                  </c:pt>
                </c:lvl>
                <c:lvl>
                  <c:pt idx="0">
                    <c:v>80</c:v>
                  </c:pt>
                  <c:pt idx="1">
                    <c:v>40</c:v>
                  </c:pt>
                  <c:pt idx="2">
                    <c:v>463</c:v>
                  </c:pt>
                  <c:pt idx="3">
                    <c:v>70</c:v>
                  </c:pt>
                </c:lvl>
              </c:multiLvlStrCache>
            </c:multiLvlStrRef>
          </c:cat>
          <c:val>
            <c:numRef>
              <c:f>VFinal!$C$21:$C$24</c:f>
              <c:numCache>
                <c:formatCode>0%</c:formatCode>
                <c:ptCount val="4"/>
                <c:pt idx="0">
                  <c:v>0.51</c:v>
                </c:pt>
                <c:pt idx="1">
                  <c:v>0.5</c:v>
                </c:pt>
                <c:pt idx="2">
                  <c:v>0.51</c:v>
                </c:pt>
                <c:pt idx="3">
                  <c:v>0.5</c:v>
                </c:pt>
              </c:numCache>
            </c:numRef>
          </c:val>
          <c:extLst>
            <c:ext xmlns:c16="http://schemas.microsoft.com/office/drawing/2014/chart" uri="{C3380CC4-5D6E-409C-BE32-E72D297353CC}">
              <c16:uniqueId val="{00000000-73D2-47A9-A7F1-E09A5FAE6A2E}"/>
            </c:ext>
          </c:extLst>
        </c:ser>
        <c:ser>
          <c:idx val="1"/>
          <c:order val="1"/>
          <c:tx>
            <c:strRef>
              <c:f>VFinal!$D$20</c:f>
              <c:strCache>
                <c:ptCount val="1"/>
                <c:pt idx="0">
                  <c:v>Mujer</c:v>
                </c:pt>
              </c:strCache>
            </c:strRef>
          </c:tx>
          <c:spPr>
            <a:solidFill>
              <a:srgbClr val="C4995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771139"/>
                    </a:solidFill>
                    <a:latin typeface="Montserrat" panose="00000500000000000000" pitchFamily="50"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VFinal!$A$21:$B$24</c:f>
              <c:multiLvlStrCache>
                <c:ptCount val="4"/>
                <c:lvl>
                  <c:pt idx="0">
                    <c:v>General</c:v>
                  </c:pt>
                  <c:pt idx="1">
                    <c:v>Técnica</c:v>
                  </c:pt>
                  <c:pt idx="2">
                    <c:v>Telesecundaria</c:v>
                  </c:pt>
                  <c:pt idx="3">
                    <c:v>Particular</c:v>
                  </c:pt>
                </c:lvl>
                <c:lvl>
                  <c:pt idx="0">
                    <c:v>80</c:v>
                  </c:pt>
                  <c:pt idx="1">
                    <c:v>40</c:v>
                  </c:pt>
                  <c:pt idx="2">
                    <c:v>463</c:v>
                  </c:pt>
                  <c:pt idx="3">
                    <c:v>70</c:v>
                  </c:pt>
                </c:lvl>
              </c:multiLvlStrCache>
            </c:multiLvlStrRef>
          </c:cat>
          <c:val>
            <c:numRef>
              <c:f>VFinal!$D$21:$D$24</c:f>
              <c:numCache>
                <c:formatCode>0%</c:formatCode>
                <c:ptCount val="4"/>
                <c:pt idx="0">
                  <c:v>0.49</c:v>
                </c:pt>
                <c:pt idx="1">
                  <c:v>0.5</c:v>
                </c:pt>
                <c:pt idx="2">
                  <c:v>0.49</c:v>
                </c:pt>
                <c:pt idx="3">
                  <c:v>0.5</c:v>
                </c:pt>
              </c:numCache>
            </c:numRef>
          </c:val>
          <c:extLst>
            <c:ext xmlns:c16="http://schemas.microsoft.com/office/drawing/2014/chart" uri="{C3380CC4-5D6E-409C-BE32-E72D297353CC}">
              <c16:uniqueId val="{00000001-73D2-47A9-A7F1-E09A5FAE6A2E}"/>
            </c:ext>
          </c:extLst>
        </c:ser>
        <c:dLbls>
          <c:showLegendKey val="0"/>
          <c:showVal val="1"/>
          <c:showCatName val="0"/>
          <c:showSerName val="0"/>
          <c:showPercent val="0"/>
          <c:showBubbleSize val="0"/>
        </c:dLbls>
        <c:gapWidth val="150"/>
        <c:shape val="box"/>
        <c:axId val="121425983"/>
        <c:axId val="121426463"/>
        <c:axId val="0"/>
      </c:bar3DChart>
      <c:catAx>
        <c:axId val="12142598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rgbClr val="3C3C3B"/>
                </a:solidFill>
                <a:latin typeface="Montserrat" panose="00000500000000000000" pitchFamily="50" charset="0"/>
                <a:ea typeface="+mn-ea"/>
                <a:cs typeface="+mn-cs"/>
              </a:defRPr>
            </a:pPr>
            <a:endParaRPr lang="es-MX"/>
          </a:p>
        </c:txPr>
        <c:crossAx val="121426463"/>
        <c:crosses val="autoZero"/>
        <c:auto val="1"/>
        <c:lblAlgn val="ctr"/>
        <c:lblOffset val="100"/>
        <c:noMultiLvlLbl val="0"/>
      </c:catAx>
      <c:valAx>
        <c:axId val="121426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21425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3C3C3B"/>
              </a:solidFill>
              <a:latin typeface="Montserrat" panose="00000500000000000000" pitchFamily="50"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VFinal!$A$12</c:f>
              <c:strCache>
                <c:ptCount val="1"/>
                <c:pt idx="0">
                  <c:v>Sin evidencias</c:v>
                </c:pt>
              </c:strCache>
            </c:strRef>
          </c:tx>
          <c:spPr>
            <a:solidFill>
              <a:srgbClr val="706F6F"/>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ontserrat" panose="00000500000000000000" pitchFamily="50"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VFinal!$B$11:$E$11</c:f>
              <c:strCache>
                <c:ptCount val="4"/>
                <c:pt idx="0">
                  <c:v>General</c:v>
                </c:pt>
                <c:pt idx="1">
                  <c:v>Indígena</c:v>
                </c:pt>
                <c:pt idx="2">
                  <c:v>Telesecundaria</c:v>
                </c:pt>
                <c:pt idx="3">
                  <c:v>Particular</c:v>
                </c:pt>
              </c:strCache>
            </c:strRef>
          </c:cat>
          <c:val>
            <c:numRef>
              <c:f>VFinal!$B$12:$E$12</c:f>
              <c:numCache>
                <c:formatCode>0.0%</c:formatCode>
                <c:ptCount val="4"/>
                <c:pt idx="0">
                  <c:v>3.0711225364181662E-2</c:v>
                </c:pt>
                <c:pt idx="1">
                  <c:v>3.2774554051149797E-2</c:v>
                </c:pt>
                <c:pt idx="2">
                  <c:v>3.991783365264967E-2</c:v>
                </c:pt>
                <c:pt idx="3">
                  <c:v>1.1831660925565373E-2</c:v>
                </c:pt>
              </c:numCache>
            </c:numRef>
          </c:val>
          <c:extLst>
            <c:ext xmlns:c16="http://schemas.microsoft.com/office/drawing/2014/chart" uri="{C3380CC4-5D6E-409C-BE32-E72D297353CC}">
              <c16:uniqueId val="{00000000-80DF-4DDE-ABC9-EEA62A20A0E6}"/>
            </c:ext>
          </c:extLst>
        </c:ser>
        <c:ser>
          <c:idx val="1"/>
          <c:order val="1"/>
          <c:tx>
            <c:strRef>
              <c:f>VFinal!$A$13</c:f>
              <c:strCache>
                <c:ptCount val="1"/>
                <c:pt idx="0">
                  <c:v>Requiere apoyo</c:v>
                </c:pt>
              </c:strCache>
            </c:strRef>
          </c:tx>
          <c:spPr>
            <a:solidFill>
              <a:srgbClr val="991547"/>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ontserrat" panose="00000500000000000000" pitchFamily="50"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VFinal!$B$11:$E$11</c:f>
              <c:strCache>
                <c:ptCount val="4"/>
                <c:pt idx="0">
                  <c:v>General</c:v>
                </c:pt>
                <c:pt idx="1">
                  <c:v>Indígena</c:v>
                </c:pt>
                <c:pt idx="2">
                  <c:v>Telesecundaria</c:v>
                </c:pt>
                <c:pt idx="3">
                  <c:v>Particular</c:v>
                </c:pt>
              </c:strCache>
            </c:strRef>
          </c:cat>
          <c:val>
            <c:numRef>
              <c:f>VFinal!$B$13:$E$13</c:f>
              <c:numCache>
                <c:formatCode>0.0%</c:formatCode>
                <c:ptCount val="4"/>
                <c:pt idx="0">
                  <c:v>0.2633076263924593</c:v>
                </c:pt>
                <c:pt idx="1">
                  <c:v>0.2871265849989254</c:v>
                </c:pt>
                <c:pt idx="2">
                  <c:v>0.35740385944814235</c:v>
                </c:pt>
                <c:pt idx="3">
                  <c:v>0.14078178822824622</c:v>
                </c:pt>
              </c:numCache>
            </c:numRef>
          </c:val>
          <c:extLst>
            <c:ext xmlns:c16="http://schemas.microsoft.com/office/drawing/2014/chart" uri="{C3380CC4-5D6E-409C-BE32-E72D297353CC}">
              <c16:uniqueId val="{00000001-80DF-4DDE-ABC9-EEA62A20A0E6}"/>
            </c:ext>
          </c:extLst>
        </c:ser>
        <c:ser>
          <c:idx val="2"/>
          <c:order val="2"/>
          <c:tx>
            <c:strRef>
              <c:f>VFinal!$A$14</c:f>
              <c:strCache>
                <c:ptCount val="1"/>
                <c:pt idx="0">
                  <c:v>En proceso de desarrollo</c:v>
                </c:pt>
              </c:strCache>
            </c:strRef>
          </c:tx>
          <c:spPr>
            <a:solidFill>
              <a:srgbClr val="DDC9A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ontserrat" panose="00000500000000000000" pitchFamily="50"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VFinal!$B$11:$E$11</c:f>
              <c:strCache>
                <c:ptCount val="4"/>
                <c:pt idx="0">
                  <c:v>General</c:v>
                </c:pt>
                <c:pt idx="1">
                  <c:v>Indígena</c:v>
                </c:pt>
                <c:pt idx="2">
                  <c:v>Telesecundaria</c:v>
                </c:pt>
                <c:pt idx="3">
                  <c:v>Particular</c:v>
                </c:pt>
              </c:strCache>
            </c:strRef>
          </c:cat>
          <c:val>
            <c:numRef>
              <c:f>VFinal!$B$14:$E$14</c:f>
              <c:numCache>
                <c:formatCode>0.0%</c:formatCode>
                <c:ptCount val="4"/>
                <c:pt idx="0">
                  <c:v>0.53576692373607537</c:v>
                </c:pt>
                <c:pt idx="1">
                  <c:v>0.51536643026004725</c:v>
                </c:pt>
                <c:pt idx="2">
                  <c:v>0.48414940054119182</c:v>
                </c:pt>
                <c:pt idx="3">
                  <c:v>0.54200988467874789</c:v>
                </c:pt>
              </c:numCache>
            </c:numRef>
          </c:val>
          <c:extLst>
            <c:ext xmlns:c16="http://schemas.microsoft.com/office/drawing/2014/chart" uri="{C3380CC4-5D6E-409C-BE32-E72D297353CC}">
              <c16:uniqueId val="{00000002-80DF-4DDE-ABC9-EEA62A20A0E6}"/>
            </c:ext>
          </c:extLst>
        </c:ser>
        <c:ser>
          <c:idx val="3"/>
          <c:order val="3"/>
          <c:tx>
            <c:strRef>
              <c:f>VFinal!$A$15</c:f>
              <c:strCache>
                <c:ptCount val="1"/>
                <c:pt idx="0">
                  <c:v>Aprendizaje desarrollado</c:v>
                </c:pt>
              </c:strCache>
            </c:strRef>
          </c:tx>
          <c:spPr>
            <a:solidFill>
              <a:srgbClr val="771139"/>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ontserrat" panose="00000500000000000000" pitchFamily="50"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VFinal!$B$11:$E$11</c:f>
              <c:strCache>
                <c:ptCount val="4"/>
                <c:pt idx="0">
                  <c:v>General</c:v>
                </c:pt>
                <c:pt idx="1">
                  <c:v>Indígena</c:v>
                </c:pt>
                <c:pt idx="2">
                  <c:v>Telesecundaria</c:v>
                </c:pt>
                <c:pt idx="3">
                  <c:v>Particular</c:v>
                </c:pt>
              </c:strCache>
            </c:strRef>
          </c:cat>
          <c:val>
            <c:numRef>
              <c:f>VFinal!$B$15:$E$15</c:f>
              <c:numCache>
                <c:formatCode>0.0%</c:formatCode>
                <c:ptCount val="4"/>
                <c:pt idx="0">
                  <c:v>0.17021422450728363</c:v>
                </c:pt>
                <c:pt idx="1">
                  <c:v>0.1647324306898775</c:v>
                </c:pt>
                <c:pt idx="2">
                  <c:v>0.11852890635801616</c:v>
                </c:pt>
                <c:pt idx="3">
                  <c:v>0.30537666616744047</c:v>
                </c:pt>
              </c:numCache>
            </c:numRef>
          </c:val>
          <c:extLst>
            <c:ext xmlns:c16="http://schemas.microsoft.com/office/drawing/2014/chart" uri="{C3380CC4-5D6E-409C-BE32-E72D297353CC}">
              <c16:uniqueId val="{00000003-80DF-4DDE-ABC9-EEA62A20A0E6}"/>
            </c:ext>
          </c:extLst>
        </c:ser>
        <c:dLbls>
          <c:showLegendKey val="0"/>
          <c:showVal val="1"/>
          <c:showCatName val="0"/>
          <c:showSerName val="0"/>
          <c:showPercent val="0"/>
          <c:showBubbleSize val="0"/>
        </c:dLbls>
        <c:gapWidth val="150"/>
        <c:shape val="box"/>
        <c:axId val="283460367"/>
        <c:axId val="283453647"/>
        <c:axId val="0"/>
      </c:bar3DChart>
      <c:catAx>
        <c:axId val="283460367"/>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ontserrat" panose="00000500000000000000" pitchFamily="50" charset="0"/>
                <a:ea typeface="+mn-ea"/>
                <a:cs typeface="+mn-cs"/>
              </a:defRPr>
            </a:pPr>
            <a:endParaRPr lang="es-MX"/>
          </a:p>
        </c:txPr>
        <c:crossAx val="283453647"/>
        <c:crosses val="autoZero"/>
        <c:auto val="1"/>
        <c:lblAlgn val="ctr"/>
        <c:lblOffset val="100"/>
        <c:noMultiLvlLbl val="0"/>
      </c:catAx>
      <c:valAx>
        <c:axId val="28345364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8346036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ontserrat" panose="00000500000000000000" pitchFamily="50"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VFinal!$A$12</c:f>
              <c:strCache>
                <c:ptCount val="1"/>
                <c:pt idx="0">
                  <c:v>Sin evidencias</c:v>
                </c:pt>
              </c:strCache>
            </c:strRef>
          </c:tx>
          <c:spPr>
            <a:solidFill>
              <a:schemeClr val="bg1">
                <a:lumMod val="5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ontserrat" panose="00000500000000000000" pitchFamily="50"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VFinal!$F$11:$I$11</c:f>
              <c:strCache>
                <c:ptCount val="4"/>
                <c:pt idx="0">
                  <c:v>General</c:v>
                </c:pt>
                <c:pt idx="1">
                  <c:v>Indígena</c:v>
                </c:pt>
                <c:pt idx="2">
                  <c:v>Telesecundaria</c:v>
                </c:pt>
                <c:pt idx="3">
                  <c:v>Particular</c:v>
                </c:pt>
              </c:strCache>
            </c:strRef>
          </c:cat>
          <c:val>
            <c:numRef>
              <c:f>VFinal!$F$12:$I$12</c:f>
              <c:numCache>
                <c:formatCode>0.0%</c:formatCode>
                <c:ptCount val="4"/>
                <c:pt idx="0">
                  <c:v>3.6812339331619537E-2</c:v>
                </c:pt>
                <c:pt idx="1">
                  <c:v>4.0672684289705566E-2</c:v>
                </c:pt>
                <c:pt idx="2">
                  <c:v>4.5823539868454839E-2</c:v>
                </c:pt>
                <c:pt idx="3">
                  <c:v>2.0374531835205992E-2</c:v>
                </c:pt>
              </c:numCache>
            </c:numRef>
          </c:val>
          <c:extLst>
            <c:ext xmlns:c16="http://schemas.microsoft.com/office/drawing/2014/chart" uri="{C3380CC4-5D6E-409C-BE32-E72D297353CC}">
              <c16:uniqueId val="{00000000-BA55-4958-BD82-96714E090B0D}"/>
            </c:ext>
          </c:extLst>
        </c:ser>
        <c:ser>
          <c:idx val="1"/>
          <c:order val="1"/>
          <c:tx>
            <c:strRef>
              <c:f>VFinal!$A$13</c:f>
              <c:strCache>
                <c:ptCount val="1"/>
                <c:pt idx="0">
                  <c:v>Requiere apoyo</c:v>
                </c:pt>
              </c:strCache>
            </c:strRef>
          </c:tx>
          <c:spPr>
            <a:solidFill>
              <a:srgbClr val="9F224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ontserrat" panose="00000500000000000000" pitchFamily="50"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VFinal!$F$11:$I$11</c:f>
              <c:strCache>
                <c:ptCount val="4"/>
                <c:pt idx="0">
                  <c:v>General</c:v>
                </c:pt>
                <c:pt idx="1">
                  <c:v>Indígena</c:v>
                </c:pt>
                <c:pt idx="2">
                  <c:v>Telesecundaria</c:v>
                </c:pt>
                <c:pt idx="3">
                  <c:v>Particular</c:v>
                </c:pt>
              </c:strCache>
            </c:strRef>
          </c:cat>
          <c:val>
            <c:numRef>
              <c:f>VFinal!$F$13:$I$13</c:f>
              <c:numCache>
                <c:formatCode>0.0%</c:formatCode>
                <c:ptCount val="4"/>
                <c:pt idx="0">
                  <c:v>0.34118251928020565</c:v>
                </c:pt>
                <c:pt idx="1">
                  <c:v>0.33854502471523751</c:v>
                </c:pt>
                <c:pt idx="2">
                  <c:v>0.40393845424559049</c:v>
                </c:pt>
                <c:pt idx="3">
                  <c:v>0.17573033707865168</c:v>
                </c:pt>
              </c:numCache>
            </c:numRef>
          </c:val>
          <c:extLst>
            <c:ext xmlns:c16="http://schemas.microsoft.com/office/drawing/2014/chart" uri="{C3380CC4-5D6E-409C-BE32-E72D297353CC}">
              <c16:uniqueId val="{00000001-BA55-4958-BD82-96714E090B0D}"/>
            </c:ext>
          </c:extLst>
        </c:ser>
        <c:ser>
          <c:idx val="2"/>
          <c:order val="2"/>
          <c:tx>
            <c:strRef>
              <c:f>VFinal!$A$14</c:f>
              <c:strCache>
                <c:ptCount val="1"/>
                <c:pt idx="0">
                  <c:v>En proceso de desarrollo</c:v>
                </c:pt>
              </c:strCache>
            </c:strRef>
          </c:tx>
          <c:spPr>
            <a:solidFill>
              <a:srgbClr val="DDC398"/>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ontserrat" panose="00000500000000000000" pitchFamily="50"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VFinal!$F$11:$I$11</c:f>
              <c:strCache>
                <c:ptCount val="4"/>
                <c:pt idx="0">
                  <c:v>General</c:v>
                </c:pt>
                <c:pt idx="1">
                  <c:v>Indígena</c:v>
                </c:pt>
                <c:pt idx="2">
                  <c:v>Telesecundaria</c:v>
                </c:pt>
                <c:pt idx="3">
                  <c:v>Particular</c:v>
                </c:pt>
              </c:strCache>
            </c:strRef>
          </c:cat>
          <c:val>
            <c:numRef>
              <c:f>VFinal!$F$14:$I$14</c:f>
              <c:numCache>
                <c:formatCode>0.0%</c:formatCode>
                <c:ptCount val="4"/>
                <c:pt idx="0">
                  <c:v>0.48363324764353044</c:v>
                </c:pt>
                <c:pt idx="1">
                  <c:v>0.50306254029658282</c:v>
                </c:pt>
                <c:pt idx="2">
                  <c:v>0.45487763929763575</c:v>
                </c:pt>
                <c:pt idx="3">
                  <c:v>0.51490636704119852</c:v>
                </c:pt>
              </c:numCache>
            </c:numRef>
          </c:val>
          <c:extLst>
            <c:ext xmlns:c16="http://schemas.microsoft.com/office/drawing/2014/chart" uri="{C3380CC4-5D6E-409C-BE32-E72D297353CC}">
              <c16:uniqueId val="{00000002-BA55-4958-BD82-96714E090B0D}"/>
            </c:ext>
          </c:extLst>
        </c:ser>
        <c:ser>
          <c:idx val="3"/>
          <c:order val="3"/>
          <c:tx>
            <c:strRef>
              <c:f>VFinal!$A$15</c:f>
              <c:strCache>
                <c:ptCount val="1"/>
                <c:pt idx="0">
                  <c:v>Aprendizaje desarrollado</c:v>
                </c:pt>
              </c:strCache>
            </c:strRef>
          </c:tx>
          <c:spPr>
            <a:solidFill>
              <a:srgbClr val="6B1C3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ontserrat" panose="00000500000000000000" pitchFamily="50"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VFinal!$F$11:$I$11</c:f>
              <c:strCache>
                <c:ptCount val="4"/>
                <c:pt idx="0">
                  <c:v>General</c:v>
                </c:pt>
                <c:pt idx="1">
                  <c:v>Indígena</c:v>
                </c:pt>
                <c:pt idx="2">
                  <c:v>Telesecundaria</c:v>
                </c:pt>
                <c:pt idx="3">
                  <c:v>Particular</c:v>
                </c:pt>
              </c:strCache>
            </c:strRef>
          </c:cat>
          <c:val>
            <c:numRef>
              <c:f>VFinal!$F$15:$I$15</c:f>
              <c:numCache>
                <c:formatCode>0.0%</c:formatCode>
                <c:ptCount val="4"/>
                <c:pt idx="0">
                  <c:v>0.1383718937446444</c:v>
                </c:pt>
                <c:pt idx="1">
                  <c:v>0.1177197506984741</c:v>
                </c:pt>
                <c:pt idx="2">
                  <c:v>9.5360366588318951E-2</c:v>
                </c:pt>
                <c:pt idx="3">
                  <c:v>0.28898876404494384</c:v>
                </c:pt>
              </c:numCache>
            </c:numRef>
          </c:val>
          <c:extLst>
            <c:ext xmlns:c16="http://schemas.microsoft.com/office/drawing/2014/chart" uri="{C3380CC4-5D6E-409C-BE32-E72D297353CC}">
              <c16:uniqueId val="{00000003-BA55-4958-BD82-96714E090B0D}"/>
            </c:ext>
          </c:extLst>
        </c:ser>
        <c:dLbls>
          <c:showLegendKey val="0"/>
          <c:showVal val="1"/>
          <c:showCatName val="0"/>
          <c:showSerName val="0"/>
          <c:showPercent val="0"/>
          <c:showBubbleSize val="0"/>
        </c:dLbls>
        <c:gapWidth val="150"/>
        <c:shape val="box"/>
        <c:axId val="283460367"/>
        <c:axId val="283453647"/>
        <c:axId val="0"/>
      </c:bar3DChart>
      <c:catAx>
        <c:axId val="283460367"/>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1200" b="1" i="0" u="none" strike="noStrike" kern="1200" baseline="0">
                <a:solidFill>
                  <a:srgbClr val="3C3C3B"/>
                </a:solidFill>
                <a:latin typeface="Montserrat" panose="00000500000000000000" pitchFamily="50" charset="0"/>
                <a:ea typeface="+mn-ea"/>
                <a:cs typeface="+mn-cs"/>
              </a:defRPr>
            </a:pPr>
            <a:endParaRPr lang="es-MX"/>
          </a:p>
        </c:txPr>
        <c:crossAx val="283453647"/>
        <c:crosses val="autoZero"/>
        <c:auto val="1"/>
        <c:lblAlgn val="ctr"/>
        <c:lblOffset val="100"/>
        <c:noMultiLvlLbl val="0"/>
      </c:catAx>
      <c:valAx>
        <c:axId val="28345364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8346036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ontserrat" panose="00000500000000000000" pitchFamily="50"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VFinal!$A$12</c:f>
              <c:strCache>
                <c:ptCount val="1"/>
                <c:pt idx="0">
                  <c:v>Sin evidencias</c:v>
                </c:pt>
              </c:strCache>
            </c:strRef>
          </c:tx>
          <c:spPr>
            <a:solidFill>
              <a:schemeClr val="bg1">
                <a:lumMod val="5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ontserrat" panose="00000500000000000000" pitchFamily="50"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VFinal!$J$11:$M$11</c:f>
              <c:strCache>
                <c:ptCount val="4"/>
                <c:pt idx="0">
                  <c:v>General</c:v>
                </c:pt>
                <c:pt idx="1">
                  <c:v>Indígena</c:v>
                </c:pt>
                <c:pt idx="2">
                  <c:v>Telesecundaria</c:v>
                </c:pt>
                <c:pt idx="3">
                  <c:v>Particular</c:v>
                </c:pt>
              </c:strCache>
            </c:strRef>
          </c:cat>
          <c:val>
            <c:numRef>
              <c:f>VFinal!$J$12:$M$12</c:f>
              <c:numCache>
                <c:formatCode>0.0%</c:formatCode>
                <c:ptCount val="4"/>
                <c:pt idx="0">
                  <c:v>3.3761782347900601E-2</c:v>
                </c:pt>
                <c:pt idx="1">
                  <c:v>3.8093702987320011E-2</c:v>
                </c:pt>
                <c:pt idx="2">
                  <c:v>4.4421181536273675E-2</c:v>
                </c:pt>
                <c:pt idx="3">
                  <c:v>1.4527482402276472E-2</c:v>
                </c:pt>
              </c:numCache>
            </c:numRef>
          </c:val>
          <c:extLst>
            <c:ext xmlns:c16="http://schemas.microsoft.com/office/drawing/2014/chart" uri="{C3380CC4-5D6E-409C-BE32-E72D297353CC}">
              <c16:uniqueId val="{00000000-9291-4389-860F-C1A6EEEF4864}"/>
            </c:ext>
          </c:extLst>
        </c:ser>
        <c:ser>
          <c:idx val="1"/>
          <c:order val="1"/>
          <c:tx>
            <c:strRef>
              <c:f>VFinal!$A$13</c:f>
              <c:strCache>
                <c:ptCount val="1"/>
                <c:pt idx="0">
                  <c:v>Requiere apoyo</c:v>
                </c:pt>
              </c:strCache>
            </c:strRef>
          </c:tx>
          <c:spPr>
            <a:solidFill>
              <a:srgbClr val="9F224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ontserrat" panose="00000500000000000000" pitchFamily="50"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VFinal!$J$11:$M$11</c:f>
              <c:strCache>
                <c:ptCount val="4"/>
                <c:pt idx="0">
                  <c:v>General</c:v>
                </c:pt>
                <c:pt idx="1">
                  <c:v>Indígena</c:v>
                </c:pt>
                <c:pt idx="2">
                  <c:v>Telesecundaria</c:v>
                </c:pt>
                <c:pt idx="3">
                  <c:v>Particular</c:v>
                </c:pt>
              </c:strCache>
            </c:strRef>
          </c:cat>
          <c:val>
            <c:numRef>
              <c:f>VFinal!$J$13:$M$13</c:f>
              <c:numCache>
                <c:formatCode>0.0%</c:formatCode>
                <c:ptCount val="4"/>
                <c:pt idx="0">
                  <c:v>0.29233933161953729</c:v>
                </c:pt>
                <c:pt idx="1">
                  <c:v>0.2960455620030088</c:v>
                </c:pt>
                <c:pt idx="2">
                  <c:v>0.38902605226253728</c:v>
                </c:pt>
                <c:pt idx="3">
                  <c:v>0.14302830612550546</c:v>
                </c:pt>
              </c:numCache>
            </c:numRef>
          </c:val>
          <c:extLst>
            <c:ext xmlns:c16="http://schemas.microsoft.com/office/drawing/2014/chart" uri="{C3380CC4-5D6E-409C-BE32-E72D297353CC}">
              <c16:uniqueId val="{00000001-9291-4389-860F-C1A6EEEF4864}"/>
            </c:ext>
          </c:extLst>
        </c:ser>
        <c:ser>
          <c:idx val="2"/>
          <c:order val="2"/>
          <c:tx>
            <c:strRef>
              <c:f>VFinal!$A$14</c:f>
              <c:strCache>
                <c:ptCount val="1"/>
                <c:pt idx="0">
                  <c:v>En proceso de desarrollo</c:v>
                </c:pt>
              </c:strCache>
            </c:strRef>
          </c:tx>
          <c:spPr>
            <a:solidFill>
              <a:srgbClr val="DDC398"/>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ontserrat" panose="00000500000000000000" pitchFamily="50"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VFinal!$J$11:$M$11</c:f>
              <c:strCache>
                <c:ptCount val="4"/>
                <c:pt idx="0">
                  <c:v>General</c:v>
                </c:pt>
                <c:pt idx="1">
                  <c:v>Indígena</c:v>
                </c:pt>
                <c:pt idx="2">
                  <c:v>Telesecundaria</c:v>
                </c:pt>
                <c:pt idx="3">
                  <c:v>Particular</c:v>
                </c:pt>
              </c:strCache>
            </c:strRef>
          </c:cat>
          <c:val>
            <c:numRef>
              <c:f>VFinal!$J$14:$M$14</c:f>
              <c:numCache>
                <c:formatCode>0.0%</c:formatCode>
                <c:ptCount val="4"/>
                <c:pt idx="0">
                  <c:v>0.55177377892030843</c:v>
                </c:pt>
                <c:pt idx="1">
                  <c:v>0.53932946486137978</c:v>
                </c:pt>
                <c:pt idx="2">
                  <c:v>0.47830294890280273</c:v>
                </c:pt>
                <c:pt idx="3">
                  <c:v>0.58738954620338479</c:v>
                </c:pt>
              </c:numCache>
            </c:numRef>
          </c:val>
          <c:extLst>
            <c:ext xmlns:c16="http://schemas.microsoft.com/office/drawing/2014/chart" uri="{C3380CC4-5D6E-409C-BE32-E72D297353CC}">
              <c16:uniqueId val="{00000002-9291-4389-860F-C1A6EEEF4864}"/>
            </c:ext>
          </c:extLst>
        </c:ser>
        <c:ser>
          <c:idx val="3"/>
          <c:order val="3"/>
          <c:tx>
            <c:strRef>
              <c:f>VFinal!$A$15</c:f>
              <c:strCache>
                <c:ptCount val="1"/>
                <c:pt idx="0">
                  <c:v>Aprendizaje desarrollado</c:v>
                </c:pt>
              </c:strCache>
            </c:strRef>
          </c:tx>
          <c:spPr>
            <a:solidFill>
              <a:srgbClr val="6B1C3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ontserrat" panose="00000500000000000000" pitchFamily="50"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VFinal!$J$11:$M$11</c:f>
              <c:strCache>
                <c:ptCount val="4"/>
                <c:pt idx="0">
                  <c:v>General</c:v>
                </c:pt>
                <c:pt idx="1">
                  <c:v>Indígena</c:v>
                </c:pt>
                <c:pt idx="2">
                  <c:v>Telesecundaria</c:v>
                </c:pt>
                <c:pt idx="3">
                  <c:v>Particular</c:v>
                </c:pt>
              </c:strCache>
            </c:strRef>
          </c:cat>
          <c:val>
            <c:numRef>
              <c:f>VFinal!$J$15:$M$15</c:f>
              <c:numCache>
                <c:formatCode>0.0%</c:formatCode>
                <c:ptCount val="4"/>
                <c:pt idx="0">
                  <c:v>0.12212510711225365</c:v>
                </c:pt>
                <c:pt idx="1">
                  <c:v>0.12653127014829144</c:v>
                </c:pt>
                <c:pt idx="2">
                  <c:v>8.8249817298386296E-2</c:v>
                </c:pt>
                <c:pt idx="3">
                  <c:v>0.2550546652688333</c:v>
                </c:pt>
              </c:numCache>
            </c:numRef>
          </c:val>
          <c:extLst>
            <c:ext xmlns:c16="http://schemas.microsoft.com/office/drawing/2014/chart" uri="{C3380CC4-5D6E-409C-BE32-E72D297353CC}">
              <c16:uniqueId val="{00000003-9291-4389-860F-C1A6EEEF4864}"/>
            </c:ext>
          </c:extLst>
        </c:ser>
        <c:dLbls>
          <c:showLegendKey val="0"/>
          <c:showVal val="1"/>
          <c:showCatName val="0"/>
          <c:showSerName val="0"/>
          <c:showPercent val="0"/>
          <c:showBubbleSize val="0"/>
        </c:dLbls>
        <c:gapWidth val="150"/>
        <c:shape val="box"/>
        <c:axId val="283460367"/>
        <c:axId val="283453647"/>
        <c:axId val="0"/>
      </c:bar3DChart>
      <c:catAx>
        <c:axId val="283460367"/>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1200" b="1" i="0" u="none" strike="noStrike" kern="1200" baseline="0">
                <a:solidFill>
                  <a:srgbClr val="3C3C3B"/>
                </a:solidFill>
                <a:latin typeface="Montserrat" panose="00000500000000000000" pitchFamily="50" charset="0"/>
                <a:ea typeface="+mn-ea"/>
                <a:cs typeface="+mn-cs"/>
              </a:defRPr>
            </a:pPr>
            <a:endParaRPr lang="es-MX"/>
          </a:p>
        </c:txPr>
        <c:crossAx val="283453647"/>
        <c:crosses val="autoZero"/>
        <c:auto val="1"/>
        <c:lblAlgn val="ctr"/>
        <c:lblOffset val="100"/>
        <c:noMultiLvlLbl val="0"/>
      </c:catAx>
      <c:valAx>
        <c:axId val="28345364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8346036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ontserrat" panose="00000500000000000000" pitchFamily="50"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VFinal!$A$12</c:f>
              <c:strCache>
                <c:ptCount val="1"/>
                <c:pt idx="0">
                  <c:v>Sin evidencias</c:v>
                </c:pt>
              </c:strCache>
            </c:strRef>
          </c:tx>
          <c:spPr>
            <a:solidFill>
              <a:schemeClr val="bg1">
                <a:lumMod val="5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ontserrat" panose="00000500000000000000" pitchFamily="50"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VFinal!$N$11:$Q$11</c:f>
              <c:strCache>
                <c:ptCount val="4"/>
                <c:pt idx="0">
                  <c:v>General</c:v>
                </c:pt>
                <c:pt idx="1">
                  <c:v>Indígena</c:v>
                </c:pt>
                <c:pt idx="2">
                  <c:v>Telesecundaria</c:v>
                </c:pt>
                <c:pt idx="3">
                  <c:v>Particular</c:v>
                </c:pt>
              </c:strCache>
            </c:strRef>
          </c:cat>
          <c:val>
            <c:numRef>
              <c:f>VFinal!$N$12:$Q$12</c:f>
              <c:numCache>
                <c:formatCode>0.0%</c:formatCode>
                <c:ptCount val="4"/>
                <c:pt idx="0">
                  <c:v>2.8894601542416451E-2</c:v>
                </c:pt>
                <c:pt idx="1">
                  <c:v>3.7717601547388784E-2</c:v>
                </c:pt>
                <c:pt idx="2">
                  <c:v>4.17744770783543E-2</c:v>
                </c:pt>
                <c:pt idx="3">
                  <c:v>1.4527482402276472E-2</c:v>
                </c:pt>
              </c:numCache>
            </c:numRef>
          </c:val>
          <c:extLst>
            <c:ext xmlns:c16="http://schemas.microsoft.com/office/drawing/2014/chart" uri="{C3380CC4-5D6E-409C-BE32-E72D297353CC}">
              <c16:uniqueId val="{00000000-B52C-497B-8AE1-68F7D1DF3E6C}"/>
            </c:ext>
          </c:extLst>
        </c:ser>
        <c:ser>
          <c:idx val="1"/>
          <c:order val="1"/>
          <c:tx>
            <c:strRef>
              <c:f>VFinal!$A$13</c:f>
              <c:strCache>
                <c:ptCount val="1"/>
                <c:pt idx="0">
                  <c:v>Requiere apoyo</c:v>
                </c:pt>
              </c:strCache>
            </c:strRef>
          </c:tx>
          <c:spPr>
            <a:solidFill>
              <a:srgbClr val="9F224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ontserrat" panose="00000500000000000000" pitchFamily="50"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VFinal!$N$11:$Q$11</c:f>
              <c:strCache>
                <c:ptCount val="4"/>
                <c:pt idx="0">
                  <c:v>General</c:v>
                </c:pt>
                <c:pt idx="1">
                  <c:v>Indígena</c:v>
                </c:pt>
                <c:pt idx="2">
                  <c:v>Telesecundaria</c:v>
                </c:pt>
                <c:pt idx="3">
                  <c:v>Particular</c:v>
                </c:pt>
              </c:strCache>
            </c:strRef>
          </c:cat>
          <c:val>
            <c:numRef>
              <c:f>VFinal!$N$13:$Q$13</c:f>
              <c:numCache>
                <c:formatCode>0.0%</c:formatCode>
                <c:ptCount val="4"/>
                <c:pt idx="0">
                  <c:v>0.30759211653813195</c:v>
                </c:pt>
                <c:pt idx="1">
                  <c:v>0.2635396518375242</c:v>
                </c:pt>
                <c:pt idx="2">
                  <c:v>0.35434237294831028</c:v>
                </c:pt>
                <c:pt idx="3">
                  <c:v>0.145424591882582</c:v>
                </c:pt>
              </c:numCache>
            </c:numRef>
          </c:val>
          <c:extLst>
            <c:ext xmlns:c16="http://schemas.microsoft.com/office/drawing/2014/chart" uri="{C3380CC4-5D6E-409C-BE32-E72D297353CC}">
              <c16:uniqueId val="{00000001-B52C-497B-8AE1-68F7D1DF3E6C}"/>
            </c:ext>
          </c:extLst>
        </c:ser>
        <c:ser>
          <c:idx val="2"/>
          <c:order val="2"/>
          <c:tx>
            <c:strRef>
              <c:f>VFinal!$A$14</c:f>
              <c:strCache>
                <c:ptCount val="1"/>
                <c:pt idx="0">
                  <c:v>En proceso de desarrollo</c:v>
                </c:pt>
              </c:strCache>
            </c:strRef>
          </c:tx>
          <c:spPr>
            <a:solidFill>
              <a:srgbClr val="DDC398"/>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ontserrat" panose="00000500000000000000" pitchFamily="50"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VFinal!$N$11:$Q$11</c:f>
              <c:strCache>
                <c:ptCount val="4"/>
                <c:pt idx="0">
                  <c:v>General</c:v>
                </c:pt>
                <c:pt idx="1">
                  <c:v>Indígena</c:v>
                </c:pt>
                <c:pt idx="2">
                  <c:v>Telesecundaria</c:v>
                </c:pt>
                <c:pt idx="3">
                  <c:v>Particular</c:v>
                </c:pt>
              </c:strCache>
            </c:strRef>
          </c:cat>
          <c:val>
            <c:numRef>
              <c:f>VFinal!$N$14:$Q$14</c:f>
              <c:numCache>
                <c:formatCode>0.0%</c:formatCode>
                <c:ptCount val="4"/>
                <c:pt idx="0">
                  <c:v>0.53227077977720649</c:v>
                </c:pt>
                <c:pt idx="1">
                  <c:v>0.54679776488287124</c:v>
                </c:pt>
                <c:pt idx="2">
                  <c:v>0.49963459677260069</c:v>
                </c:pt>
                <c:pt idx="3">
                  <c:v>0.56537367081024414</c:v>
                </c:pt>
              </c:numCache>
            </c:numRef>
          </c:val>
          <c:extLst>
            <c:ext xmlns:c16="http://schemas.microsoft.com/office/drawing/2014/chart" uri="{C3380CC4-5D6E-409C-BE32-E72D297353CC}">
              <c16:uniqueId val="{00000002-B52C-497B-8AE1-68F7D1DF3E6C}"/>
            </c:ext>
          </c:extLst>
        </c:ser>
        <c:ser>
          <c:idx val="3"/>
          <c:order val="3"/>
          <c:tx>
            <c:strRef>
              <c:f>VFinal!$A$15</c:f>
              <c:strCache>
                <c:ptCount val="1"/>
                <c:pt idx="0">
                  <c:v>Aprendizaje desarrollado</c:v>
                </c:pt>
              </c:strCache>
            </c:strRef>
          </c:tx>
          <c:spPr>
            <a:solidFill>
              <a:srgbClr val="6B1C3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ontserrat" panose="00000500000000000000" pitchFamily="50"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VFinal!$N$11:$Q$11</c:f>
              <c:strCache>
                <c:ptCount val="4"/>
                <c:pt idx="0">
                  <c:v>General</c:v>
                </c:pt>
                <c:pt idx="1">
                  <c:v>Indígena</c:v>
                </c:pt>
                <c:pt idx="2">
                  <c:v>Telesecundaria</c:v>
                </c:pt>
                <c:pt idx="3">
                  <c:v>Particular</c:v>
                </c:pt>
              </c:strCache>
            </c:strRef>
          </c:cat>
          <c:val>
            <c:numRef>
              <c:f>VFinal!$N$15:$Q$15</c:f>
              <c:numCache>
                <c:formatCode>0.0%</c:formatCode>
                <c:ptCount val="4"/>
                <c:pt idx="0">
                  <c:v>0.13124250214224506</c:v>
                </c:pt>
                <c:pt idx="1">
                  <c:v>0.15194498173221577</c:v>
                </c:pt>
                <c:pt idx="2">
                  <c:v>0.10424855320073476</c:v>
                </c:pt>
                <c:pt idx="3">
                  <c:v>0.27467425490489739</c:v>
                </c:pt>
              </c:numCache>
            </c:numRef>
          </c:val>
          <c:extLst>
            <c:ext xmlns:c16="http://schemas.microsoft.com/office/drawing/2014/chart" uri="{C3380CC4-5D6E-409C-BE32-E72D297353CC}">
              <c16:uniqueId val="{00000003-B52C-497B-8AE1-68F7D1DF3E6C}"/>
            </c:ext>
          </c:extLst>
        </c:ser>
        <c:dLbls>
          <c:showLegendKey val="0"/>
          <c:showVal val="1"/>
          <c:showCatName val="0"/>
          <c:showSerName val="0"/>
          <c:showPercent val="0"/>
          <c:showBubbleSize val="0"/>
        </c:dLbls>
        <c:gapWidth val="150"/>
        <c:shape val="box"/>
        <c:axId val="283460367"/>
        <c:axId val="283453647"/>
        <c:axId val="0"/>
      </c:bar3DChart>
      <c:catAx>
        <c:axId val="283460367"/>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ontserrat" panose="00000500000000000000" pitchFamily="50" charset="0"/>
                <a:ea typeface="+mn-ea"/>
                <a:cs typeface="+mn-cs"/>
              </a:defRPr>
            </a:pPr>
            <a:endParaRPr lang="es-MX"/>
          </a:p>
        </c:txPr>
        <c:crossAx val="283453647"/>
        <c:crosses val="autoZero"/>
        <c:auto val="1"/>
        <c:lblAlgn val="ctr"/>
        <c:lblOffset val="100"/>
        <c:noMultiLvlLbl val="0"/>
      </c:catAx>
      <c:valAx>
        <c:axId val="28345364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8346036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ontserrat" panose="00000500000000000000" pitchFamily="50"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479AA-DBF6-4C0F-91C6-167AF83EC6E6}"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s-MX"/>
        </a:p>
      </dgm:t>
    </dgm:pt>
    <dgm:pt modelId="{E085FE7B-4E0E-41D1-83B8-00011BB1786B}">
      <dgm:prSet phldrT="[Texto]"/>
      <dgm:spPr>
        <a:solidFill>
          <a:srgbClr val="9F2240"/>
        </a:solidFill>
      </dgm:spPr>
      <dgm:t>
        <a:bodyPr vert="vert270"/>
        <a:lstStyle/>
        <a:p>
          <a:r>
            <a:rPr lang="es-ES" dirty="0">
              <a:solidFill>
                <a:schemeClr val="bg1"/>
              </a:solidFill>
              <a:latin typeface="Montserrat" panose="00000500000000000000" pitchFamily="50" charset="0"/>
            </a:rPr>
            <a:t>Unidad de análisis</a:t>
          </a:r>
          <a:endParaRPr lang="es-MX" dirty="0">
            <a:solidFill>
              <a:schemeClr val="bg1"/>
            </a:solidFill>
            <a:latin typeface="Montserrat" panose="00000500000000000000" pitchFamily="50" charset="0"/>
          </a:endParaRPr>
        </a:p>
      </dgm:t>
    </dgm:pt>
    <dgm:pt modelId="{0752F732-CFA9-45A5-AB93-B675091429D1}" type="parTrans" cxnId="{5E911928-A5AC-4B2B-A112-28634409D0E9}">
      <dgm:prSet/>
      <dgm:spPr/>
      <dgm:t>
        <a:bodyPr/>
        <a:lstStyle/>
        <a:p>
          <a:endParaRPr lang="es-MX">
            <a:latin typeface="Montserrat" panose="00000500000000000000" pitchFamily="50" charset="0"/>
          </a:endParaRPr>
        </a:p>
      </dgm:t>
    </dgm:pt>
    <dgm:pt modelId="{1DC7D87B-F326-45CB-A080-17DDF1BD9ADB}" type="sibTrans" cxnId="{5E911928-A5AC-4B2B-A112-28634409D0E9}">
      <dgm:prSet/>
      <dgm:spPr/>
      <dgm:t>
        <a:bodyPr/>
        <a:lstStyle/>
        <a:p>
          <a:endParaRPr lang="es-MX">
            <a:latin typeface="Montserrat" panose="00000500000000000000" pitchFamily="50" charset="0"/>
          </a:endParaRPr>
        </a:p>
      </dgm:t>
    </dgm:pt>
    <dgm:pt modelId="{B5D5A09C-FEAB-4AED-B30B-8894DCBC2B49}">
      <dgm:prSet phldrT="[Texto]" custT="1"/>
      <dgm:spPr>
        <a:solidFill>
          <a:srgbClr val="DDC398"/>
        </a:solidFill>
      </dgm:spPr>
      <dgm:t>
        <a:bodyPr/>
        <a:lstStyle/>
        <a:p>
          <a:pPr algn="just"/>
          <a:r>
            <a:rPr lang="es-ES" sz="750" b="1" dirty="0">
              <a:solidFill>
                <a:schemeClr val="tx1"/>
              </a:solidFill>
              <a:latin typeface="Montserrat" panose="00000500000000000000" pitchFamily="50" charset="0"/>
            </a:rPr>
            <a:t>Lenguajes (LEN): </a:t>
          </a:r>
          <a:r>
            <a:rPr lang="es-ES" sz="750" dirty="0">
              <a:solidFill>
                <a:schemeClr val="tx1"/>
              </a:solidFill>
              <a:latin typeface="Montserrat" panose="00000500000000000000" pitchFamily="50" charset="0"/>
            </a:rPr>
            <a:t>vincular procesos graduales de aprendizaje del español y lenguas indígenas, así como lenguajes artísticos e inglés como lengua extranjera y, en el caso de atención de personas con discapacidad auditiva, la Lengua de Señas Mexicana, considerando las características de la edad de desarrollo de niñas, niños y adolescentes, así como la búsqueda de una integración interdisciplinaria a través de los contenidos de los lenguajes.</a:t>
          </a:r>
          <a:endParaRPr lang="es-MX" sz="750" dirty="0">
            <a:solidFill>
              <a:schemeClr val="tx1"/>
            </a:solidFill>
            <a:latin typeface="Montserrat" panose="00000500000000000000" pitchFamily="50" charset="0"/>
          </a:endParaRPr>
        </a:p>
      </dgm:t>
    </dgm:pt>
    <dgm:pt modelId="{B0E0F774-3455-4919-B24A-F815CE7AE921}" type="parTrans" cxnId="{AE01C986-95AD-4E9D-838F-BF00CB580966}">
      <dgm:prSet/>
      <dgm:spPr/>
      <dgm:t>
        <a:bodyPr/>
        <a:lstStyle/>
        <a:p>
          <a:endParaRPr lang="es-MX">
            <a:latin typeface="Montserrat" panose="00000500000000000000" pitchFamily="50" charset="0"/>
          </a:endParaRPr>
        </a:p>
      </dgm:t>
    </dgm:pt>
    <dgm:pt modelId="{414A6163-EAEE-46F6-8E79-2D54E1D648DC}" type="sibTrans" cxnId="{AE01C986-95AD-4E9D-838F-BF00CB580966}">
      <dgm:prSet/>
      <dgm:spPr/>
      <dgm:t>
        <a:bodyPr/>
        <a:lstStyle/>
        <a:p>
          <a:endParaRPr lang="es-MX">
            <a:latin typeface="Montserrat" panose="00000500000000000000" pitchFamily="50" charset="0"/>
          </a:endParaRPr>
        </a:p>
      </dgm:t>
    </dgm:pt>
    <dgm:pt modelId="{3C47110E-7D17-42BC-AA44-685BEE89329C}">
      <dgm:prSet phldrT="[Texto]" custT="1"/>
      <dgm:spPr>
        <a:solidFill>
          <a:srgbClr val="DDC398"/>
        </a:solidFill>
      </dgm:spPr>
      <dgm:t>
        <a:bodyPr/>
        <a:lstStyle/>
        <a:p>
          <a:pPr algn="just"/>
          <a:r>
            <a:rPr lang="es-MX" sz="1000" b="1" dirty="0">
              <a:solidFill>
                <a:schemeClr val="tx1"/>
              </a:solidFill>
              <a:latin typeface="Montserrat" panose="00000500000000000000" pitchFamily="50" charset="0"/>
            </a:rPr>
            <a:t>Saberes y Pensamiento Científico (SPC):  </a:t>
          </a:r>
          <a:r>
            <a:rPr lang="es-MX" sz="1000" dirty="0">
              <a:solidFill>
                <a:schemeClr val="tx1"/>
              </a:solidFill>
              <a:latin typeface="Montserrat" panose="00000500000000000000" pitchFamily="50" charset="0"/>
            </a:rPr>
            <a:t>comprensión y </a:t>
          </a:r>
          <a:r>
            <a:rPr lang="es-ES" sz="1000" dirty="0">
              <a:solidFill>
                <a:schemeClr val="tx1"/>
              </a:solidFill>
              <a:latin typeface="Montserrat" panose="00000500000000000000" pitchFamily="50" charset="0"/>
            </a:rPr>
            <a:t>explicación de los fenómenos y procesos naturales tales como cuerpo humano, seres vivos, materia, energía, salud, medio ambiente y tecnología, desde la perspectiva de diversos saberes y en su relación con lo social.</a:t>
          </a:r>
          <a:endParaRPr lang="es-MX" sz="1000" dirty="0">
            <a:solidFill>
              <a:schemeClr val="tx1"/>
            </a:solidFill>
            <a:latin typeface="Montserrat" panose="00000500000000000000" pitchFamily="50" charset="0"/>
          </a:endParaRPr>
        </a:p>
      </dgm:t>
    </dgm:pt>
    <dgm:pt modelId="{17D65428-4714-4F7A-BFE9-C5E44F3347EE}" type="parTrans" cxnId="{E2C24239-04F6-492A-92F7-AFD94D558437}">
      <dgm:prSet/>
      <dgm:spPr/>
      <dgm:t>
        <a:bodyPr/>
        <a:lstStyle/>
        <a:p>
          <a:endParaRPr lang="es-MX">
            <a:latin typeface="Montserrat" panose="00000500000000000000" pitchFamily="50" charset="0"/>
          </a:endParaRPr>
        </a:p>
      </dgm:t>
    </dgm:pt>
    <dgm:pt modelId="{8013AD0A-805F-4E65-B939-E7807016154F}" type="sibTrans" cxnId="{E2C24239-04F6-492A-92F7-AFD94D558437}">
      <dgm:prSet/>
      <dgm:spPr/>
      <dgm:t>
        <a:bodyPr/>
        <a:lstStyle/>
        <a:p>
          <a:endParaRPr lang="es-MX">
            <a:latin typeface="Montserrat" panose="00000500000000000000" pitchFamily="50" charset="0"/>
          </a:endParaRPr>
        </a:p>
      </dgm:t>
    </dgm:pt>
    <dgm:pt modelId="{74FC9E9A-AF6B-409F-A2EF-173FD7CC6D43}">
      <dgm:prSet phldrT="[Texto]" custT="1"/>
      <dgm:spPr>
        <a:solidFill>
          <a:srgbClr val="DDC398"/>
        </a:solidFill>
      </dgm:spPr>
      <dgm:t>
        <a:bodyPr/>
        <a:lstStyle/>
        <a:p>
          <a:pPr algn="just"/>
          <a:r>
            <a:rPr lang="es-MX" sz="1000" b="1" dirty="0">
              <a:solidFill>
                <a:schemeClr val="tx1"/>
              </a:solidFill>
              <a:latin typeface="Montserrat" panose="00000500000000000000" pitchFamily="50" charset="0"/>
            </a:rPr>
            <a:t>Ética, Naturaleza y Sociedades (ENS): </a:t>
          </a:r>
          <a:r>
            <a:rPr lang="es-MX" sz="1000" dirty="0">
              <a:solidFill>
                <a:schemeClr val="tx1"/>
              </a:solidFill>
              <a:latin typeface="Montserrat" panose="00000500000000000000" pitchFamily="50" charset="0"/>
            </a:rPr>
            <a:t>R</a:t>
          </a:r>
          <a:r>
            <a:rPr lang="es-ES" sz="1000" dirty="0" err="1">
              <a:solidFill>
                <a:schemeClr val="tx1"/>
              </a:solidFill>
              <a:latin typeface="Montserrat" panose="00000500000000000000" pitchFamily="50" charset="0"/>
            </a:rPr>
            <a:t>esponsabilizar</a:t>
          </a:r>
          <a:r>
            <a:rPr lang="es-ES" sz="1000" dirty="0">
              <a:solidFill>
                <a:schemeClr val="tx1"/>
              </a:solidFill>
              <a:latin typeface="Montserrat" panose="00000500000000000000" pitchFamily="50" charset="0"/>
            </a:rPr>
            <a:t> sobre el impacto de sus acciones en los ámbitos personal, social y natural y contribuyan al bienestar común.</a:t>
          </a:r>
          <a:endParaRPr lang="es-MX" sz="1000" dirty="0">
            <a:solidFill>
              <a:schemeClr val="tx1"/>
            </a:solidFill>
            <a:latin typeface="Montserrat" panose="00000500000000000000" pitchFamily="50" charset="0"/>
          </a:endParaRPr>
        </a:p>
      </dgm:t>
    </dgm:pt>
    <dgm:pt modelId="{85E4BB19-26AC-4F25-8468-B36E85114E1F}" type="parTrans" cxnId="{22713519-3C1F-403F-8177-0826725A12C6}">
      <dgm:prSet/>
      <dgm:spPr/>
      <dgm:t>
        <a:bodyPr/>
        <a:lstStyle/>
        <a:p>
          <a:endParaRPr lang="es-MX">
            <a:latin typeface="Montserrat" panose="00000500000000000000" pitchFamily="50" charset="0"/>
          </a:endParaRPr>
        </a:p>
      </dgm:t>
    </dgm:pt>
    <dgm:pt modelId="{89079E23-0CF3-4844-8F06-0BB79C167ADC}" type="sibTrans" cxnId="{22713519-3C1F-403F-8177-0826725A12C6}">
      <dgm:prSet/>
      <dgm:spPr/>
      <dgm:t>
        <a:bodyPr/>
        <a:lstStyle/>
        <a:p>
          <a:endParaRPr lang="es-MX">
            <a:latin typeface="Montserrat" panose="00000500000000000000" pitchFamily="50" charset="0"/>
          </a:endParaRPr>
        </a:p>
      </dgm:t>
    </dgm:pt>
    <dgm:pt modelId="{45B82FBD-CF83-46CE-BCBC-181A7EFD82EA}">
      <dgm:prSet phldrT="[Texto]" custT="1"/>
      <dgm:spPr>
        <a:solidFill>
          <a:srgbClr val="DDC398"/>
        </a:solidFill>
      </dgm:spPr>
      <dgm:t>
        <a:bodyPr/>
        <a:lstStyle/>
        <a:p>
          <a:pPr algn="just"/>
          <a:r>
            <a:rPr lang="es-ES" sz="1000" b="1" dirty="0">
              <a:solidFill>
                <a:schemeClr val="tx1"/>
              </a:solidFill>
              <a:latin typeface="Montserrat" panose="00000500000000000000" pitchFamily="50" charset="0"/>
            </a:rPr>
            <a:t>De lo Humano y lo Comunitario (</a:t>
          </a:r>
          <a:r>
            <a:rPr lang="es-ES" sz="1000" b="1" dirty="0" err="1">
              <a:solidFill>
                <a:schemeClr val="tx1"/>
              </a:solidFill>
              <a:latin typeface="Montserrat" panose="00000500000000000000" pitchFamily="50" charset="0"/>
            </a:rPr>
            <a:t>HyC</a:t>
          </a:r>
          <a:r>
            <a:rPr lang="es-ES" sz="1000" b="1" dirty="0">
              <a:solidFill>
                <a:schemeClr val="tx1"/>
              </a:solidFill>
              <a:latin typeface="Montserrat" panose="00000500000000000000" pitchFamily="50" charset="0"/>
            </a:rPr>
            <a:t>): </a:t>
          </a:r>
          <a:r>
            <a:rPr lang="es-ES" sz="1000" dirty="0">
              <a:solidFill>
                <a:schemeClr val="tx1"/>
              </a:solidFill>
              <a:latin typeface="Montserrat" panose="00000500000000000000" pitchFamily="50" charset="0"/>
            </a:rPr>
            <a:t>identificar, fortalecer y poner en práctica conocimientos, saberes y valores a partir de las experiencias individuales y colectivas, así como de las características del lugar en el que se encuentran.</a:t>
          </a:r>
          <a:endParaRPr lang="es-MX" sz="1000" dirty="0">
            <a:solidFill>
              <a:schemeClr val="tx1"/>
            </a:solidFill>
            <a:latin typeface="Montserrat" panose="00000500000000000000" pitchFamily="50" charset="0"/>
          </a:endParaRPr>
        </a:p>
      </dgm:t>
    </dgm:pt>
    <dgm:pt modelId="{B6AA5D54-7B80-40FF-BB24-B57F98BC5B88}" type="parTrans" cxnId="{7A047110-D511-4668-9DD5-428ABC957964}">
      <dgm:prSet/>
      <dgm:spPr/>
      <dgm:t>
        <a:bodyPr/>
        <a:lstStyle/>
        <a:p>
          <a:endParaRPr lang="es-MX">
            <a:latin typeface="Montserrat" panose="00000500000000000000" pitchFamily="50" charset="0"/>
          </a:endParaRPr>
        </a:p>
      </dgm:t>
    </dgm:pt>
    <dgm:pt modelId="{C32E7998-6C65-4AB5-9978-8CE5443D24A5}" type="sibTrans" cxnId="{7A047110-D511-4668-9DD5-428ABC957964}">
      <dgm:prSet/>
      <dgm:spPr/>
      <dgm:t>
        <a:bodyPr/>
        <a:lstStyle/>
        <a:p>
          <a:endParaRPr lang="es-MX">
            <a:latin typeface="Montserrat" panose="00000500000000000000" pitchFamily="50" charset="0"/>
          </a:endParaRPr>
        </a:p>
      </dgm:t>
    </dgm:pt>
    <dgm:pt modelId="{5914069F-3DF9-49B2-B3A5-386A9C2EBC0F}">
      <dgm:prSet/>
      <dgm:spPr>
        <a:solidFill>
          <a:srgbClr val="DDC398"/>
        </a:solidFill>
      </dgm:spPr>
      <dgm:t>
        <a:bodyPr/>
        <a:lstStyle/>
        <a:p>
          <a:r>
            <a:rPr lang="es-ES">
              <a:solidFill>
                <a:schemeClr val="tx1"/>
              </a:solidFill>
              <a:latin typeface="Montserrat" panose="00000500000000000000" pitchFamily="50" charset="0"/>
            </a:rPr>
            <a:t> </a:t>
          </a:r>
          <a:r>
            <a:rPr lang="es-MX">
              <a:solidFill>
                <a:schemeClr val="tx1"/>
              </a:solidFill>
              <a:latin typeface="Montserrat" panose="00000500000000000000" pitchFamily="50" charset="0"/>
            </a:rPr>
            <a:t>Español, Inglés y Artes.</a:t>
          </a:r>
          <a:endParaRPr lang="es-MX" dirty="0">
            <a:solidFill>
              <a:schemeClr val="tx1"/>
            </a:solidFill>
            <a:latin typeface="Montserrat" panose="00000500000000000000" pitchFamily="50" charset="0"/>
          </a:endParaRPr>
        </a:p>
      </dgm:t>
    </dgm:pt>
    <dgm:pt modelId="{FD80C4D5-B6CD-45A3-9235-1E092FF8BDD5}" type="parTrans" cxnId="{367E74F2-2D62-4C57-A15E-FD5E60E87CEE}">
      <dgm:prSet/>
      <dgm:spPr/>
      <dgm:t>
        <a:bodyPr/>
        <a:lstStyle/>
        <a:p>
          <a:endParaRPr lang="es-MX">
            <a:latin typeface="Montserrat" panose="00000500000000000000" pitchFamily="50" charset="0"/>
          </a:endParaRPr>
        </a:p>
      </dgm:t>
    </dgm:pt>
    <dgm:pt modelId="{EDF9E0E4-EF21-4D99-9A20-079A66111076}" type="sibTrans" cxnId="{367E74F2-2D62-4C57-A15E-FD5E60E87CEE}">
      <dgm:prSet/>
      <dgm:spPr/>
      <dgm:t>
        <a:bodyPr/>
        <a:lstStyle/>
        <a:p>
          <a:endParaRPr lang="es-MX">
            <a:latin typeface="Montserrat" panose="00000500000000000000" pitchFamily="50" charset="0"/>
          </a:endParaRPr>
        </a:p>
      </dgm:t>
    </dgm:pt>
    <dgm:pt modelId="{075B4DA7-097A-4BA9-8F08-DAC9D2369C69}">
      <dgm:prSet phldrT="[Texto]"/>
      <dgm:spPr>
        <a:solidFill>
          <a:srgbClr val="DDC398"/>
        </a:solidFill>
      </dgm:spPr>
      <dgm:t>
        <a:bodyPr/>
        <a:lstStyle/>
        <a:p>
          <a:r>
            <a:rPr lang="es-MX">
              <a:solidFill>
                <a:schemeClr val="tx1"/>
              </a:solidFill>
              <a:latin typeface="Montserrat" panose="00000500000000000000" pitchFamily="50" charset="0"/>
            </a:rPr>
            <a:t>Matemáticas, Biología, Física y Química.</a:t>
          </a:r>
          <a:endParaRPr lang="es-MX" dirty="0">
            <a:solidFill>
              <a:schemeClr val="tx1"/>
            </a:solidFill>
            <a:latin typeface="Montserrat" panose="00000500000000000000" pitchFamily="50" charset="0"/>
          </a:endParaRPr>
        </a:p>
      </dgm:t>
    </dgm:pt>
    <dgm:pt modelId="{7590EF8F-F897-4627-BED8-F87149882D4A}" type="parTrans" cxnId="{C8B3B20A-2A59-4194-A9CF-679527A9EC6D}">
      <dgm:prSet/>
      <dgm:spPr/>
      <dgm:t>
        <a:bodyPr/>
        <a:lstStyle/>
        <a:p>
          <a:endParaRPr lang="es-MX">
            <a:latin typeface="Montserrat" panose="00000500000000000000" pitchFamily="50" charset="0"/>
          </a:endParaRPr>
        </a:p>
      </dgm:t>
    </dgm:pt>
    <dgm:pt modelId="{6E3FE8C6-0462-4ED5-AC6C-531CC8E2BE85}" type="sibTrans" cxnId="{C8B3B20A-2A59-4194-A9CF-679527A9EC6D}">
      <dgm:prSet/>
      <dgm:spPr/>
      <dgm:t>
        <a:bodyPr/>
        <a:lstStyle/>
        <a:p>
          <a:endParaRPr lang="es-MX">
            <a:latin typeface="Montserrat" panose="00000500000000000000" pitchFamily="50" charset="0"/>
          </a:endParaRPr>
        </a:p>
      </dgm:t>
    </dgm:pt>
    <dgm:pt modelId="{317A435C-A43B-4404-AAB9-002DC3C3855F}">
      <dgm:prSet phldrT="[Texto]"/>
      <dgm:spPr>
        <a:solidFill>
          <a:srgbClr val="DDC398"/>
        </a:solidFill>
      </dgm:spPr>
      <dgm:t>
        <a:bodyPr/>
        <a:lstStyle/>
        <a:p>
          <a:r>
            <a:rPr lang="es-ES">
              <a:solidFill>
                <a:schemeClr val="tx1"/>
              </a:solidFill>
              <a:latin typeface="Montserrat" panose="00000500000000000000" pitchFamily="50" charset="0"/>
            </a:rPr>
            <a:t>Geografía, Historia y Formación Cívica y Ética.</a:t>
          </a:r>
          <a:endParaRPr lang="es-MX" dirty="0">
            <a:solidFill>
              <a:schemeClr val="tx1"/>
            </a:solidFill>
            <a:latin typeface="Montserrat" panose="00000500000000000000" pitchFamily="50" charset="0"/>
          </a:endParaRPr>
        </a:p>
      </dgm:t>
    </dgm:pt>
    <dgm:pt modelId="{486A4EDF-DA88-4791-A0B8-D4659C8CA9F3}" type="parTrans" cxnId="{30858C06-AEAA-414A-BE9B-C5A4755816B3}">
      <dgm:prSet/>
      <dgm:spPr/>
      <dgm:t>
        <a:bodyPr/>
        <a:lstStyle/>
        <a:p>
          <a:endParaRPr lang="es-MX">
            <a:latin typeface="Montserrat" panose="00000500000000000000" pitchFamily="50" charset="0"/>
          </a:endParaRPr>
        </a:p>
      </dgm:t>
    </dgm:pt>
    <dgm:pt modelId="{9FE639D3-942C-4499-AEA6-C21717E3F80D}" type="sibTrans" cxnId="{30858C06-AEAA-414A-BE9B-C5A4755816B3}">
      <dgm:prSet/>
      <dgm:spPr/>
      <dgm:t>
        <a:bodyPr/>
        <a:lstStyle/>
        <a:p>
          <a:endParaRPr lang="es-MX">
            <a:latin typeface="Montserrat" panose="00000500000000000000" pitchFamily="50" charset="0"/>
          </a:endParaRPr>
        </a:p>
      </dgm:t>
    </dgm:pt>
    <dgm:pt modelId="{DC3F7FF2-F609-4931-9B0E-C07C35056BE1}">
      <dgm:prSet phldrT="[Texto]"/>
      <dgm:spPr>
        <a:solidFill>
          <a:srgbClr val="DDC398"/>
        </a:solidFill>
      </dgm:spPr>
      <dgm:t>
        <a:bodyPr/>
        <a:lstStyle/>
        <a:p>
          <a:r>
            <a:rPr lang="es-ES" dirty="0">
              <a:solidFill>
                <a:schemeClr val="tx1"/>
              </a:solidFill>
              <a:latin typeface="Montserrat" panose="00000500000000000000" pitchFamily="50" charset="0"/>
            </a:rPr>
            <a:t>Tecnología, Educación Física y Educación Socioemocional/Tutoría.</a:t>
          </a:r>
          <a:endParaRPr lang="es-MX" dirty="0">
            <a:solidFill>
              <a:schemeClr val="tx1"/>
            </a:solidFill>
            <a:latin typeface="Montserrat" panose="00000500000000000000" pitchFamily="50" charset="0"/>
          </a:endParaRPr>
        </a:p>
      </dgm:t>
    </dgm:pt>
    <dgm:pt modelId="{27C28FDF-BAFA-4417-81DB-B33333281AEA}" type="parTrans" cxnId="{52141546-9C69-4466-8458-5059FC4EC3CF}">
      <dgm:prSet/>
      <dgm:spPr/>
      <dgm:t>
        <a:bodyPr/>
        <a:lstStyle/>
        <a:p>
          <a:endParaRPr lang="es-MX">
            <a:latin typeface="Montserrat" panose="00000500000000000000" pitchFamily="50" charset="0"/>
          </a:endParaRPr>
        </a:p>
      </dgm:t>
    </dgm:pt>
    <dgm:pt modelId="{55C85ED3-2ACC-497B-B2C4-1DBB3C4731BD}" type="sibTrans" cxnId="{52141546-9C69-4466-8458-5059FC4EC3CF}">
      <dgm:prSet/>
      <dgm:spPr/>
      <dgm:t>
        <a:bodyPr/>
        <a:lstStyle/>
        <a:p>
          <a:endParaRPr lang="es-MX">
            <a:latin typeface="Montserrat" panose="00000500000000000000" pitchFamily="50" charset="0"/>
          </a:endParaRPr>
        </a:p>
      </dgm:t>
    </dgm:pt>
    <dgm:pt modelId="{453EA5D3-5864-47D5-A91F-66C8255213B5}">
      <dgm:prSet phldrT="[Texto]" custT="1"/>
      <dgm:spPr>
        <a:solidFill>
          <a:srgbClr val="9F2240"/>
        </a:solidFill>
      </dgm:spPr>
      <dgm:t>
        <a:bodyPr vert="horz" anchor="ctr"/>
        <a:lstStyle/>
        <a:p>
          <a:pPr algn="ctr"/>
          <a:r>
            <a:rPr lang="es-ES" sz="1800" dirty="0">
              <a:solidFill>
                <a:schemeClr val="bg1"/>
              </a:solidFill>
              <a:latin typeface="Montserrat" panose="00000500000000000000" pitchFamily="50" charset="0"/>
            </a:rPr>
            <a:t>CAMPO FORMATIVO</a:t>
          </a:r>
          <a:endParaRPr lang="es-MX" sz="1800" dirty="0">
            <a:solidFill>
              <a:schemeClr val="bg1"/>
            </a:solidFill>
            <a:latin typeface="Montserrat" panose="00000500000000000000" pitchFamily="50" charset="0"/>
          </a:endParaRPr>
        </a:p>
      </dgm:t>
    </dgm:pt>
    <dgm:pt modelId="{2836348E-AB2A-43C1-8F42-40A21564A65F}" type="parTrans" cxnId="{8835B302-A9E5-4108-955B-BAE08E75C892}">
      <dgm:prSet/>
      <dgm:spPr/>
      <dgm:t>
        <a:bodyPr/>
        <a:lstStyle/>
        <a:p>
          <a:endParaRPr lang="es-MX"/>
        </a:p>
      </dgm:t>
    </dgm:pt>
    <dgm:pt modelId="{61CE2E53-5202-41B9-84AC-514FD95E0576}" type="sibTrans" cxnId="{8835B302-A9E5-4108-955B-BAE08E75C892}">
      <dgm:prSet/>
      <dgm:spPr/>
      <dgm:t>
        <a:bodyPr/>
        <a:lstStyle/>
        <a:p>
          <a:endParaRPr lang="es-MX"/>
        </a:p>
      </dgm:t>
    </dgm:pt>
    <dgm:pt modelId="{00C21742-8B62-4907-AC98-B1B51D493B6B}">
      <dgm:prSet phldrT="[Texto]" custT="1"/>
      <dgm:spPr>
        <a:solidFill>
          <a:srgbClr val="9F2240"/>
        </a:solidFill>
      </dgm:spPr>
      <dgm:t>
        <a:bodyPr vert="horz" anchor="ctr"/>
        <a:lstStyle/>
        <a:p>
          <a:pPr algn="ctr"/>
          <a:r>
            <a:rPr lang="es-ES" sz="2000" dirty="0">
              <a:solidFill>
                <a:schemeClr val="bg1"/>
              </a:solidFill>
              <a:latin typeface="Montserrat" panose="00000500000000000000" pitchFamily="50" charset="0"/>
            </a:rPr>
            <a:t>DISCIPLINA</a:t>
          </a:r>
          <a:endParaRPr lang="es-MX" sz="2000" dirty="0">
            <a:solidFill>
              <a:schemeClr val="bg1"/>
            </a:solidFill>
            <a:latin typeface="Montserrat" panose="00000500000000000000" pitchFamily="50" charset="0"/>
          </a:endParaRPr>
        </a:p>
      </dgm:t>
    </dgm:pt>
    <dgm:pt modelId="{54F05D6A-93B1-4972-A89F-A807C1E2BA1A}" type="parTrans" cxnId="{76F77B9B-8E59-4E56-B364-BC2336CBF3C2}">
      <dgm:prSet/>
      <dgm:spPr/>
      <dgm:t>
        <a:bodyPr/>
        <a:lstStyle/>
        <a:p>
          <a:endParaRPr lang="es-MX"/>
        </a:p>
      </dgm:t>
    </dgm:pt>
    <dgm:pt modelId="{A29681D9-39B6-4F44-94AF-3E89DBBDB640}" type="sibTrans" cxnId="{76F77B9B-8E59-4E56-B364-BC2336CBF3C2}">
      <dgm:prSet/>
      <dgm:spPr/>
      <dgm:t>
        <a:bodyPr/>
        <a:lstStyle/>
        <a:p>
          <a:endParaRPr lang="es-MX"/>
        </a:p>
      </dgm:t>
    </dgm:pt>
    <dgm:pt modelId="{C77EA70D-474B-4A56-A93C-0C4EBDF1540E}" type="pres">
      <dgm:prSet presAssocID="{C3E479AA-DBF6-4C0F-91C6-167AF83EC6E6}" presName="vert0" presStyleCnt="0">
        <dgm:presLayoutVars>
          <dgm:dir/>
          <dgm:animOne val="branch"/>
          <dgm:animLvl val="lvl"/>
        </dgm:presLayoutVars>
      </dgm:prSet>
      <dgm:spPr/>
    </dgm:pt>
    <dgm:pt modelId="{AF2E4C0A-2F9B-4DDE-810F-3A5402B3F418}" type="pres">
      <dgm:prSet presAssocID="{E085FE7B-4E0E-41D1-83B8-00011BB1786B}" presName="thickLine" presStyleLbl="alignNode1" presStyleIdx="0" presStyleCnt="1">
        <dgm:style>
          <a:lnRef idx="2">
            <a:schemeClr val="accent1"/>
          </a:lnRef>
          <a:fillRef idx="1">
            <a:schemeClr val="lt1"/>
          </a:fillRef>
          <a:effectRef idx="0">
            <a:schemeClr val="accent1"/>
          </a:effectRef>
          <a:fontRef idx="minor">
            <a:schemeClr val="dk1"/>
          </a:fontRef>
        </dgm:style>
      </dgm:prSet>
      <dgm:spPr>
        <a:ln>
          <a:solidFill>
            <a:schemeClr val="bg1"/>
          </a:solidFill>
        </a:ln>
      </dgm:spPr>
    </dgm:pt>
    <dgm:pt modelId="{1C1520F1-A935-46AA-800F-6C4B6E8E711F}" type="pres">
      <dgm:prSet presAssocID="{E085FE7B-4E0E-41D1-83B8-00011BB1786B}" presName="horz1" presStyleCnt="0"/>
      <dgm:spPr/>
    </dgm:pt>
    <dgm:pt modelId="{0AD9A617-8390-4EE1-A3E6-EB4F818AFD9F}" type="pres">
      <dgm:prSet presAssocID="{E085FE7B-4E0E-41D1-83B8-00011BB1786B}" presName="tx1" presStyleLbl="revTx" presStyleIdx="0" presStyleCnt="11" custScaleX="59220"/>
      <dgm:spPr/>
    </dgm:pt>
    <dgm:pt modelId="{064EA75D-F617-41EF-AF55-823FF80FE28E}" type="pres">
      <dgm:prSet presAssocID="{E085FE7B-4E0E-41D1-83B8-00011BB1786B}" presName="vert1" presStyleCnt="0"/>
      <dgm:spPr/>
    </dgm:pt>
    <dgm:pt modelId="{2D44D48D-49B9-4E1C-9290-D84EDF7E807E}" type="pres">
      <dgm:prSet presAssocID="{453EA5D3-5864-47D5-A91F-66C8255213B5}" presName="vertSpace2a" presStyleCnt="0"/>
      <dgm:spPr/>
    </dgm:pt>
    <dgm:pt modelId="{646253DF-BC7B-4BE3-B830-10AC2D423DF0}" type="pres">
      <dgm:prSet presAssocID="{453EA5D3-5864-47D5-A91F-66C8255213B5}" presName="horz2" presStyleCnt="0"/>
      <dgm:spPr/>
    </dgm:pt>
    <dgm:pt modelId="{CFFBA069-1B7F-4E29-9291-69DB4A5435FF}" type="pres">
      <dgm:prSet presAssocID="{453EA5D3-5864-47D5-A91F-66C8255213B5}" presName="horzSpace2" presStyleCnt="0"/>
      <dgm:spPr/>
    </dgm:pt>
    <dgm:pt modelId="{D1E7E162-EF65-4B76-A847-A358B08A91D0}" type="pres">
      <dgm:prSet presAssocID="{453EA5D3-5864-47D5-A91F-66C8255213B5}" presName="tx2" presStyleLbl="revTx" presStyleIdx="1" presStyleCnt="11" custScaleX="148202" custScaleY="42368"/>
      <dgm:spPr/>
    </dgm:pt>
    <dgm:pt modelId="{65261161-756A-4ACB-81B2-89F8928FABEE}" type="pres">
      <dgm:prSet presAssocID="{453EA5D3-5864-47D5-A91F-66C8255213B5}" presName="vert2" presStyleCnt="0"/>
      <dgm:spPr/>
    </dgm:pt>
    <dgm:pt modelId="{66591AAD-E8EB-431D-A1E4-2A8720D92CCB}" type="pres">
      <dgm:prSet presAssocID="{00C21742-8B62-4907-AC98-B1B51D493B6B}" presName="horz3" presStyleCnt="0"/>
      <dgm:spPr/>
    </dgm:pt>
    <dgm:pt modelId="{32FD48BE-EE55-40E0-8A77-403E172F9451}" type="pres">
      <dgm:prSet presAssocID="{00C21742-8B62-4907-AC98-B1B51D493B6B}" presName="horzSpace3" presStyleCnt="0"/>
      <dgm:spPr/>
    </dgm:pt>
    <dgm:pt modelId="{F01D70A7-6CB5-4F9B-8B64-4408E2E4E3AF}" type="pres">
      <dgm:prSet presAssocID="{00C21742-8B62-4907-AC98-B1B51D493B6B}" presName="tx3" presStyleLbl="revTx" presStyleIdx="2" presStyleCnt="11" custScaleY="42368"/>
      <dgm:spPr/>
    </dgm:pt>
    <dgm:pt modelId="{FC59D161-F0D3-4FFD-858A-C6A89F323E9E}" type="pres">
      <dgm:prSet presAssocID="{00C21742-8B62-4907-AC98-B1B51D493B6B}" presName="vert3" presStyleCnt="0"/>
      <dgm:spPr/>
    </dgm:pt>
    <dgm:pt modelId="{A7923EC4-B33C-449E-8867-4F8481833A65}" type="pres">
      <dgm:prSet presAssocID="{453EA5D3-5864-47D5-A91F-66C8255213B5}" presName="thinLine2b" presStyleLbl="callout" presStyleIdx="0" presStyleCnt="5">
        <dgm:style>
          <a:lnRef idx="2">
            <a:schemeClr val="accent2"/>
          </a:lnRef>
          <a:fillRef idx="1">
            <a:schemeClr val="lt1"/>
          </a:fillRef>
          <a:effectRef idx="0">
            <a:schemeClr val="accent2"/>
          </a:effectRef>
          <a:fontRef idx="minor">
            <a:schemeClr val="dk1"/>
          </a:fontRef>
        </dgm:style>
      </dgm:prSet>
      <dgm:spPr>
        <a:ln>
          <a:solidFill>
            <a:schemeClr val="bg1"/>
          </a:solidFill>
        </a:ln>
      </dgm:spPr>
    </dgm:pt>
    <dgm:pt modelId="{6253EC7E-6B58-4B97-91CE-DC4BD5936943}" type="pres">
      <dgm:prSet presAssocID="{453EA5D3-5864-47D5-A91F-66C8255213B5}" presName="vertSpace2b" presStyleCnt="0"/>
      <dgm:spPr/>
    </dgm:pt>
    <dgm:pt modelId="{CC19998E-A76C-41AD-BE9F-A29B1B3E5C05}" type="pres">
      <dgm:prSet presAssocID="{B5D5A09C-FEAB-4AED-B30B-8894DCBC2B49}" presName="horz2" presStyleCnt="0"/>
      <dgm:spPr/>
    </dgm:pt>
    <dgm:pt modelId="{6B1D2166-D372-4E4B-B35F-C40CAC5E6489}" type="pres">
      <dgm:prSet presAssocID="{B5D5A09C-FEAB-4AED-B30B-8894DCBC2B49}" presName="horzSpace2" presStyleCnt="0"/>
      <dgm:spPr/>
    </dgm:pt>
    <dgm:pt modelId="{DB6629DF-4661-42A3-94CF-0C405DD18387}" type="pres">
      <dgm:prSet presAssocID="{B5D5A09C-FEAB-4AED-B30B-8894DCBC2B49}" presName="tx2" presStyleLbl="revTx" presStyleIdx="3" presStyleCnt="11" custScaleX="148202"/>
      <dgm:spPr/>
    </dgm:pt>
    <dgm:pt modelId="{81BABD09-6EF7-45A6-BB56-3FEB5FB78B52}" type="pres">
      <dgm:prSet presAssocID="{B5D5A09C-FEAB-4AED-B30B-8894DCBC2B49}" presName="vert2" presStyleCnt="0"/>
      <dgm:spPr/>
    </dgm:pt>
    <dgm:pt modelId="{834D27A6-9740-4CE2-B3F9-78B618978A31}" type="pres">
      <dgm:prSet presAssocID="{5914069F-3DF9-49B2-B3A5-386A9C2EBC0F}" presName="horz3" presStyleCnt="0"/>
      <dgm:spPr/>
    </dgm:pt>
    <dgm:pt modelId="{D3BEC392-1B1F-429F-B71C-F5421936B67C}" type="pres">
      <dgm:prSet presAssocID="{5914069F-3DF9-49B2-B3A5-386A9C2EBC0F}" presName="horzSpace3" presStyleCnt="0"/>
      <dgm:spPr/>
    </dgm:pt>
    <dgm:pt modelId="{D29D0099-8D25-4E20-BA97-53837EBF694F}" type="pres">
      <dgm:prSet presAssocID="{5914069F-3DF9-49B2-B3A5-386A9C2EBC0F}" presName="tx3" presStyleLbl="revTx" presStyleIdx="4" presStyleCnt="11"/>
      <dgm:spPr/>
    </dgm:pt>
    <dgm:pt modelId="{E9FA9FA3-D346-463B-B9AB-7264614177A3}" type="pres">
      <dgm:prSet presAssocID="{5914069F-3DF9-49B2-B3A5-386A9C2EBC0F}" presName="vert3" presStyleCnt="0"/>
      <dgm:spPr/>
    </dgm:pt>
    <dgm:pt modelId="{10133338-63F1-4EDE-97A0-B8FC0FEEB737}" type="pres">
      <dgm:prSet presAssocID="{B5D5A09C-FEAB-4AED-B30B-8894DCBC2B49}" presName="thinLine2b" presStyleLbl="callout" presStyleIdx="1" presStyleCnt="5">
        <dgm:style>
          <a:lnRef idx="2">
            <a:schemeClr val="accent2"/>
          </a:lnRef>
          <a:fillRef idx="1">
            <a:schemeClr val="lt1"/>
          </a:fillRef>
          <a:effectRef idx="0">
            <a:schemeClr val="accent2"/>
          </a:effectRef>
          <a:fontRef idx="minor">
            <a:schemeClr val="dk1"/>
          </a:fontRef>
        </dgm:style>
      </dgm:prSet>
      <dgm:spPr>
        <a:ln>
          <a:solidFill>
            <a:schemeClr val="bg1"/>
          </a:solidFill>
        </a:ln>
      </dgm:spPr>
    </dgm:pt>
    <dgm:pt modelId="{E4036FAE-959E-46D5-845E-2FF9B2971493}" type="pres">
      <dgm:prSet presAssocID="{B5D5A09C-FEAB-4AED-B30B-8894DCBC2B49}" presName="vertSpace2b" presStyleCnt="0"/>
      <dgm:spPr/>
    </dgm:pt>
    <dgm:pt modelId="{2B52716F-C9CB-4BB0-A343-94CB576786AB}" type="pres">
      <dgm:prSet presAssocID="{3C47110E-7D17-42BC-AA44-685BEE89329C}" presName="horz2" presStyleCnt="0"/>
      <dgm:spPr/>
    </dgm:pt>
    <dgm:pt modelId="{97F46F38-612A-4D89-8A1E-C792244BF20B}" type="pres">
      <dgm:prSet presAssocID="{3C47110E-7D17-42BC-AA44-685BEE89329C}" presName="horzSpace2" presStyleCnt="0"/>
      <dgm:spPr/>
    </dgm:pt>
    <dgm:pt modelId="{0C90F168-6122-4633-95EB-21B80CD1667F}" type="pres">
      <dgm:prSet presAssocID="{3C47110E-7D17-42BC-AA44-685BEE89329C}" presName="tx2" presStyleLbl="revTx" presStyleIdx="5" presStyleCnt="11" custScaleX="148202"/>
      <dgm:spPr/>
    </dgm:pt>
    <dgm:pt modelId="{411FEBED-71CF-4F24-978C-1DCDEC41B85A}" type="pres">
      <dgm:prSet presAssocID="{3C47110E-7D17-42BC-AA44-685BEE89329C}" presName="vert2" presStyleCnt="0"/>
      <dgm:spPr/>
    </dgm:pt>
    <dgm:pt modelId="{EE3FB33C-F18C-4C46-BA4D-4174D72048E1}" type="pres">
      <dgm:prSet presAssocID="{075B4DA7-097A-4BA9-8F08-DAC9D2369C69}" presName="horz3" presStyleCnt="0"/>
      <dgm:spPr/>
    </dgm:pt>
    <dgm:pt modelId="{43F8E09B-CBE6-4AD5-A6DB-25E4A1972366}" type="pres">
      <dgm:prSet presAssocID="{075B4DA7-097A-4BA9-8F08-DAC9D2369C69}" presName="horzSpace3" presStyleCnt="0"/>
      <dgm:spPr/>
    </dgm:pt>
    <dgm:pt modelId="{BBF876FE-3716-4D57-80AB-C7709348DCAA}" type="pres">
      <dgm:prSet presAssocID="{075B4DA7-097A-4BA9-8F08-DAC9D2369C69}" presName="tx3" presStyleLbl="revTx" presStyleIdx="6" presStyleCnt="11"/>
      <dgm:spPr/>
    </dgm:pt>
    <dgm:pt modelId="{FDBF77C9-BB28-4066-A1DD-76AB8112D346}" type="pres">
      <dgm:prSet presAssocID="{075B4DA7-097A-4BA9-8F08-DAC9D2369C69}" presName="vert3" presStyleCnt="0"/>
      <dgm:spPr/>
    </dgm:pt>
    <dgm:pt modelId="{3812F3F7-3660-4CC3-B6BD-47CC2A07299E}" type="pres">
      <dgm:prSet presAssocID="{3C47110E-7D17-42BC-AA44-685BEE89329C}" presName="thinLine2b" presStyleLbl="callout" presStyleIdx="2" presStyleCnt="5">
        <dgm:style>
          <a:lnRef idx="2">
            <a:schemeClr val="accent2"/>
          </a:lnRef>
          <a:fillRef idx="1">
            <a:schemeClr val="lt1"/>
          </a:fillRef>
          <a:effectRef idx="0">
            <a:schemeClr val="accent2"/>
          </a:effectRef>
          <a:fontRef idx="minor">
            <a:schemeClr val="dk1"/>
          </a:fontRef>
        </dgm:style>
      </dgm:prSet>
      <dgm:spPr>
        <a:ln>
          <a:solidFill>
            <a:schemeClr val="bg1"/>
          </a:solidFill>
        </a:ln>
      </dgm:spPr>
    </dgm:pt>
    <dgm:pt modelId="{F6295001-B04B-469A-8F81-63E206845086}" type="pres">
      <dgm:prSet presAssocID="{3C47110E-7D17-42BC-AA44-685BEE89329C}" presName="vertSpace2b" presStyleCnt="0"/>
      <dgm:spPr/>
    </dgm:pt>
    <dgm:pt modelId="{26721677-BE7B-4483-9CC9-AF04935B343E}" type="pres">
      <dgm:prSet presAssocID="{74FC9E9A-AF6B-409F-A2EF-173FD7CC6D43}" presName="horz2" presStyleCnt="0"/>
      <dgm:spPr/>
    </dgm:pt>
    <dgm:pt modelId="{A86134BC-9FFE-4314-8BF3-5EDF420CC508}" type="pres">
      <dgm:prSet presAssocID="{74FC9E9A-AF6B-409F-A2EF-173FD7CC6D43}" presName="horzSpace2" presStyleCnt="0"/>
      <dgm:spPr/>
    </dgm:pt>
    <dgm:pt modelId="{B2E29C85-45D3-4216-9F0A-9EF926B1E514}" type="pres">
      <dgm:prSet presAssocID="{74FC9E9A-AF6B-409F-A2EF-173FD7CC6D43}" presName="tx2" presStyleLbl="revTx" presStyleIdx="7" presStyleCnt="11" custScaleX="148202"/>
      <dgm:spPr/>
    </dgm:pt>
    <dgm:pt modelId="{25452391-2062-476D-B5AB-1A866C01EC96}" type="pres">
      <dgm:prSet presAssocID="{74FC9E9A-AF6B-409F-A2EF-173FD7CC6D43}" presName="vert2" presStyleCnt="0"/>
      <dgm:spPr/>
    </dgm:pt>
    <dgm:pt modelId="{4F749BCD-4DA6-47E3-A343-B0D2CA922D24}" type="pres">
      <dgm:prSet presAssocID="{317A435C-A43B-4404-AAB9-002DC3C3855F}" presName="horz3" presStyleCnt="0"/>
      <dgm:spPr/>
    </dgm:pt>
    <dgm:pt modelId="{D86C5599-501E-42CE-90DE-85E380E25418}" type="pres">
      <dgm:prSet presAssocID="{317A435C-A43B-4404-AAB9-002DC3C3855F}" presName="horzSpace3" presStyleCnt="0"/>
      <dgm:spPr/>
    </dgm:pt>
    <dgm:pt modelId="{3FB1CAD1-F866-4F1A-B645-F77ADEF45939}" type="pres">
      <dgm:prSet presAssocID="{317A435C-A43B-4404-AAB9-002DC3C3855F}" presName="tx3" presStyleLbl="revTx" presStyleIdx="8" presStyleCnt="11"/>
      <dgm:spPr/>
    </dgm:pt>
    <dgm:pt modelId="{F430E43A-33ED-44A0-B969-20A84F1BF3FF}" type="pres">
      <dgm:prSet presAssocID="{317A435C-A43B-4404-AAB9-002DC3C3855F}" presName="vert3" presStyleCnt="0"/>
      <dgm:spPr/>
    </dgm:pt>
    <dgm:pt modelId="{1E48F8D7-D1A4-4028-BC0B-0D486CC84821}" type="pres">
      <dgm:prSet presAssocID="{74FC9E9A-AF6B-409F-A2EF-173FD7CC6D43}" presName="thinLine2b" presStyleLbl="callout" presStyleIdx="3" presStyleCnt="5">
        <dgm:style>
          <a:lnRef idx="2">
            <a:schemeClr val="accent2"/>
          </a:lnRef>
          <a:fillRef idx="1">
            <a:schemeClr val="lt1"/>
          </a:fillRef>
          <a:effectRef idx="0">
            <a:schemeClr val="accent2"/>
          </a:effectRef>
          <a:fontRef idx="minor">
            <a:schemeClr val="dk1"/>
          </a:fontRef>
        </dgm:style>
      </dgm:prSet>
      <dgm:spPr>
        <a:ln>
          <a:solidFill>
            <a:schemeClr val="bg1"/>
          </a:solidFill>
        </a:ln>
      </dgm:spPr>
    </dgm:pt>
    <dgm:pt modelId="{2D2589AF-A819-4923-B658-81689EEDC07D}" type="pres">
      <dgm:prSet presAssocID="{74FC9E9A-AF6B-409F-A2EF-173FD7CC6D43}" presName="vertSpace2b" presStyleCnt="0"/>
      <dgm:spPr/>
    </dgm:pt>
    <dgm:pt modelId="{FF4F662F-C3FC-4ED1-9FB3-82C5B80B59D5}" type="pres">
      <dgm:prSet presAssocID="{45B82FBD-CF83-46CE-BCBC-181A7EFD82EA}" presName="horz2" presStyleCnt="0"/>
      <dgm:spPr/>
    </dgm:pt>
    <dgm:pt modelId="{6F1827CE-AFEE-40D7-BC0D-F98C2359FEF7}" type="pres">
      <dgm:prSet presAssocID="{45B82FBD-CF83-46CE-BCBC-181A7EFD82EA}" presName="horzSpace2" presStyleCnt="0"/>
      <dgm:spPr/>
    </dgm:pt>
    <dgm:pt modelId="{48620C6E-F044-44E2-A2C3-7B7100691339}" type="pres">
      <dgm:prSet presAssocID="{45B82FBD-CF83-46CE-BCBC-181A7EFD82EA}" presName="tx2" presStyleLbl="revTx" presStyleIdx="9" presStyleCnt="11" custScaleX="148202"/>
      <dgm:spPr/>
    </dgm:pt>
    <dgm:pt modelId="{4122B634-CDD3-43E7-9800-698502F52E06}" type="pres">
      <dgm:prSet presAssocID="{45B82FBD-CF83-46CE-BCBC-181A7EFD82EA}" presName="vert2" presStyleCnt="0"/>
      <dgm:spPr/>
    </dgm:pt>
    <dgm:pt modelId="{19EF9A77-0206-4872-9E0A-31FD36EE9DC2}" type="pres">
      <dgm:prSet presAssocID="{DC3F7FF2-F609-4931-9B0E-C07C35056BE1}" presName="horz3" presStyleCnt="0"/>
      <dgm:spPr/>
    </dgm:pt>
    <dgm:pt modelId="{7CC731A9-469F-442E-BF73-99B6DE7AEFB8}" type="pres">
      <dgm:prSet presAssocID="{DC3F7FF2-F609-4931-9B0E-C07C35056BE1}" presName="horzSpace3" presStyleCnt="0"/>
      <dgm:spPr/>
    </dgm:pt>
    <dgm:pt modelId="{CCD56ED0-33C0-42F1-9186-7EC08FA4CFAF}" type="pres">
      <dgm:prSet presAssocID="{DC3F7FF2-F609-4931-9B0E-C07C35056BE1}" presName="tx3" presStyleLbl="revTx" presStyleIdx="10" presStyleCnt="11"/>
      <dgm:spPr/>
    </dgm:pt>
    <dgm:pt modelId="{C03B287A-67B2-417E-9F3E-A644FE4F28CE}" type="pres">
      <dgm:prSet presAssocID="{DC3F7FF2-F609-4931-9B0E-C07C35056BE1}" presName="vert3" presStyleCnt="0"/>
      <dgm:spPr/>
    </dgm:pt>
    <dgm:pt modelId="{882AFDAE-0937-4577-9780-D6631E6A49B5}" type="pres">
      <dgm:prSet presAssocID="{45B82FBD-CF83-46CE-BCBC-181A7EFD82EA}" presName="thinLine2b" presStyleLbl="callout" presStyleIdx="4" presStyleCnt="5"/>
      <dgm:spPr>
        <a:ln>
          <a:solidFill>
            <a:schemeClr val="bg1"/>
          </a:solidFill>
        </a:ln>
      </dgm:spPr>
    </dgm:pt>
    <dgm:pt modelId="{C3B1ED52-8064-4437-A4C2-D0234EAC85F4}" type="pres">
      <dgm:prSet presAssocID="{45B82FBD-CF83-46CE-BCBC-181A7EFD82EA}" presName="vertSpace2b" presStyleCnt="0"/>
      <dgm:spPr/>
    </dgm:pt>
  </dgm:ptLst>
  <dgm:cxnLst>
    <dgm:cxn modelId="{8835B302-A9E5-4108-955B-BAE08E75C892}" srcId="{E085FE7B-4E0E-41D1-83B8-00011BB1786B}" destId="{453EA5D3-5864-47D5-A91F-66C8255213B5}" srcOrd="0" destOrd="0" parTransId="{2836348E-AB2A-43C1-8F42-40A21564A65F}" sibTransId="{61CE2E53-5202-41B9-84AC-514FD95E0576}"/>
    <dgm:cxn modelId="{07821A03-40F1-4F12-B9D5-FB77365F64D7}" type="presOf" srcId="{075B4DA7-097A-4BA9-8F08-DAC9D2369C69}" destId="{BBF876FE-3716-4D57-80AB-C7709348DCAA}" srcOrd="0" destOrd="0" presId="urn:microsoft.com/office/officeart/2008/layout/LinedList"/>
    <dgm:cxn modelId="{30858C06-AEAA-414A-BE9B-C5A4755816B3}" srcId="{74FC9E9A-AF6B-409F-A2EF-173FD7CC6D43}" destId="{317A435C-A43B-4404-AAB9-002DC3C3855F}" srcOrd="0" destOrd="0" parTransId="{486A4EDF-DA88-4791-A0B8-D4659C8CA9F3}" sibTransId="{9FE639D3-942C-4499-AEA6-C21717E3F80D}"/>
    <dgm:cxn modelId="{C8B3B20A-2A59-4194-A9CF-679527A9EC6D}" srcId="{3C47110E-7D17-42BC-AA44-685BEE89329C}" destId="{075B4DA7-097A-4BA9-8F08-DAC9D2369C69}" srcOrd="0" destOrd="0" parTransId="{7590EF8F-F897-4627-BED8-F87149882D4A}" sibTransId="{6E3FE8C6-0462-4ED5-AC6C-531CC8E2BE85}"/>
    <dgm:cxn modelId="{7A047110-D511-4668-9DD5-428ABC957964}" srcId="{E085FE7B-4E0E-41D1-83B8-00011BB1786B}" destId="{45B82FBD-CF83-46CE-BCBC-181A7EFD82EA}" srcOrd="4" destOrd="0" parTransId="{B6AA5D54-7B80-40FF-BB24-B57F98BC5B88}" sibTransId="{C32E7998-6C65-4AB5-9978-8CE5443D24A5}"/>
    <dgm:cxn modelId="{22713519-3C1F-403F-8177-0826725A12C6}" srcId="{E085FE7B-4E0E-41D1-83B8-00011BB1786B}" destId="{74FC9E9A-AF6B-409F-A2EF-173FD7CC6D43}" srcOrd="3" destOrd="0" parTransId="{85E4BB19-26AC-4F25-8468-B36E85114E1F}" sibTransId="{89079E23-0CF3-4844-8F06-0BB79C167ADC}"/>
    <dgm:cxn modelId="{DAD4C721-AFBF-4ABE-9C9F-8E40344CCCC1}" type="presOf" srcId="{45B82FBD-CF83-46CE-BCBC-181A7EFD82EA}" destId="{48620C6E-F044-44E2-A2C3-7B7100691339}" srcOrd="0" destOrd="0" presId="urn:microsoft.com/office/officeart/2008/layout/LinedList"/>
    <dgm:cxn modelId="{5E911928-A5AC-4B2B-A112-28634409D0E9}" srcId="{C3E479AA-DBF6-4C0F-91C6-167AF83EC6E6}" destId="{E085FE7B-4E0E-41D1-83B8-00011BB1786B}" srcOrd="0" destOrd="0" parTransId="{0752F732-CFA9-45A5-AB93-B675091429D1}" sibTransId="{1DC7D87B-F326-45CB-A080-17DDF1BD9ADB}"/>
    <dgm:cxn modelId="{0ADA572C-D548-48D4-BC8A-B1640FA3E40A}" type="presOf" srcId="{5914069F-3DF9-49B2-B3A5-386A9C2EBC0F}" destId="{D29D0099-8D25-4E20-BA97-53837EBF694F}" srcOrd="0" destOrd="0" presId="urn:microsoft.com/office/officeart/2008/layout/LinedList"/>
    <dgm:cxn modelId="{8A53C637-9566-4DF5-9244-4149C859C0A7}" type="presOf" srcId="{DC3F7FF2-F609-4931-9B0E-C07C35056BE1}" destId="{CCD56ED0-33C0-42F1-9186-7EC08FA4CFAF}" srcOrd="0" destOrd="0" presId="urn:microsoft.com/office/officeart/2008/layout/LinedList"/>
    <dgm:cxn modelId="{E2C24239-04F6-492A-92F7-AFD94D558437}" srcId="{E085FE7B-4E0E-41D1-83B8-00011BB1786B}" destId="{3C47110E-7D17-42BC-AA44-685BEE89329C}" srcOrd="2" destOrd="0" parTransId="{17D65428-4714-4F7A-BFE9-C5E44F3347EE}" sibTransId="{8013AD0A-805F-4E65-B939-E7807016154F}"/>
    <dgm:cxn modelId="{52141546-9C69-4466-8458-5059FC4EC3CF}" srcId="{45B82FBD-CF83-46CE-BCBC-181A7EFD82EA}" destId="{DC3F7FF2-F609-4931-9B0E-C07C35056BE1}" srcOrd="0" destOrd="0" parTransId="{27C28FDF-BAFA-4417-81DB-B33333281AEA}" sibTransId="{55C85ED3-2ACC-497B-B2C4-1DBB3C4731BD}"/>
    <dgm:cxn modelId="{13B71654-232E-4D65-8C18-02B84ED525A5}" type="presOf" srcId="{C3E479AA-DBF6-4C0F-91C6-167AF83EC6E6}" destId="{C77EA70D-474B-4A56-A93C-0C4EBDF1540E}" srcOrd="0" destOrd="0" presId="urn:microsoft.com/office/officeart/2008/layout/LinedList"/>
    <dgm:cxn modelId="{AE01C986-95AD-4E9D-838F-BF00CB580966}" srcId="{E085FE7B-4E0E-41D1-83B8-00011BB1786B}" destId="{B5D5A09C-FEAB-4AED-B30B-8894DCBC2B49}" srcOrd="1" destOrd="0" parTransId="{B0E0F774-3455-4919-B24A-F815CE7AE921}" sibTransId="{414A6163-EAEE-46F6-8E79-2D54E1D648DC}"/>
    <dgm:cxn modelId="{01A7388C-D772-4FC0-BA1D-E54C39E42A05}" type="presOf" srcId="{74FC9E9A-AF6B-409F-A2EF-173FD7CC6D43}" destId="{B2E29C85-45D3-4216-9F0A-9EF926B1E514}" srcOrd="0" destOrd="0" presId="urn:microsoft.com/office/officeart/2008/layout/LinedList"/>
    <dgm:cxn modelId="{98567A90-1D11-4081-A620-A380BB2891F1}" type="presOf" srcId="{E085FE7B-4E0E-41D1-83B8-00011BB1786B}" destId="{0AD9A617-8390-4EE1-A3E6-EB4F818AFD9F}" srcOrd="0" destOrd="0" presId="urn:microsoft.com/office/officeart/2008/layout/LinedList"/>
    <dgm:cxn modelId="{76F77B9B-8E59-4E56-B364-BC2336CBF3C2}" srcId="{453EA5D3-5864-47D5-A91F-66C8255213B5}" destId="{00C21742-8B62-4907-AC98-B1B51D493B6B}" srcOrd="0" destOrd="0" parTransId="{54F05D6A-93B1-4972-A89F-A807C1E2BA1A}" sibTransId="{A29681D9-39B6-4F44-94AF-3E89DBBDB640}"/>
    <dgm:cxn modelId="{D8EF62A7-E14A-4DFF-BDDB-67CEA7984B0D}" type="presOf" srcId="{B5D5A09C-FEAB-4AED-B30B-8894DCBC2B49}" destId="{DB6629DF-4661-42A3-94CF-0C405DD18387}" srcOrd="0" destOrd="0" presId="urn:microsoft.com/office/officeart/2008/layout/LinedList"/>
    <dgm:cxn modelId="{06FEF5D6-07EA-40EA-A475-FB7236C80CED}" type="presOf" srcId="{317A435C-A43B-4404-AAB9-002DC3C3855F}" destId="{3FB1CAD1-F866-4F1A-B645-F77ADEF45939}" srcOrd="0" destOrd="0" presId="urn:microsoft.com/office/officeart/2008/layout/LinedList"/>
    <dgm:cxn modelId="{18240ADC-B493-4E40-85E1-5292BFB7E33E}" type="presOf" srcId="{00C21742-8B62-4907-AC98-B1B51D493B6B}" destId="{F01D70A7-6CB5-4F9B-8B64-4408E2E4E3AF}" srcOrd="0" destOrd="0" presId="urn:microsoft.com/office/officeart/2008/layout/LinedList"/>
    <dgm:cxn modelId="{95B069E1-B56F-4F20-9DB1-827BB13A601A}" type="presOf" srcId="{453EA5D3-5864-47D5-A91F-66C8255213B5}" destId="{D1E7E162-EF65-4B76-A847-A358B08A91D0}" srcOrd="0" destOrd="0" presId="urn:microsoft.com/office/officeart/2008/layout/LinedList"/>
    <dgm:cxn modelId="{367E74F2-2D62-4C57-A15E-FD5E60E87CEE}" srcId="{B5D5A09C-FEAB-4AED-B30B-8894DCBC2B49}" destId="{5914069F-3DF9-49B2-B3A5-386A9C2EBC0F}" srcOrd="0" destOrd="0" parTransId="{FD80C4D5-B6CD-45A3-9235-1E092FF8BDD5}" sibTransId="{EDF9E0E4-EF21-4D99-9A20-079A66111076}"/>
    <dgm:cxn modelId="{597B3EFB-C141-48AB-8E52-A10E8E2F61F8}" type="presOf" srcId="{3C47110E-7D17-42BC-AA44-685BEE89329C}" destId="{0C90F168-6122-4633-95EB-21B80CD1667F}" srcOrd="0" destOrd="0" presId="urn:microsoft.com/office/officeart/2008/layout/LinedList"/>
    <dgm:cxn modelId="{B62A335F-93C6-497E-9BC6-E6CFF7BECB11}" type="presParOf" srcId="{C77EA70D-474B-4A56-A93C-0C4EBDF1540E}" destId="{AF2E4C0A-2F9B-4DDE-810F-3A5402B3F418}" srcOrd="0" destOrd="0" presId="urn:microsoft.com/office/officeart/2008/layout/LinedList"/>
    <dgm:cxn modelId="{73C306DD-1140-42B9-B736-24E7C56B6B8C}" type="presParOf" srcId="{C77EA70D-474B-4A56-A93C-0C4EBDF1540E}" destId="{1C1520F1-A935-46AA-800F-6C4B6E8E711F}" srcOrd="1" destOrd="0" presId="urn:microsoft.com/office/officeart/2008/layout/LinedList"/>
    <dgm:cxn modelId="{2B86AF71-0F3F-411A-80F1-F51F657D3E38}" type="presParOf" srcId="{1C1520F1-A935-46AA-800F-6C4B6E8E711F}" destId="{0AD9A617-8390-4EE1-A3E6-EB4F818AFD9F}" srcOrd="0" destOrd="0" presId="urn:microsoft.com/office/officeart/2008/layout/LinedList"/>
    <dgm:cxn modelId="{2396064B-44E7-4019-B613-F15B0D983365}" type="presParOf" srcId="{1C1520F1-A935-46AA-800F-6C4B6E8E711F}" destId="{064EA75D-F617-41EF-AF55-823FF80FE28E}" srcOrd="1" destOrd="0" presId="urn:microsoft.com/office/officeart/2008/layout/LinedList"/>
    <dgm:cxn modelId="{923D776A-10D1-44B5-BF9F-7FC29F01565E}" type="presParOf" srcId="{064EA75D-F617-41EF-AF55-823FF80FE28E}" destId="{2D44D48D-49B9-4E1C-9290-D84EDF7E807E}" srcOrd="0" destOrd="0" presId="urn:microsoft.com/office/officeart/2008/layout/LinedList"/>
    <dgm:cxn modelId="{81A2EA13-CDEE-4723-9250-98FD76EE757E}" type="presParOf" srcId="{064EA75D-F617-41EF-AF55-823FF80FE28E}" destId="{646253DF-BC7B-4BE3-B830-10AC2D423DF0}" srcOrd="1" destOrd="0" presId="urn:microsoft.com/office/officeart/2008/layout/LinedList"/>
    <dgm:cxn modelId="{DC0A0532-E64D-41AD-A282-0E08998F55C5}" type="presParOf" srcId="{646253DF-BC7B-4BE3-B830-10AC2D423DF0}" destId="{CFFBA069-1B7F-4E29-9291-69DB4A5435FF}" srcOrd="0" destOrd="0" presId="urn:microsoft.com/office/officeart/2008/layout/LinedList"/>
    <dgm:cxn modelId="{C073A571-8109-44EA-A874-F60CE5E9829C}" type="presParOf" srcId="{646253DF-BC7B-4BE3-B830-10AC2D423DF0}" destId="{D1E7E162-EF65-4B76-A847-A358B08A91D0}" srcOrd="1" destOrd="0" presId="urn:microsoft.com/office/officeart/2008/layout/LinedList"/>
    <dgm:cxn modelId="{B116C7AF-5CE7-484E-91C9-D81DD82E3B3F}" type="presParOf" srcId="{646253DF-BC7B-4BE3-B830-10AC2D423DF0}" destId="{65261161-756A-4ACB-81B2-89F8928FABEE}" srcOrd="2" destOrd="0" presId="urn:microsoft.com/office/officeart/2008/layout/LinedList"/>
    <dgm:cxn modelId="{28EE0704-1167-4C9F-B0BB-4AFFC8BD506A}" type="presParOf" srcId="{65261161-756A-4ACB-81B2-89F8928FABEE}" destId="{66591AAD-E8EB-431D-A1E4-2A8720D92CCB}" srcOrd="0" destOrd="0" presId="urn:microsoft.com/office/officeart/2008/layout/LinedList"/>
    <dgm:cxn modelId="{E1B02C08-9124-4064-B3E0-6868B8560802}" type="presParOf" srcId="{66591AAD-E8EB-431D-A1E4-2A8720D92CCB}" destId="{32FD48BE-EE55-40E0-8A77-403E172F9451}" srcOrd="0" destOrd="0" presId="urn:microsoft.com/office/officeart/2008/layout/LinedList"/>
    <dgm:cxn modelId="{6C2C4444-E903-4EF5-87CD-799D8E126F3D}" type="presParOf" srcId="{66591AAD-E8EB-431D-A1E4-2A8720D92CCB}" destId="{F01D70A7-6CB5-4F9B-8B64-4408E2E4E3AF}" srcOrd="1" destOrd="0" presId="urn:microsoft.com/office/officeart/2008/layout/LinedList"/>
    <dgm:cxn modelId="{56F32BA5-9042-43AB-AD45-C64004A723E2}" type="presParOf" srcId="{66591AAD-E8EB-431D-A1E4-2A8720D92CCB}" destId="{FC59D161-F0D3-4FFD-858A-C6A89F323E9E}" srcOrd="2" destOrd="0" presId="urn:microsoft.com/office/officeart/2008/layout/LinedList"/>
    <dgm:cxn modelId="{179D1591-E24A-4903-9AE5-369E17AD8BAA}" type="presParOf" srcId="{064EA75D-F617-41EF-AF55-823FF80FE28E}" destId="{A7923EC4-B33C-449E-8867-4F8481833A65}" srcOrd="2" destOrd="0" presId="urn:microsoft.com/office/officeart/2008/layout/LinedList"/>
    <dgm:cxn modelId="{49E695D0-B9AB-452F-9D35-760EEF8C26C3}" type="presParOf" srcId="{064EA75D-F617-41EF-AF55-823FF80FE28E}" destId="{6253EC7E-6B58-4B97-91CE-DC4BD5936943}" srcOrd="3" destOrd="0" presId="urn:microsoft.com/office/officeart/2008/layout/LinedList"/>
    <dgm:cxn modelId="{B0CDCA7F-40FD-4D81-826E-28AE195838B4}" type="presParOf" srcId="{064EA75D-F617-41EF-AF55-823FF80FE28E}" destId="{CC19998E-A76C-41AD-BE9F-A29B1B3E5C05}" srcOrd="4" destOrd="0" presId="urn:microsoft.com/office/officeart/2008/layout/LinedList"/>
    <dgm:cxn modelId="{6F40EC96-6FA7-48B8-8049-6EA8BC0872B8}" type="presParOf" srcId="{CC19998E-A76C-41AD-BE9F-A29B1B3E5C05}" destId="{6B1D2166-D372-4E4B-B35F-C40CAC5E6489}" srcOrd="0" destOrd="0" presId="urn:microsoft.com/office/officeart/2008/layout/LinedList"/>
    <dgm:cxn modelId="{A3221FAA-18F4-4987-B0B4-BE54F3CE8DFB}" type="presParOf" srcId="{CC19998E-A76C-41AD-BE9F-A29B1B3E5C05}" destId="{DB6629DF-4661-42A3-94CF-0C405DD18387}" srcOrd="1" destOrd="0" presId="urn:microsoft.com/office/officeart/2008/layout/LinedList"/>
    <dgm:cxn modelId="{4F33A727-FB50-47C0-9BBB-189F600A855B}" type="presParOf" srcId="{CC19998E-A76C-41AD-BE9F-A29B1B3E5C05}" destId="{81BABD09-6EF7-45A6-BB56-3FEB5FB78B52}" srcOrd="2" destOrd="0" presId="urn:microsoft.com/office/officeart/2008/layout/LinedList"/>
    <dgm:cxn modelId="{94E07821-A546-44FC-A728-7D3E281660A3}" type="presParOf" srcId="{81BABD09-6EF7-45A6-BB56-3FEB5FB78B52}" destId="{834D27A6-9740-4CE2-B3F9-78B618978A31}" srcOrd="0" destOrd="0" presId="urn:microsoft.com/office/officeart/2008/layout/LinedList"/>
    <dgm:cxn modelId="{570C387A-C156-49A8-9C8F-032878820339}" type="presParOf" srcId="{834D27A6-9740-4CE2-B3F9-78B618978A31}" destId="{D3BEC392-1B1F-429F-B71C-F5421936B67C}" srcOrd="0" destOrd="0" presId="urn:microsoft.com/office/officeart/2008/layout/LinedList"/>
    <dgm:cxn modelId="{A8C4C808-9D9F-4710-AFA7-92A9D2B17899}" type="presParOf" srcId="{834D27A6-9740-4CE2-B3F9-78B618978A31}" destId="{D29D0099-8D25-4E20-BA97-53837EBF694F}" srcOrd="1" destOrd="0" presId="urn:microsoft.com/office/officeart/2008/layout/LinedList"/>
    <dgm:cxn modelId="{B840EF47-8AE9-4BEF-B173-A8DA3CBF1F67}" type="presParOf" srcId="{834D27A6-9740-4CE2-B3F9-78B618978A31}" destId="{E9FA9FA3-D346-463B-B9AB-7264614177A3}" srcOrd="2" destOrd="0" presId="urn:microsoft.com/office/officeart/2008/layout/LinedList"/>
    <dgm:cxn modelId="{EAE5DCD7-5F93-46A4-9E48-F2DA1DDB28E3}" type="presParOf" srcId="{064EA75D-F617-41EF-AF55-823FF80FE28E}" destId="{10133338-63F1-4EDE-97A0-B8FC0FEEB737}" srcOrd="5" destOrd="0" presId="urn:microsoft.com/office/officeart/2008/layout/LinedList"/>
    <dgm:cxn modelId="{D28D4B43-6CB3-4E89-8FD6-FE6DFAC3CAEA}" type="presParOf" srcId="{064EA75D-F617-41EF-AF55-823FF80FE28E}" destId="{E4036FAE-959E-46D5-845E-2FF9B2971493}" srcOrd="6" destOrd="0" presId="urn:microsoft.com/office/officeart/2008/layout/LinedList"/>
    <dgm:cxn modelId="{F6BCA854-D698-48EA-BCD1-643081BA2880}" type="presParOf" srcId="{064EA75D-F617-41EF-AF55-823FF80FE28E}" destId="{2B52716F-C9CB-4BB0-A343-94CB576786AB}" srcOrd="7" destOrd="0" presId="urn:microsoft.com/office/officeart/2008/layout/LinedList"/>
    <dgm:cxn modelId="{B94D337B-9E81-498D-8A86-00FA04749EDD}" type="presParOf" srcId="{2B52716F-C9CB-4BB0-A343-94CB576786AB}" destId="{97F46F38-612A-4D89-8A1E-C792244BF20B}" srcOrd="0" destOrd="0" presId="urn:microsoft.com/office/officeart/2008/layout/LinedList"/>
    <dgm:cxn modelId="{5C6D721B-F51C-47B2-B1C1-4B546A8154E2}" type="presParOf" srcId="{2B52716F-C9CB-4BB0-A343-94CB576786AB}" destId="{0C90F168-6122-4633-95EB-21B80CD1667F}" srcOrd="1" destOrd="0" presId="urn:microsoft.com/office/officeart/2008/layout/LinedList"/>
    <dgm:cxn modelId="{7CC8BEE0-DD3B-4EC1-9B26-29D88069EB20}" type="presParOf" srcId="{2B52716F-C9CB-4BB0-A343-94CB576786AB}" destId="{411FEBED-71CF-4F24-978C-1DCDEC41B85A}" srcOrd="2" destOrd="0" presId="urn:microsoft.com/office/officeart/2008/layout/LinedList"/>
    <dgm:cxn modelId="{6611F49E-51A1-46EE-BF16-7F219DB64C4D}" type="presParOf" srcId="{411FEBED-71CF-4F24-978C-1DCDEC41B85A}" destId="{EE3FB33C-F18C-4C46-BA4D-4174D72048E1}" srcOrd="0" destOrd="0" presId="urn:microsoft.com/office/officeart/2008/layout/LinedList"/>
    <dgm:cxn modelId="{25923E9A-688A-4C32-A437-601D140A3C61}" type="presParOf" srcId="{EE3FB33C-F18C-4C46-BA4D-4174D72048E1}" destId="{43F8E09B-CBE6-4AD5-A6DB-25E4A1972366}" srcOrd="0" destOrd="0" presId="urn:microsoft.com/office/officeart/2008/layout/LinedList"/>
    <dgm:cxn modelId="{372B9076-883B-4E0C-B8BE-5E77DB77F86B}" type="presParOf" srcId="{EE3FB33C-F18C-4C46-BA4D-4174D72048E1}" destId="{BBF876FE-3716-4D57-80AB-C7709348DCAA}" srcOrd="1" destOrd="0" presId="urn:microsoft.com/office/officeart/2008/layout/LinedList"/>
    <dgm:cxn modelId="{D71A6C4B-A59C-41D8-9250-830E57B1379E}" type="presParOf" srcId="{EE3FB33C-F18C-4C46-BA4D-4174D72048E1}" destId="{FDBF77C9-BB28-4066-A1DD-76AB8112D346}" srcOrd="2" destOrd="0" presId="urn:microsoft.com/office/officeart/2008/layout/LinedList"/>
    <dgm:cxn modelId="{BC2A84CF-4FCE-45C5-B976-89F8FB864F04}" type="presParOf" srcId="{064EA75D-F617-41EF-AF55-823FF80FE28E}" destId="{3812F3F7-3660-4CC3-B6BD-47CC2A07299E}" srcOrd="8" destOrd="0" presId="urn:microsoft.com/office/officeart/2008/layout/LinedList"/>
    <dgm:cxn modelId="{BEE528B9-5284-4F62-ABD2-35E4991CF78B}" type="presParOf" srcId="{064EA75D-F617-41EF-AF55-823FF80FE28E}" destId="{F6295001-B04B-469A-8F81-63E206845086}" srcOrd="9" destOrd="0" presId="urn:microsoft.com/office/officeart/2008/layout/LinedList"/>
    <dgm:cxn modelId="{4BCD807F-9106-46E7-A6B0-47A4FEA1C49F}" type="presParOf" srcId="{064EA75D-F617-41EF-AF55-823FF80FE28E}" destId="{26721677-BE7B-4483-9CC9-AF04935B343E}" srcOrd="10" destOrd="0" presId="urn:microsoft.com/office/officeart/2008/layout/LinedList"/>
    <dgm:cxn modelId="{D23C02DD-0B91-46AF-A979-D6A41B455EBD}" type="presParOf" srcId="{26721677-BE7B-4483-9CC9-AF04935B343E}" destId="{A86134BC-9FFE-4314-8BF3-5EDF420CC508}" srcOrd="0" destOrd="0" presId="urn:microsoft.com/office/officeart/2008/layout/LinedList"/>
    <dgm:cxn modelId="{5F49E266-38CD-4AB2-86BD-0BBE4BE5001E}" type="presParOf" srcId="{26721677-BE7B-4483-9CC9-AF04935B343E}" destId="{B2E29C85-45D3-4216-9F0A-9EF926B1E514}" srcOrd="1" destOrd="0" presId="urn:microsoft.com/office/officeart/2008/layout/LinedList"/>
    <dgm:cxn modelId="{96720D38-F4C6-43FC-9AC4-9C628FBA308D}" type="presParOf" srcId="{26721677-BE7B-4483-9CC9-AF04935B343E}" destId="{25452391-2062-476D-B5AB-1A866C01EC96}" srcOrd="2" destOrd="0" presId="urn:microsoft.com/office/officeart/2008/layout/LinedList"/>
    <dgm:cxn modelId="{CFD581AD-B28B-4D0B-9DFA-8159AFC58D31}" type="presParOf" srcId="{25452391-2062-476D-B5AB-1A866C01EC96}" destId="{4F749BCD-4DA6-47E3-A343-B0D2CA922D24}" srcOrd="0" destOrd="0" presId="urn:microsoft.com/office/officeart/2008/layout/LinedList"/>
    <dgm:cxn modelId="{35B30805-B0BA-42DE-9F65-482ACD119CB6}" type="presParOf" srcId="{4F749BCD-4DA6-47E3-A343-B0D2CA922D24}" destId="{D86C5599-501E-42CE-90DE-85E380E25418}" srcOrd="0" destOrd="0" presId="urn:microsoft.com/office/officeart/2008/layout/LinedList"/>
    <dgm:cxn modelId="{DDED67D6-460B-45F5-AE2C-13148A332A29}" type="presParOf" srcId="{4F749BCD-4DA6-47E3-A343-B0D2CA922D24}" destId="{3FB1CAD1-F866-4F1A-B645-F77ADEF45939}" srcOrd="1" destOrd="0" presId="urn:microsoft.com/office/officeart/2008/layout/LinedList"/>
    <dgm:cxn modelId="{0BBBC435-2EAC-4735-B314-0F3C93FA784D}" type="presParOf" srcId="{4F749BCD-4DA6-47E3-A343-B0D2CA922D24}" destId="{F430E43A-33ED-44A0-B969-20A84F1BF3FF}" srcOrd="2" destOrd="0" presId="urn:microsoft.com/office/officeart/2008/layout/LinedList"/>
    <dgm:cxn modelId="{70A31EDA-422F-4DBC-AB61-8F168EC7F076}" type="presParOf" srcId="{064EA75D-F617-41EF-AF55-823FF80FE28E}" destId="{1E48F8D7-D1A4-4028-BC0B-0D486CC84821}" srcOrd="11" destOrd="0" presId="urn:microsoft.com/office/officeart/2008/layout/LinedList"/>
    <dgm:cxn modelId="{A2FABBF5-8351-43CF-85C6-BDDCA10F5410}" type="presParOf" srcId="{064EA75D-F617-41EF-AF55-823FF80FE28E}" destId="{2D2589AF-A819-4923-B658-81689EEDC07D}" srcOrd="12" destOrd="0" presId="urn:microsoft.com/office/officeart/2008/layout/LinedList"/>
    <dgm:cxn modelId="{B450BA87-BB16-4F0E-892D-99A75E24C2CB}" type="presParOf" srcId="{064EA75D-F617-41EF-AF55-823FF80FE28E}" destId="{FF4F662F-C3FC-4ED1-9FB3-82C5B80B59D5}" srcOrd="13" destOrd="0" presId="urn:microsoft.com/office/officeart/2008/layout/LinedList"/>
    <dgm:cxn modelId="{64CEA766-F4B4-48CB-9783-BF039799D7A2}" type="presParOf" srcId="{FF4F662F-C3FC-4ED1-9FB3-82C5B80B59D5}" destId="{6F1827CE-AFEE-40D7-BC0D-F98C2359FEF7}" srcOrd="0" destOrd="0" presId="urn:microsoft.com/office/officeart/2008/layout/LinedList"/>
    <dgm:cxn modelId="{11374C32-3913-457E-89AC-A92FFBB64FEB}" type="presParOf" srcId="{FF4F662F-C3FC-4ED1-9FB3-82C5B80B59D5}" destId="{48620C6E-F044-44E2-A2C3-7B7100691339}" srcOrd="1" destOrd="0" presId="urn:microsoft.com/office/officeart/2008/layout/LinedList"/>
    <dgm:cxn modelId="{53388B30-5A40-4C9C-B85C-464CD2B388C9}" type="presParOf" srcId="{FF4F662F-C3FC-4ED1-9FB3-82C5B80B59D5}" destId="{4122B634-CDD3-43E7-9800-698502F52E06}" srcOrd="2" destOrd="0" presId="urn:microsoft.com/office/officeart/2008/layout/LinedList"/>
    <dgm:cxn modelId="{A47597D6-1177-4780-8F8F-45FD40BDE07D}" type="presParOf" srcId="{4122B634-CDD3-43E7-9800-698502F52E06}" destId="{19EF9A77-0206-4872-9E0A-31FD36EE9DC2}" srcOrd="0" destOrd="0" presId="urn:microsoft.com/office/officeart/2008/layout/LinedList"/>
    <dgm:cxn modelId="{83771ED8-A5F2-4A8C-A8E4-092B22787DD4}" type="presParOf" srcId="{19EF9A77-0206-4872-9E0A-31FD36EE9DC2}" destId="{7CC731A9-469F-442E-BF73-99B6DE7AEFB8}" srcOrd="0" destOrd="0" presId="urn:microsoft.com/office/officeart/2008/layout/LinedList"/>
    <dgm:cxn modelId="{97FF18AB-019C-449F-9E8E-0833A7B8A526}" type="presParOf" srcId="{19EF9A77-0206-4872-9E0A-31FD36EE9DC2}" destId="{CCD56ED0-33C0-42F1-9186-7EC08FA4CFAF}" srcOrd="1" destOrd="0" presId="urn:microsoft.com/office/officeart/2008/layout/LinedList"/>
    <dgm:cxn modelId="{2C8C9800-4948-406B-981D-135BA8569BC1}" type="presParOf" srcId="{19EF9A77-0206-4872-9E0A-31FD36EE9DC2}" destId="{C03B287A-67B2-417E-9F3E-A644FE4F28CE}" srcOrd="2" destOrd="0" presId="urn:microsoft.com/office/officeart/2008/layout/LinedList"/>
    <dgm:cxn modelId="{8B653F90-1C5C-4B2B-8705-24D46BEA227A}" type="presParOf" srcId="{064EA75D-F617-41EF-AF55-823FF80FE28E}" destId="{882AFDAE-0937-4577-9780-D6631E6A49B5}" srcOrd="14" destOrd="0" presId="urn:microsoft.com/office/officeart/2008/layout/LinedList"/>
    <dgm:cxn modelId="{61EA5E68-A831-4D89-81F2-981E124F40B3}" type="presParOf" srcId="{064EA75D-F617-41EF-AF55-823FF80FE28E}" destId="{C3B1ED52-8064-4437-A4C2-D0234EAC85F4}"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3E479AA-DBF6-4C0F-91C6-167AF83EC6E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MX"/>
        </a:p>
      </dgm:t>
    </dgm:pt>
    <dgm:pt modelId="{E085FE7B-4E0E-41D1-83B8-00011BB1786B}">
      <dgm:prSet phldrT="[Texto]"/>
      <dgm:spPr>
        <a:solidFill>
          <a:srgbClr val="DDC398"/>
        </a:solidFill>
        <a:ln>
          <a:solidFill>
            <a:srgbClr val="6B1C32"/>
          </a:solidFill>
        </a:ln>
      </dgm:spPr>
      <dgm:t>
        <a:bodyPr/>
        <a:lstStyle/>
        <a:p>
          <a:r>
            <a:rPr lang="es-ES" b="1" dirty="0">
              <a:solidFill>
                <a:srgbClr val="6B1C32"/>
              </a:solidFill>
              <a:latin typeface="Montserrat" panose="00000500000000000000" pitchFamily="50" charset="0"/>
            </a:rPr>
            <a:t>658 Escuelas de educación secundarias</a:t>
          </a:r>
          <a:endParaRPr lang="es-MX" b="1" dirty="0">
            <a:solidFill>
              <a:srgbClr val="6B1C32"/>
            </a:solidFill>
            <a:latin typeface="Montserrat" panose="00000500000000000000" pitchFamily="50" charset="0"/>
          </a:endParaRPr>
        </a:p>
      </dgm:t>
    </dgm:pt>
    <dgm:pt modelId="{0752F732-CFA9-45A5-AB93-B675091429D1}" type="parTrans" cxnId="{5E911928-A5AC-4B2B-A112-28634409D0E9}">
      <dgm:prSet/>
      <dgm:spPr/>
      <dgm:t>
        <a:bodyPr/>
        <a:lstStyle/>
        <a:p>
          <a:endParaRPr lang="es-MX">
            <a:latin typeface="Montserrat" panose="00000500000000000000" pitchFamily="50" charset="0"/>
          </a:endParaRPr>
        </a:p>
      </dgm:t>
    </dgm:pt>
    <dgm:pt modelId="{1DC7D87B-F326-45CB-A080-17DDF1BD9ADB}" type="sibTrans" cxnId="{5E911928-A5AC-4B2B-A112-28634409D0E9}">
      <dgm:prSet/>
      <dgm:spPr/>
      <dgm:t>
        <a:bodyPr/>
        <a:lstStyle/>
        <a:p>
          <a:endParaRPr lang="es-MX">
            <a:latin typeface="Montserrat" panose="00000500000000000000" pitchFamily="50" charset="0"/>
          </a:endParaRPr>
        </a:p>
      </dgm:t>
    </dgm:pt>
    <dgm:pt modelId="{B5D5A09C-FEAB-4AED-B30B-8894DCBC2B49}">
      <dgm:prSet phldrT="[Texto]"/>
      <dgm:spPr>
        <a:solidFill>
          <a:schemeClr val="bg1">
            <a:lumMod val="75000"/>
            <a:alpha val="90000"/>
          </a:schemeClr>
        </a:solidFill>
        <a:ln>
          <a:solidFill>
            <a:srgbClr val="6B1C32"/>
          </a:solidFill>
        </a:ln>
      </dgm:spPr>
      <dgm:t>
        <a:bodyPr/>
        <a:lstStyle/>
        <a:p>
          <a:pPr algn="l"/>
          <a:r>
            <a:rPr lang="es-ES" dirty="0">
              <a:solidFill>
                <a:srgbClr val="6B1C32"/>
              </a:solidFill>
              <a:latin typeface="Montserrat" panose="00000500000000000000" pitchFamily="50" charset="0"/>
            </a:rPr>
            <a:t>  80 General</a:t>
          </a:r>
          <a:endParaRPr lang="es-MX" dirty="0">
            <a:solidFill>
              <a:srgbClr val="6B1C32"/>
            </a:solidFill>
            <a:latin typeface="Montserrat" panose="00000500000000000000" pitchFamily="50" charset="0"/>
          </a:endParaRPr>
        </a:p>
      </dgm:t>
    </dgm:pt>
    <dgm:pt modelId="{B0E0F774-3455-4919-B24A-F815CE7AE921}" type="parTrans" cxnId="{AE01C986-95AD-4E9D-838F-BF00CB580966}">
      <dgm:prSet/>
      <dgm:spPr/>
      <dgm:t>
        <a:bodyPr/>
        <a:lstStyle/>
        <a:p>
          <a:endParaRPr lang="es-MX">
            <a:latin typeface="Montserrat" panose="00000500000000000000" pitchFamily="50" charset="0"/>
          </a:endParaRPr>
        </a:p>
      </dgm:t>
    </dgm:pt>
    <dgm:pt modelId="{414A6163-EAEE-46F6-8E79-2D54E1D648DC}" type="sibTrans" cxnId="{AE01C986-95AD-4E9D-838F-BF00CB580966}">
      <dgm:prSet/>
      <dgm:spPr/>
      <dgm:t>
        <a:bodyPr/>
        <a:lstStyle/>
        <a:p>
          <a:endParaRPr lang="es-MX">
            <a:latin typeface="Montserrat" panose="00000500000000000000" pitchFamily="50" charset="0"/>
          </a:endParaRPr>
        </a:p>
      </dgm:t>
    </dgm:pt>
    <dgm:pt modelId="{3C47110E-7D17-42BC-AA44-685BEE89329C}">
      <dgm:prSet phldrT="[Texto]"/>
      <dgm:spPr>
        <a:solidFill>
          <a:schemeClr val="bg1">
            <a:lumMod val="75000"/>
            <a:alpha val="90000"/>
          </a:schemeClr>
        </a:solidFill>
        <a:ln>
          <a:solidFill>
            <a:srgbClr val="6B1C32"/>
          </a:solidFill>
        </a:ln>
      </dgm:spPr>
      <dgm:t>
        <a:bodyPr/>
        <a:lstStyle/>
        <a:p>
          <a:pPr algn="l"/>
          <a:r>
            <a:rPr lang="es-ES" dirty="0">
              <a:solidFill>
                <a:srgbClr val="6B1C32"/>
              </a:solidFill>
              <a:latin typeface="Montserrat" panose="00000500000000000000" pitchFamily="50" charset="0"/>
            </a:rPr>
            <a:t>   41 Técnicas</a:t>
          </a:r>
          <a:endParaRPr lang="es-MX" dirty="0">
            <a:solidFill>
              <a:srgbClr val="6B1C32"/>
            </a:solidFill>
            <a:latin typeface="Montserrat" panose="00000500000000000000" pitchFamily="50" charset="0"/>
          </a:endParaRPr>
        </a:p>
      </dgm:t>
    </dgm:pt>
    <dgm:pt modelId="{17D65428-4714-4F7A-BFE9-C5E44F3347EE}" type="parTrans" cxnId="{E2C24239-04F6-492A-92F7-AFD94D558437}">
      <dgm:prSet/>
      <dgm:spPr/>
      <dgm:t>
        <a:bodyPr/>
        <a:lstStyle/>
        <a:p>
          <a:endParaRPr lang="es-MX">
            <a:latin typeface="Montserrat" panose="00000500000000000000" pitchFamily="50" charset="0"/>
          </a:endParaRPr>
        </a:p>
      </dgm:t>
    </dgm:pt>
    <dgm:pt modelId="{8013AD0A-805F-4E65-B939-E7807016154F}" type="sibTrans" cxnId="{E2C24239-04F6-492A-92F7-AFD94D558437}">
      <dgm:prSet/>
      <dgm:spPr/>
      <dgm:t>
        <a:bodyPr/>
        <a:lstStyle/>
        <a:p>
          <a:endParaRPr lang="es-MX">
            <a:latin typeface="Montserrat" panose="00000500000000000000" pitchFamily="50" charset="0"/>
          </a:endParaRPr>
        </a:p>
      </dgm:t>
    </dgm:pt>
    <dgm:pt modelId="{74FC9E9A-AF6B-409F-A2EF-173FD7CC6D43}">
      <dgm:prSet phldrT="[Texto]"/>
      <dgm:spPr>
        <a:solidFill>
          <a:schemeClr val="bg1">
            <a:lumMod val="75000"/>
            <a:alpha val="90000"/>
          </a:schemeClr>
        </a:solidFill>
        <a:ln>
          <a:solidFill>
            <a:srgbClr val="6B1C32"/>
          </a:solidFill>
        </a:ln>
      </dgm:spPr>
      <dgm:t>
        <a:bodyPr/>
        <a:lstStyle/>
        <a:p>
          <a:r>
            <a:rPr lang="es-ES" dirty="0">
              <a:solidFill>
                <a:srgbClr val="6B1C32"/>
              </a:solidFill>
              <a:latin typeface="Montserrat" panose="00000500000000000000" pitchFamily="50" charset="0"/>
            </a:rPr>
            <a:t>467 Telesecundarias</a:t>
          </a:r>
          <a:endParaRPr lang="es-MX" dirty="0">
            <a:solidFill>
              <a:srgbClr val="6B1C32"/>
            </a:solidFill>
            <a:latin typeface="Montserrat" panose="00000500000000000000" pitchFamily="50" charset="0"/>
          </a:endParaRPr>
        </a:p>
      </dgm:t>
    </dgm:pt>
    <dgm:pt modelId="{85E4BB19-26AC-4F25-8468-B36E85114E1F}" type="parTrans" cxnId="{22713519-3C1F-403F-8177-0826725A12C6}">
      <dgm:prSet/>
      <dgm:spPr/>
      <dgm:t>
        <a:bodyPr/>
        <a:lstStyle/>
        <a:p>
          <a:endParaRPr lang="es-MX">
            <a:latin typeface="Montserrat" panose="00000500000000000000" pitchFamily="50" charset="0"/>
          </a:endParaRPr>
        </a:p>
      </dgm:t>
    </dgm:pt>
    <dgm:pt modelId="{89079E23-0CF3-4844-8F06-0BB79C167ADC}" type="sibTrans" cxnId="{22713519-3C1F-403F-8177-0826725A12C6}">
      <dgm:prSet/>
      <dgm:spPr/>
      <dgm:t>
        <a:bodyPr/>
        <a:lstStyle/>
        <a:p>
          <a:endParaRPr lang="es-MX">
            <a:latin typeface="Montserrat" panose="00000500000000000000" pitchFamily="50" charset="0"/>
          </a:endParaRPr>
        </a:p>
      </dgm:t>
    </dgm:pt>
    <dgm:pt modelId="{45B82FBD-CF83-46CE-BCBC-181A7EFD82EA}">
      <dgm:prSet phldrT="[Texto]"/>
      <dgm:spPr>
        <a:solidFill>
          <a:schemeClr val="bg1">
            <a:lumMod val="75000"/>
            <a:alpha val="90000"/>
          </a:schemeClr>
        </a:solidFill>
        <a:ln>
          <a:solidFill>
            <a:srgbClr val="6B1C32"/>
          </a:solidFill>
        </a:ln>
      </dgm:spPr>
      <dgm:t>
        <a:bodyPr/>
        <a:lstStyle/>
        <a:p>
          <a:pPr algn="l"/>
          <a:r>
            <a:rPr lang="es-ES" dirty="0">
              <a:solidFill>
                <a:srgbClr val="6B1C32"/>
              </a:solidFill>
              <a:latin typeface="Montserrat" panose="00000500000000000000" pitchFamily="50" charset="0"/>
            </a:rPr>
            <a:t>   70 Particular</a:t>
          </a:r>
          <a:endParaRPr lang="es-MX" dirty="0">
            <a:solidFill>
              <a:srgbClr val="6B1C32"/>
            </a:solidFill>
            <a:latin typeface="Montserrat" panose="00000500000000000000" pitchFamily="50" charset="0"/>
          </a:endParaRPr>
        </a:p>
      </dgm:t>
    </dgm:pt>
    <dgm:pt modelId="{B6AA5D54-7B80-40FF-BB24-B57F98BC5B88}" type="parTrans" cxnId="{7A047110-D511-4668-9DD5-428ABC957964}">
      <dgm:prSet/>
      <dgm:spPr/>
      <dgm:t>
        <a:bodyPr/>
        <a:lstStyle/>
        <a:p>
          <a:endParaRPr lang="es-MX">
            <a:latin typeface="Montserrat" panose="00000500000000000000" pitchFamily="50" charset="0"/>
          </a:endParaRPr>
        </a:p>
      </dgm:t>
    </dgm:pt>
    <dgm:pt modelId="{C32E7998-6C65-4AB5-9978-8CE5443D24A5}" type="sibTrans" cxnId="{7A047110-D511-4668-9DD5-428ABC957964}">
      <dgm:prSet/>
      <dgm:spPr/>
      <dgm:t>
        <a:bodyPr/>
        <a:lstStyle/>
        <a:p>
          <a:endParaRPr lang="es-MX">
            <a:latin typeface="Montserrat" panose="00000500000000000000" pitchFamily="50" charset="0"/>
          </a:endParaRPr>
        </a:p>
      </dgm:t>
    </dgm:pt>
    <dgm:pt modelId="{0C8A0DCB-1A01-4645-8B4F-3BFF4E68AEA4}" type="pres">
      <dgm:prSet presAssocID="{C3E479AA-DBF6-4C0F-91C6-167AF83EC6E6}" presName="theList" presStyleCnt="0">
        <dgm:presLayoutVars>
          <dgm:dir/>
          <dgm:animLvl val="lvl"/>
          <dgm:resizeHandles val="exact"/>
        </dgm:presLayoutVars>
      </dgm:prSet>
      <dgm:spPr/>
    </dgm:pt>
    <dgm:pt modelId="{ECC8E11B-160F-4B93-8311-6394A925E2C6}" type="pres">
      <dgm:prSet presAssocID="{E085FE7B-4E0E-41D1-83B8-00011BB1786B}" presName="compNode" presStyleCnt="0"/>
      <dgm:spPr/>
    </dgm:pt>
    <dgm:pt modelId="{935A8860-8293-4752-A987-CBF09163C2B7}" type="pres">
      <dgm:prSet presAssocID="{E085FE7B-4E0E-41D1-83B8-00011BB1786B}" presName="aNode" presStyleLbl="bgShp" presStyleIdx="0" presStyleCnt="1" custLinFactNeighborY="0"/>
      <dgm:spPr/>
    </dgm:pt>
    <dgm:pt modelId="{572604EC-759C-4889-B9A2-0C1552AB30A8}" type="pres">
      <dgm:prSet presAssocID="{E085FE7B-4E0E-41D1-83B8-00011BB1786B}" presName="textNode" presStyleLbl="bgShp" presStyleIdx="0" presStyleCnt="1"/>
      <dgm:spPr/>
    </dgm:pt>
    <dgm:pt modelId="{D3F3D6C2-37D2-4969-A6DB-F464089CBCB1}" type="pres">
      <dgm:prSet presAssocID="{E085FE7B-4E0E-41D1-83B8-00011BB1786B}" presName="compChildNode" presStyleCnt="0"/>
      <dgm:spPr/>
    </dgm:pt>
    <dgm:pt modelId="{D2307FBD-0A7E-4684-90B0-16DDBA408B71}" type="pres">
      <dgm:prSet presAssocID="{E085FE7B-4E0E-41D1-83B8-00011BB1786B}" presName="theInnerList" presStyleCnt="0"/>
      <dgm:spPr/>
    </dgm:pt>
    <dgm:pt modelId="{D48D83D9-A46E-41FD-8B42-567280ED7362}" type="pres">
      <dgm:prSet presAssocID="{B5D5A09C-FEAB-4AED-B30B-8894DCBC2B49}" presName="childNode" presStyleLbl="node1" presStyleIdx="0" presStyleCnt="4">
        <dgm:presLayoutVars>
          <dgm:bulletEnabled val="1"/>
        </dgm:presLayoutVars>
      </dgm:prSet>
      <dgm:spPr/>
    </dgm:pt>
    <dgm:pt modelId="{3C46F4DB-AC89-4551-8547-B19F6B2B4744}" type="pres">
      <dgm:prSet presAssocID="{B5D5A09C-FEAB-4AED-B30B-8894DCBC2B49}" presName="aSpace2" presStyleCnt="0"/>
      <dgm:spPr/>
    </dgm:pt>
    <dgm:pt modelId="{4B8DC3EF-F453-4740-8FE7-8A6209EFE155}" type="pres">
      <dgm:prSet presAssocID="{3C47110E-7D17-42BC-AA44-685BEE89329C}" presName="childNode" presStyleLbl="node1" presStyleIdx="1" presStyleCnt="4">
        <dgm:presLayoutVars>
          <dgm:bulletEnabled val="1"/>
        </dgm:presLayoutVars>
      </dgm:prSet>
      <dgm:spPr/>
    </dgm:pt>
    <dgm:pt modelId="{9DBFE17B-5259-4706-919C-7488F046D30F}" type="pres">
      <dgm:prSet presAssocID="{3C47110E-7D17-42BC-AA44-685BEE89329C}" presName="aSpace2" presStyleCnt="0"/>
      <dgm:spPr/>
    </dgm:pt>
    <dgm:pt modelId="{9C9BFA1C-7B3E-4022-8D60-A887446EBC33}" type="pres">
      <dgm:prSet presAssocID="{74FC9E9A-AF6B-409F-A2EF-173FD7CC6D43}" presName="childNode" presStyleLbl="node1" presStyleIdx="2" presStyleCnt="4">
        <dgm:presLayoutVars>
          <dgm:bulletEnabled val="1"/>
        </dgm:presLayoutVars>
      </dgm:prSet>
      <dgm:spPr/>
    </dgm:pt>
    <dgm:pt modelId="{ED2C970F-5677-42CB-8179-9B0273898678}" type="pres">
      <dgm:prSet presAssocID="{74FC9E9A-AF6B-409F-A2EF-173FD7CC6D43}" presName="aSpace2" presStyleCnt="0"/>
      <dgm:spPr/>
    </dgm:pt>
    <dgm:pt modelId="{C025A2D5-EB6B-4D59-803A-9276F1026670}" type="pres">
      <dgm:prSet presAssocID="{45B82FBD-CF83-46CE-BCBC-181A7EFD82EA}" presName="childNode" presStyleLbl="node1" presStyleIdx="3" presStyleCnt="4">
        <dgm:presLayoutVars>
          <dgm:bulletEnabled val="1"/>
        </dgm:presLayoutVars>
      </dgm:prSet>
      <dgm:spPr/>
    </dgm:pt>
  </dgm:ptLst>
  <dgm:cxnLst>
    <dgm:cxn modelId="{7A047110-D511-4668-9DD5-428ABC957964}" srcId="{E085FE7B-4E0E-41D1-83B8-00011BB1786B}" destId="{45B82FBD-CF83-46CE-BCBC-181A7EFD82EA}" srcOrd="3" destOrd="0" parTransId="{B6AA5D54-7B80-40FF-BB24-B57F98BC5B88}" sibTransId="{C32E7998-6C65-4AB5-9978-8CE5443D24A5}"/>
    <dgm:cxn modelId="{22713519-3C1F-403F-8177-0826725A12C6}" srcId="{E085FE7B-4E0E-41D1-83B8-00011BB1786B}" destId="{74FC9E9A-AF6B-409F-A2EF-173FD7CC6D43}" srcOrd="2" destOrd="0" parTransId="{85E4BB19-26AC-4F25-8468-B36E85114E1F}" sibTransId="{89079E23-0CF3-4844-8F06-0BB79C167ADC}"/>
    <dgm:cxn modelId="{5E911928-A5AC-4B2B-A112-28634409D0E9}" srcId="{C3E479AA-DBF6-4C0F-91C6-167AF83EC6E6}" destId="{E085FE7B-4E0E-41D1-83B8-00011BB1786B}" srcOrd="0" destOrd="0" parTransId="{0752F732-CFA9-45A5-AB93-B675091429D1}" sibTransId="{1DC7D87B-F326-45CB-A080-17DDF1BD9ADB}"/>
    <dgm:cxn modelId="{4D318635-1EB0-4FD3-A584-EB06493294A9}" type="presOf" srcId="{E085FE7B-4E0E-41D1-83B8-00011BB1786B}" destId="{935A8860-8293-4752-A987-CBF09163C2B7}" srcOrd="0" destOrd="0" presId="urn:microsoft.com/office/officeart/2005/8/layout/lProcess2"/>
    <dgm:cxn modelId="{E2C24239-04F6-492A-92F7-AFD94D558437}" srcId="{E085FE7B-4E0E-41D1-83B8-00011BB1786B}" destId="{3C47110E-7D17-42BC-AA44-685BEE89329C}" srcOrd="1" destOrd="0" parTransId="{17D65428-4714-4F7A-BFE9-C5E44F3347EE}" sibTransId="{8013AD0A-805F-4E65-B939-E7807016154F}"/>
    <dgm:cxn modelId="{7C70EA6E-56F4-4DD0-B277-03132564F2C2}" type="presOf" srcId="{74FC9E9A-AF6B-409F-A2EF-173FD7CC6D43}" destId="{9C9BFA1C-7B3E-4022-8D60-A887446EBC33}" srcOrd="0" destOrd="0" presId="urn:microsoft.com/office/officeart/2005/8/layout/lProcess2"/>
    <dgm:cxn modelId="{989CEE77-8056-4A78-A1C3-008E73CCDF62}" type="presOf" srcId="{E085FE7B-4E0E-41D1-83B8-00011BB1786B}" destId="{572604EC-759C-4889-B9A2-0C1552AB30A8}" srcOrd="1" destOrd="0" presId="urn:microsoft.com/office/officeart/2005/8/layout/lProcess2"/>
    <dgm:cxn modelId="{F5C68E7B-25BA-42CB-8464-827299B259E7}" type="presOf" srcId="{C3E479AA-DBF6-4C0F-91C6-167AF83EC6E6}" destId="{0C8A0DCB-1A01-4645-8B4F-3BFF4E68AEA4}" srcOrd="0" destOrd="0" presId="urn:microsoft.com/office/officeart/2005/8/layout/lProcess2"/>
    <dgm:cxn modelId="{AE01C986-95AD-4E9D-838F-BF00CB580966}" srcId="{E085FE7B-4E0E-41D1-83B8-00011BB1786B}" destId="{B5D5A09C-FEAB-4AED-B30B-8894DCBC2B49}" srcOrd="0" destOrd="0" parTransId="{B0E0F774-3455-4919-B24A-F815CE7AE921}" sibTransId="{414A6163-EAEE-46F6-8E79-2D54E1D648DC}"/>
    <dgm:cxn modelId="{02E967A2-72AB-4E7A-A73F-200C405D38D6}" type="presOf" srcId="{3C47110E-7D17-42BC-AA44-685BEE89329C}" destId="{4B8DC3EF-F453-4740-8FE7-8A6209EFE155}" srcOrd="0" destOrd="0" presId="urn:microsoft.com/office/officeart/2005/8/layout/lProcess2"/>
    <dgm:cxn modelId="{662F6EB1-6DE7-49A9-99B7-FB231EB466F5}" type="presOf" srcId="{B5D5A09C-FEAB-4AED-B30B-8894DCBC2B49}" destId="{D48D83D9-A46E-41FD-8B42-567280ED7362}" srcOrd="0" destOrd="0" presId="urn:microsoft.com/office/officeart/2005/8/layout/lProcess2"/>
    <dgm:cxn modelId="{AC6205CA-8F5E-4EED-8C93-B66F647FC836}" type="presOf" srcId="{45B82FBD-CF83-46CE-BCBC-181A7EFD82EA}" destId="{C025A2D5-EB6B-4D59-803A-9276F1026670}" srcOrd="0" destOrd="0" presId="urn:microsoft.com/office/officeart/2005/8/layout/lProcess2"/>
    <dgm:cxn modelId="{FD414977-0275-4A4C-863F-CE1965A06E9F}" type="presParOf" srcId="{0C8A0DCB-1A01-4645-8B4F-3BFF4E68AEA4}" destId="{ECC8E11B-160F-4B93-8311-6394A925E2C6}" srcOrd="0" destOrd="0" presId="urn:microsoft.com/office/officeart/2005/8/layout/lProcess2"/>
    <dgm:cxn modelId="{F7A0A341-8D0E-4B1E-B93E-708420439094}" type="presParOf" srcId="{ECC8E11B-160F-4B93-8311-6394A925E2C6}" destId="{935A8860-8293-4752-A987-CBF09163C2B7}" srcOrd="0" destOrd="0" presId="urn:microsoft.com/office/officeart/2005/8/layout/lProcess2"/>
    <dgm:cxn modelId="{6FA00661-14A8-4318-A149-44629DF25DB0}" type="presParOf" srcId="{ECC8E11B-160F-4B93-8311-6394A925E2C6}" destId="{572604EC-759C-4889-B9A2-0C1552AB30A8}" srcOrd="1" destOrd="0" presId="urn:microsoft.com/office/officeart/2005/8/layout/lProcess2"/>
    <dgm:cxn modelId="{1D52BA7B-3046-4F36-98FC-70B50DC64754}" type="presParOf" srcId="{ECC8E11B-160F-4B93-8311-6394A925E2C6}" destId="{D3F3D6C2-37D2-4969-A6DB-F464089CBCB1}" srcOrd="2" destOrd="0" presId="urn:microsoft.com/office/officeart/2005/8/layout/lProcess2"/>
    <dgm:cxn modelId="{A09B9A6A-6D71-4F13-883C-45E8051B078E}" type="presParOf" srcId="{D3F3D6C2-37D2-4969-A6DB-F464089CBCB1}" destId="{D2307FBD-0A7E-4684-90B0-16DDBA408B71}" srcOrd="0" destOrd="0" presId="urn:microsoft.com/office/officeart/2005/8/layout/lProcess2"/>
    <dgm:cxn modelId="{90941F30-8AAA-4B1B-A0B0-9D9B2E4E205B}" type="presParOf" srcId="{D2307FBD-0A7E-4684-90B0-16DDBA408B71}" destId="{D48D83D9-A46E-41FD-8B42-567280ED7362}" srcOrd="0" destOrd="0" presId="urn:microsoft.com/office/officeart/2005/8/layout/lProcess2"/>
    <dgm:cxn modelId="{B70FB4F2-50F9-4949-8127-18D0E6B102BD}" type="presParOf" srcId="{D2307FBD-0A7E-4684-90B0-16DDBA408B71}" destId="{3C46F4DB-AC89-4551-8547-B19F6B2B4744}" srcOrd="1" destOrd="0" presId="urn:microsoft.com/office/officeart/2005/8/layout/lProcess2"/>
    <dgm:cxn modelId="{CC75BE9F-AC21-4B53-972C-4B21EBE2FD39}" type="presParOf" srcId="{D2307FBD-0A7E-4684-90B0-16DDBA408B71}" destId="{4B8DC3EF-F453-4740-8FE7-8A6209EFE155}" srcOrd="2" destOrd="0" presId="urn:microsoft.com/office/officeart/2005/8/layout/lProcess2"/>
    <dgm:cxn modelId="{A91C1426-EC10-43C4-9833-E2DA4AE1D4B4}" type="presParOf" srcId="{D2307FBD-0A7E-4684-90B0-16DDBA408B71}" destId="{9DBFE17B-5259-4706-919C-7488F046D30F}" srcOrd="3" destOrd="0" presId="urn:microsoft.com/office/officeart/2005/8/layout/lProcess2"/>
    <dgm:cxn modelId="{890E47CC-F88C-4BE8-A3AE-970E74D86300}" type="presParOf" srcId="{D2307FBD-0A7E-4684-90B0-16DDBA408B71}" destId="{9C9BFA1C-7B3E-4022-8D60-A887446EBC33}" srcOrd="4" destOrd="0" presId="urn:microsoft.com/office/officeart/2005/8/layout/lProcess2"/>
    <dgm:cxn modelId="{1DDF51E5-D30A-4519-9919-6254C5A11AA3}" type="presParOf" srcId="{D2307FBD-0A7E-4684-90B0-16DDBA408B71}" destId="{ED2C970F-5677-42CB-8179-9B0273898678}" srcOrd="5" destOrd="0" presId="urn:microsoft.com/office/officeart/2005/8/layout/lProcess2"/>
    <dgm:cxn modelId="{6F750CCA-B739-4D0D-BF55-AED128E1463C}" type="presParOf" srcId="{D2307FBD-0A7E-4684-90B0-16DDBA408B71}" destId="{C025A2D5-EB6B-4D59-803A-9276F1026670}"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27D40C8-D32B-4C26-82B5-37FA444642C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9445E60F-568A-464F-8EB8-97B298B028F7}">
      <dgm:prSet phldrT="[Texto]"/>
      <dgm:spPr/>
      <dgm:t>
        <a:bodyPr/>
        <a:lstStyle/>
        <a:p>
          <a:r>
            <a:rPr lang="es-ES" dirty="0">
              <a:solidFill>
                <a:srgbClr val="3C3C3B"/>
              </a:solidFill>
              <a:latin typeface="Montserrat" panose="00000500000000000000" pitchFamily="50" charset="0"/>
            </a:rPr>
            <a:t>General</a:t>
          </a:r>
          <a:endParaRPr lang="es-MX" dirty="0">
            <a:solidFill>
              <a:srgbClr val="3C3C3B"/>
            </a:solidFill>
            <a:latin typeface="Montserrat" panose="00000500000000000000" pitchFamily="50" charset="0"/>
          </a:endParaRPr>
        </a:p>
      </dgm:t>
    </dgm:pt>
    <dgm:pt modelId="{CEF3F95A-1DAA-4324-B2EA-0D024080E7D4}" type="parTrans" cxnId="{3561A813-AB23-4E7C-BCDF-3982510AA1C2}">
      <dgm:prSet/>
      <dgm:spPr/>
      <dgm:t>
        <a:bodyPr/>
        <a:lstStyle/>
        <a:p>
          <a:endParaRPr lang="es-MX">
            <a:solidFill>
              <a:srgbClr val="3C3C3B"/>
            </a:solidFill>
            <a:latin typeface="Montserrat" panose="00000500000000000000" pitchFamily="50" charset="0"/>
          </a:endParaRPr>
        </a:p>
      </dgm:t>
    </dgm:pt>
    <dgm:pt modelId="{19F4EAA2-C1E6-438A-AF2E-EE47AEFEBC0B}" type="sibTrans" cxnId="{3561A813-AB23-4E7C-BCDF-3982510AA1C2}">
      <dgm:prSet/>
      <dgm:spPr/>
      <dgm:t>
        <a:bodyPr/>
        <a:lstStyle/>
        <a:p>
          <a:endParaRPr lang="es-MX">
            <a:solidFill>
              <a:srgbClr val="3C3C3B"/>
            </a:solidFill>
            <a:latin typeface="Montserrat" panose="00000500000000000000" pitchFamily="50" charset="0"/>
          </a:endParaRPr>
        </a:p>
      </dgm:t>
    </dgm:pt>
    <dgm:pt modelId="{2584F94B-B31C-43BA-81C3-AFF16903960D}">
      <dgm:prSet phldrT="[Texto]"/>
      <dgm:spPr/>
      <dgm:t>
        <a:bodyPr/>
        <a:lstStyle/>
        <a:p>
          <a:r>
            <a:rPr lang="es-MX" b="0" i="0" u="none" dirty="0">
              <a:solidFill>
                <a:srgbClr val="3C3C3B"/>
              </a:solidFill>
              <a:latin typeface="Montserrat" panose="00000500000000000000" pitchFamily="50" charset="0"/>
            </a:rPr>
            <a:t>1ro.</a:t>
          </a:r>
          <a:endParaRPr lang="es-MX" dirty="0">
            <a:solidFill>
              <a:srgbClr val="3C3C3B"/>
            </a:solidFill>
            <a:latin typeface="Montserrat" panose="00000500000000000000" pitchFamily="50" charset="0"/>
          </a:endParaRPr>
        </a:p>
      </dgm:t>
    </dgm:pt>
    <dgm:pt modelId="{51CC542C-CA74-407B-850C-449C96DDD8F9}" type="parTrans" cxnId="{FED581AF-2B5E-4909-8601-0B1944D0F312}">
      <dgm:prSet/>
      <dgm:spPr/>
      <dgm:t>
        <a:bodyPr/>
        <a:lstStyle/>
        <a:p>
          <a:endParaRPr lang="es-MX">
            <a:solidFill>
              <a:srgbClr val="3C3C3B"/>
            </a:solidFill>
            <a:latin typeface="Montserrat" panose="00000500000000000000" pitchFamily="50" charset="0"/>
          </a:endParaRPr>
        </a:p>
      </dgm:t>
    </dgm:pt>
    <dgm:pt modelId="{0537F659-E598-44A3-B7D1-5A8F2E8705DA}" type="sibTrans" cxnId="{FED581AF-2B5E-4909-8601-0B1944D0F312}">
      <dgm:prSet/>
      <dgm:spPr/>
      <dgm:t>
        <a:bodyPr/>
        <a:lstStyle/>
        <a:p>
          <a:endParaRPr lang="es-MX">
            <a:solidFill>
              <a:srgbClr val="3C3C3B"/>
            </a:solidFill>
            <a:latin typeface="Montserrat" panose="00000500000000000000" pitchFamily="50" charset="0"/>
          </a:endParaRPr>
        </a:p>
      </dgm:t>
    </dgm:pt>
    <dgm:pt modelId="{7E025DF0-A6DD-4722-9F7B-8DC6CD9B44DF}">
      <dgm:prSet phldrT="[Texto]"/>
      <dgm:spPr/>
      <dgm:t>
        <a:bodyPr/>
        <a:lstStyle/>
        <a:p>
          <a:r>
            <a:rPr lang="es-ES" dirty="0">
              <a:solidFill>
                <a:srgbClr val="3C3C3B"/>
              </a:solidFill>
              <a:latin typeface="Montserrat" panose="00000500000000000000" pitchFamily="50" charset="0"/>
            </a:rPr>
            <a:t>Técnica</a:t>
          </a:r>
          <a:endParaRPr lang="es-MX" dirty="0">
            <a:solidFill>
              <a:srgbClr val="3C3C3B"/>
            </a:solidFill>
            <a:latin typeface="Montserrat" panose="00000500000000000000" pitchFamily="50" charset="0"/>
          </a:endParaRPr>
        </a:p>
      </dgm:t>
    </dgm:pt>
    <dgm:pt modelId="{11A13339-2DA7-4749-BC76-BAD4AF406F6F}" type="parTrans" cxnId="{21CE977E-DDF2-46E7-83CA-D5B5DF396260}">
      <dgm:prSet/>
      <dgm:spPr/>
      <dgm:t>
        <a:bodyPr/>
        <a:lstStyle/>
        <a:p>
          <a:endParaRPr lang="es-MX">
            <a:solidFill>
              <a:srgbClr val="3C3C3B"/>
            </a:solidFill>
            <a:latin typeface="Montserrat" panose="00000500000000000000" pitchFamily="50" charset="0"/>
          </a:endParaRPr>
        </a:p>
      </dgm:t>
    </dgm:pt>
    <dgm:pt modelId="{934110B1-31CB-43BF-85F3-C06CAFCF4CA6}" type="sibTrans" cxnId="{21CE977E-DDF2-46E7-83CA-D5B5DF396260}">
      <dgm:prSet/>
      <dgm:spPr/>
      <dgm:t>
        <a:bodyPr/>
        <a:lstStyle/>
        <a:p>
          <a:endParaRPr lang="es-MX">
            <a:solidFill>
              <a:srgbClr val="3C3C3B"/>
            </a:solidFill>
            <a:latin typeface="Montserrat" panose="00000500000000000000" pitchFamily="50" charset="0"/>
          </a:endParaRPr>
        </a:p>
      </dgm:t>
    </dgm:pt>
    <dgm:pt modelId="{C67E0833-ADE1-4247-8743-5FA510B51038}">
      <dgm:prSet phldrT="[Texto]"/>
      <dgm:spPr/>
      <dgm:t>
        <a:bodyPr/>
        <a:lstStyle/>
        <a:p>
          <a:r>
            <a:rPr lang="es-ES" dirty="0">
              <a:solidFill>
                <a:srgbClr val="3C3C3B"/>
              </a:solidFill>
              <a:latin typeface="Montserrat" panose="00000500000000000000" pitchFamily="50" charset="0"/>
            </a:rPr>
            <a:t>1ro.</a:t>
          </a:r>
          <a:endParaRPr lang="es-MX" dirty="0">
            <a:solidFill>
              <a:srgbClr val="3C3C3B"/>
            </a:solidFill>
            <a:latin typeface="Montserrat" panose="00000500000000000000" pitchFamily="50" charset="0"/>
          </a:endParaRPr>
        </a:p>
      </dgm:t>
    </dgm:pt>
    <dgm:pt modelId="{7F62002D-95F8-4104-AA0A-7D30A3A30FCD}" type="parTrans" cxnId="{83F1C675-1369-4716-BE4C-BC98DE1FA900}">
      <dgm:prSet/>
      <dgm:spPr/>
      <dgm:t>
        <a:bodyPr/>
        <a:lstStyle/>
        <a:p>
          <a:endParaRPr lang="es-MX">
            <a:solidFill>
              <a:srgbClr val="3C3C3B"/>
            </a:solidFill>
            <a:latin typeface="Montserrat" panose="00000500000000000000" pitchFamily="50" charset="0"/>
          </a:endParaRPr>
        </a:p>
      </dgm:t>
    </dgm:pt>
    <dgm:pt modelId="{1404B602-648A-4718-8F5F-8FE7CBCB49D9}" type="sibTrans" cxnId="{83F1C675-1369-4716-BE4C-BC98DE1FA900}">
      <dgm:prSet/>
      <dgm:spPr/>
      <dgm:t>
        <a:bodyPr/>
        <a:lstStyle/>
        <a:p>
          <a:endParaRPr lang="es-MX">
            <a:solidFill>
              <a:srgbClr val="3C3C3B"/>
            </a:solidFill>
            <a:latin typeface="Montserrat" panose="00000500000000000000" pitchFamily="50" charset="0"/>
          </a:endParaRPr>
        </a:p>
      </dgm:t>
    </dgm:pt>
    <dgm:pt modelId="{C7F86599-D991-4781-8C04-AA3DCCCD80BD}">
      <dgm:prSet phldrT="[Texto]"/>
      <dgm:spPr/>
      <dgm:t>
        <a:bodyPr/>
        <a:lstStyle/>
        <a:p>
          <a:r>
            <a:rPr lang="es-ES" dirty="0">
              <a:solidFill>
                <a:srgbClr val="3C3C3B"/>
              </a:solidFill>
              <a:latin typeface="Montserrat" panose="00000500000000000000" pitchFamily="50" charset="0"/>
            </a:rPr>
            <a:t>Particular</a:t>
          </a:r>
          <a:endParaRPr lang="es-MX" dirty="0">
            <a:solidFill>
              <a:srgbClr val="3C3C3B"/>
            </a:solidFill>
            <a:latin typeface="Montserrat" panose="00000500000000000000" pitchFamily="50" charset="0"/>
          </a:endParaRPr>
        </a:p>
      </dgm:t>
    </dgm:pt>
    <dgm:pt modelId="{633E3BF4-C7F3-4E43-8837-36237133595B}" type="parTrans" cxnId="{CC29914C-27FF-49D8-BE22-D00A98FA6080}">
      <dgm:prSet/>
      <dgm:spPr/>
      <dgm:t>
        <a:bodyPr/>
        <a:lstStyle/>
        <a:p>
          <a:endParaRPr lang="es-MX">
            <a:solidFill>
              <a:srgbClr val="3C3C3B"/>
            </a:solidFill>
            <a:latin typeface="Montserrat" panose="00000500000000000000" pitchFamily="50" charset="0"/>
          </a:endParaRPr>
        </a:p>
      </dgm:t>
    </dgm:pt>
    <dgm:pt modelId="{798CF274-774B-4C3E-A8B3-43F7B8CE8510}" type="sibTrans" cxnId="{CC29914C-27FF-49D8-BE22-D00A98FA6080}">
      <dgm:prSet/>
      <dgm:spPr/>
      <dgm:t>
        <a:bodyPr/>
        <a:lstStyle/>
        <a:p>
          <a:endParaRPr lang="es-MX">
            <a:solidFill>
              <a:srgbClr val="3C3C3B"/>
            </a:solidFill>
            <a:latin typeface="Montserrat" panose="00000500000000000000" pitchFamily="50" charset="0"/>
          </a:endParaRPr>
        </a:p>
      </dgm:t>
    </dgm:pt>
    <dgm:pt modelId="{84296763-83D3-4633-8E1F-74AB9CB9A7BE}">
      <dgm:prSet phldrT="[Texto]"/>
      <dgm:spPr/>
      <dgm:t>
        <a:bodyPr/>
        <a:lstStyle/>
        <a:p>
          <a:r>
            <a:rPr lang="es-ES" dirty="0">
              <a:solidFill>
                <a:srgbClr val="3C3C3B"/>
              </a:solidFill>
              <a:latin typeface="Montserrat" panose="00000500000000000000" pitchFamily="50" charset="0"/>
            </a:rPr>
            <a:t>1ro.</a:t>
          </a:r>
          <a:endParaRPr lang="es-MX" dirty="0">
            <a:solidFill>
              <a:srgbClr val="3C3C3B"/>
            </a:solidFill>
            <a:latin typeface="Montserrat" panose="00000500000000000000" pitchFamily="50" charset="0"/>
          </a:endParaRPr>
        </a:p>
      </dgm:t>
    </dgm:pt>
    <dgm:pt modelId="{0586D2C3-A44C-4B56-AEEE-142B44337B47}" type="parTrans" cxnId="{F95ABB4B-AF39-49BF-AF69-D25217CE0CBF}">
      <dgm:prSet/>
      <dgm:spPr/>
      <dgm:t>
        <a:bodyPr/>
        <a:lstStyle/>
        <a:p>
          <a:endParaRPr lang="es-MX">
            <a:solidFill>
              <a:srgbClr val="3C3C3B"/>
            </a:solidFill>
            <a:latin typeface="Montserrat" panose="00000500000000000000" pitchFamily="50" charset="0"/>
          </a:endParaRPr>
        </a:p>
      </dgm:t>
    </dgm:pt>
    <dgm:pt modelId="{565F9194-A231-4614-92B0-77474C4CCFBC}" type="sibTrans" cxnId="{F95ABB4B-AF39-49BF-AF69-D25217CE0CBF}">
      <dgm:prSet/>
      <dgm:spPr/>
      <dgm:t>
        <a:bodyPr/>
        <a:lstStyle/>
        <a:p>
          <a:endParaRPr lang="es-MX">
            <a:solidFill>
              <a:srgbClr val="3C3C3B"/>
            </a:solidFill>
            <a:latin typeface="Montserrat" panose="00000500000000000000" pitchFamily="50" charset="0"/>
          </a:endParaRPr>
        </a:p>
      </dgm:t>
    </dgm:pt>
    <dgm:pt modelId="{3FBE334B-CA44-4550-9FA7-F044B3DA1965}">
      <dgm:prSet/>
      <dgm:spPr/>
      <dgm:t>
        <a:bodyPr/>
        <a:lstStyle/>
        <a:p>
          <a:r>
            <a:rPr lang="es-MX" b="0" i="0" u="none" dirty="0">
              <a:solidFill>
                <a:srgbClr val="3C3C3B"/>
              </a:solidFill>
              <a:latin typeface="Montserrat" panose="00000500000000000000" pitchFamily="50" charset="0"/>
            </a:rPr>
            <a:t>2do.</a:t>
          </a:r>
          <a:endParaRPr lang="es-MX" dirty="0">
            <a:solidFill>
              <a:srgbClr val="3C3C3B"/>
            </a:solidFill>
            <a:latin typeface="Montserrat" panose="00000500000000000000" pitchFamily="50" charset="0"/>
          </a:endParaRPr>
        </a:p>
      </dgm:t>
    </dgm:pt>
    <dgm:pt modelId="{AEE32AB9-29F8-4751-B554-65ED924F521C}" type="parTrans" cxnId="{2F0A59BA-D49C-4541-BC8A-45A9EA72F253}">
      <dgm:prSet/>
      <dgm:spPr/>
      <dgm:t>
        <a:bodyPr/>
        <a:lstStyle/>
        <a:p>
          <a:endParaRPr lang="es-MX">
            <a:solidFill>
              <a:srgbClr val="3C3C3B"/>
            </a:solidFill>
            <a:latin typeface="Montserrat" panose="00000500000000000000" pitchFamily="50" charset="0"/>
          </a:endParaRPr>
        </a:p>
      </dgm:t>
    </dgm:pt>
    <dgm:pt modelId="{B6410118-1940-4E84-87CC-51E63D37A0F0}" type="sibTrans" cxnId="{2F0A59BA-D49C-4541-BC8A-45A9EA72F253}">
      <dgm:prSet/>
      <dgm:spPr/>
      <dgm:t>
        <a:bodyPr/>
        <a:lstStyle/>
        <a:p>
          <a:endParaRPr lang="es-MX">
            <a:solidFill>
              <a:srgbClr val="3C3C3B"/>
            </a:solidFill>
            <a:latin typeface="Montserrat" panose="00000500000000000000" pitchFamily="50" charset="0"/>
          </a:endParaRPr>
        </a:p>
      </dgm:t>
    </dgm:pt>
    <dgm:pt modelId="{642032FE-657A-4DD2-AF59-15681B0735D2}">
      <dgm:prSet/>
      <dgm:spPr/>
      <dgm:t>
        <a:bodyPr/>
        <a:lstStyle/>
        <a:p>
          <a:r>
            <a:rPr lang="es-MX" b="0" i="0" u="none" dirty="0">
              <a:solidFill>
                <a:srgbClr val="3C3C3B"/>
              </a:solidFill>
              <a:latin typeface="Montserrat" panose="00000500000000000000" pitchFamily="50" charset="0"/>
            </a:rPr>
            <a:t>3ro.</a:t>
          </a:r>
          <a:endParaRPr lang="es-MX" dirty="0">
            <a:solidFill>
              <a:srgbClr val="3C3C3B"/>
            </a:solidFill>
            <a:latin typeface="Montserrat" panose="00000500000000000000" pitchFamily="50" charset="0"/>
          </a:endParaRPr>
        </a:p>
      </dgm:t>
    </dgm:pt>
    <dgm:pt modelId="{AE10F361-C2B6-437D-9DC3-FA8A38C83741}" type="parTrans" cxnId="{4E87495E-017F-4DC3-B376-AD15A4FFCD58}">
      <dgm:prSet/>
      <dgm:spPr/>
      <dgm:t>
        <a:bodyPr/>
        <a:lstStyle/>
        <a:p>
          <a:endParaRPr lang="es-MX">
            <a:solidFill>
              <a:srgbClr val="3C3C3B"/>
            </a:solidFill>
            <a:latin typeface="Montserrat" panose="00000500000000000000" pitchFamily="50" charset="0"/>
          </a:endParaRPr>
        </a:p>
      </dgm:t>
    </dgm:pt>
    <dgm:pt modelId="{1AEBA526-9A6A-49AC-AD23-54AC87D3AC99}" type="sibTrans" cxnId="{4E87495E-017F-4DC3-B376-AD15A4FFCD58}">
      <dgm:prSet/>
      <dgm:spPr/>
      <dgm:t>
        <a:bodyPr/>
        <a:lstStyle/>
        <a:p>
          <a:endParaRPr lang="es-MX">
            <a:solidFill>
              <a:srgbClr val="3C3C3B"/>
            </a:solidFill>
            <a:latin typeface="Montserrat" panose="00000500000000000000" pitchFamily="50" charset="0"/>
          </a:endParaRPr>
        </a:p>
      </dgm:t>
    </dgm:pt>
    <dgm:pt modelId="{A7B5D5B8-C280-46DF-A94B-7879DB5DCAE9}">
      <dgm:prSet phldrT="[Texto]" custT="1"/>
      <dgm:spPr/>
      <dgm:t>
        <a:bodyPr/>
        <a:lstStyle/>
        <a:p>
          <a:r>
            <a:rPr lang="es-MX" sz="1600" b="0" i="0" u="none" dirty="0">
              <a:solidFill>
                <a:srgbClr val="3C3C3B"/>
              </a:solidFill>
              <a:latin typeface="Montserrat" panose="00000500000000000000" pitchFamily="50" charset="0"/>
            </a:rPr>
            <a:t>9,737</a:t>
          </a:r>
          <a:endParaRPr lang="es-MX" sz="1600" dirty="0">
            <a:solidFill>
              <a:srgbClr val="3C3C3B"/>
            </a:solidFill>
            <a:latin typeface="Montserrat" panose="00000500000000000000" pitchFamily="50" charset="0"/>
          </a:endParaRPr>
        </a:p>
      </dgm:t>
    </dgm:pt>
    <dgm:pt modelId="{619F39E5-C81B-4BF9-BCAA-977F576AAD06}" type="parTrans" cxnId="{CED14566-2E22-458D-9A57-BF0BCE36E059}">
      <dgm:prSet/>
      <dgm:spPr/>
      <dgm:t>
        <a:bodyPr/>
        <a:lstStyle/>
        <a:p>
          <a:endParaRPr lang="es-MX">
            <a:solidFill>
              <a:srgbClr val="3C3C3B"/>
            </a:solidFill>
            <a:latin typeface="Montserrat" panose="00000500000000000000" pitchFamily="50" charset="0"/>
          </a:endParaRPr>
        </a:p>
      </dgm:t>
    </dgm:pt>
    <dgm:pt modelId="{2B038CFD-900B-49F6-A40A-CC7621ED73E1}" type="sibTrans" cxnId="{CED14566-2E22-458D-9A57-BF0BCE36E059}">
      <dgm:prSet/>
      <dgm:spPr/>
      <dgm:t>
        <a:bodyPr/>
        <a:lstStyle/>
        <a:p>
          <a:endParaRPr lang="es-MX">
            <a:solidFill>
              <a:srgbClr val="3C3C3B"/>
            </a:solidFill>
            <a:latin typeface="Montserrat" panose="00000500000000000000" pitchFamily="50" charset="0"/>
          </a:endParaRPr>
        </a:p>
      </dgm:t>
    </dgm:pt>
    <dgm:pt modelId="{7C2B8BC9-3853-48AF-94C3-CD991E6AAFEC}">
      <dgm:prSet custT="1"/>
      <dgm:spPr/>
      <dgm:t>
        <a:bodyPr/>
        <a:lstStyle/>
        <a:p>
          <a:r>
            <a:rPr lang="es-MX" sz="1600" b="0" i="0" u="none" dirty="0">
              <a:solidFill>
                <a:srgbClr val="3C3C3B"/>
              </a:solidFill>
              <a:latin typeface="Montserrat" panose="00000500000000000000" pitchFamily="50" charset="0"/>
            </a:rPr>
            <a:t>9,823</a:t>
          </a:r>
          <a:endParaRPr lang="es-MX" sz="1600" dirty="0">
            <a:solidFill>
              <a:srgbClr val="3C3C3B"/>
            </a:solidFill>
            <a:latin typeface="Montserrat" panose="00000500000000000000" pitchFamily="50" charset="0"/>
          </a:endParaRPr>
        </a:p>
      </dgm:t>
    </dgm:pt>
    <dgm:pt modelId="{ED92F2AB-6DFC-46FB-8F29-09C13CF4EDB1}" type="parTrans" cxnId="{787D33E3-0A7A-4468-8D58-E0135EF11009}">
      <dgm:prSet/>
      <dgm:spPr/>
      <dgm:t>
        <a:bodyPr/>
        <a:lstStyle/>
        <a:p>
          <a:endParaRPr lang="es-MX">
            <a:solidFill>
              <a:srgbClr val="3C3C3B"/>
            </a:solidFill>
            <a:latin typeface="Montserrat" panose="00000500000000000000" pitchFamily="50" charset="0"/>
          </a:endParaRPr>
        </a:p>
      </dgm:t>
    </dgm:pt>
    <dgm:pt modelId="{68FAD766-CCEF-4CD7-8BC0-3A61D764B81F}" type="sibTrans" cxnId="{787D33E3-0A7A-4468-8D58-E0135EF11009}">
      <dgm:prSet/>
      <dgm:spPr/>
      <dgm:t>
        <a:bodyPr/>
        <a:lstStyle/>
        <a:p>
          <a:endParaRPr lang="es-MX">
            <a:solidFill>
              <a:srgbClr val="3C3C3B"/>
            </a:solidFill>
            <a:latin typeface="Montserrat" panose="00000500000000000000" pitchFamily="50" charset="0"/>
          </a:endParaRPr>
        </a:p>
      </dgm:t>
    </dgm:pt>
    <dgm:pt modelId="{2731AD1B-89DA-46A9-9B82-AFBDBD570B0F}">
      <dgm:prSet custT="1"/>
      <dgm:spPr/>
      <dgm:t>
        <a:bodyPr/>
        <a:lstStyle/>
        <a:p>
          <a:r>
            <a:rPr lang="es-MX" sz="1600" b="0" i="0" u="none">
              <a:solidFill>
                <a:srgbClr val="3C3C3B"/>
              </a:solidFill>
              <a:latin typeface="Montserrat" panose="00000500000000000000" pitchFamily="50" charset="0"/>
            </a:rPr>
            <a:t>9,615</a:t>
          </a:r>
          <a:endParaRPr lang="es-MX" sz="1600" dirty="0">
            <a:solidFill>
              <a:srgbClr val="3C3C3B"/>
            </a:solidFill>
            <a:latin typeface="Montserrat" panose="00000500000000000000" pitchFamily="50" charset="0"/>
          </a:endParaRPr>
        </a:p>
      </dgm:t>
    </dgm:pt>
    <dgm:pt modelId="{FFB501C0-6FD5-490B-8A2E-2FBB03ED9722}" type="parTrans" cxnId="{DD5900B5-6E8F-42EC-8D39-BA3B0E5C7D44}">
      <dgm:prSet/>
      <dgm:spPr/>
      <dgm:t>
        <a:bodyPr/>
        <a:lstStyle/>
        <a:p>
          <a:endParaRPr lang="es-MX">
            <a:solidFill>
              <a:srgbClr val="3C3C3B"/>
            </a:solidFill>
            <a:latin typeface="Montserrat" panose="00000500000000000000" pitchFamily="50" charset="0"/>
          </a:endParaRPr>
        </a:p>
      </dgm:t>
    </dgm:pt>
    <dgm:pt modelId="{7625B68A-21C8-40BC-B637-FF0DCC651013}" type="sibTrans" cxnId="{DD5900B5-6E8F-42EC-8D39-BA3B0E5C7D44}">
      <dgm:prSet/>
      <dgm:spPr/>
      <dgm:t>
        <a:bodyPr/>
        <a:lstStyle/>
        <a:p>
          <a:endParaRPr lang="es-MX">
            <a:solidFill>
              <a:srgbClr val="3C3C3B"/>
            </a:solidFill>
            <a:latin typeface="Montserrat" panose="00000500000000000000" pitchFamily="50" charset="0"/>
          </a:endParaRPr>
        </a:p>
      </dgm:t>
    </dgm:pt>
    <dgm:pt modelId="{83277624-C88A-4196-9A22-5E6925357282}">
      <dgm:prSet phldrT="[Texto]"/>
      <dgm:spPr/>
      <dgm:t>
        <a:bodyPr/>
        <a:lstStyle/>
        <a:p>
          <a:r>
            <a:rPr lang="es-MX" b="0" i="0" u="none" dirty="0">
              <a:solidFill>
                <a:srgbClr val="3C3C3B"/>
              </a:solidFill>
              <a:latin typeface="Montserrat" panose="00000500000000000000" pitchFamily="50" charset="0"/>
            </a:rPr>
            <a:t>1ro.</a:t>
          </a:r>
          <a:endParaRPr lang="es-MX" dirty="0">
            <a:solidFill>
              <a:srgbClr val="3C3C3B"/>
            </a:solidFill>
            <a:latin typeface="Montserrat" panose="00000500000000000000" pitchFamily="50" charset="0"/>
          </a:endParaRPr>
        </a:p>
      </dgm:t>
    </dgm:pt>
    <dgm:pt modelId="{EF815CFC-2851-4BFA-8258-A0457E4423F8}" type="parTrans" cxnId="{BA7168C3-48E1-4227-B472-9BB13D6D359F}">
      <dgm:prSet/>
      <dgm:spPr/>
      <dgm:t>
        <a:bodyPr/>
        <a:lstStyle/>
        <a:p>
          <a:endParaRPr lang="es-MX">
            <a:solidFill>
              <a:srgbClr val="3C3C3B"/>
            </a:solidFill>
            <a:latin typeface="Montserrat" panose="00000500000000000000" pitchFamily="50" charset="0"/>
          </a:endParaRPr>
        </a:p>
      </dgm:t>
    </dgm:pt>
    <dgm:pt modelId="{94D95EC2-2B26-40EC-9CD1-0E8AC6E1BC73}" type="sibTrans" cxnId="{BA7168C3-48E1-4227-B472-9BB13D6D359F}">
      <dgm:prSet/>
      <dgm:spPr/>
      <dgm:t>
        <a:bodyPr/>
        <a:lstStyle/>
        <a:p>
          <a:endParaRPr lang="es-MX">
            <a:solidFill>
              <a:srgbClr val="3C3C3B"/>
            </a:solidFill>
            <a:latin typeface="Montserrat" panose="00000500000000000000" pitchFamily="50" charset="0"/>
          </a:endParaRPr>
        </a:p>
      </dgm:t>
    </dgm:pt>
    <dgm:pt modelId="{E137C7A5-90D6-4CB9-B994-023A842FC6C0}">
      <dgm:prSet/>
      <dgm:spPr/>
      <dgm:t>
        <a:bodyPr/>
        <a:lstStyle/>
        <a:p>
          <a:r>
            <a:rPr lang="es-MX" b="0" i="0" u="none" dirty="0">
              <a:solidFill>
                <a:srgbClr val="3C3C3B"/>
              </a:solidFill>
              <a:latin typeface="Montserrat" panose="00000500000000000000" pitchFamily="50" charset="0"/>
            </a:rPr>
            <a:t>2do.</a:t>
          </a:r>
          <a:endParaRPr lang="es-MX" dirty="0">
            <a:solidFill>
              <a:srgbClr val="3C3C3B"/>
            </a:solidFill>
            <a:latin typeface="Montserrat" panose="00000500000000000000" pitchFamily="50" charset="0"/>
          </a:endParaRPr>
        </a:p>
      </dgm:t>
    </dgm:pt>
    <dgm:pt modelId="{82EB236E-31B2-43E9-B8F5-25C6D139118D}" type="parTrans" cxnId="{494BA1C5-565D-4D72-AC3D-31F3A47322A9}">
      <dgm:prSet/>
      <dgm:spPr/>
      <dgm:t>
        <a:bodyPr/>
        <a:lstStyle/>
        <a:p>
          <a:endParaRPr lang="es-MX">
            <a:solidFill>
              <a:srgbClr val="3C3C3B"/>
            </a:solidFill>
            <a:latin typeface="Montserrat" panose="00000500000000000000" pitchFamily="50" charset="0"/>
          </a:endParaRPr>
        </a:p>
      </dgm:t>
    </dgm:pt>
    <dgm:pt modelId="{7092E4BF-C522-48D5-A01B-6904A99BB80A}" type="sibTrans" cxnId="{494BA1C5-565D-4D72-AC3D-31F3A47322A9}">
      <dgm:prSet/>
      <dgm:spPr/>
      <dgm:t>
        <a:bodyPr/>
        <a:lstStyle/>
        <a:p>
          <a:endParaRPr lang="es-MX">
            <a:solidFill>
              <a:srgbClr val="3C3C3B"/>
            </a:solidFill>
            <a:latin typeface="Montserrat" panose="00000500000000000000" pitchFamily="50" charset="0"/>
          </a:endParaRPr>
        </a:p>
      </dgm:t>
    </dgm:pt>
    <dgm:pt modelId="{3AE27D6E-7362-48AA-9077-E3BC07DFC178}">
      <dgm:prSet/>
      <dgm:spPr/>
      <dgm:t>
        <a:bodyPr/>
        <a:lstStyle/>
        <a:p>
          <a:r>
            <a:rPr lang="es-MX" b="0" i="0" u="none" dirty="0">
              <a:solidFill>
                <a:srgbClr val="3C3C3B"/>
              </a:solidFill>
              <a:latin typeface="Montserrat" panose="00000500000000000000" pitchFamily="50" charset="0"/>
            </a:rPr>
            <a:t>3ro.</a:t>
          </a:r>
          <a:endParaRPr lang="es-MX" dirty="0">
            <a:solidFill>
              <a:srgbClr val="3C3C3B"/>
            </a:solidFill>
            <a:latin typeface="Montserrat" panose="00000500000000000000" pitchFamily="50" charset="0"/>
          </a:endParaRPr>
        </a:p>
      </dgm:t>
    </dgm:pt>
    <dgm:pt modelId="{D1A2B6AC-EA18-4DF4-8583-F1E1F48912FA}" type="parTrans" cxnId="{E3AF16C5-2985-480F-A5EE-E35F1B0509C5}">
      <dgm:prSet/>
      <dgm:spPr/>
      <dgm:t>
        <a:bodyPr/>
        <a:lstStyle/>
        <a:p>
          <a:endParaRPr lang="es-MX">
            <a:solidFill>
              <a:srgbClr val="3C3C3B"/>
            </a:solidFill>
            <a:latin typeface="Montserrat" panose="00000500000000000000" pitchFamily="50" charset="0"/>
          </a:endParaRPr>
        </a:p>
      </dgm:t>
    </dgm:pt>
    <dgm:pt modelId="{F4EA7730-F13C-49B0-B306-B618B581F198}" type="sibTrans" cxnId="{E3AF16C5-2985-480F-A5EE-E35F1B0509C5}">
      <dgm:prSet/>
      <dgm:spPr/>
      <dgm:t>
        <a:bodyPr/>
        <a:lstStyle/>
        <a:p>
          <a:endParaRPr lang="es-MX">
            <a:solidFill>
              <a:srgbClr val="3C3C3B"/>
            </a:solidFill>
            <a:latin typeface="Montserrat" panose="00000500000000000000" pitchFamily="50" charset="0"/>
          </a:endParaRPr>
        </a:p>
      </dgm:t>
    </dgm:pt>
    <dgm:pt modelId="{FC747A82-6D3C-441B-9E0A-BEB5B36321FC}">
      <dgm:prSet phldrT="[Texto]" custT="1"/>
      <dgm:spPr/>
      <dgm:t>
        <a:bodyPr/>
        <a:lstStyle/>
        <a:p>
          <a:r>
            <a:rPr lang="es-MX" sz="1600" b="0" i="0" u="none">
              <a:solidFill>
                <a:srgbClr val="3C3C3B"/>
              </a:solidFill>
              <a:latin typeface="Montserrat" panose="00000500000000000000" pitchFamily="50" charset="0"/>
            </a:rPr>
            <a:t>6,341</a:t>
          </a:r>
          <a:endParaRPr lang="es-MX" sz="1600" dirty="0">
            <a:solidFill>
              <a:srgbClr val="3C3C3B"/>
            </a:solidFill>
            <a:latin typeface="Montserrat" panose="00000500000000000000" pitchFamily="50" charset="0"/>
          </a:endParaRPr>
        </a:p>
      </dgm:t>
    </dgm:pt>
    <dgm:pt modelId="{4C310A69-A85B-468E-9EC6-1AAE3703457A}" type="parTrans" cxnId="{8DC59E92-7767-425C-830A-609F1EAE4120}">
      <dgm:prSet/>
      <dgm:spPr/>
      <dgm:t>
        <a:bodyPr/>
        <a:lstStyle/>
        <a:p>
          <a:endParaRPr lang="es-MX">
            <a:solidFill>
              <a:srgbClr val="3C3C3B"/>
            </a:solidFill>
            <a:latin typeface="Montserrat" panose="00000500000000000000" pitchFamily="50" charset="0"/>
          </a:endParaRPr>
        </a:p>
      </dgm:t>
    </dgm:pt>
    <dgm:pt modelId="{8299B568-B7E2-465B-946B-962FF769FE5F}" type="sibTrans" cxnId="{8DC59E92-7767-425C-830A-609F1EAE4120}">
      <dgm:prSet/>
      <dgm:spPr/>
      <dgm:t>
        <a:bodyPr/>
        <a:lstStyle/>
        <a:p>
          <a:endParaRPr lang="es-MX">
            <a:solidFill>
              <a:srgbClr val="3C3C3B"/>
            </a:solidFill>
            <a:latin typeface="Montserrat" panose="00000500000000000000" pitchFamily="50" charset="0"/>
          </a:endParaRPr>
        </a:p>
      </dgm:t>
    </dgm:pt>
    <dgm:pt modelId="{D1392A98-58B9-4CDB-AB3F-E22B8811515F}">
      <dgm:prSet custT="1"/>
      <dgm:spPr/>
      <dgm:t>
        <a:bodyPr/>
        <a:lstStyle/>
        <a:p>
          <a:r>
            <a:rPr lang="es-MX" sz="1600" b="0" i="0" u="none">
              <a:solidFill>
                <a:srgbClr val="3C3C3B"/>
              </a:solidFill>
              <a:latin typeface="Montserrat" panose="00000500000000000000" pitchFamily="50" charset="0"/>
            </a:rPr>
            <a:t>6,360</a:t>
          </a:r>
          <a:endParaRPr lang="es-MX" sz="1600" dirty="0">
            <a:solidFill>
              <a:srgbClr val="3C3C3B"/>
            </a:solidFill>
            <a:latin typeface="Montserrat" panose="00000500000000000000" pitchFamily="50" charset="0"/>
          </a:endParaRPr>
        </a:p>
      </dgm:t>
    </dgm:pt>
    <dgm:pt modelId="{7C6C3815-2605-4317-BD2F-3A4288EC5223}" type="parTrans" cxnId="{23D506E0-76EC-409F-ADE9-A6012C482864}">
      <dgm:prSet/>
      <dgm:spPr/>
      <dgm:t>
        <a:bodyPr/>
        <a:lstStyle/>
        <a:p>
          <a:endParaRPr lang="es-MX">
            <a:solidFill>
              <a:srgbClr val="3C3C3B"/>
            </a:solidFill>
            <a:latin typeface="Montserrat" panose="00000500000000000000" pitchFamily="50" charset="0"/>
          </a:endParaRPr>
        </a:p>
      </dgm:t>
    </dgm:pt>
    <dgm:pt modelId="{B4235117-11E6-4C53-824B-A8BDBF88C863}" type="sibTrans" cxnId="{23D506E0-76EC-409F-ADE9-A6012C482864}">
      <dgm:prSet/>
      <dgm:spPr/>
      <dgm:t>
        <a:bodyPr/>
        <a:lstStyle/>
        <a:p>
          <a:endParaRPr lang="es-MX">
            <a:solidFill>
              <a:srgbClr val="3C3C3B"/>
            </a:solidFill>
            <a:latin typeface="Montserrat" panose="00000500000000000000" pitchFamily="50" charset="0"/>
          </a:endParaRPr>
        </a:p>
      </dgm:t>
    </dgm:pt>
    <dgm:pt modelId="{380A5107-0019-41D6-94B8-679705259374}">
      <dgm:prSet/>
      <dgm:spPr/>
      <dgm:t>
        <a:bodyPr/>
        <a:lstStyle/>
        <a:p>
          <a:r>
            <a:rPr lang="es-ES" dirty="0">
              <a:solidFill>
                <a:srgbClr val="3C3C3B"/>
              </a:solidFill>
              <a:latin typeface="Montserrat" panose="00000500000000000000" pitchFamily="50" charset="0"/>
            </a:rPr>
            <a:t>Telesecundaria</a:t>
          </a:r>
          <a:endParaRPr lang="es-MX" dirty="0">
            <a:solidFill>
              <a:srgbClr val="3C3C3B"/>
            </a:solidFill>
            <a:latin typeface="Montserrat" panose="00000500000000000000" pitchFamily="50" charset="0"/>
          </a:endParaRPr>
        </a:p>
      </dgm:t>
    </dgm:pt>
    <dgm:pt modelId="{2D0E81B3-42DD-4724-87DB-571F172BD56D}" type="parTrans" cxnId="{AFC2BC7D-BF99-4CD2-8771-AF509382B427}">
      <dgm:prSet/>
      <dgm:spPr/>
      <dgm:t>
        <a:bodyPr/>
        <a:lstStyle/>
        <a:p>
          <a:endParaRPr lang="es-MX">
            <a:solidFill>
              <a:srgbClr val="3C3C3B"/>
            </a:solidFill>
            <a:latin typeface="Montserrat" panose="00000500000000000000" pitchFamily="50" charset="0"/>
          </a:endParaRPr>
        </a:p>
      </dgm:t>
    </dgm:pt>
    <dgm:pt modelId="{4194163E-D75E-498E-9FE8-02DF7126AEF0}" type="sibTrans" cxnId="{AFC2BC7D-BF99-4CD2-8771-AF509382B427}">
      <dgm:prSet/>
      <dgm:spPr/>
      <dgm:t>
        <a:bodyPr/>
        <a:lstStyle/>
        <a:p>
          <a:endParaRPr lang="es-MX">
            <a:solidFill>
              <a:srgbClr val="3C3C3B"/>
            </a:solidFill>
            <a:latin typeface="Montserrat" panose="00000500000000000000" pitchFamily="50" charset="0"/>
          </a:endParaRPr>
        </a:p>
      </dgm:t>
    </dgm:pt>
    <dgm:pt modelId="{EE860134-DF62-4ACF-A66C-891A1E4A810B}">
      <dgm:prSet phldrT="[Texto]" custT="1"/>
      <dgm:spPr/>
      <dgm:t>
        <a:bodyPr/>
        <a:lstStyle/>
        <a:p>
          <a:r>
            <a:rPr lang="es-MX" sz="1600" b="0" i="0" u="none" dirty="0">
              <a:solidFill>
                <a:srgbClr val="3C3C3B"/>
              </a:solidFill>
              <a:latin typeface="Montserrat" panose="00000500000000000000" pitchFamily="50" charset="0"/>
            </a:rPr>
            <a:t>16,977</a:t>
          </a:r>
          <a:endParaRPr lang="es-MX" sz="1600" dirty="0">
            <a:solidFill>
              <a:srgbClr val="3C3C3B"/>
            </a:solidFill>
            <a:latin typeface="Montserrat" panose="00000500000000000000" pitchFamily="50" charset="0"/>
          </a:endParaRPr>
        </a:p>
      </dgm:t>
    </dgm:pt>
    <dgm:pt modelId="{086C8BFD-3BA0-4404-A6A7-C5890671DE22}" type="parTrans" cxnId="{3CFD64E2-05DE-42B3-B32B-7754525A84FD}">
      <dgm:prSet/>
      <dgm:spPr/>
      <dgm:t>
        <a:bodyPr/>
        <a:lstStyle/>
        <a:p>
          <a:endParaRPr lang="es-MX">
            <a:solidFill>
              <a:srgbClr val="3C3C3B"/>
            </a:solidFill>
            <a:latin typeface="Montserrat" panose="00000500000000000000" pitchFamily="50" charset="0"/>
          </a:endParaRPr>
        </a:p>
      </dgm:t>
    </dgm:pt>
    <dgm:pt modelId="{69D15121-9140-4199-B183-71A52AA94F84}" type="sibTrans" cxnId="{3CFD64E2-05DE-42B3-B32B-7754525A84FD}">
      <dgm:prSet/>
      <dgm:spPr/>
      <dgm:t>
        <a:bodyPr/>
        <a:lstStyle/>
        <a:p>
          <a:endParaRPr lang="es-MX">
            <a:solidFill>
              <a:srgbClr val="3C3C3B"/>
            </a:solidFill>
            <a:latin typeface="Montserrat" panose="00000500000000000000" pitchFamily="50" charset="0"/>
          </a:endParaRPr>
        </a:p>
      </dgm:t>
    </dgm:pt>
    <dgm:pt modelId="{D07CD56E-9448-4B0B-89D1-0210AC938E38}">
      <dgm:prSet custT="1"/>
      <dgm:spPr/>
      <dgm:t>
        <a:bodyPr/>
        <a:lstStyle/>
        <a:p>
          <a:r>
            <a:rPr lang="es-MX" sz="1600" b="0" i="0" u="none" dirty="0">
              <a:solidFill>
                <a:srgbClr val="3C3C3B"/>
              </a:solidFill>
              <a:latin typeface="Montserrat" panose="00000500000000000000" pitchFamily="50" charset="0"/>
            </a:rPr>
            <a:t>17,108</a:t>
          </a:r>
          <a:endParaRPr lang="es-MX" sz="1600" dirty="0">
            <a:solidFill>
              <a:srgbClr val="3C3C3B"/>
            </a:solidFill>
            <a:latin typeface="Montserrat" panose="00000500000000000000" pitchFamily="50" charset="0"/>
          </a:endParaRPr>
        </a:p>
      </dgm:t>
    </dgm:pt>
    <dgm:pt modelId="{EF1AFBB5-BFB0-4A17-9E97-2F9E66052E90}" type="parTrans" cxnId="{B2383613-95DB-49DB-ADF9-0E3CCD10742A}">
      <dgm:prSet/>
      <dgm:spPr/>
      <dgm:t>
        <a:bodyPr/>
        <a:lstStyle/>
        <a:p>
          <a:endParaRPr lang="es-MX">
            <a:solidFill>
              <a:srgbClr val="3C3C3B"/>
            </a:solidFill>
            <a:latin typeface="Montserrat" panose="00000500000000000000" pitchFamily="50" charset="0"/>
          </a:endParaRPr>
        </a:p>
      </dgm:t>
    </dgm:pt>
    <dgm:pt modelId="{76AEC927-F0A3-46F6-8D34-FA5D8953C472}" type="sibTrans" cxnId="{B2383613-95DB-49DB-ADF9-0E3CCD10742A}">
      <dgm:prSet/>
      <dgm:spPr/>
      <dgm:t>
        <a:bodyPr/>
        <a:lstStyle/>
        <a:p>
          <a:endParaRPr lang="es-MX">
            <a:solidFill>
              <a:srgbClr val="3C3C3B"/>
            </a:solidFill>
            <a:latin typeface="Montserrat" panose="00000500000000000000" pitchFamily="50" charset="0"/>
          </a:endParaRPr>
        </a:p>
      </dgm:t>
    </dgm:pt>
    <dgm:pt modelId="{305264CF-ACF4-47CB-BEF3-DC564E18729A}">
      <dgm:prSet custT="1"/>
      <dgm:spPr/>
      <dgm:t>
        <a:bodyPr/>
        <a:lstStyle/>
        <a:p>
          <a:r>
            <a:rPr lang="es-MX" sz="1600" b="0" i="0" u="none" dirty="0">
              <a:solidFill>
                <a:srgbClr val="3C3C3B"/>
              </a:solidFill>
              <a:latin typeface="Montserrat" panose="00000500000000000000" pitchFamily="50" charset="0"/>
            </a:rPr>
            <a:t>16,544</a:t>
          </a:r>
          <a:endParaRPr lang="es-MX" sz="1600" dirty="0">
            <a:solidFill>
              <a:srgbClr val="3C3C3B"/>
            </a:solidFill>
            <a:latin typeface="Montserrat" panose="00000500000000000000" pitchFamily="50" charset="0"/>
          </a:endParaRPr>
        </a:p>
      </dgm:t>
    </dgm:pt>
    <dgm:pt modelId="{375F62BD-5ADD-46D9-9369-4302CD35371E}" type="parTrans" cxnId="{887C459F-0222-4DE8-8726-2DA6B426B9A0}">
      <dgm:prSet/>
      <dgm:spPr/>
      <dgm:t>
        <a:bodyPr/>
        <a:lstStyle/>
        <a:p>
          <a:endParaRPr lang="es-MX">
            <a:solidFill>
              <a:srgbClr val="3C3C3B"/>
            </a:solidFill>
            <a:latin typeface="Montserrat" panose="00000500000000000000" pitchFamily="50" charset="0"/>
          </a:endParaRPr>
        </a:p>
      </dgm:t>
    </dgm:pt>
    <dgm:pt modelId="{3D53A5F3-CA66-46B8-AF10-BD6F97A46875}" type="sibTrans" cxnId="{887C459F-0222-4DE8-8726-2DA6B426B9A0}">
      <dgm:prSet/>
      <dgm:spPr/>
      <dgm:t>
        <a:bodyPr/>
        <a:lstStyle/>
        <a:p>
          <a:endParaRPr lang="es-MX">
            <a:solidFill>
              <a:srgbClr val="3C3C3B"/>
            </a:solidFill>
            <a:latin typeface="Montserrat" panose="00000500000000000000" pitchFamily="50" charset="0"/>
          </a:endParaRPr>
        </a:p>
      </dgm:t>
    </dgm:pt>
    <dgm:pt modelId="{6241713E-1DBA-4682-B7FC-851D84E0793C}">
      <dgm:prSet/>
      <dgm:spPr/>
      <dgm:t>
        <a:bodyPr/>
        <a:lstStyle/>
        <a:p>
          <a:r>
            <a:rPr lang="es-ES" dirty="0">
              <a:solidFill>
                <a:srgbClr val="3C3C3B"/>
              </a:solidFill>
              <a:latin typeface="Montserrat" panose="00000500000000000000" pitchFamily="50" charset="0"/>
            </a:rPr>
            <a:t>2do.</a:t>
          </a:r>
          <a:endParaRPr lang="es-MX" dirty="0">
            <a:solidFill>
              <a:srgbClr val="3C3C3B"/>
            </a:solidFill>
            <a:latin typeface="Montserrat" panose="00000500000000000000" pitchFamily="50" charset="0"/>
          </a:endParaRPr>
        </a:p>
      </dgm:t>
    </dgm:pt>
    <dgm:pt modelId="{F04FE826-1A30-497A-B0B2-FA2CC9E02F37}" type="parTrans" cxnId="{9E38E83F-6C50-4A80-B0CF-B87B3EA3E6C8}">
      <dgm:prSet/>
      <dgm:spPr/>
      <dgm:t>
        <a:bodyPr/>
        <a:lstStyle/>
        <a:p>
          <a:endParaRPr lang="es-MX">
            <a:solidFill>
              <a:srgbClr val="3C3C3B"/>
            </a:solidFill>
            <a:latin typeface="Montserrat" panose="00000500000000000000" pitchFamily="50" charset="0"/>
          </a:endParaRPr>
        </a:p>
      </dgm:t>
    </dgm:pt>
    <dgm:pt modelId="{07A31F54-8357-478F-ACA9-B017ED5169BD}" type="sibTrans" cxnId="{9E38E83F-6C50-4A80-B0CF-B87B3EA3E6C8}">
      <dgm:prSet/>
      <dgm:spPr/>
      <dgm:t>
        <a:bodyPr/>
        <a:lstStyle/>
        <a:p>
          <a:endParaRPr lang="es-MX">
            <a:solidFill>
              <a:srgbClr val="3C3C3B"/>
            </a:solidFill>
            <a:latin typeface="Montserrat" panose="00000500000000000000" pitchFamily="50" charset="0"/>
          </a:endParaRPr>
        </a:p>
      </dgm:t>
    </dgm:pt>
    <dgm:pt modelId="{569A224B-13D3-4454-92F6-5C25278A966D}">
      <dgm:prSet/>
      <dgm:spPr/>
      <dgm:t>
        <a:bodyPr/>
        <a:lstStyle/>
        <a:p>
          <a:r>
            <a:rPr lang="es-ES" dirty="0">
              <a:solidFill>
                <a:srgbClr val="3C3C3B"/>
              </a:solidFill>
              <a:latin typeface="Montserrat" panose="00000500000000000000" pitchFamily="50" charset="0"/>
            </a:rPr>
            <a:t>3ro.</a:t>
          </a:r>
          <a:endParaRPr lang="es-MX" dirty="0">
            <a:solidFill>
              <a:srgbClr val="3C3C3B"/>
            </a:solidFill>
            <a:latin typeface="Montserrat" panose="00000500000000000000" pitchFamily="50" charset="0"/>
          </a:endParaRPr>
        </a:p>
      </dgm:t>
    </dgm:pt>
    <dgm:pt modelId="{1C0DF809-122C-4DB7-A0EB-A6C50B21B38D}" type="parTrans" cxnId="{33699113-AF0B-4319-8CA3-FE8738A05EA2}">
      <dgm:prSet/>
      <dgm:spPr/>
      <dgm:t>
        <a:bodyPr/>
        <a:lstStyle/>
        <a:p>
          <a:endParaRPr lang="es-MX">
            <a:solidFill>
              <a:srgbClr val="3C3C3B"/>
            </a:solidFill>
            <a:latin typeface="Montserrat" panose="00000500000000000000" pitchFamily="50" charset="0"/>
          </a:endParaRPr>
        </a:p>
      </dgm:t>
    </dgm:pt>
    <dgm:pt modelId="{3E73FDE8-9440-49CE-9D7D-3B605CE517FC}" type="sibTrans" cxnId="{33699113-AF0B-4319-8CA3-FE8738A05EA2}">
      <dgm:prSet/>
      <dgm:spPr/>
      <dgm:t>
        <a:bodyPr/>
        <a:lstStyle/>
        <a:p>
          <a:endParaRPr lang="es-MX">
            <a:solidFill>
              <a:srgbClr val="3C3C3B"/>
            </a:solidFill>
            <a:latin typeface="Montserrat" panose="00000500000000000000" pitchFamily="50" charset="0"/>
          </a:endParaRPr>
        </a:p>
      </dgm:t>
    </dgm:pt>
    <dgm:pt modelId="{3218C3F9-2CD2-4CD2-A9B5-94153A9CB9CB}">
      <dgm:prSet phldrT="[Texto]" custT="1"/>
      <dgm:spPr/>
      <dgm:t>
        <a:bodyPr/>
        <a:lstStyle/>
        <a:p>
          <a:r>
            <a:rPr lang="es-MX" sz="1600" b="0" i="0" u="none">
              <a:solidFill>
                <a:srgbClr val="3C3C3B"/>
              </a:solidFill>
              <a:latin typeface="Montserrat" panose="00000500000000000000" pitchFamily="50" charset="0"/>
            </a:rPr>
            <a:t>2,319</a:t>
          </a:r>
          <a:endParaRPr lang="es-MX" sz="1600" dirty="0">
            <a:solidFill>
              <a:srgbClr val="3C3C3B"/>
            </a:solidFill>
            <a:latin typeface="Montserrat" panose="00000500000000000000" pitchFamily="50" charset="0"/>
          </a:endParaRPr>
        </a:p>
      </dgm:t>
    </dgm:pt>
    <dgm:pt modelId="{98664326-2A93-49A9-8009-332446ADF180}" type="parTrans" cxnId="{21525D1C-3FA0-42A1-B107-C28FE78CBFCC}">
      <dgm:prSet/>
      <dgm:spPr/>
      <dgm:t>
        <a:bodyPr/>
        <a:lstStyle/>
        <a:p>
          <a:endParaRPr lang="es-MX">
            <a:solidFill>
              <a:srgbClr val="3C3C3B"/>
            </a:solidFill>
            <a:latin typeface="Montserrat" panose="00000500000000000000" pitchFamily="50" charset="0"/>
          </a:endParaRPr>
        </a:p>
      </dgm:t>
    </dgm:pt>
    <dgm:pt modelId="{11122D7C-D577-424F-80DF-CC0A54470024}" type="sibTrans" cxnId="{21525D1C-3FA0-42A1-B107-C28FE78CBFCC}">
      <dgm:prSet/>
      <dgm:spPr/>
      <dgm:t>
        <a:bodyPr/>
        <a:lstStyle/>
        <a:p>
          <a:endParaRPr lang="es-MX">
            <a:solidFill>
              <a:srgbClr val="3C3C3B"/>
            </a:solidFill>
            <a:latin typeface="Montserrat" panose="00000500000000000000" pitchFamily="50" charset="0"/>
          </a:endParaRPr>
        </a:p>
      </dgm:t>
    </dgm:pt>
    <dgm:pt modelId="{0DBA4DD5-45C9-460D-966C-5ABA4F98889B}">
      <dgm:prSet custT="1"/>
      <dgm:spPr/>
      <dgm:t>
        <a:bodyPr/>
        <a:lstStyle/>
        <a:p>
          <a:r>
            <a:rPr lang="es-MX" sz="1600" b="0" i="0" u="none" dirty="0">
              <a:solidFill>
                <a:srgbClr val="3C3C3B"/>
              </a:solidFill>
              <a:latin typeface="Montserrat" panose="00000500000000000000" pitchFamily="50" charset="0"/>
            </a:rPr>
            <a:t>2,227</a:t>
          </a:r>
          <a:endParaRPr lang="es-MX" sz="1600" dirty="0">
            <a:solidFill>
              <a:srgbClr val="3C3C3B"/>
            </a:solidFill>
            <a:latin typeface="Montserrat" panose="00000500000000000000" pitchFamily="50" charset="0"/>
          </a:endParaRPr>
        </a:p>
      </dgm:t>
    </dgm:pt>
    <dgm:pt modelId="{64560E21-12E5-44A0-8658-537E569EB303}" type="parTrans" cxnId="{D919EB79-DCAD-4F11-90AD-596C2837AA40}">
      <dgm:prSet/>
      <dgm:spPr/>
      <dgm:t>
        <a:bodyPr/>
        <a:lstStyle/>
        <a:p>
          <a:endParaRPr lang="es-MX">
            <a:solidFill>
              <a:srgbClr val="3C3C3B"/>
            </a:solidFill>
            <a:latin typeface="Montserrat" panose="00000500000000000000" pitchFamily="50" charset="0"/>
          </a:endParaRPr>
        </a:p>
      </dgm:t>
    </dgm:pt>
    <dgm:pt modelId="{7D19E9D1-FD33-4F2D-B8A9-B41941C4AFFF}" type="sibTrans" cxnId="{D919EB79-DCAD-4F11-90AD-596C2837AA40}">
      <dgm:prSet/>
      <dgm:spPr/>
      <dgm:t>
        <a:bodyPr/>
        <a:lstStyle/>
        <a:p>
          <a:endParaRPr lang="es-MX">
            <a:solidFill>
              <a:srgbClr val="3C3C3B"/>
            </a:solidFill>
            <a:latin typeface="Montserrat" panose="00000500000000000000" pitchFamily="50" charset="0"/>
          </a:endParaRPr>
        </a:p>
      </dgm:t>
    </dgm:pt>
    <dgm:pt modelId="{B618FF2F-A710-4A94-960C-DAE86911370B}">
      <dgm:prSet custT="1"/>
      <dgm:spPr/>
      <dgm:t>
        <a:bodyPr/>
        <a:lstStyle/>
        <a:p>
          <a:r>
            <a:rPr lang="es-MX" sz="1600" b="0" i="0" u="none" dirty="0">
              <a:solidFill>
                <a:srgbClr val="3C3C3B"/>
              </a:solidFill>
              <a:latin typeface="Montserrat" panose="00000500000000000000" pitchFamily="50" charset="0"/>
            </a:rPr>
            <a:t>2,131</a:t>
          </a:r>
          <a:endParaRPr lang="es-MX" sz="1600" dirty="0">
            <a:solidFill>
              <a:srgbClr val="3C3C3B"/>
            </a:solidFill>
            <a:latin typeface="Montserrat" panose="00000500000000000000" pitchFamily="50" charset="0"/>
          </a:endParaRPr>
        </a:p>
      </dgm:t>
    </dgm:pt>
    <dgm:pt modelId="{BE8BD444-E834-49BE-B18B-EB6FF0AC8177}" type="parTrans" cxnId="{8DE90281-1B38-4CAC-9200-216E74AE9EA7}">
      <dgm:prSet/>
      <dgm:spPr/>
      <dgm:t>
        <a:bodyPr/>
        <a:lstStyle/>
        <a:p>
          <a:endParaRPr lang="es-MX">
            <a:solidFill>
              <a:srgbClr val="3C3C3B"/>
            </a:solidFill>
            <a:latin typeface="Montserrat" panose="00000500000000000000" pitchFamily="50" charset="0"/>
          </a:endParaRPr>
        </a:p>
      </dgm:t>
    </dgm:pt>
    <dgm:pt modelId="{9B82B35D-1DE6-46F0-972D-1C08D1704F09}" type="sibTrans" cxnId="{8DE90281-1B38-4CAC-9200-216E74AE9EA7}">
      <dgm:prSet/>
      <dgm:spPr/>
      <dgm:t>
        <a:bodyPr/>
        <a:lstStyle/>
        <a:p>
          <a:endParaRPr lang="es-MX">
            <a:solidFill>
              <a:srgbClr val="3C3C3B"/>
            </a:solidFill>
            <a:latin typeface="Montserrat" panose="00000500000000000000" pitchFamily="50" charset="0"/>
          </a:endParaRPr>
        </a:p>
      </dgm:t>
    </dgm:pt>
    <dgm:pt modelId="{660E2753-2D30-45D2-9096-AE73E7B49542}">
      <dgm:prSet/>
      <dgm:spPr/>
      <dgm:t>
        <a:bodyPr/>
        <a:lstStyle/>
        <a:p>
          <a:r>
            <a:rPr lang="es-ES" dirty="0">
              <a:solidFill>
                <a:srgbClr val="3C3C3B"/>
              </a:solidFill>
              <a:latin typeface="Montserrat" panose="00000500000000000000" pitchFamily="50" charset="0"/>
            </a:rPr>
            <a:t>2do.</a:t>
          </a:r>
          <a:endParaRPr lang="es-MX" dirty="0">
            <a:solidFill>
              <a:srgbClr val="3C3C3B"/>
            </a:solidFill>
            <a:latin typeface="Montserrat" panose="00000500000000000000" pitchFamily="50" charset="0"/>
          </a:endParaRPr>
        </a:p>
      </dgm:t>
    </dgm:pt>
    <dgm:pt modelId="{575FA4C5-C8C5-4122-8692-38BA57A7A742}" type="parTrans" cxnId="{AEE89676-2C0B-4780-8CCC-AC82A491B252}">
      <dgm:prSet/>
      <dgm:spPr/>
      <dgm:t>
        <a:bodyPr/>
        <a:lstStyle/>
        <a:p>
          <a:endParaRPr lang="es-MX">
            <a:solidFill>
              <a:srgbClr val="3C3C3B"/>
            </a:solidFill>
            <a:latin typeface="Montserrat" panose="00000500000000000000" pitchFamily="50" charset="0"/>
          </a:endParaRPr>
        </a:p>
      </dgm:t>
    </dgm:pt>
    <dgm:pt modelId="{895AE82E-53C1-4FA0-A360-403F8CABE0B9}" type="sibTrans" cxnId="{AEE89676-2C0B-4780-8CCC-AC82A491B252}">
      <dgm:prSet/>
      <dgm:spPr/>
      <dgm:t>
        <a:bodyPr/>
        <a:lstStyle/>
        <a:p>
          <a:endParaRPr lang="es-MX">
            <a:solidFill>
              <a:srgbClr val="3C3C3B"/>
            </a:solidFill>
            <a:latin typeface="Montserrat" panose="00000500000000000000" pitchFamily="50" charset="0"/>
          </a:endParaRPr>
        </a:p>
      </dgm:t>
    </dgm:pt>
    <dgm:pt modelId="{7DFA4FAC-5D72-45E3-9AC0-35AE3ED5C3EF}">
      <dgm:prSet/>
      <dgm:spPr/>
      <dgm:t>
        <a:bodyPr/>
        <a:lstStyle/>
        <a:p>
          <a:r>
            <a:rPr lang="es-ES" dirty="0">
              <a:solidFill>
                <a:srgbClr val="3C3C3B"/>
              </a:solidFill>
              <a:latin typeface="Montserrat" panose="00000500000000000000" pitchFamily="50" charset="0"/>
            </a:rPr>
            <a:t>3ro.</a:t>
          </a:r>
          <a:endParaRPr lang="es-MX" dirty="0">
            <a:solidFill>
              <a:srgbClr val="3C3C3B"/>
            </a:solidFill>
            <a:latin typeface="Montserrat" panose="00000500000000000000" pitchFamily="50" charset="0"/>
          </a:endParaRPr>
        </a:p>
      </dgm:t>
    </dgm:pt>
    <dgm:pt modelId="{CBF6FE29-ADA4-42D3-A53F-6205E446857D}" type="parTrans" cxnId="{BDDCE99C-5E71-4236-9C1E-5833B066F1CD}">
      <dgm:prSet/>
      <dgm:spPr/>
      <dgm:t>
        <a:bodyPr/>
        <a:lstStyle/>
        <a:p>
          <a:endParaRPr lang="es-MX">
            <a:solidFill>
              <a:srgbClr val="3C3C3B"/>
            </a:solidFill>
            <a:latin typeface="Montserrat" panose="00000500000000000000" pitchFamily="50" charset="0"/>
          </a:endParaRPr>
        </a:p>
      </dgm:t>
    </dgm:pt>
    <dgm:pt modelId="{67470859-FE9A-4CB6-84D0-3926A863C2C7}" type="sibTrans" cxnId="{BDDCE99C-5E71-4236-9C1E-5833B066F1CD}">
      <dgm:prSet/>
      <dgm:spPr/>
      <dgm:t>
        <a:bodyPr/>
        <a:lstStyle/>
        <a:p>
          <a:endParaRPr lang="es-MX">
            <a:solidFill>
              <a:srgbClr val="3C3C3B"/>
            </a:solidFill>
            <a:latin typeface="Montserrat" panose="00000500000000000000" pitchFamily="50" charset="0"/>
          </a:endParaRPr>
        </a:p>
      </dgm:t>
    </dgm:pt>
    <dgm:pt modelId="{EE56D6A6-4FEF-4638-8348-68C895288786}">
      <dgm:prSet custT="1"/>
      <dgm:spPr/>
      <dgm:t>
        <a:bodyPr/>
        <a:lstStyle/>
        <a:p>
          <a:r>
            <a:rPr lang="es-MX" sz="1600" b="0" i="0" u="none">
              <a:solidFill>
                <a:srgbClr val="3C3C3B"/>
              </a:solidFill>
              <a:latin typeface="Montserrat" panose="00000500000000000000" pitchFamily="50" charset="0"/>
            </a:rPr>
            <a:t>5,911</a:t>
          </a:r>
          <a:endParaRPr lang="es-MX" sz="1600" dirty="0">
            <a:solidFill>
              <a:srgbClr val="3C3C3B"/>
            </a:solidFill>
            <a:latin typeface="Montserrat" panose="00000500000000000000" pitchFamily="50" charset="0"/>
          </a:endParaRPr>
        </a:p>
      </dgm:t>
    </dgm:pt>
    <dgm:pt modelId="{77341F41-5FDE-4F39-ABEF-92BAE15C7D4F}" type="parTrans" cxnId="{E5D31F52-FB7B-4342-9C33-8F2B6CFA73FA}">
      <dgm:prSet/>
      <dgm:spPr/>
      <dgm:t>
        <a:bodyPr/>
        <a:lstStyle/>
        <a:p>
          <a:endParaRPr lang="es-MX">
            <a:solidFill>
              <a:srgbClr val="3C3C3B"/>
            </a:solidFill>
            <a:latin typeface="Montserrat" panose="00000500000000000000" pitchFamily="50" charset="0"/>
          </a:endParaRPr>
        </a:p>
      </dgm:t>
    </dgm:pt>
    <dgm:pt modelId="{890B0F6B-35A2-484F-A4CD-50E4681BA7DD}" type="sibTrans" cxnId="{E5D31F52-FB7B-4342-9C33-8F2B6CFA73FA}">
      <dgm:prSet/>
      <dgm:spPr/>
      <dgm:t>
        <a:bodyPr/>
        <a:lstStyle/>
        <a:p>
          <a:endParaRPr lang="es-MX">
            <a:solidFill>
              <a:srgbClr val="3C3C3B"/>
            </a:solidFill>
            <a:latin typeface="Montserrat" panose="00000500000000000000" pitchFamily="50" charset="0"/>
          </a:endParaRPr>
        </a:p>
      </dgm:t>
    </dgm:pt>
    <dgm:pt modelId="{3FFDB5F4-7EBD-4445-86AF-EA09D2A1B7D9}" type="pres">
      <dgm:prSet presAssocID="{427D40C8-D32B-4C26-82B5-37FA444642CB}" presName="vert0" presStyleCnt="0">
        <dgm:presLayoutVars>
          <dgm:dir/>
          <dgm:animOne val="branch"/>
          <dgm:animLvl val="lvl"/>
        </dgm:presLayoutVars>
      </dgm:prSet>
      <dgm:spPr/>
    </dgm:pt>
    <dgm:pt modelId="{9F2D2770-CE48-46CD-B5F6-F5C059FEB32C}" type="pres">
      <dgm:prSet presAssocID="{9445E60F-568A-464F-8EB8-97B298B028F7}" presName="thickLine" presStyleLbl="alignNode1" presStyleIdx="0" presStyleCnt="4"/>
      <dgm:spPr/>
    </dgm:pt>
    <dgm:pt modelId="{3C9F8416-2A38-42FC-AF0E-E7579E94BC25}" type="pres">
      <dgm:prSet presAssocID="{9445E60F-568A-464F-8EB8-97B298B028F7}" presName="horz1" presStyleCnt="0"/>
      <dgm:spPr/>
    </dgm:pt>
    <dgm:pt modelId="{D3F4EED6-EBDE-43A2-BB74-BD29B7B7049D}" type="pres">
      <dgm:prSet presAssocID="{9445E60F-568A-464F-8EB8-97B298B028F7}" presName="tx1" presStyleLbl="revTx" presStyleIdx="0" presStyleCnt="28" custScaleX="239268"/>
      <dgm:spPr/>
    </dgm:pt>
    <dgm:pt modelId="{C5189572-B514-4FF3-908D-0264DEA82C1B}" type="pres">
      <dgm:prSet presAssocID="{9445E60F-568A-464F-8EB8-97B298B028F7}" presName="vert1" presStyleCnt="0"/>
      <dgm:spPr/>
    </dgm:pt>
    <dgm:pt modelId="{535CC6D4-7B39-45DB-A822-B34401BB09E7}" type="pres">
      <dgm:prSet presAssocID="{2584F94B-B31C-43BA-81C3-AFF16903960D}" presName="vertSpace2a" presStyleCnt="0"/>
      <dgm:spPr/>
    </dgm:pt>
    <dgm:pt modelId="{B00E2D18-4750-423F-99B0-E230B13FC5F6}" type="pres">
      <dgm:prSet presAssocID="{2584F94B-B31C-43BA-81C3-AFF16903960D}" presName="horz2" presStyleCnt="0"/>
      <dgm:spPr/>
    </dgm:pt>
    <dgm:pt modelId="{EBFE6609-530C-459A-8F9E-AADD017912BB}" type="pres">
      <dgm:prSet presAssocID="{2584F94B-B31C-43BA-81C3-AFF16903960D}" presName="horzSpace2" presStyleCnt="0"/>
      <dgm:spPr/>
    </dgm:pt>
    <dgm:pt modelId="{B1E44E3B-F584-4020-BDA6-3791C0446A2E}" type="pres">
      <dgm:prSet presAssocID="{2584F94B-B31C-43BA-81C3-AFF16903960D}" presName="tx2" presStyleLbl="revTx" presStyleIdx="1" presStyleCnt="28" custScaleX="46462" custScaleY="183907"/>
      <dgm:spPr/>
    </dgm:pt>
    <dgm:pt modelId="{BF80B567-A9A6-4F56-9527-1757CBB76DF9}" type="pres">
      <dgm:prSet presAssocID="{2584F94B-B31C-43BA-81C3-AFF16903960D}" presName="vert2" presStyleCnt="0"/>
      <dgm:spPr/>
    </dgm:pt>
    <dgm:pt modelId="{737E2EA9-29F1-45A3-8B4D-8BAF95E12EAB}" type="pres">
      <dgm:prSet presAssocID="{A7B5D5B8-C280-46DF-A94B-7879DB5DCAE9}" presName="horz3" presStyleCnt="0"/>
      <dgm:spPr/>
    </dgm:pt>
    <dgm:pt modelId="{0E09DD2E-13F2-46F6-A2EC-A5703C3DB9C3}" type="pres">
      <dgm:prSet presAssocID="{A7B5D5B8-C280-46DF-A94B-7879DB5DCAE9}" presName="horzSpace3" presStyleCnt="0"/>
      <dgm:spPr/>
    </dgm:pt>
    <dgm:pt modelId="{E8593069-A571-4DB6-AB07-AC13474CE401}" type="pres">
      <dgm:prSet presAssocID="{A7B5D5B8-C280-46DF-A94B-7879DB5DCAE9}" presName="tx3" presStyleLbl="revTx" presStyleIdx="2" presStyleCnt="28" custScaleX="60197" custScaleY="431625"/>
      <dgm:spPr/>
    </dgm:pt>
    <dgm:pt modelId="{E9C78932-2820-496D-AA33-D031FDC82865}" type="pres">
      <dgm:prSet presAssocID="{A7B5D5B8-C280-46DF-A94B-7879DB5DCAE9}" presName="vert3" presStyleCnt="0"/>
      <dgm:spPr/>
    </dgm:pt>
    <dgm:pt modelId="{3BF08FCA-5533-4ABA-936C-BD6E4C5EF48C}" type="pres">
      <dgm:prSet presAssocID="{2584F94B-B31C-43BA-81C3-AFF16903960D}" presName="thinLine2b" presStyleLbl="callout" presStyleIdx="0" presStyleCnt="12"/>
      <dgm:spPr/>
    </dgm:pt>
    <dgm:pt modelId="{95994B3B-32C0-4F6C-A61C-14C337E85600}" type="pres">
      <dgm:prSet presAssocID="{2584F94B-B31C-43BA-81C3-AFF16903960D}" presName="vertSpace2b" presStyleCnt="0"/>
      <dgm:spPr/>
    </dgm:pt>
    <dgm:pt modelId="{8EDFC08D-A644-42C3-A619-460207406E86}" type="pres">
      <dgm:prSet presAssocID="{3FBE334B-CA44-4550-9FA7-F044B3DA1965}" presName="horz2" presStyleCnt="0"/>
      <dgm:spPr/>
    </dgm:pt>
    <dgm:pt modelId="{F42CBF73-20D5-4F28-853D-1B7A92B2CD29}" type="pres">
      <dgm:prSet presAssocID="{3FBE334B-CA44-4550-9FA7-F044B3DA1965}" presName="horzSpace2" presStyleCnt="0"/>
      <dgm:spPr/>
    </dgm:pt>
    <dgm:pt modelId="{CFABFB4F-1EEC-4946-A395-119B0D5E8269}" type="pres">
      <dgm:prSet presAssocID="{3FBE334B-CA44-4550-9FA7-F044B3DA1965}" presName="tx2" presStyleLbl="revTx" presStyleIdx="3" presStyleCnt="28" custScaleX="46462" custScaleY="183907"/>
      <dgm:spPr/>
    </dgm:pt>
    <dgm:pt modelId="{08C71140-66EB-4E5A-B93D-1EE2ABC952A8}" type="pres">
      <dgm:prSet presAssocID="{3FBE334B-CA44-4550-9FA7-F044B3DA1965}" presName="vert2" presStyleCnt="0"/>
      <dgm:spPr/>
    </dgm:pt>
    <dgm:pt modelId="{753A5206-5A70-443D-8582-106419198442}" type="pres">
      <dgm:prSet presAssocID="{7C2B8BC9-3853-48AF-94C3-CD991E6AAFEC}" presName="horz3" presStyleCnt="0"/>
      <dgm:spPr/>
    </dgm:pt>
    <dgm:pt modelId="{BB5D661F-9490-4FA9-B3D7-F088F80F754B}" type="pres">
      <dgm:prSet presAssocID="{7C2B8BC9-3853-48AF-94C3-CD991E6AAFEC}" presName="horzSpace3" presStyleCnt="0"/>
      <dgm:spPr/>
    </dgm:pt>
    <dgm:pt modelId="{D4541AC0-2481-4A5D-8BA9-51FB1AE3B2CF}" type="pres">
      <dgm:prSet presAssocID="{7C2B8BC9-3853-48AF-94C3-CD991E6AAFEC}" presName="tx3" presStyleLbl="revTx" presStyleIdx="4" presStyleCnt="28" custScaleX="60197" custScaleY="431625"/>
      <dgm:spPr/>
    </dgm:pt>
    <dgm:pt modelId="{A09DB456-2EF6-412B-AC56-AFA38CE168DA}" type="pres">
      <dgm:prSet presAssocID="{7C2B8BC9-3853-48AF-94C3-CD991E6AAFEC}" presName="vert3" presStyleCnt="0"/>
      <dgm:spPr/>
    </dgm:pt>
    <dgm:pt modelId="{EECC082E-43FE-4871-819F-AE4C7807A196}" type="pres">
      <dgm:prSet presAssocID="{3FBE334B-CA44-4550-9FA7-F044B3DA1965}" presName="thinLine2b" presStyleLbl="callout" presStyleIdx="1" presStyleCnt="12"/>
      <dgm:spPr/>
    </dgm:pt>
    <dgm:pt modelId="{848A2CFE-A000-4692-9B1E-EAB6D43F129F}" type="pres">
      <dgm:prSet presAssocID="{3FBE334B-CA44-4550-9FA7-F044B3DA1965}" presName="vertSpace2b" presStyleCnt="0"/>
      <dgm:spPr/>
    </dgm:pt>
    <dgm:pt modelId="{CD569FC0-1FD6-4F1A-8F02-69A8490C2497}" type="pres">
      <dgm:prSet presAssocID="{642032FE-657A-4DD2-AF59-15681B0735D2}" presName="horz2" presStyleCnt="0"/>
      <dgm:spPr/>
    </dgm:pt>
    <dgm:pt modelId="{BE30B8DC-3089-41BB-8A7D-CAC2CB4538BF}" type="pres">
      <dgm:prSet presAssocID="{642032FE-657A-4DD2-AF59-15681B0735D2}" presName="horzSpace2" presStyleCnt="0"/>
      <dgm:spPr/>
    </dgm:pt>
    <dgm:pt modelId="{DE870F2D-96B8-4F67-B9C5-DA3A6D79701A}" type="pres">
      <dgm:prSet presAssocID="{642032FE-657A-4DD2-AF59-15681B0735D2}" presName="tx2" presStyleLbl="revTx" presStyleIdx="5" presStyleCnt="28" custScaleX="46462" custScaleY="183907"/>
      <dgm:spPr/>
    </dgm:pt>
    <dgm:pt modelId="{D3D3F6E5-582F-4BD9-889F-DEBBA272C70A}" type="pres">
      <dgm:prSet presAssocID="{642032FE-657A-4DD2-AF59-15681B0735D2}" presName="vert2" presStyleCnt="0"/>
      <dgm:spPr/>
    </dgm:pt>
    <dgm:pt modelId="{4DAEBAB3-8061-4092-8B2C-AD9C0A9139DA}" type="pres">
      <dgm:prSet presAssocID="{2731AD1B-89DA-46A9-9B82-AFBDBD570B0F}" presName="horz3" presStyleCnt="0"/>
      <dgm:spPr/>
    </dgm:pt>
    <dgm:pt modelId="{B3F57620-503C-47EF-BEC3-A8DF921D73ED}" type="pres">
      <dgm:prSet presAssocID="{2731AD1B-89DA-46A9-9B82-AFBDBD570B0F}" presName="horzSpace3" presStyleCnt="0"/>
      <dgm:spPr/>
    </dgm:pt>
    <dgm:pt modelId="{3F01D79D-0340-4ADE-B79E-AF490FC168E9}" type="pres">
      <dgm:prSet presAssocID="{2731AD1B-89DA-46A9-9B82-AFBDBD570B0F}" presName="tx3" presStyleLbl="revTx" presStyleIdx="6" presStyleCnt="28" custScaleX="60197" custScaleY="431625"/>
      <dgm:spPr/>
    </dgm:pt>
    <dgm:pt modelId="{88CFE819-D445-41D5-B56A-8D69594764B7}" type="pres">
      <dgm:prSet presAssocID="{2731AD1B-89DA-46A9-9B82-AFBDBD570B0F}" presName="vert3" presStyleCnt="0"/>
      <dgm:spPr/>
    </dgm:pt>
    <dgm:pt modelId="{8D74F635-EDA1-4F5B-BF00-C6B556F84A98}" type="pres">
      <dgm:prSet presAssocID="{642032FE-657A-4DD2-AF59-15681B0735D2}" presName="thinLine2b" presStyleLbl="callout" presStyleIdx="2" presStyleCnt="12"/>
      <dgm:spPr/>
    </dgm:pt>
    <dgm:pt modelId="{7FE38470-97C5-44CA-9BAF-8E6A523C00A0}" type="pres">
      <dgm:prSet presAssocID="{642032FE-657A-4DD2-AF59-15681B0735D2}" presName="vertSpace2b" presStyleCnt="0"/>
      <dgm:spPr/>
    </dgm:pt>
    <dgm:pt modelId="{A9E1DBE7-ED54-407F-9AF9-0812EB06EF4A}" type="pres">
      <dgm:prSet presAssocID="{7E025DF0-A6DD-4722-9F7B-8DC6CD9B44DF}" presName="thickLine" presStyleLbl="alignNode1" presStyleIdx="1" presStyleCnt="4"/>
      <dgm:spPr/>
    </dgm:pt>
    <dgm:pt modelId="{D9CDE758-B082-4A8E-B5EA-BE40A9B15EA0}" type="pres">
      <dgm:prSet presAssocID="{7E025DF0-A6DD-4722-9F7B-8DC6CD9B44DF}" presName="horz1" presStyleCnt="0"/>
      <dgm:spPr/>
    </dgm:pt>
    <dgm:pt modelId="{BBC2716D-73DB-47A4-B97F-9C740BE8B270}" type="pres">
      <dgm:prSet presAssocID="{7E025DF0-A6DD-4722-9F7B-8DC6CD9B44DF}" presName="tx1" presStyleLbl="revTx" presStyleIdx="7" presStyleCnt="28" custScaleX="239268"/>
      <dgm:spPr/>
    </dgm:pt>
    <dgm:pt modelId="{81C1546F-2A44-4FB4-AD8A-7D87C947F8F7}" type="pres">
      <dgm:prSet presAssocID="{7E025DF0-A6DD-4722-9F7B-8DC6CD9B44DF}" presName="vert1" presStyleCnt="0"/>
      <dgm:spPr/>
    </dgm:pt>
    <dgm:pt modelId="{353EBCD8-6A90-460B-923D-4661E0656E88}" type="pres">
      <dgm:prSet presAssocID="{83277624-C88A-4196-9A22-5E6925357282}" presName="vertSpace2a" presStyleCnt="0"/>
      <dgm:spPr/>
    </dgm:pt>
    <dgm:pt modelId="{7C4DC8BA-AF2D-438C-A070-00258E4BBFEF}" type="pres">
      <dgm:prSet presAssocID="{83277624-C88A-4196-9A22-5E6925357282}" presName="horz2" presStyleCnt="0"/>
      <dgm:spPr/>
    </dgm:pt>
    <dgm:pt modelId="{CF75761B-0D23-4649-AC7D-5A71545DDEF9}" type="pres">
      <dgm:prSet presAssocID="{83277624-C88A-4196-9A22-5E6925357282}" presName="horzSpace2" presStyleCnt="0"/>
      <dgm:spPr/>
    </dgm:pt>
    <dgm:pt modelId="{1B17774E-CF06-4739-BDB6-CF7A53A73C20}" type="pres">
      <dgm:prSet presAssocID="{83277624-C88A-4196-9A22-5E6925357282}" presName="tx2" presStyleLbl="revTx" presStyleIdx="8" presStyleCnt="28" custScaleX="46462" custScaleY="183907"/>
      <dgm:spPr/>
    </dgm:pt>
    <dgm:pt modelId="{730AE1C7-AB84-42C0-A43F-B5F75ED56C36}" type="pres">
      <dgm:prSet presAssocID="{83277624-C88A-4196-9A22-5E6925357282}" presName="vert2" presStyleCnt="0"/>
      <dgm:spPr/>
    </dgm:pt>
    <dgm:pt modelId="{D08DA148-0E5E-4B43-A5A3-2F28FD82ADD8}" type="pres">
      <dgm:prSet presAssocID="{FC747A82-6D3C-441B-9E0A-BEB5B36321FC}" presName="horz3" presStyleCnt="0"/>
      <dgm:spPr/>
    </dgm:pt>
    <dgm:pt modelId="{5C9E2904-5F74-4F84-95E1-E133A3AA705E}" type="pres">
      <dgm:prSet presAssocID="{FC747A82-6D3C-441B-9E0A-BEB5B36321FC}" presName="horzSpace3" presStyleCnt="0"/>
      <dgm:spPr/>
    </dgm:pt>
    <dgm:pt modelId="{4EC73909-6BDD-4744-88F7-AEFF9DB4F84D}" type="pres">
      <dgm:prSet presAssocID="{FC747A82-6D3C-441B-9E0A-BEB5B36321FC}" presName="tx3" presStyleLbl="revTx" presStyleIdx="9" presStyleCnt="28" custScaleX="60197" custScaleY="431625"/>
      <dgm:spPr/>
    </dgm:pt>
    <dgm:pt modelId="{23478EF9-F5C4-40BD-A0AD-2796E03E235F}" type="pres">
      <dgm:prSet presAssocID="{FC747A82-6D3C-441B-9E0A-BEB5B36321FC}" presName="vert3" presStyleCnt="0"/>
      <dgm:spPr/>
    </dgm:pt>
    <dgm:pt modelId="{AEDEF47E-2AD4-4823-BBD5-033C0A24A57D}" type="pres">
      <dgm:prSet presAssocID="{83277624-C88A-4196-9A22-5E6925357282}" presName="thinLine2b" presStyleLbl="callout" presStyleIdx="3" presStyleCnt="12"/>
      <dgm:spPr/>
    </dgm:pt>
    <dgm:pt modelId="{6C7106FD-1703-4BBE-BDF8-A160FEA664A9}" type="pres">
      <dgm:prSet presAssocID="{83277624-C88A-4196-9A22-5E6925357282}" presName="vertSpace2b" presStyleCnt="0"/>
      <dgm:spPr/>
    </dgm:pt>
    <dgm:pt modelId="{B48D285A-48F7-4F90-AB83-E30E80B4F1B0}" type="pres">
      <dgm:prSet presAssocID="{E137C7A5-90D6-4CB9-B994-023A842FC6C0}" presName="horz2" presStyleCnt="0"/>
      <dgm:spPr/>
    </dgm:pt>
    <dgm:pt modelId="{C8A01E92-B7FD-41B6-A0BE-29401CB7A238}" type="pres">
      <dgm:prSet presAssocID="{E137C7A5-90D6-4CB9-B994-023A842FC6C0}" presName="horzSpace2" presStyleCnt="0"/>
      <dgm:spPr/>
    </dgm:pt>
    <dgm:pt modelId="{9B71F1CB-4DFB-40FD-A96F-2451CAF89FFC}" type="pres">
      <dgm:prSet presAssocID="{E137C7A5-90D6-4CB9-B994-023A842FC6C0}" presName="tx2" presStyleLbl="revTx" presStyleIdx="10" presStyleCnt="28" custScaleX="46462" custScaleY="183907"/>
      <dgm:spPr/>
    </dgm:pt>
    <dgm:pt modelId="{507E803D-3989-46C7-9D14-6776692DB63D}" type="pres">
      <dgm:prSet presAssocID="{E137C7A5-90D6-4CB9-B994-023A842FC6C0}" presName="vert2" presStyleCnt="0"/>
      <dgm:spPr/>
    </dgm:pt>
    <dgm:pt modelId="{99C3ADAF-6596-4503-B4B9-8A075F7C98AA}" type="pres">
      <dgm:prSet presAssocID="{D1392A98-58B9-4CDB-AB3F-E22B8811515F}" presName="horz3" presStyleCnt="0"/>
      <dgm:spPr/>
    </dgm:pt>
    <dgm:pt modelId="{FDA5229B-740E-4661-8ABA-F758FE60893A}" type="pres">
      <dgm:prSet presAssocID="{D1392A98-58B9-4CDB-AB3F-E22B8811515F}" presName="horzSpace3" presStyleCnt="0"/>
      <dgm:spPr/>
    </dgm:pt>
    <dgm:pt modelId="{40948746-1876-4B12-82DE-09C651BC4DE1}" type="pres">
      <dgm:prSet presAssocID="{D1392A98-58B9-4CDB-AB3F-E22B8811515F}" presName="tx3" presStyleLbl="revTx" presStyleIdx="11" presStyleCnt="28" custScaleX="60197" custScaleY="431625"/>
      <dgm:spPr/>
    </dgm:pt>
    <dgm:pt modelId="{490BF494-A810-4C7A-98E1-458090BC5DD7}" type="pres">
      <dgm:prSet presAssocID="{D1392A98-58B9-4CDB-AB3F-E22B8811515F}" presName="vert3" presStyleCnt="0"/>
      <dgm:spPr/>
    </dgm:pt>
    <dgm:pt modelId="{5BD9C615-6472-4807-9E2C-3EA4EED52F05}" type="pres">
      <dgm:prSet presAssocID="{E137C7A5-90D6-4CB9-B994-023A842FC6C0}" presName="thinLine2b" presStyleLbl="callout" presStyleIdx="4" presStyleCnt="12"/>
      <dgm:spPr/>
    </dgm:pt>
    <dgm:pt modelId="{FE00131F-E202-4657-ADE2-C6417CCE1532}" type="pres">
      <dgm:prSet presAssocID="{E137C7A5-90D6-4CB9-B994-023A842FC6C0}" presName="vertSpace2b" presStyleCnt="0"/>
      <dgm:spPr/>
    </dgm:pt>
    <dgm:pt modelId="{E6690E89-CF03-451D-A0FE-4702826D0121}" type="pres">
      <dgm:prSet presAssocID="{3AE27D6E-7362-48AA-9077-E3BC07DFC178}" presName="horz2" presStyleCnt="0"/>
      <dgm:spPr/>
    </dgm:pt>
    <dgm:pt modelId="{185BB709-9A25-4B8D-A8F0-DFCAB6EE990C}" type="pres">
      <dgm:prSet presAssocID="{3AE27D6E-7362-48AA-9077-E3BC07DFC178}" presName="horzSpace2" presStyleCnt="0"/>
      <dgm:spPr/>
    </dgm:pt>
    <dgm:pt modelId="{F41E8A0B-AF8E-4169-AF41-56E4CA8B6103}" type="pres">
      <dgm:prSet presAssocID="{3AE27D6E-7362-48AA-9077-E3BC07DFC178}" presName="tx2" presStyleLbl="revTx" presStyleIdx="12" presStyleCnt="28" custScaleX="46462" custScaleY="183907"/>
      <dgm:spPr/>
    </dgm:pt>
    <dgm:pt modelId="{CFD0FD44-11F9-4AC2-B3CF-7BDA0A2B4FB1}" type="pres">
      <dgm:prSet presAssocID="{3AE27D6E-7362-48AA-9077-E3BC07DFC178}" presName="vert2" presStyleCnt="0"/>
      <dgm:spPr/>
    </dgm:pt>
    <dgm:pt modelId="{409E84CF-3264-4BF2-9FC1-7BE5F6D9E261}" type="pres">
      <dgm:prSet presAssocID="{EE56D6A6-4FEF-4638-8348-68C895288786}" presName="horz3" presStyleCnt="0"/>
      <dgm:spPr/>
    </dgm:pt>
    <dgm:pt modelId="{D092EFBD-F358-4F5F-9941-AB1D328FDA26}" type="pres">
      <dgm:prSet presAssocID="{EE56D6A6-4FEF-4638-8348-68C895288786}" presName="horzSpace3" presStyleCnt="0"/>
      <dgm:spPr/>
    </dgm:pt>
    <dgm:pt modelId="{ED3C125A-8BE4-4F15-9152-2ACF9E2C1EE8}" type="pres">
      <dgm:prSet presAssocID="{EE56D6A6-4FEF-4638-8348-68C895288786}" presName="tx3" presStyleLbl="revTx" presStyleIdx="13" presStyleCnt="28" custScaleX="60197" custScaleY="431625"/>
      <dgm:spPr/>
    </dgm:pt>
    <dgm:pt modelId="{3F9E79ED-E69F-4914-BFA5-A2440435BA4D}" type="pres">
      <dgm:prSet presAssocID="{EE56D6A6-4FEF-4638-8348-68C895288786}" presName="vert3" presStyleCnt="0"/>
      <dgm:spPr/>
    </dgm:pt>
    <dgm:pt modelId="{E1AB276A-5B63-4558-BE8A-BE1388836003}" type="pres">
      <dgm:prSet presAssocID="{3AE27D6E-7362-48AA-9077-E3BC07DFC178}" presName="thinLine2b" presStyleLbl="callout" presStyleIdx="5" presStyleCnt="12"/>
      <dgm:spPr/>
    </dgm:pt>
    <dgm:pt modelId="{631ED3DA-9FD8-444E-B3AF-2D2D66D67868}" type="pres">
      <dgm:prSet presAssocID="{3AE27D6E-7362-48AA-9077-E3BC07DFC178}" presName="vertSpace2b" presStyleCnt="0"/>
      <dgm:spPr/>
    </dgm:pt>
    <dgm:pt modelId="{5103A09D-3FED-4C23-8A26-D029521522B9}" type="pres">
      <dgm:prSet presAssocID="{380A5107-0019-41D6-94B8-679705259374}" presName="thickLine" presStyleLbl="alignNode1" presStyleIdx="2" presStyleCnt="4"/>
      <dgm:spPr/>
    </dgm:pt>
    <dgm:pt modelId="{B41FB06A-F33F-401C-B4FD-6CF4104410D1}" type="pres">
      <dgm:prSet presAssocID="{380A5107-0019-41D6-94B8-679705259374}" presName="horz1" presStyleCnt="0"/>
      <dgm:spPr/>
    </dgm:pt>
    <dgm:pt modelId="{B34A612B-2F38-4834-860D-FCACC744587E}" type="pres">
      <dgm:prSet presAssocID="{380A5107-0019-41D6-94B8-679705259374}" presName="tx1" presStyleLbl="revTx" presStyleIdx="14" presStyleCnt="28" custScaleX="239268"/>
      <dgm:spPr/>
    </dgm:pt>
    <dgm:pt modelId="{BD553BED-ED70-4539-9BB1-C7720CFB1522}" type="pres">
      <dgm:prSet presAssocID="{380A5107-0019-41D6-94B8-679705259374}" presName="vert1" presStyleCnt="0"/>
      <dgm:spPr/>
    </dgm:pt>
    <dgm:pt modelId="{07D04AF7-F69F-44E5-A722-81E785E5777F}" type="pres">
      <dgm:prSet presAssocID="{C67E0833-ADE1-4247-8743-5FA510B51038}" presName="vertSpace2a" presStyleCnt="0"/>
      <dgm:spPr/>
    </dgm:pt>
    <dgm:pt modelId="{C497DC94-A40A-4728-B7B8-A7665E7FB7C8}" type="pres">
      <dgm:prSet presAssocID="{C67E0833-ADE1-4247-8743-5FA510B51038}" presName="horz2" presStyleCnt="0"/>
      <dgm:spPr/>
    </dgm:pt>
    <dgm:pt modelId="{C4AE9EBC-D1D0-4F14-B816-6ED34A818770}" type="pres">
      <dgm:prSet presAssocID="{C67E0833-ADE1-4247-8743-5FA510B51038}" presName="horzSpace2" presStyleCnt="0"/>
      <dgm:spPr/>
    </dgm:pt>
    <dgm:pt modelId="{CAEE829F-45F7-48FE-BCE9-F78826DD7498}" type="pres">
      <dgm:prSet presAssocID="{C67E0833-ADE1-4247-8743-5FA510B51038}" presName="tx2" presStyleLbl="revTx" presStyleIdx="15" presStyleCnt="28" custScaleX="46462" custScaleY="183907"/>
      <dgm:spPr/>
    </dgm:pt>
    <dgm:pt modelId="{B9DE7069-7A88-4F73-AC2E-AA180D58D8A5}" type="pres">
      <dgm:prSet presAssocID="{C67E0833-ADE1-4247-8743-5FA510B51038}" presName="vert2" presStyleCnt="0"/>
      <dgm:spPr/>
    </dgm:pt>
    <dgm:pt modelId="{0D960528-61EF-4171-8660-1C09FA6690FF}" type="pres">
      <dgm:prSet presAssocID="{EE860134-DF62-4ACF-A66C-891A1E4A810B}" presName="horz3" presStyleCnt="0"/>
      <dgm:spPr/>
    </dgm:pt>
    <dgm:pt modelId="{C4B9027C-1070-4836-93BD-A62A579EBCD5}" type="pres">
      <dgm:prSet presAssocID="{EE860134-DF62-4ACF-A66C-891A1E4A810B}" presName="horzSpace3" presStyleCnt="0"/>
      <dgm:spPr/>
    </dgm:pt>
    <dgm:pt modelId="{1FF8827D-DA83-4E77-9419-5CCBE8587EB3}" type="pres">
      <dgm:prSet presAssocID="{EE860134-DF62-4ACF-A66C-891A1E4A810B}" presName="tx3" presStyleLbl="revTx" presStyleIdx="16" presStyleCnt="28" custScaleX="60197" custScaleY="431625"/>
      <dgm:spPr/>
    </dgm:pt>
    <dgm:pt modelId="{3B3CC2FE-5B33-4B4E-9AA5-BBFC1B985106}" type="pres">
      <dgm:prSet presAssocID="{EE860134-DF62-4ACF-A66C-891A1E4A810B}" presName="vert3" presStyleCnt="0"/>
      <dgm:spPr/>
    </dgm:pt>
    <dgm:pt modelId="{D77BC82C-6A4F-462F-8C00-9BFA5FA885E0}" type="pres">
      <dgm:prSet presAssocID="{C67E0833-ADE1-4247-8743-5FA510B51038}" presName="thinLine2b" presStyleLbl="callout" presStyleIdx="6" presStyleCnt="12"/>
      <dgm:spPr/>
    </dgm:pt>
    <dgm:pt modelId="{38E320CE-9F06-45A3-B036-D2D6A1E7DAF7}" type="pres">
      <dgm:prSet presAssocID="{C67E0833-ADE1-4247-8743-5FA510B51038}" presName="vertSpace2b" presStyleCnt="0"/>
      <dgm:spPr/>
    </dgm:pt>
    <dgm:pt modelId="{224D48F3-6B30-46DD-8296-B697688A8B72}" type="pres">
      <dgm:prSet presAssocID="{6241713E-1DBA-4682-B7FC-851D84E0793C}" presName="horz2" presStyleCnt="0"/>
      <dgm:spPr/>
    </dgm:pt>
    <dgm:pt modelId="{08D072D6-9DF0-4F56-ACE1-4D02A5F3E196}" type="pres">
      <dgm:prSet presAssocID="{6241713E-1DBA-4682-B7FC-851D84E0793C}" presName="horzSpace2" presStyleCnt="0"/>
      <dgm:spPr/>
    </dgm:pt>
    <dgm:pt modelId="{32F3137B-34BE-4821-AEF9-A70C10961B32}" type="pres">
      <dgm:prSet presAssocID="{6241713E-1DBA-4682-B7FC-851D84E0793C}" presName="tx2" presStyleLbl="revTx" presStyleIdx="17" presStyleCnt="28" custScaleX="46462" custScaleY="183907"/>
      <dgm:spPr/>
    </dgm:pt>
    <dgm:pt modelId="{7526E6E6-F4D5-4AFA-928B-035C5D114411}" type="pres">
      <dgm:prSet presAssocID="{6241713E-1DBA-4682-B7FC-851D84E0793C}" presName="vert2" presStyleCnt="0"/>
      <dgm:spPr/>
    </dgm:pt>
    <dgm:pt modelId="{BF4A2BCD-4C20-47F6-A7F0-220E6EDD71C7}" type="pres">
      <dgm:prSet presAssocID="{D07CD56E-9448-4B0B-89D1-0210AC938E38}" presName="horz3" presStyleCnt="0"/>
      <dgm:spPr/>
    </dgm:pt>
    <dgm:pt modelId="{6FCCCB02-9F95-47C8-AB03-F61B97F8F243}" type="pres">
      <dgm:prSet presAssocID="{D07CD56E-9448-4B0B-89D1-0210AC938E38}" presName="horzSpace3" presStyleCnt="0"/>
      <dgm:spPr/>
    </dgm:pt>
    <dgm:pt modelId="{21790642-E389-43BB-B348-1B89479A8D87}" type="pres">
      <dgm:prSet presAssocID="{D07CD56E-9448-4B0B-89D1-0210AC938E38}" presName="tx3" presStyleLbl="revTx" presStyleIdx="18" presStyleCnt="28" custScaleX="60197" custScaleY="431625"/>
      <dgm:spPr/>
    </dgm:pt>
    <dgm:pt modelId="{AA07E3E1-A31F-4FDC-8EEE-BFACA111C6D4}" type="pres">
      <dgm:prSet presAssocID="{D07CD56E-9448-4B0B-89D1-0210AC938E38}" presName="vert3" presStyleCnt="0"/>
      <dgm:spPr/>
    </dgm:pt>
    <dgm:pt modelId="{5AF639B0-0989-41A3-98B8-68E84649C540}" type="pres">
      <dgm:prSet presAssocID="{6241713E-1DBA-4682-B7FC-851D84E0793C}" presName="thinLine2b" presStyleLbl="callout" presStyleIdx="7" presStyleCnt="12"/>
      <dgm:spPr/>
    </dgm:pt>
    <dgm:pt modelId="{4CCBEECF-2122-4E9B-AE96-435EE0AECE20}" type="pres">
      <dgm:prSet presAssocID="{6241713E-1DBA-4682-B7FC-851D84E0793C}" presName="vertSpace2b" presStyleCnt="0"/>
      <dgm:spPr/>
    </dgm:pt>
    <dgm:pt modelId="{E7212344-7DF7-4715-B2CF-A72F6BF41B7E}" type="pres">
      <dgm:prSet presAssocID="{569A224B-13D3-4454-92F6-5C25278A966D}" presName="horz2" presStyleCnt="0"/>
      <dgm:spPr/>
    </dgm:pt>
    <dgm:pt modelId="{A3F306FE-0574-4858-8E32-0C430E423611}" type="pres">
      <dgm:prSet presAssocID="{569A224B-13D3-4454-92F6-5C25278A966D}" presName="horzSpace2" presStyleCnt="0"/>
      <dgm:spPr/>
    </dgm:pt>
    <dgm:pt modelId="{2A76939E-8ED8-4E0F-A171-5DD432818808}" type="pres">
      <dgm:prSet presAssocID="{569A224B-13D3-4454-92F6-5C25278A966D}" presName="tx2" presStyleLbl="revTx" presStyleIdx="19" presStyleCnt="28" custScaleX="46462" custScaleY="183907"/>
      <dgm:spPr/>
    </dgm:pt>
    <dgm:pt modelId="{C3ABF4D6-52E6-4984-B068-E2528F157805}" type="pres">
      <dgm:prSet presAssocID="{569A224B-13D3-4454-92F6-5C25278A966D}" presName="vert2" presStyleCnt="0"/>
      <dgm:spPr/>
    </dgm:pt>
    <dgm:pt modelId="{07429992-6806-4452-B7FB-AF475F0C2158}" type="pres">
      <dgm:prSet presAssocID="{305264CF-ACF4-47CB-BEF3-DC564E18729A}" presName="horz3" presStyleCnt="0"/>
      <dgm:spPr/>
    </dgm:pt>
    <dgm:pt modelId="{FC3FC465-3F7E-4E1A-9D21-33FF5CCD3BCC}" type="pres">
      <dgm:prSet presAssocID="{305264CF-ACF4-47CB-BEF3-DC564E18729A}" presName="horzSpace3" presStyleCnt="0"/>
      <dgm:spPr/>
    </dgm:pt>
    <dgm:pt modelId="{3EFE3D73-12B6-4DD3-ADCB-AAC1EF387F83}" type="pres">
      <dgm:prSet presAssocID="{305264CF-ACF4-47CB-BEF3-DC564E18729A}" presName="tx3" presStyleLbl="revTx" presStyleIdx="20" presStyleCnt="28" custScaleX="60197" custScaleY="431625"/>
      <dgm:spPr/>
    </dgm:pt>
    <dgm:pt modelId="{A10C2697-E6B8-495D-9D9D-F2D247D7D5C7}" type="pres">
      <dgm:prSet presAssocID="{305264CF-ACF4-47CB-BEF3-DC564E18729A}" presName="vert3" presStyleCnt="0"/>
      <dgm:spPr/>
    </dgm:pt>
    <dgm:pt modelId="{69C4D7E0-3586-47D8-822C-FD004EB620F8}" type="pres">
      <dgm:prSet presAssocID="{569A224B-13D3-4454-92F6-5C25278A966D}" presName="thinLine2b" presStyleLbl="callout" presStyleIdx="8" presStyleCnt="12"/>
      <dgm:spPr/>
    </dgm:pt>
    <dgm:pt modelId="{75D3141E-3B8D-428F-ACDD-C3545953F48A}" type="pres">
      <dgm:prSet presAssocID="{569A224B-13D3-4454-92F6-5C25278A966D}" presName="vertSpace2b" presStyleCnt="0"/>
      <dgm:spPr/>
    </dgm:pt>
    <dgm:pt modelId="{5D41AB3C-9CCD-4520-BF11-2545D14E750E}" type="pres">
      <dgm:prSet presAssocID="{C7F86599-D991-4781-8C04-AA3DCCCD80BD}" presName="thickLine" presStyleLbl="alignNode1" presStyleIdx="3" presStyleCnt="4"/>
      <dgm:spPr/>
    </dgm:pt>
    <dgm:pt modelId="{4DEC194D-382C-4417-B52E-F1CAE2E41234}" type="pres">
      <dgm:prSet presAssocID="{C7F86599-D991-4781-8C04-AA3DCCCD80BD}" presName="horz1" presStyleCnt="0"/>
      <dgm:spPr/>
    </dgm:pt>
    <dgm:pt modelId="{492F610D-301E-4F40-8AE3-DB8906D30FE5}" type="pres">
      <dgm:prSet presAssocID="{C7F86599-D991-4781-8C04-AA3DCCCD80BD}" presName="tx1" presStyleLbl="revTx" presStyleIdx="21" presStyleCnt="28" custScaleX="239268"/>
      <dgm:spPr/>
    </dgm:pt>
    <dgm:pt modelId="{20637B9E-D405-4A3B-A4C2-00CE2A404D85}" type="pres">
      <dgm:prSet presAssocID="{C7F86599-D991-4781-8C04-AA3DCCCD80BD}" presName="vert1" presStyleCnt="0"/>
      <dgm:spPr/>
    </dgm:pt>
    <dgm:pt modelId="{8B9487FA-4B03-45A4-A17A-6CDEAA607567}" type="pres">
      <dgm:prSet presAssocID="{84296763-83D3-4633-8E1F-74AB9CB9A7BE}" presName="vertSpace2a" presStyleCnt="0"/>
      <dgm:spPr/>
    </dgm:pt>
    <dgm:pt modelId="{F12DC651-72C4-456A-804E-912C3E0F9713}" type="pres">
      <dgm:prSet presAssocID="{84296763-83D3-4633-8E1F-74AB9CB9A7BE}" presName="horz2" presStyleCnt="0"/>
      <dgm:spPr/>
    </dgm:pt>
    <dgm:pt modelId="{991AC8C7-654E-483E-8274-7BB3EBF8454A}" type="pres">
      <dgm:prSet presAssocID="{84296763-83D3-4633-8E1F-74AB9CB9A7BE}" presName="horzSpace2" presStyleCnt="0"/>
      <dgm:spPr/>
    </dgm:pt>
    <dgm:pt modelId="{9BB4F430-3E53-4F04-84E0-A57F36C49C54}" type="pres">
      <dgm:prSet presAssocID="{84296763-83D3-4633-8E1F-74AB9CB9A7BE}" presName="tx2" presStyleLbl="revTx" presStyleIdx="22" presStyleCnt="28" custScaleX="46462" custScaleY="183907"/>
      <dgm:spPr/>
    </dgm:pt>
    <dgm:pt modelId="{2B59D315-B168-41BF-B0D5-91BCBC317895}" type="pres">
      <dgm:prSet presAssocID="{84296763-83D3-4633-8E1F-74AB9CB9A7BE}" presName="vert2" presStyleCnt="0"/>
      <dgm:spPr/>
    </dgm:pt>
    <dgm:pt modelId="{1499516D-9613-4B8C-B573-08F36A3CA81D}" type="pres">
      <dgm:prSet presAssocID="{3218C3F9-2CD2-4CD2-A9B5-94153A9CB9CB}" presName="horz3" presStyleCnt="0"/>
      <dgm:spPr/>
    </dgm:pt>
    <dgm:pt modelId="{7051FF67-2A63-4AC3-8B99-874691188A99}" type="pres">
      <dgm:prSet presAssocID="{3218C3F9-2CD2-4CD2-A9B5-94153A9CB9CB}" presName="horzSpace3" presStyleCnt="0"/>
      <dgm:spPr/>
    </dgm:pt>
    <dgm:pt modelId="{604160A5-8F8A-4443-9376-2BB1BD353334}" type="pres">
      <dgm:prSet presAssocID="{3218C3F9-2CD2-4CD2-A9B5-94153A9CB9CB}" presName="tx3" presStyleLbl="revTx" presStyleIdx="23" presStyleCnt="28" custScaleX="60197" custScaleY="431625"/>
      <dgm:spPr/>
    </dgm:pt>
    <dgm:pt modelId="{B3299407-EC1E-4F98-B07C-783238AB1F50}" type="pres">
      <dgm:prSet presAssocID="{3218C3F9-2CD2-4CD2-A9B5-94153A9CB9CB}" presName="vert3" presStyleCnt="0"/>
      <dgm:spPr/>
    </dgm:pt>
    <dgm:pt modelId="{90C32C90-D0B9-421E-8378-DC5A578AF828}" type="pres">
      <dgm:prSet presAssocID="{84296763-83D3-4633-8E1F-74AB9CB9A7BE}" presName="thinLine2b" presStyleLbl="callout" presStyleIdx="9" presStyleCnt="12"/>
      <dgm:spPr/>
    </dgm:pt>
    <dgm:pt modelId="{FA37F6FD-5C93-4AFA-BC95-000FE0BEACDC}" type="pres">
      <dgm:prSet presAssocID="{84296763-83D3-4633-8E1F-74AB9CB9A7BE}" presName="vertSpace2b" presStyleCnt="0"/>
      <dgm:spPr/>
    </dgm:pt>
    <dgm:pt modelId="{4AD619B7-B4BD-4666-BF76-39DA76C7C409}" type="pres">
      <dgm:prSet presAssocID="{660E2753-2D30-45D2-9096-AE73E7B49542}" presName="horz2" presStyleCnt="0"/>
      <dgm:spPr/>
    </dgm:pt>
    <dgm:pt modelId="{7C70F1CD-E875-47D8-9504-7FDDF643244D}" type="pres">
      <dgm:prSet presAssocID="{660E2753-2D30-45D2-9096-AE73E7B49542}" presName="horzSpace2" presStyleCnt="0"/>
      <dgm:spPr/>
    </dgm:pt>
    <dgm:pt modelId="{BEDB11FA-F823-4104-8D89-A7D3FE261611}" type="pres">
      <dgm:prSet presAssocID="{660E2753-2D30-45D2-9096-AE73E7B49542}" presName="tx2" presStyleLbl="revTx" presStyleIdx="24" presStyleCnt="28" custScaleX="46462" custScaleY="183907"/>
      <dgm:spPr/>
    </dgm:pt>
    <dgm:pt modelId="{B6101429-652F-4F22-A73F-854D1FE66A1D}" type="pres">
      <dgm:prSet presAssocID="{660E2753-2D30-45D2-9096-AE73E7B49542}" presName="vert2" presStyleCnt="0"/>
      <dgm:spPr/>
    </dgm:pt>
    <dgm:pt modelId="{93C2A89A-2735-405F-8B92-4DDFA426C96C}" type="pres">
      <dgm:prSet presAssocID="{0DBA4DD5-45C9-460D-966C-5ABA4F98889B}" presName="horz3" presStyleCnt="0"/>
      <dgm:spPr/>
    </dgm:pt>
    <dgm:pt modelId="{404B1B33-C408-497B-99E3-CEBE90D7915D}" type="pres">
      <dgm:prSet presAssocID="{0DBA4DD5-45C9-460D-966C-5ABA4F98889B}" presName="horzSpace3" presStyleCnt="0"/>
      <dgm:spPr/>
    </dgm:pt>
    <dgm:pt modelId="{F560F583-F8B1-4DED-867B-D06425C2F722}" type="pres">
      <dgm:prSet presAssocID="{0DBA4DD5-45C9-460D-966C-5ABA4F98889B}" presName="tx3" presStyleLbl="revTx" presStyleIdx="25" presStyleCnt="28" custScaleX="60197" custScaleY="431625"/>
      <dgm:spPr/>
    </dgm:pt>
    <dgm:pt modelId="{5908B6D4-486D-4422-A38E-FC555FA9EF4A}" type="pres">
      <dgm:prSet presAssocID="{0DBA4DD5-45C9-460D-966C-5ABA4F98889B}" presName="vert3" presStyleCnt="0"/>
      <dgm:spPr/>
    </dgm:pt>
    <dgm:pt modelId="{8D004246-5A4A-48A5-B705-443A25552088}" type="pres">
      <dgm:prSet presAssocID="{660E2753-2D30-45D2-9096-AE73E7B49542}" presName="thinLine2b" presStyleLbl="callout" presStyleIdx="10" presStyleCnt="12"/>
      <dgm:spPr/>
    </dgm:pt>
    <dgm:pt modelId="{18FC9B4C-545E-4291-A682-D89C1E9D1B40}" type="pres">
      <dgm:prSet presAssocID="{660E2753-2D30-45D2-9096-AE73E7B49542}" presName="vertSpace2b" presStyleCnt="0"/>
      <dgm:spPr/>
    </dgm:pt>
    <dgm:pt modelId="{167CCF07-7BBB-402E-92DE-25B4AB2A44D4}" type="pres">
      <dgm:prSet presAssocID="{7DFA4FAC-5D72-45E3-9AC0-35AE3ED5C3EF}" presName="horz2" presStyleCnt="0"/>
      <dgm:spPr/>
    </dgm:pt>
    <dgm:pt modelId="{3CAAECA6-CA48-4769-8F82-366D5E4324FB}" type="pres">
      <dgm:prSet presAssocID="{7DFA4FAC-5D72-45E3-9AC0-35AE3ED5C3EF}" presName="horzSpace2" presStyleCnt="0"/>
      <dgm:spPr/>
    </dgm:pt>
    <dgm:pt modelId="{FA82584B-E31E-49A7-8A1C-8343851A5444}" type="pres">
      <dgm:prSet presAssocID="{7DFA4FAC-5D72-45E3-9AC0-35AE3ED5C3EF}" presName="tx2" presStyleLbl="revTx" presStyleIdx="26" presStyleCnt="28" custScaleX="46462" custScaleY="183907"/>
      <dgm:spPr/>
    </dgm:pt>
    <dgm:pt modelId="{6E0BE599-A52D-435D-834D-D73183A15C7A}" type="pres">
      <dgm:prSet presAssocID="{7DFA4FAC-5D72-45E3-9AC0-35AE3ED5C3EF}" presName="vert2" presStyleCnt="0"/>
      <dgm:spPr/>
    </dgm:pt>
    <dgm:pt modelId="{39877F56-A262-460F-8C03-6286E522F9A5}" type="pres">
      <dgm:prSet presAssocID="{B618FF2F-A710-4A94-960C-DAE86911370B}" presName="horz3" presStyleCnt="0"/>
      <dgm:spPr/>
    </dgm:pt>
    <dgm:pt modelId="{19BBC051-289C-49F2-B447-CFF0097AB724}" type="pres">
      <dgm:prSet presAssocID="{B618FF2F-A710-4A94-960C-DAE86911370B}" presName="horzSpace3" presStyleCnt="0"/>
      <dgm:spPr/>
    </dgm:pt>
    <dgm:pt modelId="{DEA0F6F9-C88B-48F5-927B-CED0BFEE5513}" type="pres">
      <dgm:prSet presAssocID="{B618FF2F-A710-4A94-960C-DAE86911370B}" presName="tx3" presStyleLbl="revTx" presStyleIdx="27" presStyleCnt="28" custScaleX="60197" custScaleY="431625"/>
      <dgm:spPr/>
    </dgm:pt>
    <dgm:pt modelId="{22417B4D-9EC3-4EDE-AE38-A0ED589C8CC5}" type="pres">
      <dgm:prSet presAssocID="{B618FF2F-A710-4A94-960C-DAE86911370B}" presName="vert3" presStyleCnt="0"/>
      <dgm:spPr/>
    </dgm:pt>
    <dgm:pt modelId="{E13A1DBA-7666-43EE-9861-55DB183CFA08}" type="pres">
      <dgm:prSet presAssocID="{7DFA4FAC-5D72-45E3-9AC0-35AE3ED5C3EF}" presName="thinLine2b" presStyleLbl="callout" presStyleIdx="11" presStyleCnt="12"/>
      <dgm:spPr/>
    </dgm:pt>
    <dgm:pt modelId="{266B22AD-C337-4096-9790-C4D8EF5D9F46}" type="pres">
      <dgm:prSet presAssocID="{7DFA4FAC-5D72-45E3-9AC0-35AE3ED5C3EF}" presName="vertSpace2b" presStyleCnt="0"/>
      <dgm:spPr/>
    </dgm:pt>
  </dgm:ptLst>
  <dgm:cxnLst>
    <dgm:cxn modelId="{8C0D700C-FF86-440A-9CD6-B218C7064A7F}" type="presOf" srcId="{D07CD56E-9448-4B0B-89D1-0210AC938E38}" destId="{21790642-E389-43BB-B348-1B89479A8D87}" srcOrd="0" destOrd="0" presId="urn:microsoft.com/office/officeart/2008/layout/LinedList"/>
    <dgm:cxn modelId="{4C8D920D-1904-4737-BCDD-3FE7274199DC}" type="presOf" srcId="{2731AD1B-89DA-46A9-9B82-AFBDBD570B0F}" destId="{3F01D79D-0340-4ADE-B79E-AF490FC168E9}" srcOrd="0" destOrd="0" presId="urn:microsoft.com/office/officeart/2008/layout/LinedList"/>
    <dgm:cxn modelId="{B2383613-95DB-49DB-ADF9-0E3CCD10742A}" srcId="{6241713E-1DBA-4682-B7FC-851D84E0793C}" destId="{D07CD56E-9448-4B0B-89D1-0210AC938E38}" srcOrd="0" destOrd="0" parTransId="{EF1AFBB5-BFB0-4A17-9E97-2F9E66052E90}" sibTransId="{76AEC927-F0A3-46F6-8D34-FA5D8953C472}"/>
    <dgm:cxn modelId="{33699113-AF0B-4319-8CA3-FE8738A05EA2}" srcId="{380A5107-0019-41D6-94B8-679705259374}" destId="{569A224B-13D3-4454-92F6-5C25278A966D}" srcOrd="2" destOrd="0" parTransId="{1C0DF809-122C-4DB7-A0EB-A6C50B21B38D}" sibTransId="{3E73FDE8-9440-49CE-9D7D-3B605CE517FC}"/>
    <dgm:cxn modelId="{3561A813-AB23-4E7C-BCDF-3982510AA1C2}" srcId="{427D40C8-D32B-4C26-82B5-37FA444642CB}" destId="{9445E60F-568A-464F-8EB8-97B298B028F7}" srcOrd="0" destOrd="0" parTransId="{CEF3F95A-1DAA-4324-B2EA-0D024080E7D4}" sibTransId="{19F4EAA2-C1E6-438A-AF2E-EE47AEFEBC0B}"/>
    <dgm:cxn modelId="{21525D1C-3FA0-42A1-B107-C28FE78CBFCC}" srcId="{84296763-83D3-4633-8E1F-74AB9CB9A7BE}" destId="{3218C3F9-2CD2-4CD2-A9B5-94153A9CB9CB}" srcOrd="0" destOrd="0" parTransId="{98664326-2A93-49A9-8009-332446ADF180}" sibTransId="{11122D7C-D577-424F-80DF-CC0A54470024}"/>
    <dgm:cxn modelId="{11345B2E-7029-480A-BCA6-81F2F68D8AF3}" type="presOf" srcId="{83277624-C88A-4196-9A22-5E6925357282}" destId="{1B17774E-CF06-4739-BDB6-CF7A53A73C20}" srcOrd="0" destOrd="0" presId="urn:microsoft.com/office/officeart/2008/layout/LinedList"/>
    <dgm:cxn modelId="{55CE8E2E-3EEE-4FF5-BBF9-0840C2EB1D73}" type="presOf" srcId="{C7F86599-D991-4781-8C04-AA3DCCCD80BD}" destId="{492F610D-301E-4F40-8AE3-DB8906D30FE5}" srcOrd="0" destOrd="0" presId="urn:microsoft.com/office/officeart/2008/layout/LinedList"/>
    <dgm:cxn modelId="{9E38E83F-6C50-4A80-B0CF-B87B3EA3E6C8}" srcId="{380A5107-0019-41D6-94B8-679705259374}" destId="{6241713E-1DBA-4682-B7FC-851D84E0793C}" srcOrd="1" destOrd="0" parTransId="{F04FE826-1A30-497A-B0B2-FA2CC9E02F37}" sibTransId="{07A31F54-8357-478F-ACA9-B017ED5169BD}"/>
    <dgm:cxn modelId="{4E87495E-017F-4DC3-B376-AD15A4FFCD58}" srcId="{9445E60F-568A-464F-8EB8-97B298B028F7}" destId="{642032FE-657A-4DD2-AF59-15681B0735D2}" srcOrd="2" destOrd="0" parTransId="{AE10F361-C2B6-437D-9DC3-FA8A38C83741}" sibTransId="{1AEBA526-9A6A-49AC-AD23-54AC87D3AC99}"/>
    <dgm:cxn modelId="{DD96E965-B174-4D43-B4E7-7C1D562F3C68}" type="presOf" srcId="{569A224B-13D3-4454-92F6-5C25278A966D}" destId="{2A76939E-8ED8-4E0F-A171-5DD432818808}" srcOrd="0" destOrd="0" presId="urn:microsoft.com/office/officeart/2008/layout/LinedList"/>
    <dgm:cxn modelId="{CED14566-2E22-458D-9A57-BF0BCE36E059}" srcId="{2584F94B-B31C-43BA-81C3-AFF16903960D}" destId="{A7B5D5B8-C280-46DF-A94B-7879DB5DCAE9}" srcOrd="0" destOrd="0" parTransId="{619F39E5-C81B-4BF9-BCAA-977F576AAD06}" sibTransId="{2B038CFD-900B-49F6-A40A-CC7621ED73E1}"/>
    <dgm:cxn modelId="{51C92969-EEAE-4352-BD2D-640118218271}" type="presOf" srcId="{305264CF-ACF4-47CB-BEF3-DC564E18729A}" destId="{3EFE3D73-12B6-4DD3-ADCB-AAC1EF387F83}" srcOrd="0" destOrd="0" presId="urn:microsoft.com/office/officeart/2008/layout/LinedList"/>
    <dgm:cxn modelId="{620F5D6B-3FEC-47E1-A7FC-EB96264395EE}" type="presOf" srcId="{D1392A98-58B9-4CDB-AB3F-E22B8811515F}" destId="{40948746-1876-4B12-82DE-09C651BC4DE1}" srcOrd="0" destOrd="0" presId="urn:microsoft.com/office/officeart/2008/layout/LinedList"/>
    <dgm:cxn modelId="{F95ABB4B-AF39-49BF-AF69-D25217CE0CBF}" srcId="{C7F86599-D991-4781-8C04-AA3DCCCD80BD}" destId="{84296763-83D3-4633-8E1F-74AB9CB9A7BE}" srcOrd="0" destOrd="0" parTransId="{0586D2C3-A44C-4B56-AEEE-142B44337B47}" sibTransId="{565F9194-A231-4614-92B0-77474C4CCFBC}"/>
    <dgm:cxn modelId="{CC29914C-27FF-49D8-BE22-D00A98FA6080}" srcId="{427D40C8-D32B-4C26-82B5-37FA444642CB}" destId="{C7F86599-D991-4781-8C04-AA3DCCCD80BD}" srcOrd="3" destOrd="0" parTransId="{633E3BF4-C7F3-4E43-8837-36237133595B}" sibTransId="{798CF274-774B-4C3E-A8B3-43F7B8CE8510}"/>
    <dgm:cxn modelId="{CD6CA36C-6F19-46D2-8EFC-518A27233DAA}" type="presOf" srcId="{2584F94B-B31C-43BA-81C3-AFF16903960D}" destId="{B1E44E3B-F584-4020-BDA6-3791C0446A2E}" srcOrd="0" destOrd="0" presId="urn:microsoft.com/office/officeart/2008/layout/LinedList"/>
    <dgm:cxn modelId="{7D54406F-B19B-45F0-AF91-DB7EA5E2C4F1}" type="presOf" srcId="{0DBA4DD5-45C9-460D-966C-5ABA4F98889B}" destId="{F560F583-F8B1-4DED-867B-D06425C2F722}" srcOrd="0" destOrd="0" presId="urn:microsoft.com/office/officeart/2008/layout/LinedList"/>
    <dgm:cxn modelId="{D431586F-1AD1-442B-BA35-AC8727780DC3}" type="presOf" srcId="{EE56D6A6-4FEF-4638-8348-68C895288786}" destId="{ED3C125A-8BE4-4F15-9152-2ACF9E2C1EE8}" srcOrd="0" destOrd="0" presId="urn:microsoft.com/office/officeart/2008/layout/LinedList"/>
    <dgm:cxn modelId="{E5D31F52-FB7B-4342-9C33-8F2B6CFA73FA}" srcId="{3AE27D6E-7362-48AA-9077-E3BC07DFC178}" destId="{EE56D6A6-4FEF-4638-8348-68C895288786}" srcOrd="0" destOrd="0" parTransId="{77341F41-5FDE-4F39-ABEF-92BAE15C7D4F}" sibTransId="{890B0F6B-35A2-484F-A4CD-50E4681BA7DD}"/>
    <dgm:cxn modelId="{83F1C675-1369-4716-BE4C-BC98DE1FA900}" srcId="{380A5107-0019-41D6-94B8-679705259374}" destId="{C67E0833-ADE1-4247-8743-5FA510B51038}" srcOrd="0" destOrd="0" parTransId="{7F62002D-95F8-4104-AA0A-7D30A3A30FCD}" sibTransId="{1404B602-648A-4718-8F5F-8FE7CBCB49D9}"/>
    <dgm:cxn modelId="{AEE89676-2C0B-4780-8CCC-AC82A491B252}" srcId="{C7F86599-D991-4781-8C04-AA3DCCCD80BD}" destId="{660E2753-2D30-45D2-9096-AE73E7B49542}" srcOrd="1" destOrd="0" parTransId="{575FA4C5-C8C5-4122-8692-38BA57A7A742}" sibTransId="{895AE82E-53C1-4FA0-A360-403F8CABE0B9}"/>
    <dgm:cxn modelId="{BFC34157-508D-406E-AD3F-8D9BE814A875}" type="presOf" srcId="{7C2B8BC9-3853-48AF-94C3-CD991E6AAFEC}" destId="{D4541AC0-2481-4A5D-8BA9-51FB1AE3B2CF}" srcOrd="0" destOrd="0" presId="urn:microsoft.com/office/officeart/2008/layout/LinedList"/>
    <dgm:cxn modelId="{D919EB79-DCAD-4F11-90AD-596C2837AA40}" srcId="{660E2753-2D30-45D2-9096-AE73E7B49542}" destId="{0DBA4DD5-45C9-460D-966C-5ABA4F98889B}" srcOrd="0" destOrd="0" parTransId="{64560E21-12E5-44A0-8658-537E569EB303}" sibTransId="{7D19E9D1-FD33-4F2D-B8A9-B41941C4AFFF}"/>
    <dgm:cxn modelId="{64AAFD7A-E82D-44A6-9234-B37667715AF4}" type="presOf" srcId="{EE860134-DF62-4ACF-A66C-891A1E4A810B}" destId="{1FF8827D-DA83-4E77-9419-5CCBE8587EB3}" srcOrd="0" destOrd="0" presId="urn:microsoft.com/office/officeart/2008/layout/LinedList"/>
    <dgm:cxn modelId="{AFC2BC7D-BF99-4CD2-8771-AF509382B427}" srcId="{427D40C8-D32B-4C26-82B5-37FA444642CB}" destId="{380A5107-0019-41D6-94B8-679705259374}" srcOrd="2" destOrd="0" parTransId="{2D0E81B3-42DD-4724-87DB-571F172BD56D}" sibTransId="{4194163E-D75E-498E-9FE8-02DF7126AEF0}"/>
    <dgm:cxn modelId="{4C0D917E-DE13-4DAA-9F4A-6A93B1A2B1AB}" type="presOf" srcId="{9445E60F-568A-464F-8EB8-97B298B028F7}" destId="{D3F4EED6-EBDE-43A2-BB74-BD29B7B7049D}" srcOrd="0" destOrd="0" presId="urn:microsoft.com/office/officeart/2008/layout/LinedList"/>
    <dgm:cxn modelId="{21CE977E-DDF2-46E7-83CA-D5B5DF396260}" srcId="{427D40C8-D32B-4C26-82B5-37FA444642CB}" destId="{7E025DF0-A6DD-4722-9F7B-8DC6CD9B44DF}" srcOrd="1" destOrd="0" parTransId="{11A13339-2DA7-4749-BC76-BAD4AF406F6F}" sibTransId="{934110B1-31CB-43BF-85F3-C06CAFCF4CA6}"/>
    <dgm:cxn modelId="{DDA89D7E-16A9-4236-A21C-95C54A589011}" type="presOf" srcId="{7E025DF0-A6DD-4722-9F7B-8DC6CD9B44DF}" destId="{BBC2716D-73DB-47A4-B97F-9C740BE8B270}" srcOrd="0" destOrd="0" presId="urn:microsoft.com/office/officeart/2008/layout/LinedList"/>
    <dgm:cxn modelId="{8DE90281-1B38-4CAC-9200-216E74AE9EA7}" srcId="{7DFA4FAC-5D72-45E3-9AC0-35AE3ED5C3EF}" destId="{B618FF2F-A710-4A94-960C-DAE86911370B}" srcOrd="0" destOrd="0" parTransId="{BE8BD444-E834-49BE-B18B-EB6FF0AC8177}" sibTransId="{9B82B35D-1DE6-46F0-972D-1C08D1704F09}"/>
    <dgm:cxn modelId="{6AB58482-5B34-4A84-949B-CDF10E0CE94B}" type="presOf" srcId="{642032FE-657A-4DD2-AF59-15681B0735D2}" destId="{DE870F2D-96B8-4F67-B9C5-DA3A6D79701A}" srcOrd="0" destOrd="0" presId="urn:microsoft.com/office/officeart/2008/layout/LinedList"/>
    <dgm:cxn modelId="{6E6B6B8D-3B3D-4EE0-87E0-8C44058B6B50}" type="presOf" srcId="{84296763-83D3-4633-8E1F-74AB9CB9A7BE}" destId="{9BB4F430-3E53-4F04-84E0-A57F36C49C54}" srcOrd="0" destOrd="0" presId="urn:microsoft.com/office/officeart/2008/layout/LinedList"/>
    <dgm:cxn modelId="{8DC59E92-7767-425C-830A-609F1EAE4120}" srcId="{83277624-C88A-4196-9A22-5E6925357282}" destId="{FC747A82-6D3C-441B-9E0A-BEB5B36321FC}" srcOrd="0" destOrd="0" parTransId="{4C310A69-A85B-468E-9EC6-1AAE3703457A}" sibTransId="{8299B568-B7E2-465B-946B-962FF769FE5F}"/>
    <dgm:cxn modelId="{E700D296-00E0-4736-84D4-793135A24B4B}" type="presOf" srcId="{B618FF2F-A710-4A94-960C-DAE86911370B}" destId="{DEA0F6F9-C88B-48F5-927B-CED0BFEE5513}" srcOrd="0" destOrd="0" presId="urn:microsoft.com/office/officeart/2008/layout/LinedList"/>
    <dgm:cxn modelId="{BDDCE99C-5E71-4236-9C1E-5833B066F1CD}" srcId="{C7F86599-D991-4781-8C04-AA3DCCCD80BD}" destId="{7DFA4FAC-5D72-45E3-9AC0-35AE3ED5C3EF}" srcOrd="2" destOrd="0" parTransId="{CBF6FE29-ADA4-42D3-A53F-6205E446857D}" sibTransId="{67470859-FE9A-4CB6-84D0-3926A863C2C7}"/>
    <dgm:cxn modelId="{7BCA1D9D-99B3-42BF-9CC5-F117221F866E}" type="presOf" srcId="{3218C3F9-2CD2-4CD2-A9B5-94153A9CB9CB}" destId="{604160A5-8F8A-4443-9376-2BB1BD353334}" srcOrd="0" destOrd="0" presId="urn:microsoft.com/office/officeart/2008/layout/LinedList"/>
    <dgm:cxn modelId="{887C459F-0222-4DE8-8726-2DA6B426B9A0}" srcId="{569A224B-13D3-4454-92F6-5C25278A966D}" destId="{305264CF-ACF4-47CB-BEF3-DC564E18729A}" srcOrd="0" destOrd="0" parTransId="{375F62BD-5ADD-46D9-9369-4302CD35371E}" sibTransId="{3D53A5F3-CA66-46B8-AF10-BD6F97A46875}"/>
    <dgm:cxn modelId="{E2753AA4-7B53-43B1-9FFA-21A2A2AFF80D}" type="presOf" srcId="{3FBE334B-CA44-4550-9FA7-F044B3DA1965}" destId="{CFABFB4F-1EEC-4946-A395-119B0D5E8269}" srcOrd="0" destOrd="0" presId="urn:microsoft.com/office/officeart/2008/layout/LinedList"/>
    <dgm:cxn modelId="{B49751A4-5387-46E7-96B1-84214532A50A}" type="presOf" srcId="{6241713E-1DBA-4682-B7FC-851D84E0793C}" destId="{32F3137B-34BE-4821-AEF9-A70C10961B32}" srcOrd="0" destOrd="0" presId="urn:microsoft.com/office/officeart/2008/layout/LinedList"/>
    <dgm:cxn modelId="{FA7AFDA7-3271-49F3-898A-5798B46B446D}" type="presOf" srcId="{427D40C8-D32B-4C26-82B5-37FA444642CB}" destId="{3FFDB5F4-7EBD-4445-86AF-EA09D2A1B7D9}" srcOrd="0" destOrd="0" presId="urn:microsoft.com/office/officeart/2008/layout/LinedList"/>
    <dgm:cxn modelId="{FED581AF-2B5E-4909-8601-0B1944D0F312}" srcId="{9445E60F-568A-464F-8EB8-97B298B028F7}" destId="{2584F94B-B31C-43BA-81C3-AFF16903960D}" srcOrd="0" destOrd="0" parTransId="{51CC542C-CA74-407B-850C-449C96DDD8F9}" sibTransId="{0537F659-E598-44A3-B7D1-5A8F2E8705DA}"/>
    <dgm:cxn modelId="{DD5900B5-6E8F-42EC-8D39-BA3B0E5C7D44}" srcId="{642032FE-657A-4DD2-AF59-15681B0735D2}" destId="{2731AD1B-89DA-46A9-9B82-AFBDBD570B0F}" srcOrd="0" destOrd="0" parTransId="{FFB501C0-6FD5-490B-8A2E-2FBB03ED9722}" sibTransId="{7625B68A-21C8-40BC-B637-FF0DCC651013}"/>
    <dgm:cxn modelId="{A1794FB7-EFD8-408E-B656-30A37BA4BBF9}" type="presOf" srcId="{E137C7A5-90D6-4CB9-B994-023A842FC6C0}" destId="{9B71F1CB-4DFB-40FD-A96F-2451CAF89FFC}" srcOrd="0" destOrd="0" presId="urn:microsoft.com/office/officeart/2008/layout/LinedList"/>
    <dgm:cxn modelId="{2F0A59BA-D49C-4541-BC8A-45A9EA72F253}" srcId="{9445E60F-568A-464F-8EB8-97B298B028F7}" destId="{3FBE334B-CA44-4550-9FA7-F044B3DA1965}" srcOrd="1" destOrd="0" parTransId="{AEE32AB9-29F8-4751-B554-65ED924F521C}" sibTransId="{B6410118-1940-4E84-87CC-51E63D37A0F0}"/>
    <dgm:cxn modelId="{AA88F6BB-2938-49AC-8ADF-4D83FA2B6CB8}" type="presOf" srcId="{3AE27D6E-7362-48AA-9077-E3BC07DFC178}" destId="{F41E8A0B-AF8E-4169-AF41-56E4CA8B6103}" srcOrd="0" destOrd="0" presId="urn:microsoft.com/office/officeart/2008/layout/LinedList"/>
    <dgm:cxn modelId="{6503B0C2-2155-473B-9BFD-018C3E10EFAB}" type="presOf" srcId="{660E2753-2D30-45D2-9096-AE73E7B49542}" destId="{BEDB11FA-F823-4104-8D89-A7D3FE261611}" srcOrd="0" destOrd="0" presId="urn:microsoft.com/office/officeart/2008/layout/LinedList"/>
    <dgm:cxn modelId="{BA7168C3-48E1-4227-B472-9BB13D6D359F}" srcId="{7E025DF0-A6DD-4722-9F7B-8DC6CD9B44DF}" destId="{83277624-C88A-4196-9A22-5E6925357282}" srcOrd="0" destOrd="0" parTransId="{EF815CFC-2851-4BFA-8258-A0457E4423F8}" sibTransId="{94D95EC2-2B26-40EC-9CD1-0E8AC6E1BC73}"/>
    <dgm:cxn modelId="{E3AF16C5-2985-480F-A5EE-E35F1B0509C5}" srcId="{7E025DF0-A6DD-4722-9F7B-8DC6CD9B44DF}" destId="{3AE27D6E-7362-48AA-9077-E3BC07DFC178}" srcOrd="2" destOrd="0" parTransId="{D1A2B6AC-EA18-4DF4-8583-F1E1F48912FA}" sibTransId="{F4EA7730-F13C-49B0-B306-B618B581F198}"/>
    <dgm:cxn modelId="{494BA1C5-565D-4D72-AC3D-31F3A47322A9}" srcId="{7E025DF0-A6DD-4722-9F7B-8DC6CD9B44DF}" destId="{E137C7A5-90D6-4CB9-B994-023A842FC6C0}" srcOrd="1" destOrd="0" parTransId="{82EB236E-31B2-43E9-B8F5-25C6D139118D}" sibTransId="{7092E4BF-C522-48D5-A01B-6904A99BB80A}"/>
    <dgm:cxn modelId="{23D506E0-76EC-409F-ADE9-A6012C482864}" srcId="{E137C7A5-90D6-4CB9-B994-023A842FC6C0}" destId="{D1392A98-58B9-4CDB-AB3F-E22B8811515F}" srcOrd="0" destOrd="0" parTransId="{7C6C3815-2605-4317-BD2F-3A4288EC5223}" sibTransId="{B4235117-11E6-4C53-824B-A8BDBF88C863}"/>
    <dgm:cxn modelId="{C18CA9E0-E20A-4763-8B16-EB98B82DE7F0}" type="presOf" srcId="{380A5107-0019-41D6-94B8-679705259374}" destId="{B34A612B-2F38-4834-860D-FCACC744587E}" srcOrd="0" destOrd="0" presId="urn:microsoft.com/office/officeart/2008/layout/LinedList"/>
    <dgm:cxn modelId="{3CFD64E2-05DE-42B3-B32B-7754525A84FD}" srcId="{C67E0833-ADE1-4247-8743-5FA510B51038}" destId="{EE860134-DF62-4ACF-A66C-891A1E4A810B}" srcOrd="0" destOrd="0" parTransId="{086C8BFD-3BA0-4404-A6A7-C5890671DE22}" sibTransId="{69D15121-9140-4199-B183-71A52AA94F84}"/>
    <dgm:cxn modelId="{787D33E3-0A7A-4468-8D58-E0135EF11009}" srcId="{3FBE334B-CA44-4550-9FA7-F044B3DA1965}" destId="{7C2B8BC9-3853-48AF-94C3-CD991E6AAFEC}" srcOrd="0" destOrd="0" parTransId="{ED92F2AB-6DFC-46FB-8F29-09C13CF4EDB1}" sibTransId="{68FAD766-CCEF-4CD7-8BC0-3A61D764B81F}"/>
    <dgm:cxn modelId="{EE7218EB-16ED-4CF4-9C25-E4302E7CE1A3}" type="presOf" srcId="{C67E0833-ADE1-4247-8743-5FA510B51038}" destId="{CAEE829F-45F7-48FE-BCE9-F78826DD7498}" srcOrd="0" destOrd="0" presId="urn:microsoft.com/office/officeart/2008/layout/LinedList"/>
    <dgm:cxn modelId="{263B5CF4-FAE2-4EF1-9624-A13274281BC5}" type="presOf" srcId="{7DFA4FAC-5D72-45E3-9AC0-35AE3ED5C3EF}" destId="{FA82584B-E31E-49A7-8A1C-8343851A5444}" srcOrd="0" destOrd="0" presId="urn:microsoft.com/office/officeart/2008/layout/LinedList"/>
    <dgm:cxn modelId="{370DB7FB-6B35-42A7-B70B-1D61A2DBC1BD}" type="presOf" srcId="{FC747A82-6D3C-441B-9E0A-BEB5B36321FC}" destId="{4EC73909-6BDD-4744-88F7-AEFF9DB4F84D}" srcOrd="0" destOrd="0" presId="urn:microsoft.com/office/officeart/2008/layout/LinedList"/>
    <dgm:cxn modelId="{56A891FF-D788-434E-9F01-204C8CD9D370}" type="presOf" srcId="{A7B5D5B8-C280-46DF-A94B-7879DB5DCAE9}" destId="{E8593069-A571-4DB6-AB07-AC13474CE401}" srcOrd="0" destOrd="0" presId="urn:microsoft.com/office/officeart/2008/layout/LinedList"/>
    <dgm:cxn modelId="{4DBBB76F-BCAC-4DC7-94AA-C3D02DDB686F}" type="presParOf" srcId="{3FFDB5F4-7EBD-4445-86AF-EA09D2A1B7D9}" destId="{9F2D2770-CE48-46CD-B5F6-F5C059FEB32C}" srcOrd="0" destOrd="0" presId="urn:microsoft.com/office/officeart/2008/layout/LinedList"/>
    <dgm:cxn modelId="{EECD6B71-C22C-48FE-A430-5FA0EB7D8706}" type="presParOf" srcId="{3FFDB5F4-7EBD-4445-86AF-EA09D2A1B7D9}" destId="{3C9F8416-2A38-42FC-AF0E-E7579E94BC25}" srcOrd="1" destOrd="0" presId="urn:microsoft.com/office/officeart/2008/layout/LinedList"/>
    <dgm:cxn modelId="{45B36DFE-70C1-4E99-98E7-6BD8999FB0AD}" type="presParOf" srcId="{3C9F8416-2A38-42FC-AF0E-E7579E94BC25}" destId="{D3F4EED6-EBDE-43A2-BB74-BD29B7B7049D}" srcOrd="0" destOrd="0" presId="urn:microsoft.com/office/officeart/2008/layout/LinedList"/>
    <dgm:cxn modelId="{F17D5F87-3D97-4E68-85A8-6590637EF1E1}" type="presParOf" srcId="{3C9F8416-2A38-42FC-AF0E-E7579E94BC25}" destId="{C5189572-B514-4FF3-908D-0264DEA82C1B}" srcOrd="1" destOrd="0" presId="urn:microsoft.com/office/officeart/2008/layout/LinedList"/>
    <dgm:cxn modelId="{E6FBAB92-14F5-4D18-8B8A-5362B37AE7C0}" type="presParOf" srcId="{C5189572-B514-4FF3-908D-0264DEA82C1B}" destId="{535CC6D4-7B39-45DB-A822-B34401BB09E7}" srcOrd="0" destOrd="0" presId="urn:microsoft.com/office/officeart/2008/layout/LinedList"/>
    <dgm:cxn modelId="{8AD2F039-A9A0-41D7-905F-CC7B2683F39E}" type="presParOf" srcId="{C5189572-B514-4FF3-908D-0264DEA82C1B}" destId="{B00E2D18-4750-423F-99B0-E230B13FC5F6}" srcOrd="1" destOrd="0" presId="urn:microsoft.com/office/officeart/2008/layout/LinedList"/>
    <dgm:cxn modelId="{470BE2CE-3D91-44DE-A038-EAEDCF2E46BF}" type="presParOf" srcId="{B00E2D18-4750-423F-99B0-E230B13FC5F6}" destId="{EBFE6609-530C-459A-8F9E-AADD017912BB}" srcOrd="0" destOrd="0" presId="urn:microsoft.com/office/officeart/2008/layout/LinedList"/>
    <dgm:cxn modelId="{F4A69A32-D8AC-4AB0-A721-54430009527E}" type="presParOf" srcId="{B00E2D18-4750-423F-99B0-E230B13FC5F6}" destId="{B1E44E3B-F584-4020-BDA6-3791C0446A2E}" srcOrd="1" destOrd="0" presId="urn:microsoft.com/office/officeart/2008/layout/LinedList"/>
    <dgm:cxn modelId="{91EC00E7-4E48-4E51-AEF3-2A28D1A92502}" type="presParOf" srcId="{B00E2D18-4750-423F-99B0-E230B13FC5F6}" destId="{BF80B567-A9A6-4F56-9527-1757CBB76DF9}" srcOrd="2" destOrd="0" presId="urn:microsoft.com/office/officeart/2008/layout/LinedList"/>
    <dgm:cxn modelId="{FDEB0C13-EB3F-4DC9-ADAB-620908EED401}" type="presParOf" srcId="{BF80B567-A9A6-4F56-9527-1757CBB76DF9}" destId="{737E2EA9-29F1-45A3-8B4D-8BAF95E12EAB}" srcOrd="0" destOrd="0" presId="urn:microsoft.com/office/officeart/2008/layout/LinedList"/>
    <dgm:cxn modelId="{F9FECA78-BB41-4C72-9DD1-4FF1652DFD9B}" type="presParOf" srcId="{737E2EA9-29F1-45A3-8B4D-8BAF95E12EAB}" destId="{0E09DD2E-13F2-46F6-A2EC-A5703C3DB9C3}" srcOrd="0" destOrd="0" presId="urn:microsoft.com/office/officeart/2008/layout/LinedList"/>
    <dgm:cxn modelId="{85413202-D87D-4830-94F0-F78D3D259AB9}" type="presParOf" srcId="{737E2EA9-29F1-45A3-8B4D-8BAF95E12EAB}" destId="{E8593069-A571-4DB6-AB07-AC13474CE401}" srcOrd="1" destOrd="0" presId="urn:microsoft.com/office/officeart/2008/layout/LinedList"/>
    <dgm:cxn modelId="{715375AC-BCDE-4FB4-B258-B1AAB1C13603}" type="presParOf" srcId="{737E2EA9-29F1-45A3-8B4D-8BAF95E12EAB}" destId="{E9C78932-2820-496D-AA33-D031FDC82865}" srcOrd="2" destOrd="0" presId="urn:microsoft.com/office/officeart/2008/layout/LinedList"/>
    <dgm:cxn modelId="{D9D8FEA1-2164-4487-910D-33CED2EBF512}" type="presParOf" srcId="{C5189572-B514-4FF3-908D-0264DEA82C1B}" destId="{3BF08FCA-5533-4ABA-936C-BD6E4C5EF48C}" srcOrd="2" destOrd="0" presId="urn:microsoft.com/office/officeart/2008/layout/LinedList"/>
    <dgm:cxn modelId="{ADD83AE9-E6EC-47DB-A985-3902075A385E}" type="presParOf" srcId="{C5189572-B514-4FF3-908D-0264DEA82C1B}" destId="{95994B3B-32C0-4F6C-A61C-14C337E85600}" srcOrd="3" destOrd="0" presId="urn:microsoft.com/office/officeart/2008/layout/LinedList"/>
    <dgm:cxn modelId="{BF9145E4-F906-4B3E-9A1B-A6E461D39F04}" type="presParOf" srcId="{C5189572-B514-4FF3-908D-0264DEA82C1B}" destId="{8EDFC08D-A644-42C3-A619-460207406E86}" srcOrd="4" destOrd="0" presId="urn:microsoft.com/office/officeart/2008/layout/LinedList"/>
    <dgm:cxn modelId="{6DB06740-06C5-4500-A8A0-96B3AE454406}" type="presParOf" srcId="{8EDFC08D-A644-42C3-A619-460207406E86}" destId="{F42CBF73-20D5-4F28-853D-1B7A92B2CD29}" srcOrd="0" destOrd="0" presId="urn:microsoft.com/office/officeart/2008/layout/LinedList"/>
    <dgm:cxn modelId="{459683C2-778D-4AFA-A701-8730BEC4A8DF}" type="presParOf" srcId="{8EDFC08D-A644-42C3-A619-460207406E86}" destId="{CFABFB4F-1EEC-4946-A395-119B0D5E8269}" srcOrd="1" destOrd="0" presId="urn:microsoft.com/office/officeart/2008/layout/LinedList"/>
    <dgm:cxn modelId="{F87598F4-65F3-486E-9DA0-ED9E54DBABAD}" type="presParOf" srcId="{8EDFC08D-A644-42C3-A619-460207406E86}" destId="{08C71140-66EB-4E5A-B93D-1EE2ABC952A8}" srcOrd="2" destOrd="0" presId="urn:microsoft.com/office/officeart/2008/layout/LinedList"/>
    <dgm:cxn modelId="{E6B2BEA5-86D8-4BB3-8DFB-67340547A8F5}" type="presParOf" srcId="{08C71140-66EB-4E5A-B93D-1EE2ABC952A8}" destId="{753A5206-5A70-443D-8582-106419198442}" srcOrd="0" destOrd="0" presId="urn:microsoft.com/office/officeart/2008/layout/LinedList"/>
    <dgm:cxn modelId="{1BF12230-1DC5-43CA-96B5-BA57306F6DE9}" type="presParOf" srcId="{753A5206-5A70-443D-8582-106419198442}" destId="{BB5D661F-9490-4FA9-B3D7-F088F80F754B}" srcOrd="0" destOrd="0" presId="urn:microsoft.com/office/officeart/2008/layout/LinedList"/>
    <dgm:cxn modelId="{86925113-E625-44A2-8BCC-9E64996DBC98}" type="presParOf" srcId="{753A5206-5A70-443D-8582-106419198442}" destId="{D4541AC0-2481-4A5D-8BA9-51FB1AE3B2CF}" srcOrd="1" destOrd="0" presId="urn:microsoft.com/office/officeart/2008/layout/LinedList"/>
    <dgm:cxn modelId="{884B1BB0-37AD-4E1C-8F2D-90599132595C}" type="presParOf" srcId="{753A5206-5A70-443D-8582-106419198442}" destId="{A09DB456-2EF6-412B-AC56-AFA38CE168DA}" srcOrd="2" destOrd="0" presId="urn:microsoft.com/office/officeart/2008/layout/LinedList"/>
    <dgm:cxn modelId="{5467F6D6-681D-414C-9176-45CFF6AA144C}" type="presParOf" srcId="{C5189572-B514-4FF3-908D-0264DEA82C1B}" destId="{EECC082E-43FE-4871-819F-AE4C7807A196}" srcOrd="5" destOrd="0" presId="urn:microsoft.com/office/officeart/2008/layout/LinedList"/>
    <dgm:cxn modelId="{BDDC78D7-3D04-4CB5-99FF-5C57F33E7084}" type="presParOf" srcId="{C5189572-B514-4FF3-908D-0264DEA82C1B}" destId="{848A2CFE-A000-4692-9B1E-EAB6D43F129F}" srcOrd="6" destOrd="0" presId="urn:microsoft.com/office/officeart/2008/layout/LinedList"/>
    <dgm:cxn modelId="{C63E0A6A-DE28-4923-B4D8-35003F1D0E75}" type="presParOf" srcId="{C5189572-B514-4FF3-908D-0264DEA82C1B}" destId="{CD569FC0-1FD6-4F1A-8F02-69A8490C2497}" srcOrd="7" destOrd="0" presId="urn:microsoft.com/office/officeart/2008/layout/LinedList"/>
    <dgm:cxn modelId="{2D8B7D01-FF1C-4DBE-A285-019DC2E54379}" type="presParOf" srcId="{CD569FC0-1FD6-4F1A-8F02-69A8490C2497}" destId="{BE30B8DC-3089-41BB-8A7D-CAC2CB4538BF}" srcOrd="0" destOrd="0" presId="urn:microsoft.com/office/officeart/2008/layout/LinedList"/>
    <dgm:cxn modelId="{209B779C-FA71-4DD9-8A5F-73FD4E5E017F}" type="presParOf" srcId="{CD569FC0-1FD6-4F1A-8F02-69A8490C2497}" destId="{DE870F2D-96B8-4F67-B9C5-DA3A6D79701A}" srcOrd="1" destOrd="0" presId="urn:microsoft.com/office/officeart/2008/layout/LinedList"/>
    <dgm:cxn modelId="{04078D4E-1477-4BA1-A67F-C19C87507334}" type="presParOf" srcId="{CD569FC0-1FD6-4F1A-8F02-69A8490C2497}" destId="{D3D3F6E5-582F-4BD9-889F-DEBBA272C70A}" srcOrd="2" destOrd="0" presId="urn:microsoft.com/office/officeart/2008/layout/LinedList"/>
    <dgm:cxn modelId="{89D773CE-FC7E-4AA0-A1F1-11394372D700}" type="presParOf" srcId="{D3D3F6E5-582F-4BD9-889F-DEBBA272C70A}" destId="{4DAEBAB3-8061-4092-8B2C-AD9C0A9139DA}" srcOrd="0" destOrd="0" presId="urn:microsoft.com/office/officeart/2008/layout/LinedList"/>
    <dgm:cxn modelId="{B47E42F4-CD2E-4A52-A3FE-AB137BBA3885}" type="presParOf" srcId="{4DAEBAB3-8061-4092-8B2C-AD9C0A9139DA}" destId="{B3F57620-503C-47EF-BEC3-A8DF921D73ED}" srcOrd="0" destOrd="0" presId="urn:microsoft.com/office/officeart/2008/layout/LinedList"/>
    <dgm:cxn modelId="{B9B27861-07EB-488F-8C63-912B30F0B03D}" type="presParOf" srcId="{4DAEBAB3-8061-4092-8B2C-AD9C0A9139DA}" destId="{3F01D79D-0340-4ADE-B79E-AF490FC168E9}" srcOrd="1" destOrd="0" presId="urn:microsoft.com/office/officeart/2008/layout/LinedList"/>
    <dgm:cxn modelId="{C956FED9-6943-452A-856C-582B9F2D99F8}" type="presParOf" srcId="{4DAEBAB3-8061-4092-8B2C-AD9C0A9139DA}" destId="{88CFE819-D445-41D5-B56A-8D69594764B7}" srcOrd="2" destOrd="0" presId="urn:microsoft.com/office/officeart/2008/layout/LinedList"/>
    <dgm:cxn modelId="{068A97A3-CBE7-449E-B0D5-C8AC00852C10}" type="presParOf" srcId="{C5189572-B514-4FF3-908D-0264DEA82C1B}" destId="{8D74F635-EDA1-4F5B-BF00-C6B556F84A98}" srcOrd="8" destOrd="0" presId="urn:microsoft.com/office/officeart/2008/layout/LinedList"/>
    <dgm:cxn modelId="{9BEC238A-943B-485C-AB69-24194492EA80}" type="presParOf" srcId="{C5189572-B514-4FF3-908D-0264DEA82C1B}" destId="{7FE38470-97C5-44CA-9BAF-8E6A523C00A0}" srcOrd="9" destOrd="0" presId="urn:microsoft.com/office/officeart/2008/layout/LinedList"/>
    <dgm:cxn modelId="{18416D57-B177-47AF-92F8-139D5121EFF0}" type="presParOf" srcId="{3FFDB5F4-7EBD-4445-86AF-EA09D2A1B7D9}" destId="{A9E1DBE7-ED54-407F-9AF9-0812EB06EF4A}" srcOrd="2" destOrd="0" presId="urn:microsoft.com/office/officeart/2008/layout/LinedList"/>
    <dgm:cxn modelId="{8BAC8B0E-DD0B-4B4C-B13B-45718580ECCE}" type="presParOf" srcId="{3FFDB5F4-7EBD-4445-86AF-EA09D2A1B7D9}" destId="{D9CDE758-B082-4A8E-B5EA-BE40A9B15EA0}" srcOrd="3" destOrd="0" presId="urn:microsoft.com/office/officeart/2008/layout/LinedList"/>
    <dgm:cxn modelId="{55C5907D-4637-4905-9139-F652AAECBC6D}" type="presParOf" srcId="{D9CDE758-B082-4A8E-B5EA-BE40A9B15EA0}" destId="{BBC2716D-73DB-47A4-B97F-9C740BE8B270}" srcOrd="0" destOrd="0" presId="urn:microsoft.com/office/officeart/2008/layout/LinedList"/>
    <dgm:cxn modelId="{EA22EED1-2D9B-43F1-841E-EA0EBED12AF6}" type="presParOf" srcId="{D9CDE758-B082-4A8E-B5EA-BE40A9B15EA0}" destId="{81C1546F-2A44-4FB4-AD8A-7D87C947F8F7}" srcOrd="1" destOrd="0" presId="urn:microsoft.com/office/officeart/2008/layout/LinedList"/>
    <dgm:cxn modelId="{4D4E4339-AA5A-4305-B44C-760AC5E75EB4}" type="presParOf" srcId="{81C1546F-2A44-4FB4-AD8A-7D87C947F8F7}" destId="{353EBCD8-6A90-460B-923D-4661E0656E88}" srcOrd="0" destOrd="0" presId="urn:microsoft.com/office/officeart/2008/layout/LinedList"/>
    <dgm:cxn modelId="{2E55B00A-B4C1-4B93-BA03-43B742659C55}" type="presParOf" srcId="{81C1546F-2A44-4FB4-AD8A-7D87C947F8F7}" destId="{7C4DC8BA-AF2D-438C-A070-00258E4BBFEF}" srcOrd="1" destOrd="0" presId="urn:microsoft.com/office/officeart/2008/layout/LinedList"/>
    <dgm:cxn modelId="{1432643F-C6F5-4782-97BA-2349D44C164B}" type="presParOf" srcId="{7C4DC8BA-AF2D-438C-A070-00258E4BBFEF}" destId="{CF75761B-0D23-4649-AC7D-5A71545DDEF9}" srcOrd="0" destOrd="0" presId="urn:microsoft.com/office/officeart/2008/layout/LinedList"/>
    <dgm:cxn modelId="{D16502DC-3549-4AED-AC98-5D40C63798E7}" type="presParOf" srcId="{7C4DC8BA-AF2D-438C-A070-00258E4BBFEF}" destId="{1B17774E-CF06-4739-BDB6-CF7A53A73C20}" srcOrd="1" destOrd="0" presId="urn:microsoft.com/office/officeart/2008/layout/LinedList"/>
    <dgm:cxn modelId="{26774F14-EE6B-487C-9055-61FBD01B827B}" type="presParOf" srcId="{7C4DC8BA-AF2D-438C-A070-00258E4BBFEF}" destId="{730AE1C7-AB84-42C0-A43F-B5F75ED56C36}" srcOrd="2" destOrd="0" presId="urn:microsoft.com/office/officeart/2008/layout/LinedList"/>
    <dgm:cxn modelId="{8789D6DA-615B-4111-8599-8CD4B818B999}" type="presParOf" srcId="{730AE1C7-AB84-42C0-A43F-B5F75ED56C36}" destId="{D08DA148-0E5E-4B43-A5A3-2F28FD82ADD8}" srcOrd="0" destOrd="0" presId="urn:microsoft.com/office/officeart/2008/layout/LinedList"/>
    <dgm:cxn modelId="{75DA450D-588F-4FFF-8E97-39F35A6E5E66}" type="presParOf" srcId="{D08DA148-0E5E-4B43-A5A3-2F28FD82ADD8}" destId="{5C9E2904-5F74-4F84-95E1-E133A3AA705E}" srcOrd="0" destOrd="0" presId="urn:microsoft.com/office/officeart/2008/layout/LinedList"/>
    <dgm:cxn modelId="{E3CD13B2-63F0-4B28-82A1-8D0C7CDD4FE6}" type="presParOf" srcId="{D08DA148-0E5E-4B43-A5A3-2F28FD82ADD8}" destId="{4EC73909-6BDD-4744-88F7-AEFF9DB4F84D}" srcOrd="1" destOrd="0" presId="urn:microsoft.com/office/officeart/2008/layout/LinedList"/>
    <dgm:cxn modelId="{18377DE1-19D4-40F2-967E-883D6CDB4DB2}" type="presParOf" srcId="{D08DA148-0E5E-4B43-A5A3-2F28FD82ADD8}" destId="{23478EF9-F5C4-40BD-A0AD-2796E03E235F}" srcOrd="2" destOrd="0" presId="urn:microsoft.com/office/officeart/2008/layout/LinedList"/>
    <dgm:cxn modelId="{E2FD7303-49A8-4CFD-BD6D-B264F9DFA961}" type="presParOf" srcId="{81C1546F-2A44-4FB4-AD8A-7D87C947F8F7}" destId="{AEDEF47E-2AD4-4823-BBD5-033C0A24A57D}" srcOrd="2" destOrd="0" presId="urn:microsoft.com/office/officeart/2008/layout/LinedList"/>
    <dgm:cxn modelId="{B4DF554B-561F-467E-93BB-E160CABE9BD0}" type="presParOf" srcId="{81C1546F-2A44-4FB4-AD8A-7D87C947F8F7}" destId="{6C7106FD-1703-4BBE-BDF8-A160FEA664A9}" srcOrd="3" destOrd="0" presId="urn:microsoft.com/office/officeart/2008/layout/LinedList"/>
    <dgm:cxn modelId="{C3240B9F-A48D-4734-AA22-53FBBF2BFFB3}" type="presParOf" srcId="{81C1546F-2A44-4FB4-AD8A-7D87C947F8F7}" destId="{B48D285A-48F7-4F90-AB83-E30E80B4F1B0}" srcOrd="4" destOrd="0" presId="urn:microsoft.com/office/officeart/2008/layout/LinedList"/>
    <dgm:cxn modelId="{A99B00E3-6F98-4B4B-90D3-4AAC9F3D4FD4}" type="presParOf" srcId="{B48D285A-48F7-4F90-AB83-E30E80B4F1B0}" destId="{C8A01E92-B7FD-41B6-A0BE-29401CB7A238}" srcOrd="0" destOrd="0" presId="urn:microsoft.com/office/officeart/2008/layout/LinedList"/>
    <dgm:cxn modelId="{7084828B-7DD7-4C65-9828-E66627B5DC9B}" type="presParOf" srcId="{B48D285A-48F7-4F90-AB83-E30E80B4F1B0}" destId="{9B71F1CB-4DFB-40FD-A96F-2451CAF89FFC}" srcOrd="1" destOrd="0" presId="urn:microsoft.com/office/officeart/2008/layout/LinedList"/>
    <dgm:cxn modelId="{9E81D4BC-0550-4175-AD6C-8DC4C54E07E2}" type="presParOf" srcId="{B48D285A-48F7-4F90-AB83-E30E80B4F1B0}" destId="{507E803D-3989-46C7-9D14-6776692DB63D}" srcOrd="2" destOrd="0" presId="urn:microsoft.com/office/officeart/2008/layout/LinedList"/>
    <dgm:cxn modelId="{D16988E6-8BEA-4685-AC28-656A8E7BAD6C}" type="presParOf" srcId="{507E803D-3989-46C7-9D14-6776692DB63D}" destId="{99C3ADAF-6596-4503-B4B9-8A075F7C98AA}" srcOrd="0" destOrd="0" presId="urn:microsoft.com/office/officeart/2008/layout/LinedList"/>
    <dgm:cxn modelId="{95E4D217-2D66-4935-AE77-F9D0791AD2DC}" type="presParOf" srcId="{99C3ADAF-6596-4503-B4B9-8A075F7C98AA}" destId="{FDA5229B-740E-4661-8ABA-F758FE60893A}" srcOrd="0" destOrd="0" presId="urn:microsoft.com/office/officeart/2008/layout/LinedList"/>
    <dgm:cxn modelId="{452CDAF8-11EC-4B25-89B4-0A880EE9D74D}" type="presParOf" srcId="{99C3ADAF-6596-4503-B4B9-8A075F7C98AA}" destId="{40948746-1876-4B12-82DE-09C651BC4DE1}" srcOrd="1" destOrd="0" presId="urn:microsoft.com/office/officeart/2008/layout/LinedList"/>
    <dgm:cxn modelId="{2AE849E0-4A00-498E-816A-681175DEA967}" type="presParOf" srcId="{99C3ADAF-6596-4503-B4B9-8A075F7C98AA}" destId="{490BF494-A810-4C7A-98E1-458090BC5DD7}" srcOrd="2" destOrd="0" presId="urn:microsoft.com/office/officeart/2008/layout/LinedList"/>
    <dgm:cxn modelId="{9CFAFA7A-4EE1-4DA8-A18F-E5F404A3778F}" type="presParOf" srcId="{81C1546F-2A44-4FB4-AD8A-7D87C947F8F7}" destId="{5BD9C615-6472-4807-9E2C-3EA4EED52F05}" srcOrd="5" destOrd="0" presId="urn:microsoft.com/office/officeart/2008/layout/LinedList"/>
    <dgm:cxn modelId="{4630300F-3494-44FD-899D-6440195DEF8D}" type="presParOf" srcId="{81C1546F-2A44-4FB4-AD8A-7D87C947F8F7}" destId="{FE00131F-E202-4657-ADE2-C6417CCE1532}" srcOrd="6" destOrd="0" presId="urn:microsoft.com/office/officeart/2008/layout/LinedList"/>
    <dgm:cxn modelId="{19B4E40A-5C42-43C5-9E73-E104D4EEEC6F}" type="presParOf" srcId="{81C1546F-2A44-4FB4-AD8A-7D87C947F8F7}" destId="{E6690E89-CF03-451D-A0FE-4702826D0121}" srcOrd="7" destOrd="0" presId="urn:microsoft.com/office/officeart/2008/layout/LinedList"/>
    <dgm:cxn modelId="{CC83C1D0-40FA-484B-8948-DE0352B2EED5}" type="presParOf" srcId="{E6690E89-CF03-451D-A0FE-4702826D0121}" destId="{185BB709-9A25-4B8D-A8F0-DFCAB6EE990C}" srcOrd="0" destOrd="0" presId="urn:microsoft.com/office/officeart/2008/layout/LinedList"/>
    <dgm:cxn modelId="{18B57DF1-BDA1-4174-B073-6B5F6B221E10}" type="presParOf" srcId="{E6690E89-CF03-451D-A0FE-4702826D0121}" destId="{F41E8A0B-AF8E-4169-AF41-56E4CA8B6103}" srcOrd="1" destOrd="0" presId="urn:microsoft.com/office/officeart/2008/layout/LinedList"/>
    <dgm:cxn modelId="{DD25FFF9-31FE-4A68-8C68-65C2D74EA5B8}" type="presParOf" srcId="{E6690E89-CF03-451D-A0FE-4702826D0121}" destId="{CFD0FD44-11F9-4AC2-B3CF-7BDA0A2B4FB1}" srcOrd="2" destOrd="0" presId="urn:microsoft.com/office/officeart/2008/layout/LinedList"/>
    <dgm:cxn modelId="{E4FF53CD-A981-4AE6-A2E9-5BFFC816C5DC}" type="presParOf" srcId="{CFD0FD44-11F9-4AC2-B3CF-7BDA0A2B4FB1}" destId="{409E84CF-3264-4BF2-9FC1-7BE5F6D9E261}" srcOrd="0" destOrd="0" presId="urn:microsoft.com/office/officeart/2008/layout/LinedList"/>
    <dgm:cxn modelId="{122E17C3-3D21-4B10-BA61-98A9766380CC}" type="presParOf" srcId="{409E84CF-3264-4BF2-9FC1-7BE5F6D9E261}" destId="{D092EFBD-F358-4F5F-9941-AB1D328FDA26}" srcOrd="0" destOrd="0" presId="urn:microsoft.com/office/officeart/2008/layout/LinedList"/>
    <dgm:cxn modelId="{F6021106-43DB-4FE2-8B99-F7D1C84FA183}" type="presParOf" srcId="{409E84CF-3264-4BF2-9FC1-7BE5F6D9E261}" destId="{ED3C125A-8BE4-4F15-9152-2ACF9E2C1EE8}" srcOrd="1" destOrd="0" presId="urn:microsoft.com/office/officeart/2008/layout/LinedList"/>
    <dgm:cxn modelId="{53438E88-DDC8-42F6-B8D6-513A1CBE7CC3}" type="presParOf" srcId="{409E84CF-3264-4BF2-9FC1-7BE5F6D9E261}" destId="{3F9E79ED-E69F-4914-BFA5-A2440435BA4D}" srcOrd="2" destOrd="0" presId="urn:microsoft.com/office/officeart/2008/layout/LinedList"/>
    <dgm:cxn modelId="{0D81C373-09E1-4EF3-86E2-0A13C44A2A60}" type="presParOf" srcId="{81C1546F-2A44-4FB4-AD8A-7D87C947F8F7}" destId="{E1AB276A-5B63-4558-BE8A-BE1388836003}" srcOrd="8" destOrd="0" presId="urn:microsoft.com/office/officeart/2008/layout/LinedList"/>
    <dgm:cxn modelId="{1033876F-DD35-4689-8AEA-5320C41F5D85}" type="presParOf" srcId="{81C1546F-2A44-4FB4-AD8A-7D87C947F8F7}" destId="{631ED3DA-9FD8-444E-B3AF-2D2D66D67868}" srcOrd="9" destOrd="0" presId="urn:microsoft.com/office/officeart/2008/layout/LinedList"/>
    <dgm:cxn modelId="{ED7F5DAF-6E7D-4FE8-9268-4A6E958C6DBE}" type="presParOf" srcId="{3FFDB5F4-7EBD-4445-86AF-EA09D2A1B7D9}" destId="{5103A09D-3FED-4C23-8A26-D029521522B9}" srcOrd="4" destOrd="0" presId="urn:microsoft.com/office/officeart/2008/layout/LinedList"/>
    <dgm:cxn modelId="{3D15BE45-004D-42E9-9FA4-0EC27B976F40}" type="presParOf" srcId="{3FFDB5F4-7EBD-4445-86AF-EA09D2A1B7D9}" destId="{B41FB06A-F33F-401C-B4FD-6CF4104410D1}" srcOrd="5" destOrd="0" presId="urn:microsoft.com/office/officeart/2008/layout/LinedList"/>
    <dgm:cxn modelId="{0E4AAF97-48BD-4BDE-AE8B-BCBBB1CFD1FD}" type="presParOf" srcId="{B41FB06A-F33F-401C-B4FD-6CF4104410D1}" destId="{B34A612B-2F38-4834-860D-FCACC744587E}" srcOrd="0" destOrd="0" presId="urn:microsoft.com/office/officeart/2008/layout/LinedList"/>
    <dgm:cxn modelId="{2B0D019A-3B3B-4B28-B50D-36DF3DD8DF02}" type="presParOf" srcId="{B41FB06A-F33F-401C-B4FD-6CF4104410D1}" destId="{BD553BED-ED70-4539-9BB1-C7720CFB1522}" srcOrd="1" destOrd="0" presId="urn:microsoft.com/office/officeart/2008/layout/LinedList"/>
    <dgm:cxn modelId="{FDAE7739-023E-4D9D-A89E-362BA0118B31}" type="presParOf" srcId="{BD553BED-ED70-4539-9BB1-C7720CFB1522}" destId="{07D04AF7-F69F-44E5-A722-81E785E5777F}" srcOrd="0" destOrd="0" presId="urn:microsoft.com/office/officeart/2008/layout/LinedList"/>
    <dgm:cxn modelId="{1FDEED11-0827-4BEB-8130-36D03B0C53C3}" type="presParOf" srcId="{BD553BED-ED70-4539-9BB1-C7720CFB1522}" destId="{C497DC94-A40A-4728-B7B8-A7665E7FB7C8}" srcOrd="1" destOrd="0" presId="urn:microsoft.com/office/officeart/2008/layout/LinedList"/>
    <dgm:cxn modelId="{5341958A-0DEF-4F27-9C32-56FEC28E494A}" type="presParOf" srcId="{C497DC94-A40A-4728-B7B8-A7665E7FB7C8}" destId="{C4AE9EBC-D1D0-4F14-B816-6ED34A818770}" srcOrd="0" destOrd="0" presId="urn:microsoft.com/office/officeart/2008/layout/LinedList"/>
    <dgm:cxn modelId="{608967E6-83CC-4D49-B308-2FBFD295D198}" type="presParOf" srcId="{C497DC94-A40A-4728-B7B8-A7665E7FB7C8}" destId="{CAEE829F-45F7-48FE-BCE9-F78826DD7498}" srcOrd="1" destOrd="0" presId="urn:microsoft.com/office/officeart/2008/layout/LinedList"/>
    <dgm:cxn modelId="{6F23DD54-397F-4714-85B5-087D89376471}" type="presParOf" srcId="{C497DC94-A40A-4728-B7B8-A7665E7FB7C8}" destId="{B9DE7069-7A88-4F73-AC2E-AA180D58D8A5}" srcOrd="2" destOrd="0" presId="urn:microsoft.com/office/officeart/2008/layout/LinedList"/>
    <dgm:cxn modelId="{B1A95C13-CF47-49E6-92DF-447476240542}" type="presParOf" srcId="{B9DE7069-7A88-4F73-AC2E-AA180D58D8A5}" destId="{0D960528-61EF-4171-8660-1C09FA6690FF}" srcOrd="0" destOrd="0" presId="urn:microsoft.com/office/officeart/2008/layout/LinedList"/>
    <dgm:cxn modelId="{01C2410C-1091-477E-8A64-1E583899623B}" type="presParOf" srcId="{0D960528-61EF-4171-8660-1C09FA6690FF}" destId="{C4B9027C-1070-4836-93BD-A62A579EBCD5}" srcOrd="0" destOrd="0" presId="urn:microsoft.com/office/officeart/2008/layout/LinedList"/>
    <dgm:cxn modelId="{AADE649C-800F-4A45-9925-B57E01105C45}" type="presParOf" srcId="{0D960528-61EF-4171-8660-1C09FA6690FF}" destId="{1FF8827D-DA83-4E77-9419-5CCBE8587EB3}" srcOrd="1" destOrd="0" presId="urn:microsoft.com/office/officeart/2008/layout/LinedList"/>
    <dgm:cxn modelId="{33785899-0D2B-4BE3-AA55-E0B5D5DEFD6D}" type="presParOf" srcId="{0D960528-61EF-4171-8660-1C09FA6690FF}" destId="{3B3CC2FE-5B33-4B4E-9AA5-BBFC1B985106}" srcOrd="2" destOrd="0" presId="urn:microsoft.com/office/officeart/2008/layout/LinedList"/>
    <dgm:cxn modelId="{A06CFE16-3C1B-4B2C-8220-15793B400A44}" type="presParOf" srcId="{BD553BED-ED70-4539-9BB1-C7720CFB1522}" destId="{D77BC82C-6A4F-462F-8C00-9BFA5FA885E0}" srcOrd="2" destOrd="0" presId="urn:microsoft.com/office/officeart/2008/layout/LinedList"/>
    <dgm:cxn modelId="{1885AAB4-E2B2-4D2D-8DA8-335B8FFE4935}" type="presParOf" srcId="{BD553BED-ED70-4539-9BB1-C7720CFB1522}" destId="{38E320CE-9F06-45A3-B036-D2D6A1E7DAF7}" srcOrd="3" destOrd="0" presId="urn:microsoft.com/office/officeart/2008/layout/LinedList"/>
    <dgm:cxn modelId="{501D5163-9438-4D88-AAFF-590FEC33A702}" type="presParOf" srcId="{BD553BED-ED70-4539-9BB1-C7720CFB1522}" destId="{224D48F3-6B30-46DD-8296-B697688A8B72}" srcOrd="4" destOrd="0" presId="urn:microsoft.com/office/officeart/2008/layout/LinedList"/>
    <dgm:cxn modelId="{1C9F0491-172B-4220-8A8E-A3F590AFDD0E}" type="presParOf" srcId="{224D48F3-6B30-46DD-8296-B697688A8B72}" destId="{08D072D6-9DF0-4F56-ACE1-4D02A5F3E196}" srcOrd="0" destOrd="0" presId="urn:microsoft.com/office/officeart/2008/layout/LinedList"/>
    <dgm:cxn modelId="{E05A5D03-7C4B-4A55-8ACA-07FD14A1EF41}" type="presParOf" srcId="{224D48F3-6B30-46DD-8296-B697688A8B72}" destId="{32F3137B-34BE-4821-AEF9-A70C10961B32}" srcOrd="1" destOrd="0" presId="urn:microsoft.com/office/officeart/2008/layout/LinedList"/>
    <dgm:cxn modelId="{2E14A418-5D80-42EE-97E3-8BDD7907D59A}" type="presParOf" srcId="{224D48F3-6B30-46DD-8296-B697688A8B72}" destId="{7526E6E6-F4D5-4AFA-928B-035C5D114411}" srcOrd="2" destOrd="0" presId="urn:microsoft.com/office/officeart/2008/layout/LinedList"/>
    <dgm:cxn modelId="{905A31E0-8572-4DD8-A5F4-F0830BCBF7E6}" type="presParOf" srcId="{7526E6E6-F4D5-4AFA-928B-035C5D114411}" destId="{BF4A2BCD-4C20-47F6-A7F0-220E6EDD71C7}" srcOrd="0" destOrd="0" presId="urn:microsoft.com/office/officeart/2008/layout/LinedList"/>
    <dgm:cxn modelId="{759A6CA1-EEBB-4E0F-A5C6-51AE92ADB87D}" type="presParOf" srcId="{BF4A2BCD-4C20-47F6-A7F0-220E6EDD71C7}" destId="{6FCCCB02-9F95-47C8-AB03-F61B97F8F243}" srcOrd="0" destOrd="0" presId="urn:microsoft.com/office/officeart/2008/layout/LinedList"/>
    <dgm:cxn modelId="{5348D846-A096-4943-91C2-8BEA4497BE83}" type="presParOf" srcId="{BF4A2BCD-4C20-47F6-A7F0-220E6EDD71C7}" destId="{21790642-E389-43BB-B348-1B89479A8D87}" srcOrd="1" destOrd="0" presId="urn:microsoft.com/office/officeart/2008/layout/LinedList"/>
    <dgm:cxn modelId="{BBD868E4-7F59-4AC2-B9B9-57D3EF988B9A}" type="presParOf" srcId="{BF4A2BCD-4C20-47F6-A7F0-220E6EDD71C7}" destId="{AA07E3E1-A31F-4FDC-8EEE-BFACA111C6D4}" srcOrd="2" destOrd="0" presId="urn:microsoft.com/office/officeart/2008/layout/LinedList"/>
    <dgm:cxn modelId="{BB6201CF-1A3D-4B62-ABE7-30247D0740DC}" type="presParOf" srcId="{BD553BED-ED70-4539-9BB1-C7720CFB1522}" destId="{5AF639B0-0989-41A3-98B8-68E84649C540}" srcOrd="5" destOrd="0" presId="urn:microsoft.com/office/officeart/2008/layout/LinedList"/>
    <dgm:cxn modelId="{7837FB34-AB01-4E1A-81A2-C095EE226596}" type="presParOf" srcId="{BD553BED-ED70-4539-9BB1-C7720CFB1522}" destId="{4CCBEECF-2122-4E9B-AE96-435EE0AECE20}" srcOrd="6" destOrd="0" presId="urn:microsoft.com/office/officeart/2008/layout/LinedList"/>
    <dgm:cxn modelId="{93D4B70F-0E2B-4197-A9DF-8E510336C07E}" type="presParOf" srcId="{BD553BED-ED70-4539-9BB1-C7720CFB1522}" destId="{E7212344-7DF7-4715-B2CF-A72F6BF41B7E}" srcOrd="7" destOrd="0" presId="urn:microsoft.com/office/officeart/2008/layout/LinedList"/>
    <dgm:cxn modelId="{97E9CC9D-B221-43E2-8AD3-6A17B12EDAF0}" type="presParOf" srcId="{E7212344-7DF7-4715-B2CF-A72F6BF41B7E}" destId="{A3F306FE-0574-4858-8E32-0C430E423611}" srcOrd="0" destOrd="0" presId="urn:microsoft.com/office/officeart/2008/layout/LinedList"/>
    <dgm:cxn modelId="{BE82F57A-49ED-43BC-A0E4-91D238CC7EF5}" type="presParOf" srcId="{E7212344-7DF7-4715-B2CF-A72F6BF41B7E}" destId="{2A76939E-8ED8-4E0F-A171-5DD432818808}" srcOrd="1" destOrd="0" presId="urn:microsoft.com/office/officeart/2008/layout/LinedList"/>
    <dgm:cxn modelId="{CFC07BD7-7345-4DC3-8872-E7365CBD19C8}" type="presParOf" srcId="{E7212344-7DF7-4715-B2CF-A72F6BF41B7E}" destId="{C3ABF4D6-52E6-4984-B068-E2528F157805}" srcOrd="2" destOrd="0" presId="urn:microsoft.com/office/officeart/2008/layout/LinedList"/>
    <dgm:cxn modelId="{8E69FCA0-F91C-4AF7-A210-A378BD44EF59}" type="presParOf" srcId="{C3ABF4D6-52E6-4984-B068-E2528F157805}" destId="{07429992-6806-4452-B7FB-AF475F0C2158}" srcOrd="0" destOrd="0" presId="urn:microsoft.com/office/officeart/2008/layout/LinedList"/>
    <dgm:cxn modelId="{AA864DB6-133C-4C7D-9B6A-1A7537D7DFC8}" type="presParOf" srcId="{07429992-6806-4452-B7FB-AF475F0C2158}" destId="{FC3FC465-3F7E-4E1A-9D21-33FF5CCD3BCC}" srcOrd="0" destOrd="0" presId="urn:microsoft.com/office/officeart/2008/layout/LinedList"/>
    <dgm:cxn modelId="{3E8E261F-2842-42B5-AFFD-089AD580583A}" type="presParOf" srcId="{07429992-6806-4452-B7FB-AF475F0C2158}" destId="{3EFE3D73-12B6-4DD3-ADCB-AAC1EF387F83}" srcOrd="1" destOrd="0" presId="urn:microsoft.com/office/officeart/2008/layout/LinedList"/>
    <dgm:cxn modelId="{BE581CA4-A288-4879-850E-BA66063002A9}" type="presParOf" srcId="{07429992-6806-4452-B7FB-AF475F0C2158}" destId="{A10C2697-E6B8-495D-9D9D-F2D247D7D5C7}" srcOrd="2" destOrd="0" presId="urn:microsoft.com/office/officeart/2008/layout/LinedList"/>
    <dgm:cxn modelId="{C38B4B44-1BA9-4E96-86B8-7C74D437BEF5}" type="presParOf" srcId="{BD553BED-ED70-4539-9BB1-C7720CFB1522}" destId="{69C4D7E0-3586-47D8-822C-FD004EB620F8}" srcOrd="8" destOrd="0" presId="urn:microsoft.com/office/officeart/2008/layout/LinedList"/>
    <dgm:cxn modelId="{73AC0F82-4EE6-4583-829E-700BBE07E6C0}" type="presParOf" srcId="{BD553BED-ED70-4539-9BB1-C7720CFB1522}" destId="{75D3141E-3B8D-428F-ACDD-C3545953F48A}" srcOrd="9" destOrd="0" presId="urn:microsoft.com/office/officeart/2008/layout/LinedList"/>
    <dgm:cxn modelId="{4A645C81-6C02-4475-A5A2-74FF1B8CC990}" type="presParOf" srcId="{3FFDB5F4-7EBD-4445-86AF-EA09D2A1B7D9}" destId="{5D41AB3C-9CCD-4520-BF11-2545D14E750E}" srcOrd="6" destOrd="0" presId="urn:microsoft.com/office/officeart/2008/layout/LinedList"/>
    <dgm:cxn modelId="{E7A15F22-0A71-4729-B822-7F27741E0502}" type="presParOf" srcId="{3FFDB5F4-7EBD-4445-86AF-EA09D2A1B7D9}" destId="{4DEC194D-382C-4417-B52E-F1CAE2E41234}" srcOrd="7" destOrd="0" presId="urn:microsoft.com/office/officeart/2008/layout/LinedList"/>
    <dgm:cxn modelId="{10F17816-7068-40F6-ABB0-D60AA169281C}" type="presParOf" srcId="{4DEC194D-382C-4417-B52E-F1CAE2E41234}" destId="{492F610D-301E-4F40-8AE3-DB8906D30FE5}" srcOrd="0" destOrd="0" presId="urn:microsoft.com/office/officeart/2008/layout/LinedList"/>
    <dgm:cxn modelId="{73A0D00B-0D84-452E-9125-2D32AD19F377}" type="presParOf" srcId="{4DEC194D-382C-4417-B52E-F1CAE2E41234}" destId="{20637B9E-D405-4A3B-A4C2-00CE2A404D85}" srcOrd="1" destOrd="0" presId="urn:microsoft.com/office/officeart/2008/layout/LinedList"/>
    <dgm:cxn modelId="{9F71D9F5-54F8-45B6-A618-CD6C6B36A4AE}" type="presParOf" srcId="{20637B9E-D405-4A3B-A4C2-00CE2A404D85}" destId="{8B9487FA-4B03-45A4-A17A-6CDEAA607567}" srcOrd="0" destOrd="0" presId="urn:microsoft.com/office/officeart/2008/layout/LinedList"/>
    <dgm:cxn modelId="{60728D1D-1551-4EB3-9482-C84FD453382B}" type="presParOf" srcId="{20637B9E-D405-4A3B-A4C2-00CE2A404D85}" destId="{F12DC651-72C4-456A-804E-912C3E0F9713}" srcOrd="1" destOrd="0" presId="urn:microsoft.com/office/officeart/2008/layout/LinedList"/>
    <dgm:cxn modelId="{4158404F-55A3-4F8C-A837-692E69FFE8B6}" type="presParOf" srcId="{F12DC651-72C4-456A-804E-912C3E0F9713}" destId="{991AC8C7-654E-483E-8274-7BB3EBF8454A}" srcOrd="0" destOrd="0" presId="urn:microsoft.com/office/officeart/2008/layout/LinedList"/>
    <dgm:cxn modelId="{CE957B29-0FE0-437A-BCAC-98E8161CD649}" type="presParOf" srcId="{F12DC651-72C4-456A-804E-912C3E0F9713}" destId="{9BB4F430-3E53-4F04-84E0-A57F36C49C54}" srcOrd="1" destOrd="0" presId="urn:microsoft.com/office/officeart/2008/layout/LinedList"/>
    <dgm:cxn modelId="{EA62D560-1BEE-4FAB-A632-43E6BFA1AC60}" type="presParOf" srcId="{F12DC651-72C4-456A-804E-912C3E0F9713}" destId="{2B59D315-B168-41BF-B0D5-91BCBC317895}" srcOrd="2" destOrd="0" presId="urn:microsoft.com/office/officeart/2008/layout/LinedList"/>
    <dgm:cxn modelId="{38BEE993-96C9-490B-8649-7D68AC0B126C}" type="presParOf" srcId="{2B59D315-B168-41BF-B0D5-91BCBC317895}" destId="{1499516D-9613-4B8C-B573-08F36A3CA81D}" srcOrd="0" destOrd="0" presId="urn:microsoft.com/office/officeart/2008/layout/LinedList"/>
    <dgm:cxn modelId="{62732E14-4413-4FF3-B49C-A20E3BAF4208}" type="presParOf" srcId="{1499516D-9613-4B8C-B573-08F36A3CA81D}" destId="{7051FF67-2A63-4AC3-8B99-874691188A99}" srcOrd="0" destOrd="0" presId="urn:microsoft.com/office/officeart/2008/layout/LinedList"/>
    <dgm:cxn modelId="{29D51741-6BF9-4FDA-BE32-9021366FEFAF}" type="presParOf" srcId="{1499516D-9613-4B8C-B573-08F36A3CA81D}" destId="{604160A5-8F8A-4443-9376-2BB1BD353334}" srcOrd="1" destOrd="0" presId="urn:microsoft.com/office/officeart/2008/layout/LinedList"/>
    <dgm:cxn modelId="{475C7EB0-5F0D-4623-B1E3-9E7E3BC97AC2}" type="presParOf" srcId="{1499516D-9613-4B8C-B573-08F36A3CA81D}" destId="{B3299407-EC1E-4F98-B07C-783238AB1F50}" srcOrd="2" destOrd="0" presId="urn:microsoft.com/office/officeart/2008/layout/LinedList"/>
    <dgm:cxn modelId="{4E7C92E1-6CAE-41E8-8FB4-19CFFC8AA569}" type="presParOf" srcId="{20637B9E-D405-4A3B-A4C2-00CE2A404D85}" destId="{90C32C90-D0B9-421E-8378-DC5A578AF828}" srcOrd="2" destOrd="0" presId="urn:microsoft.com/office/officeart/2008/layout/LinedList"/>
    <dgm:cxn modelId="{BA86DBDF-095D-49FF-A660-2A3D81AB86AA}" type="presParOf" srcId="{20637B9E-D405-4A3B-A4C2-00CE2A404D85}" destId="{FA37F6FD-5C93-4AFA-BC95-000FE0BEACDC}" srcOrd="3" destOrd="0" presId="urn:microsoft.com/office/officeart/2008/layout/LinedList"/>
    <dgm:cxn modelId="{C04C501D-5199-464F-B163-EF324C1798A2}" type="presParOf" srcId="{20637B9E-D405-4A3B-A4C2-00CE2A404D85}" destId="{4AD619B7-B4BD-4666-BF76-39DA76C7C409}" srcOrd="4" destOrd="0" presId="urn:microsoft.com/office/officeart/2008/layout/LinedList"/>
    <dgm:cxn modelId="{F4EAA2A2-ABB4-4DB2-8CFC-8CCF22331C40}" type="presParOf" srcId="{4AD619B7-B4BD-4666-BF76-39DA76C7C409}" destId="{7C70F1CD-E875-47D8-9504-7FDDF643244D}" srcOrd="0" destOrd="0" presId="urn:microsoft.com/office/officeart/2008/layout/LinedList"/>
    <dgm:cxn modelId="{5D2226B8-10B0-4DDD-A64E-10E12FC67313}" type="presParOf" srcId="{4AD619B7-B4BD-4666-BF76-39DA76C7C409}" destId="{BEDB11FA-F823-4104-8D89-A7D3FE261611}" srcOrd="1" destOrd="0" presId="urn:microsoft.com/office/officeart/2008/layout/LinedList"/>
    <dgm:cxn modelId="{024BD949-FD29-4967-9AF4-8878AAE5B6E1}" type="presParOf" srcId="{4AD619B7-B4BD-4666-BF76-39DA76C7C409}" destId="{B6101429-652F-4F22-A73F-854D1FE66A1D}" srcOrd="2" destOrd="0" presId="urn:microsoft.com/office/officeart/2008/layout/LinedList"/>
    <dgm:cxn modelId="{7FE916BB-CE3C-4349-91AB-0FC0016E2777}" type="presParOf" srcId="{B6101429-652F-4F22-A73F-854D1FE66A1D}" destId="{93C2A89A-2735-405F-8B92-4DDFA426C96C}" srcOrd="0" destOrd="0" presId="urn:microsoft.com/office/officeart/2008/layout/LinedList"/>
    <dgm:cxn modelId="{67F1D882-D629-431E-AED2-A2150C6207A9}" type="presParOf" srcId="{93C2A89A-2735-405F-8B92-4DDFA426C96C}" destId="{404B1B33-C408-497B-99E3-CEBE90D7915D}" srcOrd="0" destOrd="0" presId="urn:microsoft.com/office/officeart/2008/layout/LinedList"/>
    <dgm:cxn modelId="{8954CFFB-357D-4C8D-AEB7-946F5FE86033}" type="presParOf" srcId="{93C2A89A-2735-405F-8B92-4DDFA426C96C}" destId="{F560F583-F8B1-4DED-867B-D06425C2F722}" srcOrd="1" destOrd="0" presId="urn:microsoft.com/office/officeart/2008/layout/LinedList"/>
    <dgm:cxn modelId="{99B413CF-2BBA-450A-9D65-92062DF18654}" type="presParOf" srcId="{93C2A89A-2735-405F-8B92-4DDFA426C96C}" destId="{5908B6D4-486D-4422-A38E-FC555FA9EF4A}" srcOrd="2" destOrd="0" presId="urn:microsoft.com/office/officeart/2008/layout/LinedList"/>
    <dgm:cxn modelId="{B8A56857-E49D-448E-884B-E1D7785460C8}" type="presParOf" srcId="{20637B9E-D405-4A3B-A4C2-00CE2A404D85}" destId="{8D004246-5A4A-48A5-B705-443A25552088}" srcOrd="5" destOrd="0" presId="urn:microsoft.com/office/officeart/2008/layout/LinedList"/>
    <dgm:cxn modelId="{D090381A-3028-4749-8657-46150B140EF0}" type="presParOf" srcId="{20637B9E-D405-4A3B-A4C2-00CE2A404D85}" destId="{18FC9B4C-545E-4291-A682-D89C1E9D1B40}" srcOrd="6" destOrd="0" presId="urn:microsoft.com/office/officeart/2008/layout/LinedList"/>
    <dgm:cxn modelId="{2CF633B1-452A-46E3-97EC-82D928457388}" type="presParOf" srcId="{20637B9E-D405-4A3B-A4C2-00CE2A404D85}" destId="{167CCF07-7BBB-402E-92DE-25B4AB2A44D4}" srcOrd="7" destOrd="0" presId="urn:microsoft.com/office/officeart/2008/layout/LinedList"/>
    <dgm:cxn modelId="{27CA89AB-378E-42DC-8CFE-34DFC7464D75}" type="presParOf" srcId="{167CCF07-7BBB-402E-92DE-25B4AB2A44D4}" destId="{3CAAECA6-CA48-4769-8F82-366D5E4324FB}" srcOrd="0" destOrd="0" presId="urn:microsoft.com/office/officeart/2008/layout/LinedList"/>
    <dgm:cxn modelId="{2723888C-7CEC-48D3-838F-10174B79D567}" type="presParOf" srcId="{167CCF07-7BBB-402E-92DE-25B4AB2A44D4}" destId="{FA82584B-E31E-49A7-8A1C-8343851A5444}" srcOrd="1" destOrd="0" presId="urn:microsoft.com/office/officeart/2008/layout/LinedList"/>
    <dgm:cxn modelId="{CAD4B6B8-9A72-418D-9918-4460E4EAEEE7}" type="presParOf" srcId="{167CCF07-7BBB-402E-92DE-25B4AB2A44D4}" destId="{6E0BE599-A52D-435D-834D-D73183A15C7A}" srcOrd="2" destOrd="0" presId="urn:microsoft.com/office/officeart/2008/layout/LinedList"/>
    <dgm:cxn modelId="{C8F74EDF-0310-4CD0-B1DA-774A9A9C259F}" type="presParOf" srcId="{6E0BE599-A52D-435D-834D-D73183A15C7A}" destId="{39877F56-A262-460F-8C03-6286E522F9A5}" srcOrd="0" destOrd="0" presId="urn:microsoft.com/office/officeart/2008/layout/LinedList"/>
    <dgm:cxn modelId="{C208B4B7-662D-42B9-8CCE-33B3F7371D4E}" type="presParOf" srcId="{39877F56-A262-460F-8C03-6286E522F9A5}" destId="{19BBC051-289C-49F2-B447-CFF0097AB724}" srcOrd="0" destOrd="0" presId="urn:microsoft.com/office/officeart/2008/layout/LinedList"/>
    <dgm:cxn modelId="{0B6409FC-313C-4BA4-AF58-85B227BAD2CC}" type="presParOf" srcId="{39877F56-A262-460F-8C03-6286E522F9A5}" destId="{DEA0F6F9-C88B-48F5-927B-CED0BFEE5513}" srcOrd="1" destOrd="0" presId="urn:microsoft.com/office/officeart/2008/layout/LinedList"/>
    <dgm:cxn modelId="{F7380EB3-3023-4B30-B968-6F04EA8D083F}" type="presParOf" srcId="{39877F56-A262-460F-8C03-6286E522F9A5}" destId="{22417B4D-9EC3-4EDE-AE38-A0ED589C8CC5}" srcOrd="2" destOrd="0" presId="urn:microsoft.com/office/officeart/2008/layout/LinedList"/>
    <dgm:cxn modelId="{075F020A-121A-4507-956B-297528ED8097}" type="presParOf" srcId="{20637B9E-D405-4A3B-A4C2-00CE2A404D85}" destId="{E13A1DBA-7666-43EE-9861-55DB183CFA08}" srcOrd="8" destOrd="0" presId="urn:microsoft.com/office/officeart/2008/layout/LinedList"/>
    <dgm:cxn modelId="{72D3C4CB-40F4-4DFF-9A07-F0D74635BC3D}" type="presParOf" srcId="{20637B9E-D405-4A3B-A4C2-00CE2A404D85}" destId="{266B22AD-C337-4096-9790-C4D8EF5D9F46}"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E4C0A-2F9B-4DDE-810F-3A5402B3F418}">
      <dsp:nvSpPr>
        <dsp:cNvPr id="0" name=""/>
        <dsp:cNvSpPr/>
      </dsp:nvSpPr>
      <dsp:spPr>
        <a:xfrm>
          <a:off x="0" y="2002"/>
          <a:ext cx="7277260" cy="0"/>
        </a:xfrm>
        <a:prstGeom prst="line">
          <a:avLst/>
        </a:prstGeom>
        <a:solidFill>
          <a:schemeClr val="lt1"/>
        </a:solidFill>
        <a:ln w="15875" cap="flat" cmpd="sng" algn="ctr">
          <a:solidFill>
            <a:schemeClr val="bg1"/>
          </a:solidFill>
          <a:prstDash val="solid"/>
        </a:ln>
        <a:effectLst/>
      </dsp:spPr>
      <dsp:style>
        <a:lnRef idx="2">
          <a:schemeClr val="accent1"/>
        </a:lnRef>
        <a:fillRef idx="1">
          <a:schemeClr val="lt1"/>
        </a:fillRef>
        <a:effectRef idx="0">
          <a:schemeClr val="accent1"/>
        </a:effectRef>
        <a:fontRef idx="minor">
          <a:schemeClr val="dk1"/>
        </a:fontRef>
      </dsp:style>
    </dsp:sp>
    <dsp:sp modelId="{0AD9A617-8390-4EE1-A3E6-EB4F818AFD9F}">
      <dsp:nvSpPr>
        <dsp:cNvPr id="0" name=""/>
        <dsp:cNvSpPr/>
      </dsp:nvSpPr>
      <dsp:spPr>
        <a:xfrm>
          <a:off x="0" y="2002"/>
          <a:ext cx="780272" cy="4096122"/>
        </a:xfrm>
        <a:prstGeom prst="rect">
          <a:avLst/>
        </a:prstGeom>
        <a:solidFill>
          <a:srgbClr val="9F2240"/>
        </a:solidFill>
        <a:ln>
          <a:noFill/>
        </a:ln>
        <a:effectLst/>
      </dsp:spPr>
      <dsp:style>
        <a:lnRef idx="0">
          <a:scrgbClr r="0" g="0" b="0"/>
        </a:lnRef>
        <a:fillRef idx="0">
          <a:scrgbClr r="0" g="0" b="0"/>
        </a:fillRef>
        <a:effectRef idx="0">
          <a:scrgbClr r="0" g="0" b="0"/>
        </a:effectRef>
        <a:fontRef idx="minor"/>
      </dsp:style>
      <dsp:txBody>
        <a:bodyPr spcFirstLastPara="0" vert="vert270"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s-ES" sz="3300" kern="1200" dirty="0">
              <a:solidFill>
                <a:schemeClr val="bg1"/>
              </a:solidFill>
              <a:latin typeface="Montserrat" panose="00000500000000000000" pitchFamily="50" charset="0"/>
            </a:rPr>
            <a:t>Unidad de análisis</a:t>
          </a:r>
          <a:endParaRPr lang="es-MX" sz="3300" kern="1200" dirty="0">
            <a:solidFill>
              <a:schemeClr val="bg1"/>
            </a:solidFill>
            <a:latin typeface="Montserrat" panose="00000500000000000000" pitchFamily="50" charset="0"/>
          </a:endParaRPr>
        </a:p>
      </dsp:txBody>
      <dsp:txXfrm>
        <a:off x="0" y="2002"/>
        <a:ext cx="780272" cy="4096122"/>
      </dsp:txXfrm>
    </dsp:sp>
    <dsp:sp modelId="{D1E7E162-EF65-4B76-A847-A358B08A91D0}">
      <dsp:nvSpPr>
        <dsp:cNvPr id="0" name=""/>
        <dsp:cNvSpPr/>
      </dsp:nvSpPr>
      <dsp:spPr>
        <a:xfrm>
          <a:off x="879090" y="45353"/>
          <a:ext cx="3758914" cy="367341"/>
        </a:xfrm>
        <a:prstGeom prst="rect">
          <a:avLst/>
        </a:prstGeom>
        <a:solidFill>
          <a:srgbClr val="9F2240"/>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bg1"/>
              </a:solidFill>
              <a:latin typeface="Montserrat" panose="00000500000000000000" pitchFamily="50" charset="0"/>
            </a:rPr>
            <a:t>CAMPO FORMATIVO</a:t>
          </a:r>
          <a:endParaRPr lang="es-MX" sz="1800" kern="1200" dirty="0">
            <a:solidFill>
              <a:schemeClr val="bg1"/>
            </a:solidFill>
            <a:latin typeface="Montserrat" panose="00000500000000000000" pitchFamily="50" charset="0"/>
          </a:endParaRPr>
        </a:p>
      </dsp:txBody>
      <dsp:txXfrm>
        <a:off x="879090" y="45353"/>
        <a:ext cx="3758914" cy="367341"/>
      </dsp:txXfrm>
    </dsp:sp>
    <dsp:sp modelId="{F01D70A7-6CB5-4F9B-8B64-4408E2E4E3AF}">
      <dsp:nvSpPr>
        <dsp:cNvPr id="0" name=""/>
        <dsp:cNvSpPr/>
      </dsp:nvSpPr>
      <dsp:spPr>
        <a:xfrm>
          <a:off x="4736824" y="45353"/>
          <a:ext cx="2536345" cy="367341"/>
        </a:xfrm>
        <a:prstGeom prst="rect">
          <a:avLst/>
        </a:prstGeom>
        <a:solidFill>
          <a:srgbClr val="9F2240"/>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bg1"/>
              </a:solidFill>
              <a:latin typeface="Montserrat" panose="00000500000000000000" pitchFamily="50" charset="0"/>
            </a:rPr>
            <a:t>DISCIPLINA</a:t>
          </a:r>
          <a:endParaRPr lang="es-MX" sz="2000" kern="1200" dirty="0">
            <a:solidFill>
              <a:schemeClr val="bg1"/>
            </a:solidFill>
            <a:latin typeface="Montserrat" panose="00000500000000000000" pitchFamily="50" charset="0"/>
          </a:endParaRPr>
        </a:p>
      </dsp:txBody>
      <dsp:txXfrm>
        <a:off x="4736824" y="45353"/>
        <a:ext cx="2536345" cy="367341"/>
      </dsp:txXfrm>
    </dsp:sp>
    <dsp:sp modelId="{A7923EC4-B33C-449E-8867-4F8481833A65}">
      <dsp:nvSpPr>
        <dsp:cNvPr id="0" name=""/>
        <dsp:cNvSpPr/>
      </dsp:nvSpPr>
      <dsp:spPr>
        <a:xfrm>
          <a:off x="780272" y="412694"/>
          <a:ext cx="5270328" cy="0"/>
        </a:xfrm>
        <a:prstGeom prst="line">
          <a:avLst/>
        </a:prstGeom>
        <a:solidFill>
          <a:schemeClr val="lt1"/>
        </a:solidFill>
        <a:ln w="15875" cap="flat" cmpd="sng" algn="ctr">
          <a:solidFill>
            <a:schemeClr val="bg1"/>
          </a:solidFill>
          <a:prstDash val="solid"/>
        </a:ln>
        <a:effectLst/>
      </dsp:spPr>
      <dsp:style>
        <a:lnRef idx="2">
          <a:schemeClr val="accent2"/>
        </a:lnRef>
        <a:fillRef idx="1">
          <a:schemeClr val="lt1"/>
        </a:fillRef>
        <a:effectRef idx="0">
          <a:schemeClr val="accent2"/>
        </a:effectRef>
        <a:fontRef idx="minor">
          <a:schemeClr val="dk1"/>
        </a:fontRef>
      </dsp:style>
    </dsp:sp>
    <dsp:sp modelId="{DB6629DF-4661-42A3-94CF-0C405DD18387}">
      <dsp:nvSpPr>
        <dsp:cNvPr id="0" name=""/>
        <dsp:cNvSpPr/>
      </dsp:nvSpPr>
      <dsp:spPr>
        <a:xfrm>
          <a:off x="879090" y="456046"/>
          <a:ext cx="3758914" cy="867026"/>
        </a:xfrm>
        <a:prstGeom prst="rect">
          <a:avLst/>
        </a:prstGeom>
        <a:solidFill>
          <a:srgbClr val="DDC398"/>
        </a:solid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just" defTabSz="333375">
            <a:lnSpc>
              <a:spcPct val="90000"/>
            </a:lnSpc>
            <a:spcBef>
              <a:spcPct val="0"/>
            </a:spcBef>
            <a:spcAft>
              <a:spcPct val="35000"/>
            </a:spcAft>
            <a:buNone/>
          </a:pPr>
          <a:r>
            <a:rPr lang="es-ES" sz="750" b="1" kern="1200" dirty="0">
              <a:solidFill>
                <a:schemeClr val="tx1"/>
              </a:solidFill>
              <a:latin typeface="Montserrat" panose="00000500000000000000" pitchFamily="50" charset="0"/>
            </a:rPr>
            <a:t>Lenguajes (LEN): </a:t>
          </a:r>
          <a:r>
            <a:rPr lang="es-ES" sz="750" kern="1200" dirty="0">
              <a:solidFill>
                <a:schemeClr val="tx1"/>
              </a:solidFill>
              <a:latin typeface="Montserrat" panose="00000500000000000000" pitchFamily="50" charset="0"/>
            </a:rPr>
            <a:t>vincular procesos graduales de aprendizaje del español y lenguas indígenas, así como lenguajes artísticos e inglés como lengua extranjera y, en el caso de atención de personas con discapacidad auditiva, la Lengua de Señas Mexicana, considerando las características de la edad de desarrollo de niñas, niños y adolescentes, así como la búsqueda de una integración interdisciplinaria a través de los contenidos de los lenguajes.</a:t>
          </a:r>
          <a:endParaRPr lang="es-MX" sz="750" kern="1200" dirty="0">
            <a:solidFill>
              <a:schemeClr val="tx1"/>
            </a:solidFill>
            <a:latin typeface="Montserrat" panose="00000500000000000000" pitchFamily="50" charset="0"/>
          </a:endParaRPr>
        </a:p>
      </dsp:txBody>
      <dsp:txXfrm>
        <a:off x="879090" y="456046"/>
        <a:ext cx="3758914" cy="867026"/>
      </dsp:txXfrm>
    </dsp:sp>
    <dsp:sp modelId="{D29D0099-8D25-4E20-BA97-53837EBF694F}">
      <dsp:nvSpPr>
        <dsp:cNvPr id="0" name=""/>
        <dsp:cNvSpPr/>
      </dsp:nvSpPr>
      <dsp:spPr>
        <a:xfrm>
          <a:off x="4736824" y="456046"/>
          <a:ext cx="2536345" cy="867026"/>
        </a:xfrm>
        <a:prstGeom prst="rect">
          <a:avLst/>
        </a:prstGeom>
        <a:solidFill>
          <a:srgbClr val="DDC398"/>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kern="1200">
              <a:solidFill>
                <a:schemeClr val="tx1"/>
              </a:solidFill>
              <a:latin typeface="Montserrat" panose="00000500000000000000" pitchFamily="50" charset="0"/>
            </a:rPr>
            <a:t> </a:t>
          </a:r>
          <a:r>
            <a:rPr lang="es-MX" sz="1500" kern="1200">
              <a:solidFill>
                <a:schemeClr val="tx1"/>
              </a:solidFill>
              <a:latin typeface="Montserrat" panose="00000500000000000000" pitchFamily="50" charset="0"/>
            </a:rPr>
            <a:t>Español, Inglés y Artes.</a:t>
          </a:r>
          <a:endParaRPr lang="es-MX" sz="1500" kern="1200" dirty="0">
            <a:solidFill>
              <a:schemeClr val="tx1"/>
            </a:solidFill>
            <a:latin typeface="Montserrat" panose="00000500000000000000" pitchFamily="50" charset="0"/>
          </a:endParaRPr>
        </a:p>
      </dsp:txBody>
      <dsp:txXfrm>
        <a:off x="4736824" y="456046"/>
        <a:ext cx="2536345" cy="867026"/>
      </dsp:txXfrm>
    </dsp:sp>
    <dsp:sp modelId="{10133338-63F1-4EDE-97A0-B8FC0FEEB737}">
      <dsp:nvSpPr>
        <dsp:cNvPr id="0" name=""/>
        <dsp:cNvSpPr/>
      </dsp:nvSpPr>
      <dsp:spPr>
        <a:xfrm>
          <a:off x="780272" y="1323072"/>
          <a:ext cx="5270328" cy="0"/>
        </a:xfrm>
        <a:prstGeom prst="line">
          <a:avLst/>
        </a:prstGeom>
        <a:solidFill>
          <a:schemeClr val="lt1"/>
        </a:solidFill>
        <a:ln w="15875" cap="flat" cmpd="sng" algn="ctr">
          <a:solidFill>
            <a:schemeClr val="bg1"/>
          </a:solidFill>
          <a:prstDash val="solid"/>
        </a:ln>
        <a:effectLst/>
      </dsp:spPr>
      <dsp:style>
        <a:lnRef idx="2">
          <a:schemeClr val="accent2"/>
        </a:lnRef>
        <a:fillRef idx="1">
          <a:schemeClr val="lt1"/>
        </a:fillRef>
        <a:effectRef idx="0">
          <a:schemeClr val="accent2"/>
        </a:effectRef>
        <a:fontRef idx="minor">
          <a:schemeClr val="dk1"/>
        </a:fontRef>
      </dsp:style>
    </dsp:sp>
    <dsp:sp modelId="{0C90F168-6122-4633-95EB-21B80CD1667F}">
      <dsp:nvSpPr>
        <dsp:cNvPr id="0" name=""/>
        <dsp:cNvSpPr/>
      </dsp:nvSpPr>
      <dsp:spPr>
        <a:xfrm>
          <a:off x="879090" y="1366423"/>
          <a:ext cx="3758914" cy="867026"/>
        </a:xfrm>
        <a:prstGeom prst="rect">
          <a:avLst/>
        </a:prstGeom>
        <a:solidFill>
          <a:srgbClr val="DDC398"/>
        </a:solid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just" defTabSz="444500">
            <a:lnSpc>
              <a:spcPct val="90000"/>
            </a:lnSpc>
            <a:spcBef>
              <a:spcPct val="0"/>
            </a:spcBef>
            <a:spcAft>
              <a:spcPct val="35000"/>
            </a:spcAft>
            <a:buNone/>
          </a:pPr>
          <a:r>
            <a:rPr lang="es-MX" sz="1000" b="1" kern="1200" dirty="0">
              <a:solidFill>
                <a:schemeClr val="tx1"/>
              </a:solidFill>
              <a:latin typeface="Montserrat" panose="00000500000000000000" pitchFamily="50" charset="0"/>
            </a:rPr>
            <a:t>Saberes y Pensamiento Científico (SPC):  </a:t>
          </a:r>
          <a:r>
            <a:rPr lang="es-MX" sz="1000" kern="1200" dirty="0">
              <a:solidFill>
                <a:schemeClr val="tx1"/>
              </a:solidFill>
              <a:latin typeface="Montserrat" panose="00000500000000000000" pitchFamily="50" charset="0"/>
            </a:rPr>
            <a:t>comprensión y </a:t>
          </a:r>
          <a:r>
            <a:rPr lang="es-ES" sz="1000" kern="1200" dirty="0">
              <a:solidFill>
                <a:schemeClr val="tx1"/>
              </a:solidFill>
              <a:latin typeface="Montserrat" panose="00000500000000000000" pitchFamily="50" charset="0"/>
            </a:rPr>
            <a:t>explicación de los fenómenos y procesos naturales tales como cuerpo humano, seres vivos, materia, energía, salud, medio ambiente y tecnología, desde la perspectiva de diversos saberes y en su relación con lo social.</a:t>
          </a:r>
          <a:endParaRPr lang="es-MX" sz="1000" kern="1200" dirty="0">
            <a:solidFill>
              <a:schemeClr val="tx1"/>
            </a:solidFill>
            <a:latin typeface="Montserrat" panose="00000500000000000000" pitchFamily="50" charset="0"/>
          </a:endParaRPr>
        </a:p>
      </dsp:txBody>
      <dsp:txXfrm>
        <a:off x="879090" y="1366423"/>
        <a:ext cx="3758914" cy="867026"/>
      </dsp:txXfrm>
    </dsp:sp>
    <dsp:sp modelId="{BBF876FE-3716-4D57-80AB-C7709348DCAA}">
      <dsp:nvSpPr>
        <dsp:cNvPr id="0" name=""/>
        <dsp:cNvSpPr/>
      </dsp:nvSpPr>
      <dsp:spPr>
        <a:xfrm>
          <a:off x="4736824" y="1366423"/>
          <a:ext cx="2536345" cy="867026"/>
        </a:xfrm>
        <a:prstGeom prst="rect">
          <a:avLst/>
        </a:prstGeom>
        <a:solidFill>
          <a:srgbClr val="DDC398"/>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kern="1200">
              <a:solidFill>
                <a:schemeClr val="tx1"/>
              </a:solidFill>
              <a:latin typeface="Montserrat" panose="00000500000000000000" pitchFamily="50" charset="0"/>
            </a:rPr>
            <a:t>Matemáticas, Biología, Física y Química.</a:t>
          </a:r>
          <a:endParaRPr lang="es-MX" sz="1500" kern="1200" dirty="0">
            <a:solidFill>
              <a:schemeClr val="tx1"/>
            </a:solidFill>
            <a:latin typeface="Montserrat" panose="00000500000000000000" pitchFamily="50" charset="0"/>
          </a:endParaRPr>
        </a:p>
      </dsp:txBody>
      <dsp:txXfrm>
        <a:off x="4736824" y="1366423"/>
        <a:ext cx="2536345" cy="867026"/>
      </dsp:txXfrm>
    </dsp:sp>
    <dsp:sp modelId="{3812F3F7-3660-4CC3-B6BD-47CC2A07299E}">
      <dsp:nvSpPr>
        <dsp:cNvPr id="0" name=""/>
        <dsp:cNvSpPr/>
      </dsp:nvSpPr>
      <dsp:spPr>
        <a:xfrm>
          <a:off x="780272" y="2233449"/>
          <a:ext cx="5270328" cy="0"/>
        </a:xfrm>
        <a:prstGeom prst="line">
          <a:avLst/>
        </a:prstGeom>
        <a:solidFill>
          <a:schemeClr val="lt1"/>
        </a:solidFill>
        <a:ln w="15875" cap="flat" cmpd="sng" algn="ctr">
          <a:solidFill>
            <a:schemeClr val="bg1"/>
          </a:solidFill>
          <a:prstDash val="solid"/>
        </a:ln>
        <a:effectLst/>
      </dsp:spPr>
      <dsp:style>
        <a:lnRef idx="2">
          <a:schemeClr val="accent2"/>
        </a:lnRef>
        <a:fillRef idx="1">
          <a:schemeClr val="lt1"/>
        </a:fillRef>
        <a:effectRef idx="0">
          <a:schemeClr val="accent2"/>
        </a:effectRef>
        <a:fontRef idx="minor">
          <a:schemeClr val="dk1"/>
        </a:fontRef>
      </dsp:style>
    </dsp:sp>
    <dsp:sp modelId="{B2E29C85-45D3-4216-9F0A-9EF926B1E514}">
      <dsp:nvSpPr>
        <dsp:cNvPr id="0" name=""/>
        <dsp:cNvSpPr/>
      </dsp:nvSpPr>
      <dsp:spPr>
        <a:xfrm>
          <a:off x="879090" y="2276800"/>
          <a:ext cx="3758914" cy="867026"/>
        </a:xfrm>
        <a:prstGeom prst="rect">
          <a:avLst/>
        </a:prstGeom>
        <a:solidFill>
          <a:srgbClr val="DDC398"/>
        </a:solid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just" defTabSz="444500">
            <a:lnSpc>
              <a:spcPct val="90000"/>
            </a:lnSpc>
            <a:spcBef>
              <a:spcPct val="0"/>
            </a:spcBef>
            <a:spcAft>
              <a:spcPct val="35000"/>
            </a:spcAft>
            <a:buNone/>
          </a:pPr>
          <a:r>
            <a:rPr lang="es-MX" sz="1000" b="1" kern="1200" dirty="0">
              <a:solidFill>
                <a:schemeClr val="tx1"/>
              </a:solidFill>
              <a:latin typeface="Montserrat" panose="00000500000000000000" pitchFamily="50" charset="0"/>
            </a:rPr>
            <a:t>Ética, Naturaleza y Sociedades (ENS): </a:t>
          </a:r>
          <a:r>
            <a:rPr lang="es-MX" sz="1000" kern="1200" dirty="0">
              <a:solidFill>
                <a:schemeClr val="tx1"/>
              </a:solidFill>
              <a:latin typeface="Montserrat" panose="00000500000000000000" pitchFamily="50" charset="0"/>
            </a:rPr>
            <a:t>R</a:t>
          </a:r>
          <a:r>
            <a:rPr lang="es-ES" sz="1000" kern="1200" dirty="0" err="1">
              <a:solidFill>
                <a:schemeClr val="tx1"/>
              </a:solidFill>
              <a:latin typeface="Montserrat" panose="00000500000000000000" pitchFamily="50" charset="0"/>
            </a:rPr>
            <a:t>esponsabilizar</a:t>
          </a:r>
          <a:r>
            <a:rPr lang="es-ES" sz="1000" kern="1200" dirty="0">
              <a:solidFill>
                <a:schemeClr val="tx1"/>
              </a:solidFill>
              <a:latin typeface="Montserrat" panose="00000500000000000000" pitchFamily="50" charset="0"/>
            </a:rPr>
            <a:t> sobre el impacto de sus acciones en los ámbitos personal, social y natural y contribuyan al bienestar común.</a:t>
          </a:r>
          <a:endParaRPr lang="es-MX" sz="1000" kern="1200" dirty="0">
            <a:solidFill>
              <a:schemeClr val="tx1"/>
            </a:solidFill>
            <a:latin typeface="Montserrat" panose="00000500000000000000" pitchFamily="50" charset="0"/>
          </a:endParaRPr>
        </a:p>
      </dsp:txBody>
      <dsp:txXfrm>
        <a:off x="879090" y="2276800"/>
        <a:ext cx="3758914" cy="867026"/>
      </dsp:txXfrm>
    </dsp:sp>
    <dsp:sp modelId="{3FB1CAD1-F866-4F1A-B645-F77ADEF45939}">
      <dsp:nvSpPr>
        <dsp:cNvPr id="0" name=""/>
        <dsp:cNvSpPr/>
      </dsp:nvSpPr>
      <dsp:spPr>
        <a:xfrm>
          <a:off x="4736824" y="2276800"/>
          <a:ext cx="2536345" cy="867026"/>
        </a:xfrm>
        <a:prstGeom prst="rect">
          <a:avLst/>
        </a:prstGeom>
        <a:solidFill>
          <a:srgbClr val="DDC398"/>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kern="1200">
              <a:solidFill>
                <a:schemeClr val="tx1"/>
              </a:solidFill>
              <a:latin typeface="Montserrat" panose="00000500000000000000" pitchFamily="50" charset="0"/>
            </a:rPr>
            <a:t>Geografía, Historia y Formación Cívica y Ética.</a:t>
          </a:r>
          <a:endParaRPr lang="es-MX" sz="1500" kern="1200" dirty="0">
            <a:solidFill>
              <a:schemeClr val="tx1"/>
            </a:solidFill>
            <a:latin typeface="Montserrat" panose="00000500000000000000" pitchFamily="50" charset="0"/>
          </a:endParaRPr>
        </a:p>
      </dsp:txBody>
      <dsp:txXfrm>
        <a:off x="4736824" y="2276800"/>
        <a:ext cx="2536345" cy="867026"/>
      </dsp:txXfrm>
    </dsp:sp>
    <dsp:sp modelId="{1E48F8D7-D1A4-4028-BC0B-0D486CC84821}">
      <dsp:nvSpPr>
        <dsp:cNvPr id="0" name=""/>
        <dsp:cNvSpPr/>
      </dsp:nvSpPr>
      <dsp:spPr>
        <a:xfrm>
          <a:off x="780272" y="3143826"/>
          <a:ext cx="5270328" cy="0"/>
        </a:xfrm>
        <a:prstGeom prst="line">
          <a:avLst/>
        </a:prstGeom>
        <a:solidFill>
          <a:schemeClr val="lt1"/>
        </a:solidFill>
        <a:ln w="15875" cap="flat" cmpd="sng" algn="ctr">
          <a:solidFill>
            <a:schemeClr val="bg1"/>
          </a:solidFill>
          <a:prstDash val="solid"/>
        </a:ln>
        <a:effectLst/>
      </dsp:spPr>
      <dsp:style>
        <a:lnRef idx="2">
          <a:schemeClr val="accent2"/>
        </a:lnRef>
        <a:fillRef idx="1">
          <a:schemeClr val="lt1"/>
        </a:fillRef>
        <a:effectRef idx="0">
          <a:schemeClr val="accent2"/>
        </a:effectRef>
        <a:fontRef idx="minor">
          <a:schemeClr val="dk1"/>
        </a:fontRef>
      </dsp:style>
    </dsp:sp>
    <dsp:sp modelId="{48620C6E-F044-44E2-A2C3-7B7100691339}">
      <dsp:nvSpPr>
        <dsp:cNvPr id="0" name=""/>
        <dsp:cNvSpPr/>
      </dsp:nvSpPr>
      <dsp:spPr>
        <a:xfrm>
          <a:off x="879090" y="3187178"/>
          <a:ext cx="3758914" cy="867026"/>
        </a:xfrm>
        <a:prstGeom prst="rect">
          <a:avLst/>
        </a:prstGeom>
        <a:solidFill>
          <a:srgbClr val="DDC398"/>
        </a:solid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just" defTabSz="444500">
            <a:lnSpc>
              <a:spcPct val="90000"/>
            </a:lnSpc>
            <a:spcBef>
              <a:spcPct val="0"/>
            </a:spcBef>
            <a:spcAft>
              <a:spcPct val="35000"/>
            </a:spcAft>
            <a:buNone/>
          </a:pPr>
          <a:r>
            <a:rPr lang="es-ES" sz="1000" b="1" kern="1200" dirty="0">
              <a:solidFill>
                <a:schemeClr val="tx1"/>
              </a:solidFill>
              <a:latin typeface="Montserrat" panose="00000500000000000000" pitchFamily="50" charset="0"/>
            </a:rPr>
            <a:t>De lo Humano y lo Comunitario (</a:t>
          </a:r>
          <a:r>
            <a:rPr lang="es-ES" sz="1000" b="1" kern="1200" dirty="0" err="1">
              <a:solidFill>
                <a:schemeClr val="tx1"/>
              </a:solidFill>
              <a:latin typeface="Montserrat" panose="00000500000000000000" pitchFamily="50" charset="0"/>
            </a:rPr>
            <a:t>HyC</a:t>
          </a:r>
          <a:r>
            <a:rPr lang="es-ES" sz="1000" b="1" kern="1200" dirty="0">
              <a:solidFill>
                <a:schemeClr val="tx1"/>
              </a:solidFill>
              <a:latin typeface="Montserrat" panose="00000500000000000000" pitchFamily="50" charset="0"/>
            </a:rPr>
            <a:t>): </a:t>
          </a:r>
          <a:r>
            <a:rPr lang="es-ES" sz="1000" kern="1200" dirty="0">
              <a:solidFill>
                <a:schemeClr val="tx1"/>
              </a:solidFill>
              <a:latin typeface="Montserrat" panose="00000500000000000000" pitchFamily="50" charset="0"/>
            </a:rPr>
            <a:t>identificar, fortalecer y poner en práctica conocimientos, saberes y valores a partir de las experiencias individuales y colectivas, así como de las características del lugar en el que se encuentran.</a:t>
          </a:r>
          <a:endParaRPr lang="es-MX" sz="1000" kern="1200" dirty="0">
            <a:solidFill>
              <a:schemeClr val="tx1"/>
            </a:solidFill>
            <a:latin typeface="Montserrat" panose="00000500000000000000" pitchFamily="50" charset="0"/>
          </a:endParaRPr>
        </a:p>
      </dsp:txBody>
      <dsp:txXfrm>
        <a:off x="879090" y="3187178"/>
        <a:ext cx="3758914" cy="867026"/>
      </dsp:txXfrm>
    </dsp:sp>
    <dsp:sp modelId="{CCD56ED0-33C0-42F1-9186-7EC08FA4CFAF}">
      <dsp:nvSpPr>
        <dsp:cNvPr id="0" name=""/>
        <dsp:cNvSpPr/>
      </dsp:nvSpPr>
      <dsp:spPr>
        <a:xfrm>
          <a:off x="4736824" y="3187178"/>
          <a:ext cx="2536345" cy="867026"/>
        </a:xfrm>
        <a:prstGeom prst="rect">
          <a:avLst/>
        </a:prstGeom>
        <a:solidFill>
          <a:srgbClr val="DDC398"/>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kern="1200" dirty="0">
              <a:solidFill>
                <a:schemeClr val="tx1"/>
              </a:solidFill>
              <a:latin typeface="Montserrat" panose="00000500000000000000" pitchFamily="50" charset="0"/>
            </a:rPr>
            <a:t>Tecnología, Educación Física y Educación Socioemocional/Tutoría.</a:t>
          </a:r>
          <a:endParaRPr lang="es-MX" sz="1500" kern="1200" dirty="0">
            <a:solidFill>
              <a:schemeClr val="tx1"/>
            </a:solidFill>
            <a:latin typeface="Montserrat" panose="00000500000000000000" pitchFamily="50" charset="0"/>
          </a:endParaRPr>
        </a:p>
      </dsp:txBody>
      <dsp:txXfrm>
        <a:off x="4736824" y="3187178"/>
        <a:ext cx="2536345" cy="867026"/>
      </dsp:txXfrm>
    </dsp:sp>
    <dsp:sp modelId="{882AFDAE-0937-4577-9780-D6631E6A49B5}">
      <dsp:nvSpPr>
        <dsp:cNvPr id="0" name=""/>
        <dsp:cNvSpPr/>
      </dsp:nvSpPr>
      <dsp:spPr>
        <a:xfrm>
          <a:off x="780272" y="4054204"/>
          <a:ext cx="5270328" cy="0"/>
        </a:xfrm>
        <a:prstGeom prst="line">
          <a:avLst/>
        </a:prstGeom>
        <a:solidFill>
          <a:schemeClr val="dk1">
            <a:hueOff val="0"/>
            <a:satOff val="0"/>
            <a:lumOff val="0"/>
            <a:alphaOff val="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A8860-8293-4752-A987-CBF09163C2B7}">
      <dsp:nvSpPr>
        <dsp:cNvPr id="0" name=""/>
        <dsp:cNvSpPr/>
      </dsp:nvSpPr>
      <dsp:spPr>
        <a:xfrm>
          <a:off x="0" y="0"/>
          <a:ext cx="3971779" cy="4130949"/>
        </a:xfrm>
        <a:prstGeom prst="roundRect">
          <a:avLst>
            <a:gd name="adj" fmla="val 10000"/>
          </a:avLst>
        </a:prstGeom>
        <a:solidFill>
          <a:srgbClr val="DDC398"/>
        </a:solidFill>
        <a:ln>
          <a:solidFill>
            <a:srgbClr val="6B1C32"/>
          </a:solid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b="1" kern="1200" dirty="0">
              <a:solidFill>
                <a:srgbClr val="6B1C32"/>
              </a:solidFill>
              <a:latin typeface="Montserrat" panose="00000500000000000000" pitchFamily="50" charset="0"/>
            </a:rPr>
            <a:t>658 Escuelas de educación secundarias</a:t>
          </a:r>
          <a:endParaRPr lang="es-MX" sz="2500" b="1" kern="1200" dirty="0">
            <a:solidFill>
              <a:srgbClr val="6B1C32"/>
            </a:solidFill>
            <a:latin typeface="Montserrat" panose="00000500000000000000" pitchFamily="50" charset="0"/>
          </a:endParaRPr>
        </a:p>
      </dsp:txBody>
      <dsp:txXfrm>
        <a:off x="0" y="0"/>
        <a:ext cx="3971779" cy="1239284"/>
      </dsp:txXfrm>
    </dsp:sp>
    <dsp:sp modelId="{D48D83D9-A46E-41FD-8B42-567280ED7362}">
      <dsp:nvSpPr>
        <dsp:cNvPr id="0" name=""/>
        <dsp:cNvSpPr/>
      </dsp:nvSpPr>
      <dsp:spPr>
        <a:xfrm>
          <a:off x="397177" y="1239385"/>
          <a:ext cx="3177423" cy="601791"/>
        </a:xfrm>
        <a:prstGeom prst="roundRect">
          <a:avLst>
            <a:gd name="adj" fmla="val 10000"/>
          </a:avLst>
        </a:prstGeom>
        <a:solidFill>
          <a:schemeClr val="bg1">
            <a:lumMod val="75000"/>
            <a:alpha val="90000"/>
          </a:schemeClr>
        </a:solidFill>
        <a:ln w="15875" cap="flat" cmpd="sng" algn="ctr">
          <a:solidFill>
            <a:srgbClr val="6B1C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l" defTabSz="1022350">
            <a:lnSpc>
              <a:spcPct val="90000"/>
            </a:lnSpc>
            <a:spcBef>
              <a:spcPct val="0"/>
            </a:spcBef>
            <a:spcAft>
              <a:spcPct val="35000"/>
            </a:spcAft>
            <a:buNone/>
          </a:pPr>
          <a:r>
            <a:rPr lang="es-ES" sz="2300" kern="1200" dirty="0">
              <a:solidFill>
                <a:srgbClr val="6B1C32"/>
              </a:solidFill>
              <a:latin typeface="Montserrat" panose="00000500000000000000" pitchFamily="50" charset="0"/>
            </a:rPr>
            <a:t>  80 General</a:t>
          </a:r>
          <a:endParaRPr lang="es-MX" sz="2300" kern="1200" dirty="0">
            <a:solidFill>
              <a:srgbClr val="6B1C32"/>
            </a:solidFill>
            <a:latin typeface="Montserrat" panose="00000500000000000000" pitchFamily="50" charset="0"/>
          </a:endParaRPr>
        </a:p>
      </dsp:txBody>
      <dsp:txXfrm>
        <a:off x="414803" y="1257011"/>
        <a:ext cx="3142171" cy="566539"/>
      </dsp:txXfrm>
    </dsp:sp>
    <dsp:sp modelId="{4B8DC3EF-F453-4740-8FE7-8A6209EFE155}">
      <dsp:nvSpPr>
        <dsp:cNvPr id="0" name=""/>
        <dsp:cNvSpPr/>
      </dsp:nvSpPr>
      <dsp:spPr>
        <a:xfrm>
          <a:off x="397177" y="1933760"/>
          <a:ext cx="3177423" cy="601791"/>
        </a:xfrm>
        <a:prstGeom prst="roundRect">
          <a:avLst>
            <a:gd name="adj" fmla="val 10000"/>
          </a:avLst>
        </a:prstGeom>
        <a:solidFill>
          <a:schemeClr val="bg1">
            <a:lumMod val="75000"/>
            <a:alpha val="90000"/>
          </a:schemeClr>
        </a:solidFill>
        <a:ln w="15875" cap="flat" cmpd="sng" algn="ctr">
          <a:solidFill>
            <a:srgbClr val="6B1C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l" defTabSz="1022350">
            <a:lnSpc>
              <a:spcPct val="90000"/>
            </a:lnSpc>
            <a:spcBef>
              <a:spcPct val="0"/>
            </a:spcBef>
            <a:spcAft>
              <a:spcPct val="35000"/>
            </a:spcAft>
            <a:buNone/>
          </a:pPr>
          <a:r>
            <a:rPr lang="es-ES" sz="2300" kern="1200" dirty="0">
              <a:solidFill>
                <a:srgbClr val="6B1C32"/>
              </a:solidFill>
              <a:latin typeface="Montserrat" panose="00000500000000000000" pitchFamily="50" charset="0"/>
            </a:rPr>
            <a:t>   41 Técnicas</a:t>
          </a:r>
          <a:endParaRPr lang="es-MX" sz="2300" kern="1200" dirty="0">
            <a:solidFill>
              <a:srgbClr val="6B1C32"/>
            </a:solidFill>
            <a:latin typeface="Montserrat" panose="00000500000000000000" pitchFamily="50" charset="0"/>
          </a:endParaRPr>
        </a:p>
      </dsp:txBody>
      <dsp:txXfrm>
        <a:off x="414803" y="1951386"/>
        <a:ext cx="3142171" cy="566539"/>
      </dsp:txXfrm>
    </dsp:sp>
    <dsp:sp modelId="{9C9BFA1C-7B3E-4022-8D60-A887446EBC33}">
      <dsp:nvSpPr>
        <dsp:cNvPr id="0" name=""/>
        <dsp:cNvSpPr/>
      </dsp:nvSpPr>
      <dsp:spPr>
        <a:xfrm>
          <a:off x="397177" y="2628134"/>
          <a:ext cx="3177423" cy="601791"/>
        </a:xfrm>
        <a:prstGeom prst="roundRect">
          <a:avLst>
            <a:gd name="adj" fmla="val 10000"/>
          </a:avLst>
        </a:prstGeom>
        <a:solidFill>
          <a:schemeClr val="bg1">
            <a:lumMod val="75000"/>
            <a:alpha val="90000"/>
          </a:schemeClr>
        </a:solidFill>
        <a:ln w="15875" cap="flat" cmpd="sng" algn="ctr">
          <a:solidFill>
            <a:srgbClr val="6B1C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s-ES" sz="2300" kern="1200" dirty="0">
              <a:solidFill>
                <a:srgbClr val="6B1C32"/>
              </a:solidFill>
              <a:latin typeface="Montserrat" panose="00000500000000000000" pitchFamily="50" charset="0"/>
            </a:rPr>
            <a:t>467 Telesecundarias</a:t>
          </a:r>
          <a:endParaRPr lang="es-MX" sz="2300" kern="1200" dirty="0">
            <a:solidFill>
              <a:srgbClr val="6B1C32"/>
            </a:solidFill>
            <a:latin typeface="Montserrat" panose="00000500000000000000" pitchFamily="50" charset="0"/>
          </a:endParaRPr>
        </a:p>
      </dsp:txBody>
      <dsp:txXfrm>
        <a:off x="414803" y="2645760"/>
        <a:ext cx="3142171" cy="566539"/>
      </dsp:txXfrm>
    </dsp:sp>
    <dsp:sp modelId="{C025A2D5-EB6B-4D59-803A-9276F1026670}">
      <dsp:nvSpPr>
        <dsp:cNvPr id="0" name=""/>
        <dsp:cNvSpPr/>
      </dsp:nvSpPr>
      <dsp:spPr>
        <a:xfrm>
          <a:off x="397177" y="3322509"/>
          <a:ext cx="3177423" cy="601791"/>
        </a:xfrm>
        <a:prstGeom prst="roundRect">
          <a:avLst>
            <a:gd name="adj" fmla="val 10000"/>
          </a:avLst>
        </a:prstGeom>
        <a:solidFill>
          <a:schemeClr val="bg1">
            <a:lumMod val="75000"/>
            <a:alpha val="90000"/>
          </a:schemeClr>
        </a:solidFill>
        <a:ln w="15875" cap="flat" cmpd="sng" algn="ctr">
          <a:solidFill>
            <a:srgbClr val="6B1C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l" defTabSz="1022350">
            <a:lnSpc>
              <a:spcPct val="90000"/>
            </a:lnSpc>
            <a:spcBef>
              <a:spcPct val="0"/>
            </a:spcBef>
            <a:spcAft>
              <a:spcPct val="35000"/>
            </a:spcAft>
            <a:buNone/>
          </a:pPr>
          <a:r>
            <a:rPr lang="es-ES" sz="2300" kern="1200" dirty="0">
              <a:solidFill>
                <a:srgbClr val="6B1C32"/>
              </a:solidFill>
              <a:latin typeface="Montserrat" panose="00000500000000000000" pitchFamily="50" charset="0"/>
            </a:rPr>
            <a:t>   70 Particular</a:t>
          </a:r>
          <a:endParaRPr lang="es-MX" sz="2300" kern="1200" dirty="0">
            <a:solidFill>
              <a:srgbClr val="6B1C32"/>
            </a:solidFill>
            <a:latin typeface="Montserrat" panose="00000500000000000000" pitchFamily="50" charset="0"/>
          </a:endParaRPr>
        </a:p>
      </dsp:txBody>
      <dsp:txXfrm>
        <a:off x="414803" y="3340135"/>
        <a:ext cx="3142171" cy="5665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D2770-CE48-46CD-B5F6-F5C059FEB32C}">
      <dsp:nvSpPr>
        <dsp:cNvPr id="0" name=""/>
        <dsp:cNvSpPr/>
      </dsp:nvSpPr>
      <dsp:spPr>
        <a:xfrm>
          <a:off x="0" y="0"/>
          <a:ext cx="4216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4EED6-EBDE-43A2-BB74-BD29B7B7049D}">
      <dsp:nvSpPr>
        <dsp:cNvPr id="0" name=""/>
        <dsp:cNvSpPr/>
      </dsp:nvSpPr>
      <dsp:spPr>
        <a:xfrm>
          <a:off x="0" y="0"/>
          <a:ext cx="1576327" cy="1039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solidFill>
                <a:srgbClr val="3C3C3B"/>
              </a:solidFill>
              <a:latin typeface="Montserrat" panose="00000500000000000000" pitchFamily="50" charset="0"/>
            </a:rPr>
            <a:t>General</a:t>
          </a:r>
          <a:endParaRPr lang="es-MX" sz="1400" kern="1200" dirty="0">
            <a:solidFill>
              <a:srgbClr val="3C3C3B"/>
            </a:solidFill>
            <a:latin typeface="Montserrat" panose="00000500000000000000" pitchFamily="50" charset="0"/>
          </a:endParaRPr>
        </a:p>
      </dsp:txBody>
      <dsp:txXfrm>
        <a:off x="0" y="0"/>
        <a:ext cx="1576327" cy="1039283"/>
      </dsp:txXfrm>
    </dsp:sp>
    <dsp:sp modelId="{B1E44E3B-F584-4020-BDA6-3791C0446A2E}">
      <dsp:nvSpPr>
        <dsp:cNvPr id="0" name=""/>
        <dsp:cNvSpPr/>
      </dsp:nvSpPr>
      <dsp:spPr>
        <a:xfrm>
          <a:off x="1625738" y="9083"/>
          <a:ext cx="589237" cy="334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b="0" i="0" u="none" kern="1200" dirty="0">
              <a:solidFill>
                <a:srgbClr val="3C3C3B"/>
              </a:solidFill>
              <a:latin typeface="Montserrat" panose="00000500000000000000" pitchFamily="50" charset="0"/>
            </a:rPr>
            <a:t>1ro.</a:t>
          </a:r>
          <a:endParaRPr lang="es-MX" sz="1500" kern="1200" dirty="0">
            <a:solidFill>
              <a:srgbClr val="3C3C3B"/>
            </a:solidFill>
            <a:latin typeface="Montserrat" panose="00000500000000000000" pitchFamily="50" charset="0"/>
          </a:endParaRPr>
        </a:p>
      </dsp:txBody>
      <dsp:txXfrm>
        <a:off x="1625738" y="9083"/>
        <a:ext cx="589237" cy="334106"/>
      </dsp:txXfrm>
    </dsp:sp>
    <dsp:sp modelId="{E8593069-A571-4DB6-AB07-AC13474CE401}">
      <dsp:nvSpPr>
        <dsp:cNvPr id="0" name=""/>
        <dsp:cNvSpPr/>
      </dsp:nvSpPr>
      <dsp:spPr>
        <a:xfrm>
          <a:off x="2264386" y="9083"/>
          <a:ext cx="763426" cy="18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0" i="0" u="none" kern="1200" dirty="0">
              <a:solidFill>
                <a:srgbClr val="3C3C3B"/>
              </a:solidFill>
              <a:latin typeface="Montserrat" panose="00000500000000000000" pitchFamily="50" charset="0"/>
            </a:rPr>
            <a:t>9,737</a:t>
          </a:r>
          <a:endParaRPr lang="es-MX" sz="1600" kern="1200" dirty="0">
            <a:solidFill>
              <a:srgbClr val="3C3C3B"/>
            </a:solidFill>
            <a:latin typeface="Montserrat" panose="00000500000000000000" pitchFamily="50" charset="0"/>
          </a:endParaRPr>
        </a:p>
      </dsp:txBody>
      <dsp:txXfrm>
        <a:off x="2264386" y="9083"/>
        <a:ext cx="763426" cy="181485"/>
      </dsp:txXfrm>
    </dsp:sp>
    <dsp:sp modelId="{3BF08FCA-5533-4ABA-936C-BD6E4C5EF48C}">
      <dsp:nvSpPr>
        <dsp:cNvPr id="0" name=""/>
        <dsp:cNvSpPr/>
      </dsp:nvSpPr>
      <dsp:spPr>
        <a:xfrm>
          <a:off x="1576327" y="343190"/>
          <a:ext cx="263525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ABFB4F-1EEC-4946-A395-119B0D5E8269}">
      <dsp:nvSpPr>
        <dsp:cNvPr id="0" name=""/>
        <dsp:cNvSpPr/>
      </dsp:nvSpPr>
      <dsp:spPr>
        <a:xfrm>
          <a:off x="1625738" y="352274"/>
          <a:ext cx="589237" cy="334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b="0" i="0" u="none" kern="1200" dirty="0">
              <a:solidFill>
                <a:srgbClr val="3C3C3B"/>
              </a:solidFill>
              <a:latin typeface="Montserrat" panose="00000500000000000000" pitchFamily="50" charset="0"/>
            </a:rPr>
            <a:t>2do.</a:t>
          </a:r>
          <a:endParaRPr lang="es-MX" sz="1500" kern="1200" dirty="0">
            <a:solidFill>
              <a:srgbClr val="3C3C3B"/>
            </a:solidFill>
            <a:latin typeface="Montserrat" panose="00000500000000000000" pitchFamily="50" charset="0"/>
          </a:endParaRPr>
        </a:p>
      </dsp:txBody>
      <dsp:txXfrm>
        <a:off x="1625738" y="352274"/>
        <a:ext cx="589237" cy="334106"/>
      </dsp:txXfrm>
    </dsp:sp>
    <dsp:sp modelId="{D4541AC0-2481-4A5D-8BA9-51FB1AE3B2CF}">
      <dsp:nvSpPr>
        <dsp:cNvPr id="0" name=""/>
        <dsp:cNvSpPr/>
      </dsp:nvSpPr>
      <dsp:spPr>
        <a:xfrm>
          <a:off x="2264386" y="352274"/>
          <a:ext cx="763426" cy="18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0" i="0" u="none" kern="1200" dirty="0">
              <a:solidFill>
                <a:srgbClr val="3C3C3B"/>
              </a:solidFill>
              <a:latin typeface="Montserrat" panose="00000500000000000000" pitchFamily="50" charset="0"/>
            </a:rPr>
            <a:t>9,823</a:t>
          </a:r>
          <a:endParaRPr lang="es-MX" sz="1600" kern="1200" dirty="0">
            <a:solidFill>
              <a:srgbClr val="3C3C3B"/>
            </a:solidFill>
            <a:latin typeface="Montserrat" panose="00000500000000000000" pitchFamily="50" charset="0"/>
          </a:endParaRPr>
        </a:p>
      </dsp:txBody>
      <dsp:txXfrm>
        <a:off x="2264386" y="352274"/>
        <a:ext cx="763426" cy="181485"/>
      </dsp:txXfrm>
    </dsp:sp>
    <dsp:sp modelId="{EECC082E-43FE-4871-819F-AE4C7807A196}">
      <dsp:nvSpPr>
        <dsp:cNvPr id="0" name=""/>
        <dsp:cNvSpPr/>
      </dsp:nvSpPr>
      <dsp:spPr>
        <a:xfrm>
          <a:off x="1576327" y="686380"/>
          <a:ext cx="263525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870F2D-96B8-4F67-B9C5-DA3A6D79701A}">
      <dsp:nvSpPr>
        <dsp:cNvPr id="0" name=""/>
        <dsp:cNvSpPr/>
      </dsp:nvSpPr>
      <dsp:spPr>
        <a:xfrm>
          <a:off x="1625738" y="695464"/>
          <a:ext cx="589237" cy="334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b="0" i="0" u="none" kern="1200" dirty="0">
              <a:solidFill>
                <a:srgbClr val="3C3C3B"/>
              </a:solidFill>
              <a:latin typeface="Montserrat" panose="00000500000000000000" pitchFamily="50" charset="0"/>
            </a:rPr>
            <a:t>3ro.</a:t>
          </a:r>
          <a:endParaRPr lang="es-MX" sz="1500" kern="1200" dirty="0">
            <a:solidFill>
              <a:srgbClr val="3C3C3B"/>
            </a:solidFill>
            <a:latin typeface="Montserrat" panose="00000500000000000000" pitchFamily="50" charset="0"/>
          </a:endParaRPr>
        </a:p>
      </dsp:txBody>
      <dsp:txXfrm>
        <a:off x="1625738" y="695464"/>
        <a:ext cx="589237" cy="334106"/>
      </dsp:txXfrm>
    </dsp:sp>
    <dsp:sp modelId="{3F01D79D-0340-4ADE-B79E-AF490FC168E9}">
      <dsp:nvSpPr>
        <dsp:cNvPr id="0" name=""/>
        <dsp:cNvSpPr/>
      </dsp:nvSpPr>
      <dsp:spPr>
        <a:xfrm>
          <a:off x="2264386" y="695464"/>
          <a:ext cx="763426" cy="18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0" i="0" u="none" kern="1200">
              <a:solidFill>
                <a:srgbClr val="3C3C3B"/>
              </a:solidFill>
              <a:latin typeface="Montserrat" panose="00000500000000000000" pitchFamily="50" charset="0"/>
            </a:rPr>
            <a:t>9,615</a:t>
          </a:r>
          <a:endParaRPr lang="es-MX" sz="1600" kern="1200" dirty="0">
            <a:solidFill>
              <a:srgbClr val="3C3C3B"/>
            </a:solidFill>
            <a:latin typeface="Montserrat" panose="00000500000000000000" pitchFamily="50" charset="0"/>
          </a:endParaRPr>
        </a:p>
      </dsp:txBody>
      <dsp:txXfrm>
        <a:off x="2264386" y="695464"/>
        <a:ext cx="763426" cy="181485"/>
      </dsp:txXfrm>
    </dsp:sp>
    <dsp:sp modelId="{8D74F635-EDA1-4F5B-BF00-C6B556F84A98}">
      <dsp:nvSpPr>
        <dsp:cNvPr id="0" name=""/>
        <dsp:cNvSpPr/>
      </dsp:nvSpPr>
      <dsp:spPr>
        <a:xfrm>
          <a:off x="1576327" y="1029571"/>
          <a:ext cx="263525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E1DBE7-ED54-407F-9AF9-0812EB06EF4A}">
      <dsp:nvSpPr>
        <dsp:cNvPr id="0" name=""/>
        <dsp:cNvSpPr/>
      </dsp:nvSpPr>
      <dsp:spPr>
        <a:xfrm>
          <a:off x="0" y="1039283"/>
          <a:ext cx="4216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C2716D-73DB-47A4-B97F-9C740BE8B270}">
      <dsp:nvSpPr>
        <dsp:cNvPr id="0" name=""/>
        <dsp:cNvSpPr/>
      </dsp:nvSpPr>
      <dsp:spPr>
        <a:xfrm>
          <a:off x="0" y="1039283"/>
          <a:ext cx="1576327" cy="1039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solidFill>
                <a:srgbClr val="3C3C3B"/>
              </a:solidFill>
              <a:latin typeface="Montserrat" panose="00000500000000000000" pitchFamily="50" charset="0"/>
            </a:rPr>
            <a:t>Técnica</a:t>
          </a:r>
          <a:endParaRPr lang="es-MX" sz="1400" kern="1200" dirty="0">
            <a:solidFill>
              <a:srgbClr val="3C3C3B"/>
            </a:solidFill>
            <a:latin typeface="Montserrat" panose="00000500000000000000" pitchFamily="50" charset="0"/>
          </a:endParaRPr>
        </a:p>
      </dsp:txBody>
      <dsp:txXfrm>
        <a:off x="0" y="1039283"/>
        <a:ext cx="1576327" cy="1039283"/>
      </dsp:txXfrm>
    </dsp:sp>
    <dsp:sp modelId="{1B17774E-CF06-4739-BDB6-CF7A53A73C20}">
      <dsp:nvSpPr>
        <dsp:cNvPr id="0" name=""/>
        <dsp:cNvSpPr/>
      </dsp:nvSpPr>
      <dsp:spPr>
        <a:xfrm>
          <a:off x="1625738" y="1048367"/>
          <a:ext cx="589237" cy="334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b="0" i="0" u="none" kern="1200" dirty="0">
              <a:solidFill>
                <a:srgbClr val="3C3C3B"/>
              </a:solidFill>
              <a:latin typeface="Montserrat" panose="00000500000000000000" pitchFamily="50" charset="0"/>
            </a:rPr>
            <a:t>1ro.</a:t>
          </a:r>
          <a:endParaRPr lang="es-MX" sz="1500" kern="1200" dirty="0">
            <a:solidFill>
              <a:srgbClr val="3C3C3B"/>
            </a:solidFill>
            <a:latin typeface="Montserrat" panose="00000500000000000000" pitchFamily="50" charset="0"/>
          </a:endParaRPr>
        </a:p>
      </dsp:txBody>
      <dsp:txXfrm>
        <a:off x="1625738" y="1048367"/>
        <a:ext cx="589237" cy="334106"/>
      </dsp:txXfrm>
    </dsp:sp>
    <dsp:sp modelId="{4EC73909-6BDD-4744-88F7-AEFF9DB4F84D}">
      <dsp:nvSpPr>
        <dsp:cNvPr id="0" name=""/>
        <dsp:cNvSpPr/>
      </dsp:nvSpPr>
      <dsp:spPr>
        <a:xfrm>
          <a:off x="2264386" y="1048367"/>
          <a:ext cx="763426" cy="18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0" i="0" u="none" kern="1200">
              <a:solidFill>
                <a:srgbClr val="3C3C3B"/>
              </a:solidFill>
              <a:latin typeface="Montserrat" panose="00000500000000000000" pitchFamily="50" charset="0"/>
            </a:rPr>
            <a:t>6,341</a:t>
          </a:r>
          <a:endParaRPr lang="es-MX" sz="1600" kern="1200" dirty="0">
            <a:solidFill>
              <a:srgbClr val="3C3C3B"/>
            </a:solidFill>
            <a:latin typeface="Montserrat" panose="00000500000000000000" pitchFamily="50" charset="0"/>
          </a:endParaRPr>
        </a:p>
      </dsp:txBody>
      <dsp:txXfrm>
        <a:off x="2264386" y="1048367"/>
        <a:ext cx="763426" cy="181485"/>
      </dsp:txXfrm>
    </dsp:sp>
    <dsp:sp modelId="{AEDEF47E-2AD4-4823-BBD5-033C0A24A57D}">
      <dsp:nvSpPr>
        <dsp:cNvPr id="0" name=""/>
        <dsp:cNvSpPr/>
      </dsp:nvSpPr>
      <dsp:spPr>
        <a:xfrm>
          <a:off x="1576327" y="1382473"/>
          <a:ext cx="263525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71F1CB-4DFB-40FD-A96F-2451CAF89FFC}">
      <dsp:nvSpPr>
        <dsp:cNvPr id="0" name=""/>
        <dsp:cNvSpPr/>
      </dsp:nvSpPr>
      <dsp:spPr>
        <a:xfrm>
          <a:off x="1625738" y="1391557"/>
          <a:ext cx="589237" cy="334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b="0" i="0" u="none" kern="1200" dirty="0">
              <a:solidFill>
                <a:srgbClr val="3C3C3B"/>
              </a:solidFill>
              <a:latin typeface="Montserrat" panose="00000500000000000000" pitchFamily="50" charset="0"/>
            </a:rPr>
            <a:t>2do.</a:t>
          </a:r>
          <a:endParaRPr lang="es-MX" sz="1500" kern="1200" dirty="0">
            <a:solidFill>
              <a:srgbClr val="3C3C3B"/>
            </a:solidFill>
            <a:latin typeface="Montserrat" panose="00000500000000000000" pitchFamily="50" charset="0"/>
          </a:endParaRPr>
        </a:p>
      </dsp:txBody>
      <dsp:txXfrm>
        <a:off x="1625738" y="1391557"/>
        <a:ext cx="589237" cy="334106"/>
      </dsp:txXfrm>
    </dsp:sp>
    <dsp:sp modelId="{40948746-1876-4B12-82DE-09C651BC4DE1}">
      <dsp:nvSpPr>
        <dsp:cNvPr id="0" name=""/>
        <dsp:cNvSpPr/>
      </dsp:nvSpPr>
      <dsp:spPr>
        <a:xfrm>
          <a:off x="2264386" y="1391557"/>
          <a:ext cx="763426" cy="18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0" i="0" u="none" kern="1200">
              <a:solidFill>
                <a:srgbClr val="3C3C3B"/>
              </a:solidFill>
              <a:latin typeface="Montserrat" panose="00000500000000000000" pitchFamily="50" charset="0"/>
            </a:rPr>
            <a:t>6,360</a:t>
          </a:r>
          <a:endParaRPr lang="es-MX" sz="1600" kern="1200" dirty="0">
            <a:solidFill>
              <a:srgbClr val="3C3C3B"/>
            </a:solidFill>
            <a:latin typeface="Montserrat" panose="00000500000000000000" pitchFamily="50" charset="0"/>
          </a:endParaRPr>
        </a:p>
      </dsp:txBody>
      <dsp:txXfrm>
        <a:off x="2264386" y="1391557"/>
        <a:ext cx="763426" cy="181485"/>
      </dsp:txXfrm>
    </dsp:sp>
    <dsp:sp modelId="{5BD9C615-6472-4807-9E2C-3EA4EED52F05}">
      <dsp:nvSpPr>
        <dsp:cNvPr id="0" name=""/>
        <dsp:cNvSpPr/>
      </dsp:nvSpPr>
      <dsp:spPr>
        <a:xfrm>
          <a:off x="1576327" y="1725664"/>
          <a:ext cx="263525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1E8A0B-AF8E-4169-AF41-56E4CA8B6103}">
      <dsp:nvSpPr>
        <dsp:cNvPr id="0" name=""/>
        <dsp:cNvSpPr/>
      </dsp:nvSpPr>
      <dsp:spPr>
        <a:xfrm>
          <a:off x="1625738" y="1734747"/>
          <a:ext cx="589237" cy="334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b="0" i="0" u="none" kern="1200" dirty="0">
              <a:solidFill>
                <a:srgbClr val="3C3C3B"/>
              </a:solidFill>
              <a:latin typeface="Montserrat" panose="00000500000000000000" pitchFamily="50" charset="0"/>
            </a:rPr>
            <a:t>3ro.</a:t>
          </a:r>
          <a:endParaRPr lang="es-MX" sz="1500" kern="1200" dirty="0">
            <a:solidFill>
              <a:srgbClr val="3C3C3B"/>
            </a:solidFill>
            <a:latin typeface="Montserrat" panose="00000500000000000000" pitchFamily="50" charset="0"/>
          </a:endParaRPr>
        </a:p>
      </dsp:txBody>
      <dsp:txXfrm>
        <a:off x="1625738" y="1734747"/>
        <a:ext cx="589237" cy="334106"/>
      </dsp:txXfrm>
    </dsp:sp>
    <dsp:sp modelId="{ED3C125A-8BE4-4F15-9152-2ACF9E2C1EE8}">
      <dsp:nvSpPr>
        <dsp:cNvPr id="0" name=""/>
        <dsp:cNvSpPr/>
      </dsp:nvSpPr>
      <dsp:spPr>
        <a:xfrm>
          <a:off x="2264386" y="1734747"/>
          <a:ext cx="763426" cy="18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0" i="0" u="none" kern="1200">
              <a:solidFill>
                <a:srgbClr val="3C3C3B"/>
              </a:solidFill>
              <a:latin typeface="Montserrat" panose="00000500000000000000" pitchFamily="50" charset="0"/>
            </a:rPr>
            <a:t>5,911</a:t>
          </a:r>
          <a:endParaRPr lang="es-MX" sz="1600" kern="1200" dirty="0">
            <a:solidFill>
              <a:srgbClr val="3C3C3B"/>
            </a:solidFill>
            <a:latin typeface="Montserrat" panose="00000500000000000000" pitchFamily="50" charset="0"/>
          </a:endParaRPr>
        </a:p>
      </dsp:txBody>
      <dsp:txXfrm>
        <a:off x="2264386" y="1734747"/>
        <a:ext cx="763426" cy="181485"/>
      </dsp:txXfrm>
    </dsp:sp>
    <dsp:sp modelId="{E1AB276A-5B63-4558-BE8A-BE1388836003}">
      <dsp:nvSpPr>
        <dsp:cNvPr id="0" name=""/>
        <dsp:cNvSpPr/>
      </dsp:nvSpPr>
      <dsp:spPr>
        <a:xfrm>
          <a:off x="1576327" y="2068854"/>
          <a:ext cx="263525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03A09D-3FED-4C23-8A26-D029521522B9}">
      <dsp:nvSpPr>
        <dsp:cNvPr id="0" name=""/>
        <dsp:cNvSpPr/>
      </dsp:nvSpPr>
      <dsp:spPr>
        <a:xfrm>
          <a:off x="0" y="2078567"/>
          <a:ext cx="4216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A612B-2F38-4834-860D-FCACC744587E}">
      <dsp:nvSpPr>
        <dsp:cNvPr id="0" name=""/>
        <dsp:cNvSpPr/>
      </dsp:nvSpPr>
      <dsp:spPr>
        <a:xfrm>
          <a:off x="0" y="2078567"/>
          <a:ext cx="1576327" cy="1039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solidFill>
                <a:srgbClr val="3C3C3B"/>
              </a:solidFill>
              <a:latin typeface="Montserrat" panose="00000500000000000000" pitchFamily="50" charset="0"/>
            </a:rPr>
            <a:t>Telesecundaria</a:t>
          </a:r>
          <a:endParaRPr lang="es-MX" sz="1400" kern="1200" dirty="0">
            <a:solidFill>
              <a:srgbClr val="3C3C3B"/>
            </a:solidFill>
            <a:latin typeface="Montserrat" panose="00000500000000000000" pitchFamily="50" charset="0"/>
          </a:endParaRPr>
        </a:p>
      </dsp:txBody>
      <dsp:txXfrm>
        <a:off x="0" y="2078567"/>
        <a:ext cx="1576327" cy="1039283"/>
      </dsp:txXfrm>
    </dsp:sp>
    <dsp:sp modelId="{CAEE829F-45F7-48FE-BCE9-F78826DD7498}">
      <dsp:nvSpPr>
        <dsp:cNvPr id="0" name=""/>
        <dsp:cNvSpPr/>
      </dsp:nvSpPr>
      <dsp:spPr>
        <a:xfrm>
          <a:off x="1625738" y="2087650"/>
          <a:ext cx="589237" cy="334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kern="1200" dirty="0">
              <a:solidFill>
                <a:srgbClr val="3C3C3B"/>
              </a:solidFill>
              <a:latin typeface="Montserrat" panose="00000500000000000000" pitchFamily="50" charset="0"/>
            </a:rPr>
            <a:t>1ro.</a:t>
          </a:r>
          <a:endParaRPr lang="es-MX" sz="1500" kern="1200" dirty="0">
            <a:solidFill>
              <a:srgbClr val="3C3C3B"/>
            </a:solidFill>
            <a:latin typeface="Montserrat" panose="00000500000000000000" pitchFamily="50" charset="0"/>
          </a:endParaRPr>
        </a:p>
      </dsp:txBody>
      <dsp:txXfrm>
        <a:off x="1625738" y="2087650"/>
        <a:ext cx="589237" cy="334106"/>
      </dsp:txXfrm>
    </dsp:sp>
    <dsp:sp modelId="{1FF8827D-DA83-4E77-9419-5CCBE8587EB3}">
      <dsp:nvSpPr>
        <dsp:cNvPr id="0" name=""/>
        <dsp:cNvSpPr/>
      </dsp:nvSpPr>
      <dsp:spPr>
        <a:xfrm>
          <a:off x="2264386" y="2087650"/>
          <a:ext cx="763426" cy="18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0" i="0" u="none" kern="1200" dirty="0">
              <a:solidFill>
                <a:srgbClr val="3C3C3B"/>
              </a:solidFill>
              <a:latin typeface="Montserrat" panose="00000500000000000000" pitchFamily="50" charset="0"/>
            </a:rPr>
            <a:t>16,977</a:t>
          </a:r>
          <a:endParaRPr lang="es-MX" sz="1600" kern="1200" dirty="0">
            <a:solidFill>
              <a:srgbClr val="3C3C3B"/>
            </a:solidFill>
            <a:latin typeface="Montserrat" panose="00000500000000000000" pitchFamily="50" charset="0"/>
          </a:endParaRPr>
        </a:p>
      </dsp:txBody>
      <dsp:txXfrm>
        <a:off x="2264386" y="2087650"/>
        <a:ext cx="763426" cy="181485"/>
      </dsp:txXfrm>
    </dsp:sp>
    <dsp:sp modelId="{D77BC82C-6A4F-462F-8C00-9BFA5FA885E0}">
      <dsp:nvSpPr>
        <dsp:cNvPr id="0" name=""/>
        <dsp:cNvSpPr/>
      </dsp:nvSpPr>
      <dsp:spPr>
        <a:xfrm>
          <a:off x="1576327" y="2421757"/>
          <a:ext cx="263525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F3137B-34BE-4821-AEF9-A70C10961B32}">
      <dsp:nvSpPr>
        <dsp:cNvPr id="0" name=""/>
        <dsp:cNvSpPr/>
      </dsp:nvSpPr>
      <dsp:spPr>
        <a:xfrm>
          <a:off x="1625738" y="2430841"/>
          <a:ext cx="589237" cy="334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kern="1200" dirty="0">
              <a:solidFill>
                <a:srgbClr val="3C3C3B"/>
              </a:solidFill>
              <a:latin typeface="Montserrat" panose="00000500000000000000" pitchFamily="50" charset="0"/>
            </a:rPr>
            <a:t>2do.</a:t>
          </a:r>
          <a:endParaRPr lang="es-MX" sz="1500" kern="1200" dirty="0">
            <a:solidFill>
              <a:srgbClr val="3C3C3B"/>
            </a:solidFill>
            <a:latin typeface="Montserrat" panose="00000500000000000000" pitchFamily="50" charset="0"/>
          </a:endParaRPr>
        </a:p>
      </dsp:txBody>
      <dsp:txXfrm>
        <a:off x="1625738" y="2430841"/>
        <a:ext cx="589237" cy="334106"/>
      </dsp:txXfrm>
    </dsp:sp>
    <dsp:sp modelId="{21790642-E389-43BB-B348-1B89479A8D87}">
      <dsp:nvSpPr>
        <dsp:cNvPr id="0" name=""/>
        <dsp:cNvSpPr/>
      </dsp:nvSpPr>
      <dsp:spPr>
        <a:xfrm>
          <a:off x="2264386" y="2430841"/>
          <a:ext cx="763426" cy="18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0" i="0" u="none" kern="1200" dirty="0">
              <a:solidFill>
                <a:srgbClr val="3C3C3B"/>
              </a:solidFill>
              <a:latin typeface="Montserrat" panose="00000500000000000000" pitchFamily="50" charset="0"/>
            </a:rPr>
            <a:t>17,108</a:t>
          </a:r>
          <a:endParaRPr lang="es-MX" sz="1600" kern="1200" dirty="0">
            <a:solidFill>
              <a:srgbClr val="3C3C3B"/>
            </a:solidFill>
            <a:latin typeface="Montserrat" panose="00000500000000000000" pitchFamily="50" charset="0"/>
          </a:endParaRPr>
        </a:p>
      </dsp:txBody>
      <dsp:txXfrm>
        <a:off x="2264386" y="2430841"/>
        <a:ext cx="763426" cy="181485"/>
      </dsp:txXfrm>
    </dsp:sp>
    <dsp:sp modelId="{5AF639B0-0989-41A3-98B8-68E84649C540}">
      <dsp:nvSpPr>
        <dsp:cNvPr id="0" name=""/>
        <dsp:cNvSpPr/>
      </dsp:nvSpPr>
      <dsp:spPr>
        <a:xfrm>
          <a:off x="1576327" y="2764947"/>
          <a:ext cx="263525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76939E-8ED8-4E0F-A171-5DD432818808}">
      <dsp:nvSpPr>
        <dsp:cNvPr id="0" name=""/>
        <dsp:cNvSpPr/>
      </dsp:nvSpPr>
      <dsp:spPr>
        <a:xfrm>
          <a:off x="1625738" y="2774031"/>
          <a:ext cx="589237" cy="334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kern="1200" dirty="0">
              <a:solidFill>
                <a:srgbClr val="3C3C3B"/>
              </a:solidFill>
              <a:latin typeface="Montserrat" panose="00000500000000000000" pitchFamily="50" charset="0"/>
            </a:rPr>
            <a:t>3ro.</a:t>
          </a:r>
          <a:endParaRPr lang="es-MX" sz="1500" kern="1200" dirty="0">
            <a:solidFill>
              <a:srgbClr val="3C3C3B"/>
            </a:solidFill>
            <a:latin typeface="Montserrat" panose="00000500000000000000" pitchFamily="50" charset="0"/>
          </a:endParaRPr>
        </a:p>
      </dsp:txBody>
      <dsp:txXfrm>
        <a:off x="1625738" y="2774031"/>
        <a:ext cx="589237" cy="334106"/>
      </dsp:txXfrm>
    </dsp:sp>
    <dsp:sp modelId="{3EFE3D73-12B6-4DD3-ADCB-AAC1EF387F83}">
      <dsp:nvSpPr>
        <dsp:cNvPr id="0" name=""/>
        <dsp:cNvSpPr/>
      </dsp:nvSpPr>
      <dsp:spPr>
        <a:xfrm>
          <a:off x="2264386" y="2774031"/>
          <a:ext cx="763426" cy="18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0" i="0" u="none" kern="1200" dirty="0">
              <a:solidFill>
                <a:srgbClr val="3C3C3B"/>
              </a:solidFill>
              <a:latin typeface="Montserrat" panose="00000500000000000000" pitchFamily="50" charset="0"/>
            </a:rPr>
            <a:t>16,544</a:t>
          </a:r>
          <a:endParaRPr lang="es-MX" sz="1600" kern="1200" dirty="0">
            <a:solidFill>
              <a:srgbClr val="3C3C3B"/>
            </a:solidFill>
            <a:latin typeface="Montserrat" panose="00000500000000000000" pitchFamily="50" charset="0"/>
          </a:endParaRPr>
        </a:p>
      </dsp:txBody>
      <dsp:txXfrm>
        <a:off x="2264386" y="2774031"/>
        <a:ext cx="763426" cy="181485"/>
      </dsp:txXfrm>
    </dsp:sp>
    <dsp:sp modelId="{69C4D7E0-3586-47D8-822C-FD004EB620F8}">
      <dsp:nvSpPr>
        <dsp:cNvPr id="0" name=""/>
        <dsp:cNvSpPr/>
      </dsp:nvSpPr>
      <dsp:spPr>
        <a:xfrm>
          <a:off x="1576327" y="3108138"/>
          <a:ext cx="263525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41AB3C-9CCD-4520-BF11-2545D14E750E}">
      <dsp:nvSpPr>
        <dsp:cNvPr id="0" name=""/>
        <dsp:cNvSpPr/>
      </dsp:nvSpPr>
      <dsp:spPr>
        <a:xfrm>
          <a:off x="0" y="3117850"/>
          <a:ext cx="4216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2F610D-301E-4F40-8AE3-DB8906D30FE5}">
      <dsp:nvSpPr>
        <dsp:cNvPr id="0" name=""/>
        <dsp:cNvSpPr/>
      </dsp:nvSpPr>
      <dsp:spPr>
        <a:xfrm>
          <a:off x="0" y="3117850"/>
          <a:ext cx="1576327" cy="1039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solidFill>
                <a:srgbClr val="3C3C3B"/>
              </a:solidFill>
              <a:latin typeface="Montserrat" panose="00000500000000000000" pitchFamily="50" charset="0"/>
            </a:rPr>
            <a:t>Particular</a:t>
          </a:r>
          <a:endParaRPr lang="es-MX" sz="1400" kern="1200" dirty="0">
            <a:solidFill>
              <a:srgbClr val="3C3C3B"/>
            </a:solidFill>
            <a:latin typeface="Montserrat" panose="00000500000000000000" pitchFamily="50" charset="0"/>
          </a:endParaRPr>
        </a:p>
      </dsp:txBody>
      <dsp:txXfrm>
        <a:off x="0" y="3117850"/>
        <a:ext cx="1576327" cy="1039283"/>
      </dsp:txXfrm>
    </dsp:sp>
    <dsp:sp modelId="{9BB4F430-3E53-4F04-84E0-A57F36C49C54}">
      <dsp:nvSpPr>
        <dsp:cNvPr id="0" name=""/>
        <dsp:cNvSpPr/>
      </dsp:nvSpPr>
      <dsp:spPr>
        <a:xfrm>
          <a:off x="1625738" y="3126934"/>
          <a:ext cx="589237" cy="334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kern="1200" dirty="0">
              <a:solidFill>
                <a:srgbClr val="3C3C3B"/>
              </a:solidFill>
              <a:latin typeface="Montserrat" panose="00000500000000000000" pitchFamily="50" charset="0"/>
            </a:rPr>
            <a:t>1ro.</a:t>
          </a:r>
          <a:endParaRPr lang="es-MX" sz="1500" kern="1200" dirty="0">
            <a:solidFill>
              <a:srgbClr val="3C3C3B"/>
            </a:solidFill>
            <a:latin typeface="Montserrat" panose="00000500000000000000" pitchFamily="50" charset="0"/>
          </a:endParaRPr>
        </a:p>
      </dsp:txBody>
      <dsp:txXfrm>
        <a:off x="1625738" y="3126934"/>
        <a:ext cx="589237" cy="334106"/>
      </dsp:txXfrm>
    </dsp:sp>
    <dsp:sp modelId="{604160A5-8F8A-4443-9376-2BB1BD353334}">
      <dsp:nvSpPr>
        <dsp:cNvPr id="0" name=""/>
        <dsp:cNvSpPr/>
      </dsp:nvSpPr>
      <dsp:spPr>
        <a:xfrm>
          <a:off x="2264386" y="3126934"/>
          <a:ext cx="763426" cy="18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0" i="0" u="none" kern="1200">
              <a:solidFill>
                <a:srgbClr val="3C3C3B"/>
              </a:solidFill>
              <a:latin typeface="Montserrat" panose="00000500000000000000" pitchFamily="50" charset="0"/>
            </a:rPr>
            <a:t>2,319</a:t>
          </a:r>
          <a:endParaRPr lang="es-MX" sz="1600" kern="1200" dirty="0">
            <a:solidFill>
              <a:srgbClr val="3C3C3B"/>
            </a:solidFill>
            <a:latin typeface="Montserrat" panose="00000500000000000000" pitchFamily="50" charset="0"/>
          </a:endParaRPr>
        </a:p>
      </dsp:txBody>
      <dsp:txXfrm>
        <a:off x="2264386" y="3126934"/>
        <a:ext cx="763426" cy="181485"/>
      </dsp:txXfrm>
    </dsp:sp>
    <dsp:sp modelId="{90C32C90-D0B9-421E-8378-DC5A578AF828}">
      <dsp:nvSpPr>
        <dsp:cNvPr id="0" name=""/>
        <dsp:cNvSpPr/>
      </dsp:nvSpPr>
      <dsp:spPr>
        <a:xfrm>
          <a:off x="1576327" y="3461040"/>
          <a:ext cx="263525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DB11FA-F823-4104-8D89-A7D3FE261611}">
      <dsp:nvSpPr>
        <dsp:cNvPr id="0" name=""/>
        <dsp:cNvSpPr/>
      </dsp:nvSpPr>
      <dsp:spPr>
        <a:xfrm>
          <a:off x="1625738" y="3470124"/>
          <a:ext cx="589237" cy="334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kern="1200" dirty="0">
              <a:solidFill>
                <a:srgbClr val="3C3C3B"/>
              </a:solidFill>
              <a:latin typeface="Montserrat" panose="00000500000000000000" pitchFamily="50" charset="0"/>
            </a:rPr>
            <a:t>2do.</a:t>
          </a:r>
          <a:endParaRPr lang="es-MX" sz="1500" kern="1200" dirty="0">
            <a:solidFill>
              <a:srgbClr val="3C3C3B"/>
            </a:solidFill>
            <a:latin typeface="Montserrat" panose="00000500000000000000" pitchFamily="50" charset="0"/>
          </a:endParaRPr>
        </a:p>
      </dsp:txBody>
      <dsp:txXfrm>
        <a:off x="1625738" y="3470124"/>
        <a:ext cx="589237" cy="334106"/>
      </dsp:txXfrm>
    </dsp:sp>
    <dsp:sp modelId="{F560F583-F8B1-4DED-867B-D06425C2F722}">
      <dsp:nvSpPr>
        <dsp:cNvPr id="0" name=""/>
        <dsp:cNvSpPr/>
      </dsp:nvSpPr>
      <dsp:spPr>
        <a:xfrm>
          <a:off x="2264386" y="3470124"/>
          <a:ext cx="763426" cy="18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0" i="0" u="none" kern="1200" dirty="0">
              <a:solidFill>
                <a:srgbClr val="3C3C3B"/>
              </a:solidFill>
              <a:latin typeface="Montserrat" panose="00000500000000000000" pitchFamily="50" charset="0"/>
            </a:rPr>
            <a:t>2,227</a:t>
          </a:r>
          <a:endParaRPr lang="es-MX" sz="1600" kern="1200" dirty="0">
            <a:solidFill>
              <a:srgbClr val="3C3C3B"/>
            </a:solidFill>
            <a:latin typeface="Montserrat" panose="00000500000000000000" pitchFamily="50" charset="0"/>
          </a:endParaRPr>
        </a:p>
      </dsp:txBody>
      <dsp:txXfrm>
        <a:off x="2264386" y="3470124"/>
        <a:ext cx="763426" cy="181485"/>
      </dsp:txXfrm>
    </dsp:sp>
    <dsp:sp modelId="{8D004246-5A4A-48A5-B705-443A25552088}">
      <dsp:nvSpPr>
        <dsp:cNvPr id="0" name=""/>
        <dsp:cNvSpPr/>
      </dsp:nvSpPr>
      <dsp:spPr>
        <a:xfrm>
          <a:off x="1576327" y="3804231"/>
          <a:ext cx="263525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82584B-E31E-49A7-8A1C-8343851A5444}">
      <dsp:nvSpPr>
        <dsp:cNvPr id="0" name=""/>
        <dsp:cNvSpPr/>
      </dsp:nvSpPr>
      <dsp:spPr>
        <a:xfrm>
          <a:off x="1625738" y="3813314"/>
          <a:ext cx="589237" cy="334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kern="1200" dirty="0">
              <a:solidFill>
                <a:srgbClr val="3C3C3B"/>
              </a:solidFill>
              <a:latin typeface="Montserrat" panose="00000500000000000000" pitchFamily="50" charset="0"/>
            </a:rPr>
            <a:t>3ro.</a:t>
          </a:r>
          <a:endParaRPr lang="es-MX" sz="1500" kern="1200" dirty="0">
            <a:solidFill>
              <a:srgbClr val="3C3C3B"/>
            </a:solidFill>
            <a:latin typeface="Montserrat" panose="00000500000000000000" pitchFamily="50" charset="0"/>
          </a:endParaRPr>
        </a:p>
      </dsp:txBody>
      <dsp:txXfrm>
        <a:off x="1625738" y="3813314"/>
        <a:ext cx="589237" cy="334106"/>
      </dsp:txXfrm>
    </dsp:sp>
    <dsp:sp modelId="{DEA0F6F9-C88B-48F5-927B-CED0BFEE5513}">
      <dsp:nvSpPr>
        <dsp:cNvPr id="0" name=""/>
        <dsp:cNvSpPr/>
      </dsp:nvSpPr>
      <dsp:spPr>
        <a:xfrm>
          <a:off x="2264386" y="3813314"/>
          <a:ext cx="763426" cy="18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0" i="0" u="none" kern="1200" dirty="0">
              <a:solidFill>
                <a:srgbClr val="3C3C3B"/>
              </a:solidFill>
              <a:latin typeface="Montserrat" panose="00000500000000000000" pitchFamily="50" charset="0"/>
            </a:rPr>
            <a:t>2,131</a:t>
          </a:r>
          <a:endParaRPr lang="es-MX" sz="1600" kern="1200" dirty="0">
            <a:solidFill>
              <a:srgbClr val="3C3C3B"/>
            </a:solidFill>
            <a:latin typeface="Montserrat" panose="00000500000000000000" pitchFamily="50" charset="0"/>
          </a:endParaRPr>
        </a:p>
      </dsp:txBody>
      <dsp:txXfrm>
        <a:off x="2264386" y="3813314"/>
        <a:ext cx="763426" cy="181485"/>
      </dsp:txXfrm>
    </dsp:sp>
    <dsp:sp modelId="{E13A1DBA-7666-43EE-9861-55DB183CFA08}">
      <dsp:nvSpPr>
        <dsp:cNvPr id="0" name=""/>
        <dsp:cNvSpPr/>
      </dsp:nvSpPr>
      <dsp:spPr>
        <a:xfrm>
          <a:off x="1576327" y="4147421"/>
          <a:ext cx="263525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08ECC9E-B5FA-982C-AA17-D7053871BD7A}"/>
              </a:ext>
            </a:extLst>
          </p:cNvPr>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43E979CB-905D-9E57-D9FF-F3DE410CD144}"/>
              </a:ext>
            </a:extLst>
          </p:cNvPr>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5D5C3140-C7A3-6849-871C-772667E304ED}" type="datetimeFigureOut">
              <a:rPr lang="es-MX" smtClean="0"/>
              <a:t>24/03/2025</a:t>
            </a:fld>
            <a:endParaRPr lang="es-MX"/>
          </a:p>
        </p:txBody>
      </p:sp>
      <p:sp>
        <p:nvSpPr>
          <p:cNvPr id="4" name="Marcador de pie de página 3">
            <a:extLst>
              <a:ext uri="{FF2B5EF4-FFF2-40B4-BE49-F238E27FC236}">
                <a16:creationId xmlns:a16="http://schemas.microsoft.com/office/drawing/2014/main" id="{7ADB6F5E-FFDF-5F56-E8FD-E08FAF5CF09E}"/>
              </a:ext>
            </a:extLst>
          </p:cNvPr>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09AF63CE-F95E-BEB5-C77B-79534463E0CD}"/>
              </a:ext>
            </a:extLst>
          </p:cNvPr>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A357BABA-E0CB-B04D-A96E-5B513B68BD45}" type="slidenum">
              <a:rPr lang="es-MX" smtClean="0"/>
              <a:t>‹Nº›</a:t>
            </a:fld>
            <a:endParaRPr lang="es-MX"/>
          </a:p>
        </p:txBody>
      </p:sp>
    </p:spTree>
    <p:extLst>
      <p:ext uri="{BB962C8B-B14F-4D97-AF65-F5344CB8AC3E}">
        <p14:creationId xmlns:p14="http://schemas.microsoft.com/office/powerpoint/2010/main" val="34892522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440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40770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57938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ADA PRESENTACIÓ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325876BA-97DC-7A4D-06CD-06570B7A0D55}"/>
              </a:ext>
            </a:extLst>
          </p:cNvPr>
          <p:cNvSpPr>
            <a:spLocks noGrp="1"/>
          </p:cNvSpPr>
          <p:nvPr>
            <p:ph type="title" hasCustomPrompt="1"/>
          </p:nvPr>
        </p:nvSpPr>
        <p:spPr>
          <a:xfrm>
            <a:off x="838200" y="1953628"/>
            <a:ext cx="10515600" cy="1599476"/>
          </a:xfrm>
          <a:prstGeom prst="rect">
            <a:avLst/>
          </a:prstGeom>
        </p:spPr>
        <p:txBody>
          <a:bodyPr>
            <a:noAutofit/>
          </a:bodyPr>
          <a:lstStyle>
            <a:lvl1pPr algn="ctr">
              <a:defRPr sz="4800" b="1" i="0">
                <a:solidFill>
                  <a:srgbClr val="9F2240"/>
                </a:solidFill>
                <a:latin typeface="Montserrat Black" pitchFamily="2" charset="77"/>
              </a:defRPr>
            </a:lvl1pPr>
          </a:lstStyle>
          <a:p>
            <a:r>
              <a:rPr lang="es-MX" dirty="0"/>
              <a:t>HAGA CLIC PARA MODIFICAR EL TÍTULO</a:t>
            </a:r>
          </a:p>
        </p:txBody>
      </p:sp>
      <p:sp>
        <p:nvSpPr>
          <p:cNvPr id="10" name="Marcador de texto 2">
            <a:extLst>
              <a:ext uri="{FF2B5EF4-FFF2-40B4-BE49-F238E27FC236}">
                <a16:creationId xmlns:a16="http://schemas.microsoft.com/office/drawing/2014/main" id="{18166408-9083-AED1-C76D-FE4B85962BB7}"/>
              </a:ext>
            </a:extLst>
          </p:cNvPr>
          <p:cNvSpPr>
            <a:spLocks noGrp="1"/>
          </p:cNvSpPr>
          <p:nvPr>
            <p:ph type="body" idx="1" hasCustomPrompt="1"/>
          </p:nvPr>
        </p:nvSpPr>
        <p:spPr>
          <a:xfrm>
            <a:off x="838200" y="3818664"/>
            <a:ext cx="10515600" cy="1500187"/>
          </a:xfrm>
          <a:prstGeom prst="rect">
            <a:avLst/>
          </a:prstGeom>
        </p:spPr>
        <p:txBody>
          <a:bodyPr/>
          <a:lstStyle>
            <a:lvl1pPr marL="0" indent="0" algn="ctr">
              <a:buNone/>
              <a:defRPr sz="2400" b="0" i="0">
                <a:solidFill>
                  <a:srgbClr val="2E2E2D"/>
                </a:solidFill>
                <a:latin typeface="Montserrat Medium"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dirty="0"/>
              <a:t>HAGA CLIC PARA MODIFICAR EL SUBTÍTULO</a:t>
            </a:r>
          </a:p>
        </p:txBody>
      </p:sp>
      <p:pic>
        <p:nvPicPr>
          <p:cNvPr id="5" name="Marcador de posición de imagen 9">
            <a:extLst>
              <a:ext uri="{FF2B5EF4-FFF2-40B4-BE49-F238E27FC236}">
                <a16:creationId xmlns:a16="http://schemas.microsoft.com/office/drawing/2014/main" id="{1782D51C-B240-4587-A950-0380BCB84C43}"/>
              </a:ext>
            </a:extLst>
          </p:cNvPr>
          <p:cNvPicPr>
            <a:picLocks noChangeAspect="1"/>
          </p:cNvPicPr>
          <p:nvPr userDrawn="1"/>
        </p:nvPicPr>
        <p:blipFill>
          <a:blip r:embed="rId3"/>
          <a:stretch>
            <a:fillRect/>
          </a:stretch>
        </p:blipFill>
        <p:spPr>
          <a:xfrm>
            <a:off x="4051632" y="5557672"/>
            <a:ext cx="4040940" cy="866798"/>
          </a:xfrm>
          <a:prstGeom prst="rect">
            <a:avLst/>
          </a:prstGeom>
        </p:spPr>
      </p:pic>
    </p:spTree>
    <p:extLst>
      <p:ext uri="{BB962C8B-B14F-4D97-AF65-F5344CB8AC3E}">
        <p14:creationId xmlns:p14="http://schemas.microsoft.com/office/powerpoint/2010/main" val="3639917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O Y/O CUERPO E IMÁGENES 1">
    <p:bg>
      <p:bgPr>
        <a:solidFill>
          <a:schemeClr val="bg1"/>
        </a:solidFill>
        <a:effectLst/>
      </p:bgPr>
    </p:bg>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21ECC339-8121-FCC1-5745-F55B6955FB36}"/>
              </a:ext>
            </a:extLst>
          </p:cNvPr>
          <p:cNvSpPr>
            <a:spLocks noGrp="1"/>
          </p:cNvSpPr>
          <p:nvPr>
            <p:ph type="title" hasCustomPrompt="1"/>
          </p:nvPr>
        </p:nvSpPr>
        <p:spPr>
          <a:xfrm>
            <a:off x="914400" y="692330"/>
            <a:ext cx="5181600" cy="966653"/>
          </a:xfrm>
          <a:prstGeom prst="rect">
            <a:avLst/>
          </a:prstGeom>
        </p:spPr>
        <p:txBody>
          <a:bodyPr>
            <a:noAutofit/>
          </a:bodyPr>
          <a:lstStyle>
            <a:lvl1pPr>
              <a:defRPr sz="3200" b="1" i="0">
                <a:solidFill>
                  <a:srgbClr val="9F2240"/>
                </a:solidFill>
                <a:latin typeface="Montserrat SemiBold" pitchFamily="2" charset="77"/>
              </a:defRPr>
            </a:lvl1pPr>
          </a:lstStyle>
          <a:p>
            <a:r>
              <a:rPr lang="es-MX" dirty="0"/>
              <a:t>HAGA CLIC PARA MODIFICAR EL TÍTULO</a:t>
            </a:r>
          </a:p>
        </p:txBody>
      </p:sp>
      <p:sp>
        <p:nvSpPr>
          <p:cNvPr id="10" name="Marcador de contenido 3">
            <a:extLst>
              <a:ext uri="{FF2B5EF4-FFF2-40B4-BE49-F238E27FC236}">
                <a16:creationId xmlns:a16="http://schemas.microsoft.com/office/drawing/2014/main" id="{F0AB15BF-E9CA-208D-3555-7D4804A8A05B}"/>
              </a:ext>
            </a:extLst>
          </p:cNvPr>
          <p:cNvSpPr>
            <a:spLocks noGrp="1"/>
          </p:cNvSpPr>
          <p:nvPr>
            <p:ph sz="half" idx="2" hasCustomPrompt="1"/>
          </p:nvPr>
        </p:nvSpPr>
        <p:spPr>
          <a:xfrm>
            <a:off x="914400" y="2011893"/>
            <a:ext cx="10312400" cy="1086908"/>
          </a:xfrm>
          <a:prstGeom prst="rect">
            <a:avLst/>
          </a:prstGeom>
        </p:spPr>
        <p:txBody>
          <a:bodyPr>
            <a:normAutofit/>
          </a:bodyPr>
          <a:lstStyle>
            <a:lvl1pPr marL="0" indent="0">
              <a:buNone/>
              <a:defRPr sz="1700" b="0" i="0">
                <a:solidFill>
                  <a:srgbClr val="2E2E2D"/>
                </a:solidFill>
                <a:latin typeface="Montserrat" pitchFamily="2" charset="77"/>
              </a:defRPr>
            </a:lvl1pPr>
            <a:lvl2pPr>
              <a:defRPr sz="1600" b="0" i="0">
                <a:latin typeface="Montserrat" pitchFamily="2" charset="77"/>
              </a:defRPr>
            </a:lvl2pPr>
            <a:lvl3pPr>
              <a:defRPr sz="1600" b="0" i="0">
                <a:latin typeface="Montserrat" pitchFamily="2" charset="77"/>
              </a:defRPr>
            </a:lvl3pPr>
            <a:lvl4pPr>
              <a:defRPr sz="1600" b="0" i="0">
                <a:latin typeface="Montserrat" pitchFamily="2" charset="77"/>
              </a:defRPr>
            </a:lvl4pPr>
            <a:lvl5pPr>
              <a:defRPr sz="1600" b="0" i="0">
                <a:latin typeface="Montserrat" pitchFamily="2" charset="77"/>
              </a:defRPr>
            </a:lvl5pPr>
          </a:lstStyle>
          <a:p>
            <a:pPr lvl="0"/>
            <a:r>
              <a:rPr lang="es-MX" dirty="0"/>
              <a:t>Haga clic para modificar el cuerpo de la diapositiva</a:t>
            </a:r>
          </a:p>
        </p:txBody>
      </p:sp>
      <p:pic>
        <p:nvPicPr>
          <p:cNvPr id="6" name="Marcador de posición de imagen 14">
            <a:extLst>
              <a:ext uri="{FF2B5EF4-FFF2-40B4-BE49-F238E27FC236}">
                <a16:creationId xmlns:a16="http://schemas.microsoft.com/office/drawing/2014/main" id="{33D98336-587B-4D11-B349-22A378FE29CE}"/>
              </a:ext>
            </a:extLst>
          </p:cNvPr>
          <p:cNvPicPr>
            <a:picLocks noChangeAspect="1"/>
          </p:cNvPicPr>
          <p:nvPr userDrawn="1"/>
        </p:nvPicPr>
        <p:blipFill>
          <a:blip r:embed="rId2"/>
          <a:stretch>
            <a:fillRect/>
          </a:stretch>
        </p:blipFill>
        <p:spPr>
          <a:xfrm>
            <a:off x="9154633" y="327957"/>
            <a:ext cx="2515692" cy="672199"/>
          </a:xfrm>
          <a:prstGeom prst="rect">
            <a:avLst/>
          </a:prstGeom>
        </p:spPr>
      </p:pic>
      <p:sp>
        <p:nvSpPr>
          <p:cNvPr id="7" name="Rectángulo 6">
            <a:extLst>
              <a:ext uri="{FF2B5EF4-FFF2-40B4-BE49-F238E27FC236}">
                <a16:creationId xmlns:a16="http://schemas.microsoft.com/office/drawing/2014/main" id="{516728CE-6807-4217-B621-5E4B5AF67183}"/>
              </a:ext>
            </a:extLst>
          </p:cNvPr>
          <p:cNvSpPr/>
          <p:nvPr userDrawn="1"/>
        </p:nvSpPr>
        <p:spPr>
          <a:xfrm>
            <a:off x="0" y="6332883"/>
            <a:ext cx="12192000" cy="525117"/>
          </a:xfrm>
          <a:prstGeom prst="rect">
            <a:avLst/>
          </a:prstGeom>
          <a:solidFill>
            <a:srgbClr val="DDC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161512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O Y/O CUERPO E IMÁGENE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21ECC339-8121-FCC1-5745-F55B6955FB36}"/>
              </a:ext>
            </a:extLst>
          </p:cNvPr>
          <p:cNvSpPr>
            <a:spLocks noGrp="1"/>
          </p:cNvSpPr>
          <p:nvPr>
            <p:ph type="title" hasCustomPrompt="1"/>
          </p:nvPr>
        </p:nvSpPr>
        <p:spPr>
          <a:xfrm>
            <a:off x="914400" y="692330"/>
            <a:ext cx="5181600" cy="966653"/>
          </a:xfrm>
          <a:prstGeom prst="rect">
            <a:avLst/>
          </a:prstGeom>
        </p:spPr>
        <p:txBody>
          <a:bodyPr>
            <a:noAutofit/>
          </a:bodyPr>
          <a:lstStyle>
            <a:lvl1pPr>
              <a:defRPr sz="3200" b="1" i="0">
                <a:solidFill>
                  <a:srgbClr val="9F2240"/>
                </a:solidFill>
                <a:latin typeface="Montserrat SemiBold" pitchFamily="2" charset="77"/>
              </a:defRPr>
            </a:lvl1pPr>
          </a:lstStyle>
          <a:p>
            <a:r>
              <a:rPr lang="es-MX" dirty="0"/>
              <a:t>HAGA CLIC PARA MODIFICAR EL TÍTULO</a:t>
            </a:r>
          </a:p>
        </p:txBody>
      </p:sp>
      <p:sp>
        <p:nvSpPr>
          <p:cNvPr id="10" name="Marcador de contenido 3">
            <a:extLst>
              <a:ext uri="{FF2B5EF4-FFF2-40B4-BE49-F238E27FC236}">
                <a16:creationId xmlns:a16="http://schemas.microsoft.com/office/drawing/2014/main" id="{F0AB15BF-E9CA-208D-3555-7D4804A8A05B}"/>
              </a:ext>
            </a:extLst>
          </p:cNvPr>
          <p:cNvSpPr>
            <a:spLocks noGrp="1"/>
          </p:cNvSpPr>
          <p:nvPr>
            <p:ph sz="half" idx="2" hasCustomPrompt="1"/>
          </p:nvPr>
        </p:nvSpPr>
        <p:spPr>
          <a:xfrm>
            <a:off x="914400" y="2011893"/>
            <a:ext cx="10312400" cy="1086908"/>
          </a:xfrm>
          <a:prstGeom prst="rect">
            <a:avLst/>
          </a:prstGeom>
        </p:spPr>
        <p:txBody>
          <a:bodyPr>
            <a:normAutofit/>
          </a:bodyPr>
          <a:lstStyle>
            <a:lvl1pPr marL="0" indent="0">
              <a:buNone/>
              <a:defRPr sz="1700" b="0" i="0">
                <a:solidFill>
                  <a:srgbClr val="2E2E2D"/>
                </a:solidFill>
                <a:latin typeface="Montserrat" pitchFamily="2" charset="77"/>
              </a:defRPr>
            </a:lvl1pPr>
            <a:lvl2pPr>
              <a:defRPr sz="1600" b="0" i="0">
                <a:latin typeface="Montserrat" pitchFamily="2" charset="77"/>
              </a:defRPr>
            </a:lvl2pPr>
            <a:lvl3pPr>
              <a:defRPr sz="1600" b="0" i="0">
                <a:latin typeface="Montserrat" pitchFamily="2" charset="77"/>
              </a:defRPr>
            </a:lvl3pPr>
            <a:lvl4pPr>
              <a:defRPr sz="1600" b="0" i="0">
                <a:latin typeface="Montserrat" pitchFamily="2" charset="77"/>
              </a:defRPr>
            </a:lvl4pPr>
            <a:lvl5pPr>
              <a:defRPr sz="1600" b="0" i="0">
                <a:latin typeface="Montserrat" pitchFamily="2" charset="77"/>
              </a:defRPr>
            </a:lvl5pPr>
          </a:lstStyle>
          <a:p>
            <a:pPr lvl="0"/>
            <a:r>
              <a:rPr lang="es-MX" dirty="0"/>
              <a:t>Haga clic para modificar el cuerpo de la diapositiva</a:t>
            </a:r>
          </a:p>
        </p:txBody>
      </p:sp>
      <p:pic>
        <p:nvPicPr>
          <p:cNvPr id="6" name="Marcador de posición de imagen 14">
            <a:extLst>
              <a:ext uri="{FF2B5EF4-FFF2-40B4-BE49-F238E27FC236}">
                <a16:creationId xmlns:a16="http://schemas.microsoft.com/office/drawing/2014/main" id="{33D98336-587B-4D11-B349-22A378FE29CE}"/>
              </a:ext>
            </a:extLst>
          </p:cNvPr>
          <p:cNvPicPr>
            <a:picLocks noChangeAspect="1"/>
          </p:cNvPicPr>
          <p:nvPr userDrawn="1"/>
        </p:nvPicPr>
        <p:blipFill>
          <a:blip r:embed="rId3"/>
          <a:stretch>
            <a:fillRect/>
          </a:stretch>
        </p:blipFill>
        <p:spPr>
          <a:xfrm>
            <a:off x="9154633" y="327957"/>
            <a:ext cx="2515692" cy="672199"/>
          </a:xfrm>
          <a:prstGeom prst="rect">
            <a:avLst/>
          </a:prstGeom>
        </p:spPr>
      </p:pic>
      <p:sp>
        <p:nvSpPr>
          <p:cNvPr id="5" name="Rectángulo 4">
            <a:extLst>
              <a:ext uri="{FF2B5EF4-FFF2-40B4-BE49-F238E27FC236}">
                <a16:creationId xmlns:a16="http://schemas.microsoft.com/office/drawing/2014/main" id="{945A98D7-03D0-43E3-A306-1C6BB9B576DE}"/>
              </a:ext>
            </a:extLst>
          </p:cNvPr>
          <p:cNvSpPr/>
          <p:nvPr userDrawn="1"/>
        </p:nvSpPr>
        <p:spPr>
          <a:xfrm>
            <a:off x="4261413" y="3360190"/>
            <a:ext cx="3669174" cy="289367"/>
          </a:xfrm>
          <a:prstGeom prst="rect">
            <a:avLst/>
          </a:prstGeom>
          <a:gradFill>
            <a:gsLst>
              <a:gs pos="0">
                <a:srgbClr val="9F2240"/>
              </a:gs>
              <a:gs pos="80000">
                <a:srgbClr val="6B1C3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F31F947B-0B8B-425A-9B04-CDB6D30021E9}"/>
              </a:ext>
            </a:extLst>
          </p:cNvPr>
          <p:cNvSpPr/>
          <p:nvPr userDrawn="1"/>
        </p:nvSpPr>
        <p:spPr>
          <a:xfrm>
            <a:off x="25400" y="3572173"/>
            <a:ext cx="12192000" cy="3285827"/>
          </a:xfrm>
          <a:prstGeom prst="rect">
            <a:avLst/>
          </a:prstGeom>
          <a:solidFill>
            <a:srgbClr val="DDC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Marcador de posición de imagen 12">
            <a:extLst>
              <a:ext uri="{FF2B5EF4-FFF2-40B4-BE49-F238E27FC236}">
                <a16:creationId xmlns:a16="http://schemas.microsoft.com/office/drawing/2014/main" id="{65120F1F-4E90-497D-A76E-0B22428EDC68}"/>
              </a:ext>
            </a:extLst>
          </p:cNvPr>
          <p:cNvSpPr>
            <a:spLocks noGrp="1"/>
          </p:cNvSpPr>
          <p:nvPr>
            <p:ph type="pic" sz="quarter" idx="11"/>
          </p:nvPr>
        </p:nvSpPr>
        <p:spPr>
          <a:xfrm>
            <a:off x="1661310" y="3907977"/>
            <a:ext cx="9565490" cy="2691603"/>
          </a:xfrm>
          <a:prstGeom prst="rect">
            <a:avLst/>
          </a:prstGeom>
        </p:spPr>
        <p:txBody>
          <a:bodyPr/>
          <a:lstStyle>
            <a:lvl1pPr>
              <a:defRPr sz="2400" b="0" i="0">
                <a:solidFill>
                  <a:srgbClr val="2E2E2D"/>
                </a:solidFill>
                <a:latin typeface="Montserrat" pitchFamily="2" charset="77"/>
              </a:defRPr>
            </a:lvl1pPr>
          </a:lstStyle>
          <a:p>
            <a:r>
              <a:rPr lang="es-MX"/>
              <a:t>Haz clic en el icono para agregar una imagen</a:t>
            </a:r>
            <a:endParaRPr lang="es-MX" dirty="0"/>
          </a:p>
        </p:txBody>
      </p:sp>
    </p:spTree>
    <p:extLst>
      <p:ext uri="{BB962C8B-B14F-4D97-AF65-F5344CB8AC3E}">
        <p14:creationId xmlns:p14="http://schemas.microsoft.com/office/powerpoint/2010/main" val="150243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IER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325876BA-97DC-7A4D-06CD-06570B7A0D55}"/>
              </a:ext>
            </a:extLst>
          </p:cNvPr>
          <p:cNvSpPr>
            <a:spLocks noGrp="1"/>
          </p:cNvSpPr>
          <p:nvPr>
            <p:ph type="title" hasCustomPrompt="1"/>
          </p:nvPr>
        </p:nvSpPr>
        <p:spPr>
          <a:xfrm>
            <a:off x="838200" y="1953629"/>
            <a:ext cx="10515600" cy="1443324"/>
          </a:xfrm>
          <a:prstGeom prst="rect">
            <a:avLst/>
          </a:prstGeom>
        </p:spPr>
        <p:txBody>
          <a:bodyPr>
            <a:noAutofit/>
          </a:bodyPr>
          <a:lstStyle>
            <a:lvl1pPr algn="ctr">
              <a:defRPr sz="4800" b="1" i="0">
                <a:solidFill>
                  <a:srgbClr val="9F2240"/>
                </a:solidFill>
                <a:latin typeface="Montserrat Black" pitchFamily="2" charset="77"/>
              </a:defRPr>
            </a:lvl1pPr>
          </a:lstStyle>
          <a:p>
            <a:r>
              <a:rPr lang="es-MX" dirty="0"/>
              <a:t>HAGA CLIC PARA MODIFICAR EL CIERRE</a:t>
            </a:r>
          </a:p>
        </p:txBody>
      </p:sp>
      <p:pic>
        <p:nvPicPr>
          <p:cNvPr id="4" name="Marcador de posición de imagen 9">
            <a:extLst>
              <a:ext uri="{FF2B5EF4-FFF2-40B4-BE49-F238E27FC236}">
                <a16:creationId xmlns:a16="http://schemas.microsoft.com/office/drawing/2014/main" id="{B4EA28AF-2ABA-41EC-BB34-3EF760853D8E}"/>
              </a:ext>
            </a:extLst>
          </p:cNvPr>
          <p:cNvPicPr>
            <a:picLocks noChangeAspect="1"/>
          </p:cNvPicPr>
          <p:nvPr userDrawn="1"/>
        </p:nvPicPr>
        <p:blipFill>
          <a:blip r:embed="rId3"/>
          <a:stretch/>
        </p:blipFill>
        <p:spPr>
          <a:xfrm>
            <a:off x="3768097" y="5631252"/>
            <a:ext cx="4737952" cy="1016310"/>
          </a:xfrm>
          <a:prstGeom prst="rect">
            <a:avLst/>
          </a:prstGeom>
        </p:spPr>
      </p:pic>
    </p:spTree>
    <p:extLst>
      <p:ext uri="{BB962C8B-B14F-4D97-AF65-F5344CB8AC3E}">
        <p14:creationId xmlns:p14="http://schemas.microsoft.com/office/powerpoint/2010/main" val="330203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‹Nº›</a:t>
            </a:fld>
            <a:endParaRPr lang="en-US" dirty="0"/>
          </a:p>
        </p:txBody>
      </p:sp>
    </p:spTree>
    <p:extLst>
      <p:ext uri="{BB962C8B-B14F-4D97-AF65-F5344CB8AC3E}">
        <p14:creationId xmlns:p14="http://schemas.microsoft.com/office/powerpoint/2010/main" val="1633693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0EBB0C4-6273-4C6E-B9BD-2EDC30F1CD52}" type="datetimeFigureOut">
              <a:rPr lang="en-US" smtClean="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45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3/24/2025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167528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3/24/2025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770081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3/24/2025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63850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3/24/2025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7618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3/24/2025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43009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9CAD897-D46E-4AD2-BD9B-49DD3E640873}" type="datetimeFigureOut">
              <a:rPr lang="en-US" smtClean="0"/>
              <a:t>3/24/2025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10617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3/24/2025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33789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4" r:id="rId15"/>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planea.sep.gob.mx/ba_drev/"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AB9CF-615E-3FA2-BADD-E2EA8252AD78}"/>
              </a:ext>
            </a:extLst>
          </p:cNvPr>
          <p:cNvSpPr>
            <a:spLocks noGrp="1"/>
          </p:cNvSpPr>
          <p:nvPr>
            <p:ph type="title"/>
          </p:nvPr>
        </p:nvSpPr>
        <p:spPr>
          <a:xfrm>
            <a:off x="838200" y="429274"/>
            <a:ext cx="10515600" cy="2999726"/>
          </a:xfrm>
        </p:spPr>
        <p:txBody>
          <a:bodyPr anchor="ctr"/>
          <a:lstStyle/>
          <a:p>
            <a:r>
              <a:rPr lang="es-ES" dirty="0">
                <a:solidFill>
                  <a:srgbClr val="6B1C32"/>
                </a:solidFill>
              </a:rPr>
              <a:t>EVALUACIÓN DIAGNÓSTICA</a:t>
            </a:r>
            <a:br>
              <a:rPr lang="es-ES" dirty="0"/>
            </a:br>
            <a:r>
              <a:rPr lang="es-ES" sz="4000" dirty="0"/>
              <a:t>EN EDUCACIÓN SECUNDARIA</a:t>
            </a:r>
            <a:br>
              <a:rPr lang="es-ES" sz="4000" dirty="0"/>
            </a:br>
            <a:br>
              <a:rPr lang="es-ES" sz="2400" dirty="0"/>
            </a:br>
            <a:r>
              <a:rPr lang="es-ES" sz="4000" dirty="0"/>
              <a:t>FASE 6</a:t>
            </a:r>
            <a:br>
              <a:rPr lang="es-ES" sz="2000" dirty="0"/>
            </a:br>
            <a:br>
              <a:rPr lang="es-ES" sz="2000" dirty="0"/>
            </a:br>
            <a:r>
              <a:rPr lang="es-ES" sz="4000" dirty="0"/>
              <a:t>CICLO ESCOLAR 2024-2025</a:t>
            </a:r>
            <a:endParaRPr lang="es-MX" sz="4000" dirty="0"/>
          </a:p>
        </p:txBody>
      </p:sp>
      <p:sp>
        <p:nvSpPr>
          <p:cNvPr id="3" name="Marcador de texto 2">
            <a:extLst>
              <a:ext uri="{FF2B5EF4-FFF2-40B4-BE49-F238E27FC236}">
                <a16:creationId xmlns:a16="http://schemas.microsoft.com/office/drawing/2014/main" id="{42785B48-B1B7-E957-3763-84672FE90300}"/>
              </a:ext>
            </a:extLst>
          </p:cNvPr>
          <p:cNvSpPr>
            <a:spLocks noGrp="1"/>
          </p:cNvSpPr>
          <p:nvPr>
            <p:ph type="body" idx="1"/>
          </p:nvPr>
        </p:nvSpPr>
        <p:spPr/>
        <p:txBody>
          <a:bodyPr anchor="ctr"/>
          <a:lstStyle/>
          <a:p>
            <a:r>
              <a:rPr lang="es-ES" dirty="0">
                <a:solidFill>
                  <a:srgbClr val="3C3C3B"/>
                </a:solidFill>
                <a:latin typeface="Montserrat Black" panose="00000A00000000000000" pitchFamily="50" charset="0"/>
              </a:rPr>
              <a:t>Coordinación de Planeación, Evaluación e Infraestructura</a:t>
            </a:r>
          </a:p>
          <a:p>
            <a:r>
              <a:rPr lang="es-ES" dirty="0">
                <a:solidFill>
                  <a:srgbClr val="3C3C3B"/>
                </a:solidFill>
                <a:latin typeface="Montserrat Black" panose="00000A00000000000000" pitchFamily="50" charset="0"/>
              </a:rPr>
              <a:t>Dirección de Seguimiento y Evaluación</a:t>
            </a:r>
          </a:p>
        </p:txBody>
      </p:sp>
      <p:cxnSp>
        <p:nvCxnSpPr>
          <p:cNvPr id="4" name="Conector recto 3">
            <a:extLst>
              <a:ext uri="{FF2B5EF4-FFF2-40B4-BE49-F238E27FC236}">
                <a16:creationId xmlns:a16="http://schemas.microsoft.com/office/drawing/2014/main" id="{02EE6D42-29DA-4D49-817F-A1A06AEDD8EA}"/>
              </a:ext>
            </a:extLst>
          </p:cNvPr>
          <p:cNvCxnSpPr>
            <a:cxnSpLocks/>
          </p:cNvCxnSpPr>
          <p:nvPr/>
        </p:nvCxnSpPr>
        <p:spPr>
          <a:xfrm>
            <a:off x="5179746" y="3685885"/>
            <a:ext cx="1806270" cy="0"/>
          </a:xfrm>
          <a:prstGeom prst="line">
            <a:avLst/>
          </a:prstGeom>
          <a:ln w="38100">
            <a:solidFill>
              <a:srgbClr val="C2924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98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6AAB7-A70E-10E6-2337-882814EF24E8}"/>
            </a:ext>
          </a:extLst>
        </p:cNvPr>
        <p:cNvGrpSpPr/>
        <p:nvPr/>
      </p:nvGrpSpPr>
      <p:grpSpPr>
        <a:xfrm>
          <a:off x="0" y="0"/>
          <a:ext cx="0" cy="0"/>
          <a:chOff x="0" y="0"/>
          <a:chExt cx="0" cy="0"/>
        </a:xfrm>
      </p:grpSpPr>
      <p:sp>
        <p:nvSpPr>
          <p:cNvPr id="5" name="Título 3">
            <a:extLst>
              <a:ext uri="{FF2B5EF4-FFF2-40B4-BE49-F238E27FC236}">
                <a16:creationId xmlns:a16="http://schemas.microsoft.com/office/drawing/2014/main" id="{58D5F46F-CCEC-8C6E-B6D6-091DDF2DD944}"/>
              </a:ext>
            </a:extLst>
          </p:cNvPr>
          <p:cNvSpPr>
            <a:spLocks noGrp="1"/>
          </p:cNvSpPr>
          <p:nvPr>
            <p:ph type="title"/>
          </p:nvPr>
        </p:nvSpPr>
        <p:spPr>
          <a:xfrm>
            <a:off x="914400" y="692330"/>
            <a:ext cx="7132320" cy="966653"/>
          </a:xfrm>
        </p:spPr>
        <p:txBody>
          <a:bodyPr/>
          <a:lstStyle/>
          <a:p>
            <a:r>
              <a:rPr lang="en" sz="3000" b="0" dirty="0">
                <a:solidFill>
                  <a:srgbClr val="6B1C32"/>
                </a:solidFill>
                <a:latin typeface="Montserrat Black" panose="00000A00000000000000" pitchFamily="50" charset="0"/>
              </a:rPr>
              <a:t>Número y porcentaje de alumnos evaluados por modalidad</a:t>
            </a:r>
            <a:endParaRPr lang="es-MX" sz="3000" b="0" dirty="0">
              <a:solidFill>
                <a:srgbClr val="6B1C32"/>
              </a:solidFill>
              <a:latin typeface="Montserrat Black" panose="00000A00000000000000" pitchFamily="50" charset="0"/>
            </a:endParaRPr>
          </a:p>
        </p:txBody>
      </p:sp>
      <p:sp>
        <p:nvSpPr>
          <p:cNvPr id="7" name="CuadroTexto 6">
            <a:extLst>
              <a:ext uri="{FF2B5EF4-FFF2-40B4-BE49-F238E27FC236}">
                <a16:creationId xmlns:a16="http://schemas.microsoft.com/office/drawing/2014/main" id="{A2327651-8025-E1A5-B029-56C0C7B157D5}"/>
              </a:ext>
            </a:extLst>
          </p:cNvPr>
          <p:cNvSpPr txBox="1"/>
          <p:nvPr/>
        </p:nvSpPr>
        <p:spPr>
          <a:xfrm>
            <a:off x="1090558" y="3696502"/>
            <a:ext cx="2104916" cy="1815882"/>
          </a:xfrm>
          <a:prstGeom prst="rect">
            <a:avLst/>
          </a:prstGeom>
          <a:solidFill>
            <a:srgbClr val="DDC398"/>
          </a:solidFill>
          <a:ln>
            <a:solidFill>
              <a:srgbClr val="6B1C32"/>
            </a:solidFill>
          </a:ln>
        </p:spPr>
        <p:txBody>
          <a:bodyPr wrap="square" rtlCol="0" anchor="ctr">
            <a:spAutoFit/>
          </a:bodyPr>
          <a:lstStyle/>
          <a:p>
            <a:pPr algn="ctr"/>
            <a:r>
              <a:rPr lang="es-MX" sz="2800" dirty="0">
                <a:solidFill>
                  <a:srgbClr val="6B1C32"/>
                </a:solidFill>
                <a:latin typeface="Montserrat" panose="00000500000000000000" pitchFamily="50" charset="0"/>
              </a:rPr>
              <a:t>Total de alumnos evaluados</a:t>
            </a:r>
          </a:p>
          <a:p>
            <a:pPr algn="ctr"/>
            <a:r>
              <a:rPr lang="es-MX" sz="2800" b="1" dirty="0">
                <a:solidFill>
                  <a:srgbClr val="6B1C32"/>
                </a:solidFill>
                <a:latin typeface="Montserrat" panose="00000500000000000000" pitchFamily="50" charset="0"/>
              </a:rPr>
              <a:t>105,093</a:t>
            </a:r>
          </a:p>
        </p:txBody>
      </p:sp>
      <p:graphicFrame>
        <p:nvGraphicFramePr>
          <p:cNvPr id="12" name="Diagrama 11">
            <a:extLst>
              <a:ext uri="{FF2B5EF4-FFF2-40B4-BE49-F238E27FC236}">
                <a16:creationId xmlns:a16="http://schemas.microsoft.com/office/drawing/2014/main" id="{F26FE950-A071-3BE1-D6C1-A49DE58A1228}"/>
              </a:ext>
            </a:extLst>
          </p:cNvPr>
          <p:cNvGraphicFramePr/>
          <p:nvPr>
            <p:extLst>
              <p:ext uri="{D42A27DB-BD31-4B8C-83A1-F6EECF244321}">
                <p14:modId xmlns:p14="http://schemas.microsoft.com/office/powerpoint/2010/main" val="844874496"/>
              </p:ext>
            </p:extLst>
          </p:nvPr>
        </p:nvGraphicFramePr>
        <p:xfrm>
          <a:off x="3689350" y="2008536"/>
          <a:ext cx="4216400" cy="4157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uadroTexto 12">
            <a:extLst>
              <a:ext uri="{FF2B5EF4-FFF2-40B4-BE49-F238E27FC236}">
                <a16:creationId xmlns:a16="http://schemas.microsoft.com/office/drawing/2014/main" id="{EB26B8ED-8D8C-A599-C086-1222879F460C}"/>
              </a:ext>
            </a:extLst>
          </p:cNvPr>
          <p:cNvSpPr txBox="1"/>
          <p:nvPr/>
        </p:nvSpPr>
        <p:spPr>
          <a:xfrm>
            <a:off x="8413750" y="2191434"/>
            <a:ext cx="1701800" cy="646331"/>
          </a:xfrm>
          <a:prstGeom prst="rect">
            <a:avLst/>
          </a:prstGeom>
          <a:solidFill>
            <a:srgbClr val="DDC398"/>
          </a:solidFill>
          <a:ln>
            <a:solidFill>
              <a:srgbClr val="6B1C32"/>
            </a:solidFill>
          </a:ln>
        </p:spPr>
        <p:txBody>
          <a:bodyPr wrap="square" rtlCol="0" anchor="ctr">
            <a:spAutoFit/>
          </a:bodyPr>
          <a:lstStyle/>
          <a:p>
            <a:pPr algn="ctr"/>
            <a:r>
              <a:rPr lang="es-MX" dirty="0">
                <a:solidFill>
                  <a:srgbClr val="6B1C32"/>
                </a:solidFill>
                <a:latin typeface="Montserrat" panose="00000500000000000000" pitchFamily="50" charset="0"/>
              </a:rPr>
              <a:t>29,175</a:t>
            </a:r>
          </a:p>
          <a:p>
            <a:pPr algn="ctr"/>
            <a:r>
              <a:rPr lang="es-MX" dirty="0">
                <a:solidFill>
                  <a:srgbClr val="6B1C32"/>
                </a:solidFill>
                <a:latin typeface="Montserrat" panose="00000500000000000000" pitchFamily="50" charset="0"/>
              </a:rPr>
              <a:t>27.7%</a:t>
            </a:r>
          </a:p>
        </p:txBody>
      </p:sp>
      <p:sp>
        <p:nvSpPr>
          <p:cNvPr id="14" name="CuadroTexto 13">
            <a:extLst>
              <a:ext uri="{FF2B5EF4-FFF2-40B4-BE49-F238E27FC236}">
                <a16:creationId xmlns:a16="http://schemas.microsoft.com/office/drawing/2014/main" id="{A9FF997E-0264-6E8C-A9D8-727F23ABEF0F}"/>
              </a:ext>
            </a:extLst>
          </p:cNvPr>
          <p:cNvSpPr txBox="1"/>
          <p:nvPr/>
        </p:nvSpPr>
        <p:spPr>
          <a:xfrm>
            <a:off x="8413750" y="3275699"/>
            <a:ext cx="1701800" cy="646331"/>
          </a:xfrm>
          <a:prstGeom prst="rect">
            <a:avLst/>
          </a:prstGeom>
          <a:solidFill>
            <a:srgbClr val="DDC398"/>
          </a:solidFill>
          <a:ln>
            <a:solidFill>
              <a:srgbClr val="6B1C32"/>
            </a:solidFill>
          </a:ln>
        </p:spPr>
        <p:txBody>
          <a:bodyPr wrap="square" rtlCol="0" anchor="ctr">
            <a:spAutoFit/>
          </a:bodyPr>
          <a:lstStyle/>
          <a:p>
            <a:pPr algn="ctr"/>
            <a:r>
              <a:rPr lang="es-MX" dirty="0">
                <a:solidFill>
                  <a:srgbClr val="6B1C32"/>
                </a:solidFill>
                <a:latin typeface="Montserrat" panose="00000500000000000000" pitchFamily="50" charset="0"/>
              </a:rPr>
              <a:t>18,612</a:t>
            </a:r>
          </a:p>
          <a:p>
            <a:pPr algn="ctr"/>
            <a:r>
              <a:rPr lang="es-MX" dirty="0">
                <a:solidFill>
                  <a:srgbClr val="6B1C32"/>
                </a:solidFill>
                <a:latin typeface="Montserrat" panose="00000500000000000000" pitchFamily="50" charset="0"/>
              </a:rPr>
              <a:t>17.7%</a:t>
            </a:r>
          </a:p>
        </p:txBody>
      </p:sp>
      <p:sp>
        <p:nvSpPr>
          <p:cNvPr id="15" name="CuadroTexto 14">
            <a:extLst>
              <a:ext uri="{FF2B5EF4-FFF2-40B4-BE49-F238E27FC236}">
                <a16:creationId xmlns:a16="http://schemas.microsoft.com/office/drawing/2014/main" id="{9576C686-8774-7697-4718-89CF8F09B2D5}"/>
              </a:ext>
            </a:extLst>
          </p:cNvPr>
          <p:cNvSpPr txBox="1"/>
          <p:nvPr/>
        </p:nvSpPr>
        <p:spPr>
          <a:xfrm>
            <a:off x="8413750" y="4281278"/>
            <a:ext cx="1701800" cy="646331"/>
          </a:xfrm>
          <a:prstGeom prst="rect">
            <a:avLst/>
          </a:prstGeom>
          <a:solidFill>
            <a:srgbClr val="DDC398"/>
          </a:solidFill>
          <a:ln>
            <a:solidFill>
              <a:srgbClr val="6B1C32"/>
            </a:solidFill>
          </a:ln>
        </p:spPr>
        <p:txBody>
          <a:bodyPr wrap="square" rtlCol="0" anchor="ctr">
            <a:spAutoFit/>
          </a:bodyPr>
          <a:lstStyle/>
          <a:p>
            <a:pPr algn="ctr"/>
            <a:r>
              <a:rPr lang="es-MX" dirty="0">
                <a:solidFill>
                  <a:srgbClr val="6B1C32"/>
                </a:solidFill>
                <a:latin typeface="Montserrat" panose="00000500000000000000" pitchFamily="50" charset="0"/>
              </a:rPr>
              <a:t>50,629</a:t>
            </a:r>
          </a:p>
          <a:p>
            <a:pPr algn="ctr"/>
            <a:r>
              <a:rPr lang="es-MX" dirty="0">
                <a:solidFill>
                  <a:srgbClr val="6B1C32"/>
                </a:solidFill>
                <a:latin typeface="Montserrat" panose="00000500000000000000" pitchFamily="50" charset="0"/>
              </a:rPr>
              <a:t>48.2%</a:t>
            </a:r>
          </a:p>
        </p:txBody>
      </p:sp>
      <p:sp>
        <p:nvSpPr>
          <p:cNvPr id="16" name="CuadroTexto 15">
            <a:extLst>
              <a:ext uri="{FF2B5EF4-FFF2-40B4-BE49-F238E27FC236}">
                <a16:creationId xmlns:a16="http://schemas.microsoft.com/office/drawing/2014/main" id="{35FFDB36-96D6-3B8E-BC07-C83417E863B3}"/>
              </a:ext>
            </a:extLst>
          </p:cNvPr>
          <p:cNvSpPr txBox="1"/>
          <p:nvPr/>
        </p:nvSpPr>
        <p:spPr>
          <a:xfrm>
            <a:off x="8413750" y="5355689"/>
            <a:ext cx="1701800" cy="646331"/>
          </a:xfrm>
          <a:prstGeom prst="rect">
            <a:avLst/>
          </a:prstGeom>
          <a:solidFill>
            <a:srgbClr val="DDC398"/>
          </a:solidFill>
          <a:ln>
            <a:solidFill>
              <a:srgbClr val="6B1C32"/>
            </a:solidFill>
          </a:ln>
        </p:spPr>
        <p:txBody>
          <a:bodyPr wrap="square" rtlCol="0" anchor="ctr">
            <a:spAutoFit/>
          </a:bodyPr>
          <a:lstStyle/>
          <a:p>
            <a:pPr algn="ctr"/>
            <a:r>
              <a:rPr lang="es-MX" dirty="0">
                <a:solidFill>
                  <a:srgbClr val="6B1C32"/>
                </a:solidFill>
                <a:latin typeface="Montserrat" panose="00000500000000000000" pitchFamily="50" charset="0"/>
              </a:rPr>
              <a:t>6,677</a:t>
            </a:r>
          </a:p>
          <a:p>
            <a:pPr algn="ctr"/>
            <a:r>
              <a:rPr lang="es-MX" dirty="0">
                <a:solidFill>
                  <a:srgbClr val="6B1C32"/>
                </a:solidFill>
                <a:latin typeface="Montserrat" panose="00000500000000000000" pitchFamily="50" charset="0"/>
              </a:rPr>
              <a:t>6.4%</a:t>
            </a:r>
          </a:p>
        </p:txBody>
      </p:sp>
      <p:pic>
        <p:nvPicPr>
          <p:cNvPr id="17" name="Imagen 16">
            <a:extLst>
              <a:ext uri="{FF2B5EF4-FFF2-40B4-BE49-F238E27FC236}">
                <a16:creationId xmlns:a16="http://schemas.microsoft.com/office/drawing/2014/main" id="{49B357ED-5CAB-3052-BCF1-405D2AD23820}"/>
              </a:ext>
            </a:extLst>
          </p:cNvPr>
          <p:cNvPicPr>
            <a:picLocks noChangeAspect="1"/>
          </p:cNvPicPr>
          <p:nvPr/>
        </p:nvPicPr>
        <p:blipFill>
          <a:blip r:embed="rId7"/>
          <a:stretch>
            <a:fillRect/>
          </a:stretch>
        </p:blipFill>
        <p:spPr>
          <a:xfrm>
            <a:off x="1393708" y="2015911"/>
            <a:ext cx="1498616" cy="1582953"/>
          </a:xfrm>
          <a:prstGeom prst="rect">
            <a:avLst/>
          </a:prstGeom>
        </p:spPr>
      </p:pic>
    </p:spTree>
    <p:extLst>
      <p:ext uri="{BB962C8B-B14F-4D97-AF65-F5344CB8AC3E}">
        <p14:creationId xmlns:p14="http://schemas.microsoft.com/office/powerpoint/2010/main" val="3146541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AF1F5-7479-8179-B9E4-FFF7CCAC4397}"/>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BA22689F-F14B-7C88-6D3D-ABDDD9E96971}"/>
              </a:ext>
            </a:extLst>
          </p:cNvPr>
          <p:cNvGraphicFramePr>
            <a:graphicFrameLocks noGrp="1"/>
          </p:cNvGraphicFramePr>
          <p:nvPr>
            <p:extLst>
              <p:ext uri="{D42A27DB-BD31-4B8C-83A1-F6EECF244321}">
                <p14:modId xmlns:p14="http://schemas.microsoft.com/office/powerpoint/2010/main" val="529305652"/>
              </p:ext>
            </p:extLst>
          </p:nvPr>
        </p:nvGraphicFramePr>
        <p:xfrm>
          <a:off x="914400" y="2603527"/>
          <a:ext cx="4203595" cy="2532183"/>
        </p:xfrm>
        <a:graphic>
          <a:graphicData uri="http://schemas.openxmlformats.org/drawingml/2006/table">
            <a:tbl>
              <a:tblPr firstRow="1" bandRow="1">
                <a:tableStyleId>{5C22544A-7EE6-4342-B048-85BDC9FD1C3A}</a:tableStyleId>
              </a:tblPr>
              <a:tblGrid>
                <a:gridCol w="794927">
                  <a:extLst>
                    <a:ext uri="{9D8B030D-6E8A-4147-A177-3AD203B41FA5}">
                      <a16:colId xmlns:a16="http://schemas.microsoft.com/office/drawing/2014/main" val="1314932865"/>
                    </a:ext>
                  </a:extLst>
                </a:gridCol>
                <a:gridCol w="1479922">
                  <a:extLst>
                    <a:ext uri="{9D8B030D-6E8A-4147-A177-3AD203B41FA5}">
                      <a16:colId xmlns:a16="http://schemas.microsoft.com/office/drawing/2014/main" val="1702343249"/>
                    </a:ext>
                  </a:extLst>
                </a:gridCol>
                <a:gridCol w="1029064">
                  <a:extLst>
                    <a:ext uri="{9D8B030D-6E8A-4147-A177-3AD203B41FA5}">
                      <a16:colId xmlns:a16="http://schemas.microsoft.com/office/drawing/2014/main" val="2900613072"/>
                    </a:ext>
                  </a:extLst>
                </a:gridCol>
                <a:gridCol w="899682">
                  <a:extLst>
                    <a:ext uri="{9D8B030D-6E8A-4147-A177-3AD203B41FA5}">
                      <a16:colId xmlns:a16="http://schemas.microsoft.com/office/drawing/2014/main" val="2769722697"/>
                    </a:ext>
                  </a:extLst>
                </a:gridCol>
              </a:tblGrid>
              <a:tr h="389259">
                <a:tc>
                  <a:txBody>
                    <a:bodyPr/>
                    <a:lstStyle/>
                    <a:p>
                      <a:pPr marL="0" algn="ctr" defTabSz="914400" rtl="0" eaLnBrk="1" fontAlgn="b" latinLnBrk="0" hangingPunct="1"/>
                      <a:r>
                        <a:rPr lang="es-MX" sz="1800" b="1" i="0" u="none" strike="noStrike" kern="1200" dirty="0">
                          <a:solidFill>
                            <a:schemeClr val="bg1"/>
                          </a:solidFill>
                          <a:effectLst/>
                          <a:latin typeface="Montserrat Black" panose="00000A00000000000000" pitchFamily="50" charset="0"/>
                          <a:ea typeface="+mn-ea"/>
                          <a:cs typeface="+mn-cs"/>
                        </a:rPr>
                        <a:t>CT</a:t>
                      </a:r>
                    </a:p>
                  </a:txBody>
                  <a:tcPr marL="9525" marR="9525" marT="9525" marB="0" anchor="ctr">
                    <a:solidFill>
                      <a:srgbClr val="9F2240"/>
                    </a:solidFill>
                  </a:tcPr>
                </a:tc>
                <a:tc>
                  <a:txBody>
                    <a:bodyPr/>
                    <a:lstStyle/>
                    <a:p>
                      <a:pPr marL="0" algn="ctr" defTabSz="914400" rtl="0" eaLnBrk="1" fontAlgn="b" latinLnBrk="0" hangingPunct="1"/>
                      <a:r>
                        <a:rPr lang="es-MX" sz="1800" b="1" i="0" u="none" strike="noStrike" kern="1200" dirty="0">
                          <a:solidFill>
                            <a:schemeClr val="bg1"/>
                          </a:solidFill>
                          <a:effectLst/>
                          <a:latin typeface="Montserrat Black" panose="00000A00000000000000" pitchFamily="50" charset="0"/>
                          <a:ea typeface="+mn-ea"/>
                          <a:cs typeface="+mn-cs"/>
                        </a:rPr>
                        <a:t>Modalidad</a:t>
                      </a:r>
                    </a:p>
                  </a:txBody>
                  <a:tcPr marL="9525" marR="9525" marT="9525" marB="0" anchor="ctr">
                    <a:solidFill>
                      <a:srgbClr val="9F2240"/>
                    </a:solidFill>
                  </a:tcPr>
                </a:tc>
                <a:tc>
                  <a:txBody>
                    <a:bodyPr/>
                    <a:lstStyle/>
                    <a:p>
                      <a:pPr marL="0" algn="ctr" defTabSz="914400" rtl="0" eaLnBrk="1" fontAlgn="b" latinLnBrk="0" hangingPunct="1"/>
                      <a:r>
                        <a:rPr lang="es-MX" sz="1800" b="1" i="0" u="none" strike="noStrike" kern="1200" dirty="0">
                          <a:solidFill>
                            <a:schemeClr val="bg1"/>
                          </a:solidFill>
                          <a:effectLst/>
                          <a:latin typeface="Montserrat Black" panose="00000A00000000000000" pitchFamily="50" charset="0"/>
                          <a:ea typeface="+mn-ea"/>
                          <a:cs typeface="+mn-cs"/>
                        </a:rPr>
                        <a:t>Hombre</a:t>
                      </a:r>
                    </a:p>
                  </a:txBody>
                  <a:tcPr marL="9525" marR="9525" marT="9525" marB="0" anchor="ctr">
                    <a:solidFill>
                      <a:srgbClr val="9F2240"/>
                    </a:solidFill>
                  </a:tcPr>
                </a:tc>
                <a:tc>
                  <a:txBody>
                    <a:bodyPr/>
                    <a:lstStyle/>
                    <a:p>
                      <a:pPr marL="0" algn="ctr" defTabSz="914400" rtl="0" eaLnBrk="1" fontAlgn="b" latinLnBrk="0" hangingPunct="1"/>
                      <a:r>
                        <a:rPr lang="es-MX" sz="1800" b="1" i="0" u="none" strike="noStrike" kern="1200" dirty="0">
                          <a:solidFill>
                            <a:schemeClr val="bg1"/>
                          </a:solidFill>
                          <a:effectLst/>
                          <a:latin typeface="Montserrat Black" panose="00000A00000000000000" pitchFamily="50" charset="0"/>
                          <a:ea typeface="+mn-ea"/>
                          <a:cs typeface="+mn-cs"/>
                        </a:rPr>
                        <a:t>Mujer</a:t>
                      </a:r>
                    </a:p>
                  </a:txBody>
                  <a:tcPr marL="9525" marR="9525" marT="9525" marB="0" anchor="ctr">
                    <a:solidFill>
                      <a:srgbClr val="9F2240"/>
                    </a:solidFill>
                  </a:tcPr>
                </a:tc>
                <a:extLst>
                  <a:ext uri="{0D108BD9-81ED-4DB2-BD59-A6C34878D82A}">
                    <a16:rowId xmlns:a16="http://schemas.microsoft.com/office/drawing/2014/main" val="3186562246"/>
                  </a:ext>
                </a:extLst>
              </a:tr>
              <a:tr h="389259">
                <a:tc>
                  <a:txBody>
                    <a:bodyPr/>
                    <a:lstStyle/>
                    <a:p>
                      <a:pPr marL="0" algn="ctr" defTabSz="914400" rtl="0" eaLnBrk="1" fontAlgn="b" latinLnBrk="0" hangingPunct="1"/>
                      <a:r>
                        <a:rPr lang="es-MX" sz="1800" b="0" i="0" u="none" strike="noStrike" kern="1200" dirty="0">
                          <a:solidFill>
                            <a:schemeClr val="tx1"/>
                          </a:solidFill>
                          <a:effectLst/>
                          <a:latin typeface="Montserrat Medium" panose="00000600000000000000" pitchFamily="50" charset="0"/>
                          <a:ea typeface="+mn-ea"/>
                          <a:cs typeface="+mn-cs"/>
                        </a:rPr>
                        <a:t>80</a:t>
                      </a:r>
                    </a:p>
                  </a:txBody>
                  <a:tcPr marL="9525" marR="9525" marT="9525" marB="0" anchor="ctr">
                    <a:solidFill>
                      <a:srgbClr val="DDC398"/>
                    </a:solidFill>
                  </a:tcPr>
                </a:tc>
                <a:tc>
                  <a:txBody>
                    <a:bodyPr/>
                    <a:lstStyle/>
                    <a:p>
                      <a:pPr marL="0" algn="ctr" defTabSz="914400" rtl="0" eaLnBrk="1" fontAlgn="b" latinLnBrk="0" hangingPunct="1"/>
                      <a:r>
                        <a:rPr lang="es-MX" sz="1800" b="0" i="0" u="none" strike="noStrike" kern="1200" dirty="0">
                          <a:solidFill>
                            <a:schemeClr val="tx1"/>
                          </a:solidFill>
                          <a:effectLst/>
                          <a:latin typeface="Montserrat Medium" panose="00000600000000000000" pitchFamily="50" charset="0"/>
                          <a:ea typeface="+mn-ea"/>
                          <a:cs typeface="+mn-cs"/>
                        </a:rPr>
                        <a:t>General</a:t>
                      </a:r>
                    </a:p>
                  </a:txBody>
                  <a:tcPr marL="9525" marR="9525" marT="9525" marB="0" anchor="ctr">
                    <a:solidFill>
                      <a:srgbClr val="DDC398"/>
                    </a:solidFill>
                  </a:tcPr>
                </a:tc>
                <a:tc>
                  <a:txBody>
                    <a:bodyPr/>
                    <a:lstStyle/>
                    <a:p>
                      <a:pPr algn="ctr" fontAlgn="b"/>
                      <a:r>
                        <a:rPr lang="es-MX" sz="1800" b="0" i="0" u="none" strike="noStrike" kern="1200" dirty="0">
                          <a:solidFill>
                            <a:schemeClr val="tx1"/>
                          </a:solidFill>
                          <a:effectLst/>
                          <a:latin typeface="Montserrat Medium" panose="00000600000000000000" pitchFamily="50" charset="0"/>
                          <a:ea typeface="+mn-ea"/>
                          <a:cs typeface="+mn-cs"/>
                        </a:rPr>
                        <a:t>51%</a:t>
                      </a:r>
                    </a:p>
                  </a:txBody>
                  <a:tcPr marL="9525" marR="9525" marT="9525" marB="0" anchor="ctr">
                    <a:solidFill>
                      <a:srgbClr val="DDC398"/>
                    </a:solidFill>
                  </a:tcPr>
                </a:tc>
                <a:tc>
                  <a:txBody>
                    <a:bodyPr/>
                    <a:lstStyle/>
                    <a:p>
                      <a:pPr algn="ctr" fontAlgn="b"/>
                      <a:r>
                        <a:rPr lang="es-MX" sz="1800" b="0" i="0" u="none" strike="noStrike" kern="1200" dirty="0">
                          <a:solidFill>
                            <a:schemeClr val="tx1"/>
                          </a:solidFill>
                          <a:effectLst/>
                          <a:latin typeface="Montserrat Medium" panose="00000600000000000000" pitchFamily="50" charset="0"/>
                          <a:ea typeface="+mn-ea"/>
                          <a:cs typeface="+mn-cs"/>
                        </a:rPr>
                        <a:t>49%</a:t>
                      </a:r>
                    </a:p>
                  </a:txBody>
                  <a:tcPr marL="9525" marR="9525" marT="9525" marB="0" anchor="ctr">
                    <a:solidFill>
                      <a:srgbClr val="DDC398"/>
                    </a:solidFill>
                  </a:tcPr>
                </a:tc>
                <a:extLst>
                  <a:ext uri="{0D108BD9-81ED-4DB2-BD59-A6C34878D82A}">
                    <a16:rowId xmlns:a16="http://schemas.microsoft.com/office/drawing/2014/main" val="647617329"/>
                  </a:ext>
                </a:extLst>
              </a:tr>
              <a:tr h="389259">
                <a:tc>
                  <a:txBody>
                    <a:bodyPr/>
                    <a:lstStyle/>
                    <a:p>
                      <a:pPr marL="0" algn="ctr" defTabSz="914400" rtl="0" eaLnBrk="1" fontAlgn="b" latinLnBrk="0" hangingPunct="1"/>
                      <a:r>
                        <a:rPr lang="es-MX" sz="1800" b="0" i="0" u="none" strike="noStrike" kern="1200">
                          <a:solidFill>
                            <a:schemeClr val="tx1"/>
                          </a:solidFill>
                          <a:effectLst/>
                          <a:latin typeface="Montserrat Medium" panose="00000600000000000000" pitchFamily="50" charset="0"/>
                          <a:ea typeface="+mn-ea"/>
                          <a:cs typeface="+mn-cs"/>
                        </a:rPr>
                        <a:t>40</a:t>
                      </a:r>
                    </a:p>
                  </a:txBody>
                  <a:tcPr marL="9525" marR="9525" marT="9525" marB="0" anchor="ctr">
                    <a:solidFill>
                      <a:srgbClr val="DDC398"/>
                    </a:solidFill>
                  </a:tcPr>
                </a:tc>
                <a:tc>
                  <a:txBody>
                    <a:bodyPr/>
                    <a:lstStyle/>
                    <a:p>
                      <a:pPr marL="0" algn="ctr" defTabSz="914400" rtl="0" eaLnBrk="1" fontAlgn="b" latinLnBrk="0" hangingPunct="1"/>
                      <a:r>
                        <a:rPr lang="es-MX" sz="1800" b="0" i="0" u="none" strike="noStrike" kern="1200" dirty="0">
                          <a:solidFill>
                            <a:schemeClr val="tx1"/>
                          </a:solidFill>
                          <a:effectLst/>
                          <a:latin typeface="Montserrat Medium" panose="00000600000000000000" pitchFamily="50" charset="0"/>
                          <a:ea typeface="+mn-ea"/>
                          <a:cs typeface="+mn-cs"/>
                        </a:rPr>
                        <a:t>Técnica</a:t>
                      </a:r>
                    </a:p>
                  </a:txBody>
                  <a:tcPr marL="9525" marR="9525" marT="9525" marB="0" anchor="ctr">
                    <a:solidFill>
                      <a:srgbClr val="DDC398"/>
                    </a:solidFill>
                  </a:tcPr>
                </a:tc>
                <a:tc>
                  <a:txBody>
                    <a:bodyPr/>
                    <a:lstStyle/>
                    <a:p>
                      <a:pPr algn="ctr" fontAlgn="b"/>
                      <a:r>
                        <a:rPr lang="es-MX" sz="1800" b="0" i="0" u="none" strike="noStrike" kern="1200" dirty="0">
                          <a:solidFill>
                            <a:schemeClr val="tx1"/>
                          </a:solidFill>
                          <a:effectLst/>
                          <a:latin typeface="Montserrat Medium" panose="00000600000000000000" pitchFamily="50" charset="0"/>
                          <a:ea typeface="+mn-ea"/>
                          <a:cs typeface="+mn-cs"/>
                        </a:rPr>
                        <a:t>50%</a:t>
                      </a:r>
                    </a:p>
                  </a:txBody>
                  <a:tcPr marL="9525" marR="9525" marT="9525" marB="0" anchor="ctr">
                    <a:solidFill>
                      <a:srgbClr val="DDC398"/>
                    </a:solidFill>
                  </a:tcPr>
                </a:tc>
                <a:tc>
                  <a:txBody>
                    <a:bodyPr/>
                    <a:lstStyle/>
                    <a:p>
                      <a:pPr algn="ctr" fontAlgn="b"/>
                      <a:r>
                        <a:rPr lang="es-MX" sz="1800" b="0" i="0" u="none" strike="noStrike" kern="1200" dirty="0">
                          <a:solidFill>
                            <a:schemeClr val="tx1"/>
                          </a:solidFill>
                          <a:effectLst/>
                          <a:latin typeface="Montserrat Medium" panose="00000600000000000000" pitchFamily="50" charset="0"/>
                          <a:ea typeface="+mn-ea"/>
                          <a:cs typeface="+mn-cs"/>
                        </a:rPr>
                        <a:t>50%</a:t>
                      </a:r>
                    </a:p>
                  </a:txBody>
                  <a:tcPr marL="9525" marR="9525" marT="9525" marB="0" anchor="ctr">
                    <a:solidFill>
                      <a:srgbClr val="DDC398"/>
                    </a:solidFill>
                  </a:tcPr>
                </a:tc>
                <a:extLst>
                  <a:ext uri="{0D108BD9-81ED-4DB2-BD59-A6C34878D82A}">
                    <a16:rowId xmlns:a16="http://schemas.microsoft.com/office/drawing/2014/main" val="2059907081"/>
                  </a:ext>
                </a:extLst>
              </a:tr>
              <a:tr h="389259">
                <a:tc>
                  <a:txBody>
                    <a:bodyPr/>
                    <a:lstStyle/>
                    <a:p>
                      <a:pPr marL="0" algn="ctr" defTabSz="914400" rtl="0" eaLnBrk="1" fontAlgn="b" latinLnBrk="0" hangingPunct="1"/>
                      <a:r>
                        <a:rPr lang="es-MX" sz="1800" b="0" i="0" u="none" strike="noStrike" kern="1200">
                          <a:solidFill>
                            <a:schemeClr val="tx1"/>
                          </a:solidFill>
                          <a:effectLst/>
                          <a:latin typeface="Montserrat Medium" panose="00000600000000000000" pitchFamily="50" charset="0"/>
                          <a:ea typeface="+mn-ea"/>
                          <a:cs typeface="+mn-cs"/>
                        </a:rPr>
                        <a:t>463</a:t>
                      </a:r>
                    </a:p>
                  </a:txBody>
                  <a:tcPr marL="9525" marR="9525" marT="9525" marB="0" anchor="ctr">
                    <a:solidFill>
                      <a:srgbClr val="DDC398"/>
                    </a:solidFill>
                  </a:tcPr>
                </a:tc>
                <a:tc>
                  <a:txBody>
                    <a:bodyPr/>
                    <a:lstStyle/>
                    <a:p>
                      <a:pPr marL="0" algn="ctr" defTabSz="914400" rtl="0" eaLnBrk="1" fontAlgn="b" latinLnBrk="0" hangingPunct="1"/>
                      <a:r>
                        <a:rPr lang="es-MX" sz="1800" b="0" i="0" u="none" strike="noStrike" kern="1200">
                          <a:solidFill>
                            <a:schemeClr val="tx1"/>
                          </a:solidFill>
                          <a:effectLst/>
                          <a:latin typeface="Montserrat Medium" panose="00000600000000000000" pitchFamily="50" charset="0"/>
                          <a:ea typeface="+mn-ea"/>
                          <a:cs typeface="+mn-cs"/>
                        </a:rPr>
                        <a:t>ETV</a:t>
                      </a:r>
                    </a:p>
                  </a:txBody>
                  <a:tcPr marL="9525" marR="9525" marT="9525" marB="0" anchor="ctr">
                    <a:solidFill>
                      <a:srgbClr val="DDC398"/>
                    </a:solidFill>
                  </a:tcPr>
                </a:tc>
                <a:tc>
                  <a:txBody>
                    <a:bodyPr/>
                    <a:lstStyle/>
                    <a:p>
                      <a:pPr algn="ctr" fontAlgn="b"/>
                      <a:r>
                        <a:rPr lang="es-MX" sz="1800" b="0" i="0" u="none" strike="noStrike" kern="1200" dirty="0">
                          <a:solidFill>
                            <a:schemeClr val="tx1"/>
                          </a:solidFill>
                          <a:effectLst/>
                          <a:latin typeface="Montserrat Medium" panose="00000600000000000000" pitchFamily="50" charset="0"/>
                          <a:ea typeface="+mn-ea"/>
                          <a:cs typeface="+mn-cs"/>
                        </a:rPr>
                        <a:t>51%</a:t>
                      </a:r>
                    </a:p>
                  </a:txBody>
                  <a:tcPr marL="9525" marR="9525" marT="9525" marB="0" anchor="ctr">
                    <a:solidFill>
                      <a:srgbClr val="DDC398"/>
                    </a:solidFill>
                  </a:tcPr>
                </a:tc>
                <a:tc>
                  <a:txBody>
                    <a:bodyPr/>
                    <a:lstStyle/>
                    <a:p>
                      <a:pPr algn="ctr" fontAlgn="b"/>
                      <a:r>
                        <a:rPr lang="es-MX" sz="1800" b="0" i="0" u="none" strike="noStrike" kern="1200" dirty="0">
                          <a:solidFill>
                            <a:schemeClr val="tx1"/>
                          </a:solidFill>
                          <a:effectLst/>
                          <a:latin typeface="Montserrat Medium" panose="00000600000000000000" pitchFamily="50" charset="0"/>
                          <a:ea typeface="+mn-ea"/>
                          <a:cs typeface="+mn-cs"/>
                        </a:rPr>
                        <a:t>49%</a:t>
                      </a:r>
                    </a:p>
                  </a:txBody>
                  <a:tcPr marL="9525" marR="9525" marT="9525" marB="0" anchor="ctr">
                    <a:solidFill>
                      <a:srgbClr val="DDC398"/>
                    </a:solidFill>
                  </a:tcPr>
                </a:tc>
                <a:extLst>
                  <a:ext uri="{0D108BD9-81ED-4DB2-BD59-A6C34878D82A}">
                    <a16:rowId xmlns:a16="http://schemas.microsoft.com/office/drawing/2014/main" val="1663692273"/>
                  </a:ext>
                </a:extLst>
              </a:tr>
              <a:tr h="389259">
                <a:tc>
                  <a:txBody>
                    <a:bodyPr/>
                    <a:lstStyle/>
                    <a:p>
                      <a:pPr marL="0" algn="ctr" defTabSz="914400" rtl="0" eaLnBrk="1" fontAlgn="b" latinLnBrk="0" hangingPunct="1"/>
                      <a:r>
                        <a:rPr lang="es-MX" sz="1800" b="0" i="0" u="none" strike="noStrike" kern="1200">
                          <a:solidFill>
                            <a:schemeClr val="tx1"/>
                          </a:solidFill>
                          <a:effectLst/>
                          <a:latin typeface="Montserrat Medium" panose="00000600000000000000" pitchFamily="50" charset="0"/>
                          <a:ea typeface="+mn-ea"/>
                          <a:cs typeface="+mn-cs"/>
                        </a:rPr>
                        <a:t>70</a:t>
                      </a:r>
                    </a:p>
                  </a:txBody>
                  <a:tcPr marL="9525" marR="9525" marT="9525" marB="0" anchor="ctr">
                    <a:solidFill>
                      <a:srgbClr val="DDC398"/>
                    </a:solidFill>
                  </a:tcPr>
                </a:tc>
                <a:tc>
                  <a:txBody>
                    <a:bodyPr/>
                    <a:lstStyle/>
                    <a:p>
                      <a:pPr marL="0" algn="ctr" defTabSz="914400" rtl="0" eaLnBrk="1" fontAlgn="b" latinLnBrk="0" hangingPunct="1"/>
                      <a:r>
                        <a:rPr lang="es-MX" sz="1800" b="0" i="0" u="none" strike="noStrike" kern="1200" dirty="0">
                          <a:solidFill>
                            <a:schemeClr val="tx1"/>
                          </a:solidFill>
                          <a:effectLst/>
                          <a:latin typeface="Montserrat Medium" panose="00000600000000000000" pitchFamily="50" charset="0"/>
                          <a:ea typeface="+mn-ea"/>
                          <a:cs typeface="+mn-cs"/>
                        </a:rPr>
                        <a:t>Particular</a:t>
                      </a:r>
                    </a:p>
                  </a:txBody>
                  <a:tcPr marL="9525" marR="9525" marT="9525" marB="0" anchor="ctr">
                    <a:solidFill>
                      <a:srgbClr val="DDC398"/>
                    </a:solidFill>
                  </a:tcPr>
                </a:tc>
                <a:tc>
                  <a:txBody>
                    <a:bodyPr/>
                    <a:lstStyle/>
                    <a:p>
                      <a:pPr algn="ctr" fontAlgn="b"/>
                      <a:r>
                        <a:rPr lang="es-MX" sz="1800" b="0" i="0" u="none" strike="noStrike" kern="1200" dirty="0">
                          <a:solidFill>
                            <a:schemeClr val="tx1"/>
                          </a:solidFill>
                          <a:effectLst/>
                          <a:latin typeface="Montserrat Medium" panose="00000600000000000000" pitchFamily="50" charset="0"/>
                          <a:ea typeface="+mn-ea"/>
                          <a:cs typeface="+mn-cs"/>
                        </a:rPr>
                        <a:t>50%</a:t>
                      </a:r>
                    </a:p>
                  </a:txBody>
                  <a:tcPr marL="9525" marR="9525" marT="9525" marB="0" anchor="ctr">
                    <a:solidFill>
                      <a:srgbClr val="DDC398"/>
                    </a:solidFill>
                  </a:tcPr>
                </a:tc>
                <a:tc>
                  <a:txBody>
                    <a:bodyPr/>
                    <a:lstStyle/>
                    <a:p>
                      <a:pPr algn="ctr" fontAlgn="b"/>
                      <a:r>
                        <a:rPr lang="es-MX" sz="1800" b="0" i="0" u="none" strike="noStrike" kern="1200" dirty="0">
                          <a:solidFill>
                            <a:schemeClr val="tx1"/>
                          </a:solidFill>
                          <a:effectLst/>
                          <a:latin typeface="Montserrat Medium" panose="00000600000000000000" pitchFamily="50" charset="0"/>
                          <a:ea typeface="+mn-ea"/>
                          <a:cs typeface="+mn-cs"/>
                        </a:rPr>
                        <a:t>50%</a:t>
                      </a:r>
                    </a:p>
                  </a:txBody>
                  <a:tcPr marL="9525" marR="9525" marT="9525" marB="0" anchor="ctr">
                    <a:solidFill>
                      <a:srgbClr val="DDC398"/>
                    </a:solidFill>
                  </a:tcPr>
                </a:tc>
                <a:extLst>
                  <a:ext uri="{0D108BD9-81ED-4DB2-BD59-A6C34878D82A}">
                    <a16:rowId xmlns:a16="http://schemas.microsoft.com/office/drawing/2014/main" val="3807768518"/>
                  </a:ext>
                </a:extLst>
              </a:tr>
              <a:tr h="585888">
                <a:tc>
                  <a:txBody>
                    <a:bodyPr/>
                    <a:lstStyle/>
                    <a:p>
                      <a:pPr marL="0" algn="ctr" defTabSz="914400" rtl="0" eaLnBrk="1" fontAlgn="b" latinLnBrk="0" hangingPunct="1"/>
                      <a:r>
                        <a:rPr lang="es-MX" sz="1800" b="1" i="0" u="none" strike="noStrike" kern="1200" dirty="0">
                          <a:solidFill>
                            <a:schemeClr val="tx1"/>
                          </a:solidFill>
                          <a:effectLst/>
                          <a:latin typeface="Montserrat Black" panose="00000A00000000000000" pitchFamily="50" charset="0"/>
                          <a:ea typeface="+mn-ea"/>
                          <a:cs typeface="+mn-cs"/>
                        </a:rPr>
                        <a:t>653</a:t>
                      </a:r>
                    </a:p>
                  </a:txBody>
                  <a:tcPr marL="9525" marR="9525" marT="9525" marB="0" anchor="ctr">
                    <a:solidFill>
                      <a:srgbClr val="DDC398"/>
                    </a:solidFill>
                  </a:tcPr>
                </a:tc>
                <a:tc>
                  <a:txBody>
                    <a:bodyPr/>
                    <a:lstStyle/>
                    <a:p>
                      <a:pPr marL="0" algn="ctr" defTabSz="914400" rtl="0" eaLnBrk="1" fontAlgn="b" latinLnBrk="0" hangingPunct="1"/>
                      <a:r>
                        <a:rPr lang="es-MX" sz="1800" b="1" i="0" u="none" strike="noStrike" kern="1200" dirty="0">
                          <a:solidFill>
                            <a:schemeClr val="tx1"/>
                          </a:solidFill>
                          <a:effectLst/>
                          <a:latin typeface="Montserrat Black" panose="00000A00000000000000" pitchFamily="50" charset="0"/>
                          <a:ea typeface="+mn-ea"/>
                          <a:cs typeface="+mn-cs"/>
                        </a:rPr>
                        <a:t>Total Secundaria</a:t>
                      </a:r>
                    </a:p>
                  </a:txBody>
                  <a:tcPr marL="9525" marR="9525" marT="9525" marB="0" anchor="ctr">
                    <a:solidFill>
                      <a:srgbClr val="DDC398"/>
                    </a:solidFill>
                  </a:tcPr>
                </a:tc>
                <a:tc>
                  <a:txBody>
                    <a:bodyPr/>
                    <a:lstStyle/>
                    <a:p>
                      <a:pPr algn="ctr" fontAlgn="b"/>
                      <a:r>
                        <a:rPr lang="es-MX" sz="1800" b="1" i="0" u="none" strike="noStrike" kern="1200" dirty="0">
                          <a:solidFill>
                            <a:schemeClr val="tx1"/>
                          </a:solidFill>
                          <a:effectLst/>
                          <a:latin typeface="Montserrat Black" panose="00000A00000000000000" pitchFamily="50" charset="0"/>
                          <a:ea typeface="+mn-ea"/>
                          <a:cs typeface="+mn-cs"/>
                        </a:rPr>
                        <a:t>51%</a:t>
                      </a:r>
                    </a:p>
                  </a:txBody>
                  <a:tcPr marL="9525" marR="9525" marT="9525" marB="0" anchor="ctr">
                    <a:solidFill>
                      <a:srgbClr val="DDC398"/>
                    </a:solidFill>
                  </a:tcPr>
                </a:tc>
                <a:tc>
                  <a:txBody>
                    <a:bodyPr/>
                    <a:lstStyle/>
                    <a:p>
                      <a:pPr algn="ctr" fontAlgn="b"/>
                      <a:r>
                        <a:rPr lang="es-MX" sz="1800" b="1" i="0" u="none" strike="noStrike" kern="1200" dirty="0">
                          <a:solidFill>
                            <a:schemeClr val="tx1"/>
                          </a:solidFill>
                          <a:effectLst/>
                          <a:latin typeface="Montserrat Black" panose="00000A00000000000000" pitchFamily="50" charset="0"/>
                          <a:ea typeface="+mn-ea"/>
                          <a:cs typeface="+mn-cs"/>
                        </a:rPr>
                        <a:t>49%</a:t>
                      </a:r>
                    </a:p>
                  </a:txBody>
                  <a:tcPr marL="9525" marR="9525" marT="9525" marB="0" anchor="ctr">
                    <a:solidFill>
                      <a:srgbClr val="DDC398"/>
                    </a:solidFill>
                  </a:tcPr>
                </a:tc>
                <a:extLst>
                  <a:ext uri="{0D108BD9-81ED-4DB2-BD59-A6C34878D82A}">
                    <a16:rowId xmlns:a16="http://schemas.microsoft.com/office/drawing/2014/main" val="1205069697"/>
                  </a:ext>
                </a:extLst>
              </a:tr>
            </a:tbl>
          </a:graphicData>
        </a:graphic>
      </p:graphicFrame>
      <p:sp>
        <p:nvSpPr>
          <p:cNvPr id="4" name="Título 3">
            <a:extLst>
              <a:ext uri="{FF2B5EF4-FFF2-40B4-BE49-F238E27FC236}">
                <a16:creationId xmlns:a16="http://schemas.microsoft.com/office/drawing/2014/main" id="{FBA0A0C2-84C5-D4D4-0742-E9E325DB9276}"/>
              </a:ext>
            </a:extLst>
          </p:cNvPr>
          <p:cNvSpPr>
            <a:spLocks noGrp="1"/>
          </p:cNvSpPr>
          <p:nvPr>
            <p:ph type="title"/>
          </p:nvPr>
        </p:nvSpPr>
        <p:spPr>
          <a:xfrm>
            <a:off x="914400" y="407964"/>
            <a:ext cx="7772400" cy="1251020"/>
          </a:xfrm>
        </p:spPr>
        <p:txBody>
          <a:bodyPr/>
          <a:lstStyle/>
          <a:p>
            <a:r>
              <a:rPr lang="en" b="0" dirty="0">
                <a:solidFill>
                  <a:srgbClr val="6B1C32"/>
                </a:solidFill>
                <a:latin typeface="Montserrat Black" panose="00000A00000000000000" pitchFamily="50" charset="0"/>
              </a:rPr>
              <a:t>Porcentaje de evaluados por</a:t>
            </a:r>
            <a:br>
              <a:rPr lang="en" b="0" dirty="0">
                <a:solidFill>
                  <a:srgbClr val="6B1C32"/>
                </a:solidFill>
                <a:latin typeface="Montserrat Black" panose="00000A00000000000000" pitchFamily="50" charset="0"/>
              </a:rPr>
            </a:br>
            <a:r>
              <a:rPr lang="en" b="0" dirty="0">
                <a:solidFill>
                  <a:srgbClr val="6B1C32"/>
                </a:solidFill>
                <a:latin typeface="Montserrat Black" panose="00000A00000000000000" pitchFamily="50" charset="0"/>
              </a:rPr>
              <a:t>sexo y modalidad educativa</a:t>
            </a:r>
            <a:endParaRPr lang="es-MX" b="0" dirty="0">
              <a:solidFill>
                <a:srgbClr val="6B1C32"/>
              </a:solidFill>
              <a:latin typeface="Montserrat Black" panose="00000A00000000000000" pitchFamily="50" charset="0"/>
            </a:endParaRPr>
          </a:p>
        </p:txBody>
      </p:sp>
      <p:graphicFrame>
        <p:nvGraphicFramePr>
          <p:cNvPr id="5" name="Gráfico 4">
            <a:extLst>
              <a:ext uri="{FF2B5EF4-FFF2-40B4-BE49-F238E27FC236}">
                <a16:creationId xmlns:a16="http://schemas.microsoft.com/office/drawing/2014/main" id="{E0D3526C-80A9-0E26-F227-8EDA402A9146}"/>
              </a:ext>
            </a:extLst>
          </p:cNvPr>
          <p:cNvGraphicFramePr>
            <a:graphicFrameLocks/>
          </p:cNvGraphicFramePr>
          <p:nvPr>
            <p:extLst>
              <p:ext uri="{D42A27DB-BD31-4B8C-83A1-F6EECF244321}">
                <p14:modId xmlns:p14="http://schemas.microsoft.com/office/powerpoint/2010/main" val="3208464738"/>
              </p:ext>
            </p:extLst>
          </p:nvPr>
        </p:nvGraphicFramePr>
        <p:xfrm>
          <a:off x="5317588" y="1871004"/>
          <a:ext cx="5960012" cy="44172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959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a:extLst>
              <a:ext uri="{FF2B5EF4-FFF2-40B4-BE49-F238E27FC236}">
                <a16:creationId xmlns:a16="http://schemas.microsoft.com/office/drawing/2014/main" id="{FE7864AC-8ED2-939D-DA1B-E7E1958A40BE}"/>
              </a:ext>
            </a:extLst>
          </p:cNvPr>
          <p:cNvSpPr>
            <a:spLocks noGrp="1"/>
          </p:cNvSpPr>
          <p:nvPr>
            <p:ph type="title"/>
          </p:nvPr>
        </p:nvSpPr>
        <p:spPr>
          <a:xfrm>
            <a:off x="1139483" y="530492"/>
            <a:ext cx="7441810" cy="730515"/>
          </a:xfrm>
        </p:spPr>
        <p:txBody>
          <a:bodyPr/>
          <a:lstStyle/>
          <a:p>
            <a:r>
              <a:rPr lang="es-ES" sz="4000" dirty="0">
                <a:solidFill>
                  <a:srgbClr val="6B1C32"/>
                </a:solidFill>
                <a:latin typeface="Montserrat Black" panose="00000A00000000000000" pitchFamily="50" charset="0"/>
              </a:rPr>
              <a:t>Resultados Globales</a:t>
            </a:r>
            <a:endParaRPr lang="es-MX" sz="4000" dirty="0">
              <a:solidFill>
                <a:srgbClr val="6B1C32"/>
              </a:solidFill>
              <a:latin typeface="Montserrat Black" panose="00000A00000000000000" pitchFamily="50" charset="0"/>
            </a:endParaRPr>
          </a:p>
        </p:txBody>
      </p:sp>
      <p:sp>
        <p:nvSpPr>
          <p:cNvPr id="8" name="CuadroTexto 7">
            <a:extLst>
              <a:ext uri="{FF2B5EF4-FFF2-40B4-BE49-F238E27FC236}">
                <a16:creationId xmlns:a16="http://schemas.microsoft.com/office/drawing/2014/main" id="{D0A7BAE1-8361-6192-E52B-FA0256699D5F}"/>
              </a:ext>
            </a:extLst>
          </p:cNvPr>
          <p:cNvSpPr txBox="1"/>
          <p:nvPr/>
        </p:nvSpPr>
        <p:spPr>
          <a:xfrm>
            <a:off x="1139483" y="1829506"/>
            <a:ext cx="10044332" cy="1477328"/>
          </a:xfrm>
          <a:prstGeom prst="rect">
            <a:avLst/>
          </a:prstGeom>
          <a:noFill/>
        </p:spPr>
        <p:txBody>
          <a:bodyPr wrap="square">
            <a:spAutoFit/>
          </a:bodyPr>
          <a:lstStyle/>
          <a:p>
            <a:pPr marL="63500" algn="just"/>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Resultados obtenidos por los 105,093 alumnos de educación secundaria:</a:t>
            </a:r>
          </a:p>
          <a:p>
            <a:pPr marL="63500" algn="just"/>
            <a:r>
              <a:rPr lang="es-ES" b="1" dirty="0">
                <a:solidFill>
                  <a:srgbClr val="3C3C3B"/>
                </a:solidFill>
                <a:latin typeface="Montserrat" panose="00000500000000000000" pitchFamily="50" charset="0"/>
                <a:ea typeface="Roboto Condensed Light"/>
                <a:cs typeface="Arial" panose="020B0604020202020204" pitchFamily="34" charset="0"/>
                <a:sym typeface="Roboto Condensed Light"/>
              </a:rPr>
              <a:t>C</a:t>
            </a:r>
            <a:r>
              <a:rPr lang="es-ES" sz="1800" b="1" dirty="0">
                <a:solidFill>
                  <a:srgbClr val="3C3C3B"/>
                </a:solidFill>
                <a:latin typeface="Montserrat" panose="00000500000000000000" pitchFamily="50" charset="0"/>
                <a:ea typeface="Roboto Condensed Light"/>
                <a:cs typeface="Arial" panose="020B0604020202020204" pitchFamily="34" charset="0"/>
                <a:sym typeface="Roboto Condensed Light"/>
              </a:rPr>
              <a:t>ampos formativos: </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Lenguaje </a:t>
            </a:r>
            <a:r>
              <a:rPr lang="es-ES" sz="1800" b="1" dirty="0">
                <a:solidFill>
                  <a:srgbClr val="9F2240"/>
                </a:solidFill>
                <a:latin typeface="Montserrat" panose="00000500000000000000" pitchFamily="50" charset="0"/>
                <a:ea typeface="Roboto Condensed Light"/>
                <a:cs typeface="Arial" panose="020B0604020202020204" pitchFamily="34" charset="0"/>
                <a:sym typeface="Roboto Condensed Light"/>
              </a:rPr>
              <a:t>(LEN)</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 </a:t>
            </a:r>
            <a:r>
              <a:rPr lang="es-MX" sz="1800" dirty="0">
                <a:solidFill>
                  <a:srgbClr val="3C3C3B"/>
                </a:solidFill>
                <a:latin typeface="Montserrat" panose="00000500000000000000" pitchFamily="50" charset="0"/>
              </a:rPr>
              <a:t>Saberes y Pensamiento Científico </a:t>
            </a:r>
            <a:r>
              <a:rPr lang="es-MX" sz="1800" b="1" dirty="0">
                <a:solidFill>
                  <a:srgbClr val="9F2240"/>
                </a:solidFill>
                <a:latin typeface="Montserrat" panose="00000500000000000000" pitchFamily="50" charset="0"/>
              </a:rPr>
              <a:t>(SPC)</a:t>
            </a:r>
            <a:r>
              <a:rPr lang="es-MX" sz="1800" dirty="0">
                <a:solidFill>
                  <a:srgbClr val="3C3C3B"/>
                </a:solidFill>
                <a:latin typeface="Montserrat" panose="00000500000000000000" pitchFamily="50" charset="0"/>
              </a:rPr>
              <a:t>, Ética, Naturaleza y Sociedades </a:t>
            </a:r>
            <a:r>
              <a:rPr lang="es-MX" sz="1800" b="1" dirty="0">
                <a:solidFill>
                  <a:srgbClr val="9F2240"/>
                </a:solidFill>
                <a:latin typeface="Montserrat" panose="00000500000000000000" pitchFamily="50" charset="0"/>
              </a:rPr>
              <a:t>(ENS)</a:t>
            </a:r>
            <a:r>
              <a:rPr lang="es-MX" sz="1800" dirty="0">
                <a:solidFill>
                  <a:srgbClr val="3C3C3B"/>
                </a:solidFill>
                <a:latin typeface="Montserrat" panose="00000500000000000000" pitchFamily="50" charset="0"/>
              </a:rPr>
              <a:t> y De lo Humano y lo Comunitario </a:t>
            </a:r>
            <a:r>
              <a:rPr lang="es-MX" sz="1800" b="1" dirty="0">
                <a:solidFill>
                  <a:srgbClr val="9F2240"/>
                </a:solidFill>
                <a:latin typeface="Montserrat" panose="00000500000000000000" pitchFamily="50" charset="0"/>
              </a:rPr>
              <a:t>(HYC)</a:t>
            </a:r>
            <a:r>
              <a:rPr lang="es-MX" sz="1800" dirty="0">
                <a:solidFill>
                  <a:srgbClr val="3C3C3B"/>
                </a:solidFill>
                <a:latin typeface="Montserrat" panose="00000500000000000000" pitchFamily="50" charset="0"/>
              </a:rPr>
              <a:t>.</a:t>
            </a:r>
          </a:p>
          <a:p>
            <a:pPr marL="63500" algn="just"/>
            <a:r>
              <a:rPr lang="es-ES" b="1" dirty="0">
                <a:solidFill>
                  <a:srgbClr val="3C3C3B"/>
                </a:solidFill>
                <a:latin typeface="Montserrat" panose="00000500000000000000" pitchFamily="50" charset="0"/>
                <a:ea typeface="Roboto Condensed Light"/>
                <a:cs typeface="Arial" panose="020B0604020202020204" pitchFamily="34" charset="0"/>
              </a:rPr>
              <a:t>Nivel de integración de aprendizaje</a:t>
            </a:r>
            <a:r>
              <a:rPr lang="es-ES" dirty="0">
                <a:solidFill>
                  <a:srgbClr val="3C3C3B"/>
                </a:solidFill>
                <a:latin typeface="Montserrat" panose="00000500000000000000" pitchFamily="50" charset="0"/>
                <a:ea typeface="Roboto Condensed Light"/>
                <a:cs typeface="Arial" panose="020B0604020202020204" pitchFamily="34" charset="0"/>
              </a:rPr>
              <a:t>: Sin Evidencias </a:t>
            </a:r>
            <a:r>
              <a:rPr lang="es-ES" b="1" dirty="0">
                <a:solidFill>
                  <a:srgbClr val="9F2240"/>
                </a:solidFill>
                <a:latin typeface="Montserrat" panose="00000500000000000000" pitchFamily="50" charset="0"/>
                <a:ea typeface="Roboto Condensed Light"/>
                <a:cs typeface="Arial" panose="020B0604020202020204" pitchFamily="34" charset="0"/>
              </a:rPr>
              <a:t>(SE)</a:t>
            </a:r>
            <a:r>
              <a:rPr lang="es-ES" b="1" dirty="0">
                <a:solidFill>
                  <a:srgbClr val="3C3C3B"/>
                </a:solidFill>
                <a:latin typeface="Montserrat" panose="00000500000000000000" pitchFamily="50" charset="0"/>
                <a:ea typeface="Roboto Condensed Light"/>
                <a:cs typeface="Arial" panose="020B0604020202020204" pitchFamily="34" charset="0"/>
              </a:rPr>
              <a:t>, </a:t>
            </a:r>
            <a:r>
              <a:rPr lang="es-ES" dirty="0">
                <a:solidFill>
                  <a:srgbClr val="3C3C3B"/>
                </a:solidFill>
                <a:latin typeface="Montserrat" panose="00000500000000000000" pitchFamily="50" charset="0"/>
                <a:ea typeface="Roboto Condensed Light"/>
                <a:cs typeface="Arial" panose="020B0604020202020204" pitchFamily="34" charset="0"/>
              </a:rPr>
              <a:t>Requiere Apoyo</a:t>
            </a:r>
            <a:r>
              <a:rPr lang="es-ES" b="1" dirty="0">
                <a:solidFill>
                  <a:srgbClr val="3C3C3B"/>
                </a:solidFill>
                <a:latin typeface="Montserrat" panose="00000500000000000000" pitchFamily="50" charset="0"/>
                <a:ea typeface="Roboto Condensed Light"/>
                <a:cs typeface="Arial" panose="020B0604020202020204" pitchFamily="34" charset="0"/>
              </a:rPr>
              <a:t> </a:t>
            </a:r>
            <a:r>
              <a:rPr lang="es-ES" b="1" dirty="0">
                <a:solidFill>
                  <a:srgbClr val="9F2240"/>
                </a:solidFill>
                <a:latin typeface="Montserrat" panose="00000500000000000000" pitchFamily="50" charset="0"/>
                <a:ea typeface="Roboto Condensed Light"/>
                <a:cs typeface="Arial" panose="020B0604020202020204" pitchFamily="34" charset="0"/>
              </a:rPr>
              <a:t>(RA)</a:t>
            </a:r>
            <a:r>
              <a:rPr lang="es-ES" b="1" dirty="0">
                <a:solidFill>
                  <a:srgbClr val="3C3C3B"/>
                </a:solidFill>
                <a:latin typeface="Montserrat" panose="00000500000000000000" pitchFamily="50" charset="0"/>
                <a:ea typeface="Roboto Condensed Light"/>
                <a:cs typeface="Arial" panose="020B0604020202020204" pitchFamily="34" charset="0"/>
              </a:rPr>
              <a:t>,</a:t>
            </a:r>
            <a:r>
              <a:rPr lang="es-ES" dirty="0">
                <a:solidFill>
                  <a:srgbClr val="3C3C3B"/>
                </a:solidFill>
                <a:latin typeface="Montserrat" panose="00000500000000000000" pitchFamily="50" charset="0"/>
                <a:ea typeface="Roboto Condensed Light"/>
                <a:cs typeface="Arial" panose="020B0604020202020204" pitchFamily="34" charset="0"/>
              </a:rPr>
              <a:t> En Proceso de Desarrollo </a:t>
            </a:r>
            <a:r>
              <a:rPr lang="es-ES" b="1" dirty="0">
                <a:solidFill>
                  <a:srgbClr val="9F2240"/>
                </a:solidFill>
                <a:latin typeface="Montserrat" panose="00000500000000000000" pitchFamily="50" charset="0"/>
                <a:ea typeface="Roboto Condensed Light"/>
                <a:cs typeface="Arial" panose="020B0604020202020204" pitchFamily="34" charset="0"/>
              </a:rPr>
              <a:t>(EPD)</a:t>
            </a:r>
            <a:r>
              <a:rPr lang="es-ES" b="1" dirty="0">
                <a:solidFill>
                  <a:srgbClr val="3C3C3B"/>
                </a:solidFill>
                <a:latin typeface="Montserrat" panose="00000500000000000000" pitchFamily="50" charset="0"/>
                <a:ea typeface="Roboto Condensed Light"/>
                <a:cs typeface="Arial" panose="020B0604020202020204" pitchFamily="34" charset="0"/>
              </a:rPr>
              <a:t>,</a:t>
            </a:r>
            <a:r>
              <a:rPr lang="es-ES" b="1" dirty="0">
                <a:solidFill>
                  <a:srgbClr val="9F2240"/>
                </a:solidFill>
                <a:latin typeface="Montserrat" panose="00000500000000000000" pitchFamily="50" charset="0"/>
                <a:ea typeface="Roboto Condensed Light"/>
                <a:cs typeface="Arial" panose="020B0604020202020204" pitchFamily="34" charset="0"/>
              </a:rPr>
              <a:t> </a:t>
            </a:r>
            <a:r>
              <a:rPr lang="es-ES" dirty="0">
                <a:solidFill>
                  <a:srgbClr val="3C3C3B"/>
                </a:solidFill>
                <a:latin typeface="Montserrat" panose="00000500000000000000" pitchFamily="50" charset="0"/>
                <a:ea typeface="Roboto Condensed Light"/>
                <a:cs typeface="Arial" panose="020B0604020202020204" pitchFamily="34" charset="0"/>
              </a:rPr>
              <a:t>Aprendizaje Desarrollado </a:t>
            </a:r>
            <a:r>
              <a:rPr lang="es-ES" b="1" dirty="0">
                <a:solidFill>
                  <a:srgbClr val="9F2240"/>
                </a:solidFill>
                <a:latin typeface="Montserrat" panose="00000500000000000000" pitchFamily="50" charset="0"/>
                <a:ea typeface="Roboto Condensed Light"/>
                <a:cs typeface="Arial" panose="020B0604020202020204" pitchFamily="34" charset="0"/>
              </a:rPr>
              <a:t>(AD)</a:t>
            </a:r>
            <a:r>
              <a:rPr lang="es-ES" b="1" dirty="0">
                <a:solidFill>
                  <a:srgbClr val="3C3C3B"/>
                </a:solidFill>
                <a:latin typeface="Montserrat" panose="00000500000000000000" pitchFamily="50" charset="0"/>
                <a:ea typeface="Roboto Condensed Light"/>
                <a:cs typeface="Arial" panose="020B0604020202020204" pitchFamily="34" charset="0"/>
              </a:rPr>
              <a:t>.</a:t>
            </a:r>
            <a:endPar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endParaRPr>
          </a:p>
        </p:txBody>
      </p:sp>
      <p:graphicFrame>
        <p:nvGraphicFramePr>
          <p:cNvPr id="9" name="Tabla 8">
            <a:extLst>
              <a:ext uri="{FF2B5EF4-FFF2-40B4-BE49-F238E27FC236}">
                <a16:creationId xmlns:a16="http://schemas.microsoft.com/office/drawing/2014/main" id="{8D3D78E1-8B4B-F95A-75CA-578B8C6B7E14}"/>
              </a:ext>
            </a:extLst>
          </p:cNvPr>
          <p:cNvGraphicFramePr>
            <a:graphicFrameLocks noGrp="1"/>
          </p:cNvGraphicFramePr>
          <p:nvPr>
            <p:extLst>
              <p:ext uri="{D42A27DB-BD31-4B8C-83A1-F6EECF244321}">
                <p14:modId xmlns:p14="http://schemas.microsoft.com/office/powerpoint/2010/main" val="1989254364"/>
              </p:ext>
            </p:extLst>
          </p:nvPr>
        </p:nvGraphicFramePr>
        <p:xfrm>
          <a:off x="667649" y="4044146"/>
          <a:ext cx="10987999" cy="2593930"/>
        </p:xfrm>
        <a:graphic>
          <a:graphicData uri="http://schemas.openxmlformats.org/drawingml/2006/table">
            <a:tbl>
              <a:tblPr firstRow="1" bandRow="1">
                <a:tableStyleId>{5C22544A-7EE6-4342-B048-85BDC9FD1C3A}</a:tableStyleId>
              </a:tblPr>
              <a:tblGrid>
                <a:gridCol w="1223527">
                  <a:extLst>
                    <a:ext uri="{9D8B030D-6E8A-4147-A177-3AD203B41FA5}">
                      <a16:colId xmlns:a16="http://schemas.microsoft.com/office/drawing/2014/main" val="1189979961"/>
                    </a:ext>
                  </a:extLst>
                </a:gridCol>
                <a:gridCol w="1043691">
                  <a:extLst>
                    <a:ext uri="{9D8B030D-6E8A-4147-A177-3AD203B41FA5}">
                      <a16:colId xmlns:a16="http://schemas.microsoft.com/office/drawing/2014/main" val="1584223705"/>
                    </a:ext>
                  </a:extLst>
                </a:gridCol>
                <a:gridCol w="1043691">
                  <a:extLst>
                    <a:ext uri="{9D8B030D-6E8A-4147-A177-3AD203B41FA5}">
                      <a16:colId xmlns:a16="http://schemas.microsoft.com/office/drawing/2014/main" val="3897789013"/>
                    </a:ext>
                  </a:extLst>
                </a:gridCol>
                <a:gridCol w="1043691">
                  <a:extLst>
                    <a:ext uri="{9D8B030D-6E8A-4147-A177-3AD203B41FA5}">
                      <a16:colId xmlns:a16="http://schemas.microsoft.com/office/drawing/2014/main" val="1099706856"/>
                    </a:ext>
                  </a:extLst>
                </a:gridCol>
                <a:gridCol w="1043691">
                  <a:extLst>
                    <a:ext uri="{9D8B030D-6E8A-4147-A177-3AD203B41FA5}">
                      <a16:colId xmlns:a16="http://schemas.microsoft.com/office/drawing/2014/main" val="3753303773"/>
                    </a:ext>
                  </a:extLst>
                </a:gridCol>
                <a:gridCol w="1232924">
                  <a:extLst>
                    <a:ext uri="{9D8B030D-6E8A-4147-A177-3AD203B41FA5}">
                      <a16:colId xmlns:a16="http://schemas.microsoft.com/office/drawing/2014/main" val="4097935986"/>
                    </a:ext>
                  </a:extLst>
                </a:gridCol>
                <a:gridCol w="1129897">
                  <a:extLst>
                    <a:ext uri="{9D8B030D-6E8A-4147-A177-3AD203B41FA5}">
                      <a16:colId xmlns:a16="http://schemas.microsoft.com/office/drawing/2014/main" val="2561925130"/>
                    </a:ext>
                  </a:extLst>
                </a:gridCol>
                <a:gridCol w="1075629">
                  <a:extLst>
                    <a:ext uri="{9D8B030D-6E8A-4147-A177-3AD203B41FA5}">
                      <a16:colId xmlns:a16="http://schemas.microsoft.com/office/drawing/2014/main" val="1678970722"/>
                    </a:ext>
                  </a:extLst>
                </a:gridCol>
                <a:gridCol w="1075629">
                  <a:extLst>
                    <a:ext uri="{9D8B030D-6E8A-4147-A177-3AD203B41FA5}">
                      <a16:colId xmlns:a16="http://schemas.microsoft.com/office/drawing/2014/main" val="2596994180"/>
                    </a:ext>
                  </a:extLst>
                </a:gridCol>
                <a:gridCol w="1075629">
                  <a:extLst>
                    <a:ext uri="{9D8B030D-6E8A-4147-A177-3AD203B41FA5}">
                      <a16:colId xmlns:a16="http://schemas.microsoft.com/office/drawing/2014/main" val="3936103315"/>
                    </a:ext>
                  </a:extLst>
                </a:gridCol>
              </a:tblGrid>
              <a:tr h="785030">
                <a:tc>
                  <a:txBody>
                    <a:bodyPr/>
                    <a:lstStyle/>
                    <a:p>
                      <a:pPr algn="ctr"/>
                      <a:r>
                        <a:rPr lang="es-ES" sz="1200" dirty="0">
                          <a:latin typeface="Montserrat" panose="00000500000000000000" pitchFamily="50" charset="0"/>
                        </a:rPr>
                        <a:t>Nivel de integración de aprendizaje</a:t>
                      </a:r>
                    </a:p>
                  </a:txBody>
                  <a:tcPr anchor="ctr">
                    <a:solidFill>
                      <a:srgbClr val="6B1C32"/>
                    </a:solidFill>
                  </a:tcPr>
                </a:tc>
                <a:tc>
                  <a:txBody>
                    <a:bodyPr/>
                    <a:lstStyle/>
                    <a:p>
                      <a:pPr algn="ctr"/>
                      <a:r>
                        <a:rPr lang="es-ES" sz="1400" dirty="0">
                          <a:latin typeface="Montserrat" panose="00000500000000000000" pitchFamily="50" charset="0"/>
                        </a:rPr>
                        <a:t>Aciertos</a:t>
                      </a:r>
                    </a:p>
                    <a:p>
                      <a:pPr algn="ctr"/>
                      <a:r>
                        <a:rPr lang="es-ES" sz="1400" dirty="0">
                          <a:latin typeface="Montserrat" panose="00000500000000000000" pitchFamily="50" charset="0"/>
                        </a:rPr>
                        <a:t>LEN</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Montserrat" panose="00000500000000000000" pitchFamily="50" charset="0"/>
                        </a:rPr>
                        <a:t>Aciertos</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Montserrat" panose="00000500000000000000" pitchFamily="50" charset="0"/>
                        </a:rPr>
                        <a:t>SPC</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Montserrat" panose="00000500000000000000" pitchFamily="50" charset="0"/>
                        </a:rPr>
                        <a:t>Aciertos</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Montserrat" panose="00000500000000000000" pitchFamily="50" charset="0"/>
                        </a:rPr>
                        <a:t>ENS</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Montserrat" panose="00000500000000000000" pitchFamily="50" charset="0"/>
                        </a:rPr>
                        <a:t>Aciertos</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Montserrat" panose="00000500000000000000" pitchFamily="50" charset="0"/>
                        </a:rPr>
                        <a:t>HYC</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Montserrat" panose="00000500000000000000" pitchFamily="50" charset="0"/>
                        </a:rPr>
                        <a:t>Promedio GLOBAL</a:t>
                      </a:r>
                      <a:endParaRPr lang="es-MX" sz="1400" dirty="0">
                        <a:latin typeface="Montserrat" panose="00000500000000000000" pitchFamily="50" charset="0"/>
                      </a:endParaRPr>
                    </a:p>
                  </a:txBody>
                  <a:tcPr anchor="ctr">
                    <a:solidFill>
                      <a:srgbClr val="6B1C32"/>
                    </a:solidFill>
                  </a:tcPr>
                </a:tc>
                <a:tc>
                  <a:txBody>
                    <a:bodyPr/>
                    <a:lstStyle/>
                    <a:p>
                      <a:pPr algn="ctr"/>
                      <a:r>
                        <a:rPr lang="es-ES" sz="1400" dirty="0">
                          <a:latin typeface="Montserrat" panose="00000500000000000000" pitchFamily="50" charset="0"/>
                        </a:rPr>
                        <a:t>% aciertos</a:t>
                      </a:r>
                    </a:p>
                    <a:p>
                      <a:pPr algn="ctr"/>
                      <a:r>
                        <a:rPr lang="es-ES" sz="1400" dirty="0">
                          <a:latin typeface="Montserrat" panose="00000500000000000000" pitchFamily="50" charset="0"/>
                        </a:rPr>
                        <a:t>LEN</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Montserrat" panose="00000500000000000000" pitchFamily="50" charset="0"/>
                        </a:rPr>
                        <a:t>% aciertos</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Montserrat" panose="00000500000000000000" pitchFamily="50" charset="0"/>
                        </a:rPr>
                        <a:t>SPC</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Montserrat" panose="00000500000000000000" pitchFamily="50" charset="0"/>
                        </a:rPr>
                        <a:t>% aciertos</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Montserrat" panose="00000500000000000000" pitchFamily="50" charset="0"/>
                        </a:rPr>
                        <a:t>ENS</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Montserrat" panose="00000500000000000000" pitchFamily="50" charset="0"/>
                        </a:rPr>
                        <a:t>% aciertos</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Montserrat" panose="00000500000000000000" pitchFamily="50" charset="0"/>
                        </a:rPr>
                        <a:t>HYC</a:t>
                      </a:r>
                      <a:endParaRPr lang="es-MX" sz="1400" dirty="0">
                        <a:latin typeface="Montserrat" panose="00000500000000000000" pitchFamily="50" charset="0"/>
                      </a:endParaRPr>
                    </a:p>
                  </a:txBody>
                  <a:tcPr anchor="ctr">
                    <a:solidFill>
                      <a:srgbClr val="9F2240"/>
                    </a:solidFill>
                  </a:tcPr>
                </a:tc>
                <a:extLst>
                  <a:ext uri="{0D108BD9-81ED-4DB2-BD59-A6C34878D82A}">
                    <a16:rowId xmlns:a16="http://schemas.microsoft.com/office/drawing/2014/main" val="1125744729"/>
                  </a:ext>
                </a:extLst>
              </a:tr>
              <a:tr h="524732">
                <a:tc>
                  <a:txBody>
                    <a:bodyPr/>
                    <a:lstStyle/>
                    <a:p>
                      <a:pPr algn="ctr"/>
                      <a:r>
                        <a:rPr lang="es-ES" sz="1400" b="1" dirty="0">
                          <a:solidFill>
                            <a:srgbClr val="6B1C32"/>
                          </a:solidFill>
                          <a:latin typeface="Montserrat" panose="00000500000000000000" pitchFamily="50" charset="0"/>
                        </a:rPr>
                        <a:t>SE</a:t>
                      </a:r>
                      <a:endParaRPr lang="es-MX" sz="1400" b="1" dirty="0">
                        <a:solidFill>
                          <a:srgbClr val="6B1C32"/>
                        </a:solidFill>
                        <a:latin typeface="Montserrat" panose="00000500000000000000" pitchFamily="50" charset="0"/>
                      </a:endParaRPr>
                    </a:p>
                  </a:txBody>
                  <a:tcPr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3606</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4287</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4040</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3757</a:t>
                      </a:r>
                    </a:p>
                  </a:txBody>
                  <a:tcPr marL="9525" marR="9525" marT="9525" marB="0" anchor="ctr">
                    <a:solidFill>
                      <a:schemeClr val="bg1">
                        <a:lumMod val="85000"/>
                      </a:schemeClr>
                    </a:solidFill>
                  </a:tcPr>
                </a:tc>
                <a:tc>
                  <a:txBody>
                    <a:bodyPr/>
                    <a:lstStyle/>
                    <a:p>
                      <a:pPr marL="0" algn="ctr" defTabSz="914400" rtl="0" eaLnBrk="1" fontAlgn="ctr" latinLnBrk="0" hangingPunct="1"/>
                      <a:r>
                        <a:rPr lang="es-MX" sz="1800" b="1" kern="1200" dirty="0">
                          <a:solidFill>
                            <a:srgbClr val="6B1C32"/>
                          </a:solidFill>
                          <a:latin typeface="Montserrat" panose="00000500000000000000" pitchFamily="50" charset="0"/>
                          <a:ea typeface="+mn-ea"/>
                          <a:cs typeface="+mn-cs"/>
                        </a:rPr>
                        <a:t>3923</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3.4%</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4.1%</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3.8%</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3.6%</a:t>
                      </a:r>
                    </a:p>
                  </a:txBody>
                  <a:tcPr marL="9525" marR="9525" marT="9525" marB="0" anchor="ctr">
                    <a:solidFill>
                      <a:schemeClr val="bg1">
                        <a:lumMod val="85000"/>
                      </a:schemeClr>
                    </a:solidFill>
                  </a:tcPr>
                </a:tc>
                <a:extLst>
                  <a:ext uri="{0D108BD9-81ED-4DB2-BD59-A6C34878D82A}">
                    <a16:rowId xmlns:a16="http://schemas.microsoft.com/office/drawing/2014/main" val="4220687070"/>
                  </a:ext>
                </a:extLst>
              </a:tr>
              <a:tr h="524732">
                <a:tc>
                  <a:txBody>
                    <a:bodyPr/>
                    <a:lstStyle/>
                    <a:p>
                      <a:pPr algn="ctr"/>
                      <a:r>
                        <a:rPr lang="es-ES" sz="1400" b="1" dirty="0">
                          <a:solidFill>
                            <a:srgbClr val="6B1C32"/>
                          </a:solidFill>
                          <a:latin typeface="Montserrat" panose="00000500000000000000" pitchFamily="50" charset="0"/>
                        </a:rPr>
                        <a:t>RA</a:t>
                      </a:r>
                      <a:endParaRPr lang="es-MX" sz="1400" b="1" dirty="0">
                        <a:solidFill>
                          <a:srgbClr val="6B1C32"/>
                        </a:solidFill>
                        <a:latin typeface="Montserrat" panose="00000500000000000000" pitchFamily="50" charset="0"/>
                      </a:endParaRPr>
                    </a:p>
                  </a:txBody>
                  <a:tcPr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32061</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37879</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34690</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32790</a:t>
                      </a:r>
                    </a:p>
                  </a:txBody>
                  <a:tcPr marL="9525" marR="9525" marT="9525" marB="0" anchor="ctr">
                    <a:solidFill>
                      <a:schemeClr val="bg1">
                        <a:lumMod val="85000"/>
                      </a:schemeClr>
                    </a:solidFill>
                  </a:tcPr>
                </a:tc>
                <a:tc>
                  <a:txBody>
                    <a:bodyPr/>
                    <a:lstStyle/>
                    <a:p>
                      <a:pPr marL="0" algn="ctr" defTabSz="914400" rtl="0" eaLnBrk="1" fontAlgn="ctr" latinLnBrk="0" hangingPunct="1"/>
                      <a:r>
                        <a:rPr lang="es-MX" sz="1800" b="1" kern="1200" dirty="0">
                          <a:solidFill>
                            <a:srgbClr val="6B1C32"/>
                          </a:solidFill>
                          <a:latin typeface="Montserrat" panose="00000500000000000000" pitchFamily="50" charset="0"/>
                          <a:ea typeface="+mn-ea"/>
                          <a:cs typeface="+mn-cs"/>
                        </a:rPr>
                        <a:t>34355</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30.5%</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36.0%</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33.0%</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31.2%</a:t>
                      </a:r>
                    </a:p>
                  </a:txBody>
                  <a:tcPr marL="9525" marR="9525" marT="9525" marB="0" anchor="ctr">
                    <a:solidFill>
                      <a:schemeClr val="bg1">
                        <a:lumMod val="85000"/>
                      </a:schemeClr>
                    </a:solidFill>
                  </a:tcPr>
                </a:tc>
                <a:extLst>
                  <a:ext uri="{0D108BD9-81ED-4DB2-BD59-A6C34878D82A}">
                    <a16:rowId xmlns:a16="http://schemas.microsoft.com/office/drawing/2014/main" val="3924093232"/>
                  </a:ext>
                </a:extLst>
              </a:tr>
              <a:tr h="360753">
                <a:tc>
                  <a:txBody>
                    <a:bodyPr/>
                    <a:lstStyle/>
                    <a:p>
                      <a:pPr algn="ctr"/>
                      <a:r>
                        <a:rPr lang="es-ES" sz="1400" b="1" dirty="0">
                          <a:solidFill>
                            <a:srgbClr val="6B1C32"/>
                          </a:solidFill>
                          <a:latin typeface="Montserrat" panose="00000500000000000000" pitchFamily="50" charset="0"/>
                        </a:rPr>
                        <a:t>EPD</a:t>
                      </a:r>
                      <a:endParaRPr lang="es-MX" sz="1400" b="1" dirty="0">
                        <a:solidFill>
                          <a:srgbClr val="6B1C32"/>
                        </a:solidFill>
                        <a:latin typeface="Montserrat" panose="00000500000000000000" pitchFamily="50" charset="0"/>
                      </a:endParaRPr>
                    </a:p>
                  </a:txBody>
                  <a:tcPr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53354</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49940</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54274</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54777</a:t>
                      </a:r>
                    </a:p>
                  </a:txBody>
                  <a:tcPr marL="9525" marR="9525" marT="9525" marB="0" anchor="ctr">
                    <a:solidFill>
                      <a:schemeClr val="bg1">
                        <a:lumMod val="85000"/>
                      </a:schemeClr>
                    </a:solidFill>
                  </a:tcPr>
                </a:tc>
                <a:tc>
                  <a:txBody>
                    <a:bodyPr/>
                    <a:lstStyle/>
                    <a:p>
                      <a:pPr marL="0" algn="ctr" defTabSz="914400" rtl="0" eaLnBrk="1" fontAlgn="ctr" latinLnBrk="0" hangingPunct="1"/>
                      <a:r>
                        <a:rPr lang="es-MX" sz="1800" b="1" kern="1200" dirty="0">
                          <a:solidFill>
                            <a:srgbClr val="6B1C32"/>
                          </a:solidFill>
                          <a:latin typeface="Montserrat" panose="00000500000000000000" pitchFamily="50" charset="0"/>
                          <a:ea typeface="+mn-ea"/>
                          <a:cs typeface="+mn-cs"/>
                        </a:rPr>
                        <a:t>53086</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50.8%</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47.5%</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51.6%</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52.1%</a:t>
                      </a:r>
                    </a:p>
                  </a:txBody>
                  <a:tcPr marL="9525" marR="9525" marT="9525" marB="0" anchor="ctr">
                    <a:solidFill>
                      <a:schemeClr val="bg1">
                        <a:lumMod val="85000"/>
                      </a:schemeClr>
                    </a:solidFill>
                  </a:tcPr>
                </a:tc>
                <a:extLst>
                  <a:ext uri="{0D108BD9-81ED-4DB2-BD59-A6C34878D82A}">
                    <a16:rowId xmlns:a16="http://schemas.microsoft.com/office/drawing/2014/main" val="3206776547"/>
                  </a:ext>
                </a:extLst>
              </a:tr>
              <a:tr h="360753">
                <a:tc>
                  <a:txBody>
                    <a:bodyPr/>
                    <a:lstStyle/>
                    <a:p>
                      <a:pPr algn="ctr"/>
                      <a:r>
                        <a:rPr lang="es-ES" sz="1400" b="1" dirty="0">
                          <a:solidFill>
                            <a:srgbClr val="6B1C32"/>
                          </a:solidFill>
                          <a:latin typeface="Montserrat" panose="00000500000000000000" pitchFamily="50" charset="0"/>
                        </a:rPr>
                        <a:t>AD</a:t>
                      </a:r>
                      <a:endParaRPr lang="es-MX" sz="1400" b="1" dirty="0">
                        <a:solidFill>
                          <a:srgbClr val="6B1C32"/>
                        </a:solidFill>
                        <a:latin typeface="Montserrat" panose="00000500000000000000" pitchFamily="50" charset="0"/>
                      </a:endParaRPr>
                    </a:p>
                  </a:txBody>
                  <a:tcPr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16072</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12985</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12089</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13769</a:t>
                      </a:r>
                    </a:p>
                  </a:txBody>
                  <a:tcPr marL="9525" marR="9525" marT="9525" marB="0" anchor="ctr">
                    <a:solidFill>
                      <a:schemeClr val="bg1">
                        <a:lumMod val="85000"/>
                      </a:schemeClr>
                    </a:solidFill>
                  </a:tcPr>
                </a:tc>
                <a:tc>
                  <a:txBody>
                    <a:bodyPr/>
                    <a:lstStyle/>
                    <a:p>
                      <a:pPr marL="0" algn="ctr" defTabSz="914400" rtl="0" eaLnBrk="1" fontAlgn="ctr" latinLnBrk="0" hangingPunct="1"/>
                      <a:r>
                        <a:rPr lang="es-MX" sz="1800" b="1" kern="1200" dirty="0">
                          <a:solidFill>
                            <a:srgbClr val="6B1C32"/>
                          </a:solidFill>
                          <a:latin typeface="Montserrat" panose="00000500000000000000" pitchFamily="50" charset="0"/>
                          <a:ea typeface="+mn-ea"/>
                          <a:cs typeface="+mn-cs"/>
                        </a:rPr>
                        <a:t>13729</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15.3%</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12.4%</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11.5%</a:t>
                      </a: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13.1%</a:t>
                      </a:r>
                    </a:p>
                  </a:txBody>
                  <a:tcPr marL="9525" marR="9525" marT="9525" marB="0" anchor="ctr">
                    <a:solidFill>
                      <a:schemeClr val="bg1">
                        <a:lumMod val="85000"/>
                      </a:schemeClr>
                    </a:solidFill>
                  </a:tcPr>
                </a:tc>
                <a:extLst>
                  <a:ext uri="{0D108BD9-81ED-4DB2-BD59-A6C34878D82A}">
                    <a16:rowId xmlns:a16="http://schemas.microsoft.com/office/drawing/2014/main" val="1841018581"/>
                  </a:ext>
                </a:extLst>
              </a:tr>
            </a:tbl>
          </a:graphicData>
        </a:graphic>
      </p:graphicFrame>
    </p:spTree>
    <p:extLst>
      <p:ext uri="{BB962C8B-B14F-4D97-AF65-F5344CB8AC3E}">
        <p14:creationId xmlns:p14="http://schemas.microsoft.com/office/powerpoint/2010/main" val="765461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88D34-EE93-F9E4-BD38-4AC6F6BE2BA0}"/>
            </a:ext>
          </a:extLst>
        </p:cNvPr>
        <p:cNvGrpSpPr/>
        <p:nvPr/>
      </p:nvGrpSpPr>
      <p:grpSpPr>
        <a:xfrm>
          <a:off x="0" y="0"/>
          <a:ext cx="0" cy="0"/>
          <a:chOff x="0" y="0"/>
          <a:chExt cx="0" cy="0"/>
        </a:xfrm>
      </p:grpSpPr>
      <p:sp>
        <p:nvSpPr>
          <p:cNvPr id="5" name="Título 3">
            <a:extLst>
              <a:ext uri="{FF2B5EF4-FFF2-40B4-BE49-F238E27FC236}">
                <a16:creationId xmlns:a16="http://schemas.microsoft.com/office/drawing/2014/main" id="{2FC67165-B862-6456-B790-B527B791EB24}"/>
              </a:ext>
            </a:extLst>
          </p:cNvPr>
          <p:cNvSpPr txBox="1">
            <a:spLocks/>
          </p:cNvSpPr>
          <p:nvPr/>
        </p:nvSpPr>
        <p:spPr>
          <a:xfrm>
            <a:off x="961303" y="282459"/>
            <a:ext cx="8243668" cy="125102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spc="-50" baseline="0">
                <a:solidFill>
                  <a:srgbClr val="9F2240"/>
                </a:solidFill>
                <a:latin typeface="Montserrat SemiBold" pitchFamily="2" charset="77"/>
                <a:ea typeface="+mj-ea"/>
                <a:cs typeface="+mj-cs"/>
              </a:defRPr>
            </a:lvl1pPr>
          </a:lstStyle>
          <a:p>
            <a:r>
              <a:rPr lang="en" sz="3000" b="0">
                <a:solidFill>
                  <a:srgbClr val="6B1C32"/>
                </a:solidFill>
                <a:latin typeface="Montserrat Black" panose="00000A00000000000000" pitchFamily="50" charset="0"/>
              </a:rPr>
              <a:t>Resultados por modalidad educativa</a:t>
            </a:r>
            <a:endParaRPr lang="es-MX" sz="3000" b="0" dirty="0">
              <a:solidFill>
                <a:srgbClr val="6B1C32"/>
              </a:solidFill>
              <a:latin typeface="Montserrat Black" panose="00000A00000000000000" pitchFamily="50" charset="0"/>
            </a:endParaRPr>
          </a:p>
        </p:txBody>
      </p:sp>
      <p:graphicFrame>
        <p:nvGraphicFramePr>
          <p:cNvPr id="6" name="Tabla 5">
            <a:extLst>
              <a:ext uri="{FF2B5EF4-FFF2-40B4-BE49-F238E27FC236}">
                <a16:creationId xmlns:a16="http://schemas.microsoft.com/office/drawing/2014/main" id="{28AB43B0-031D-30EE-0E88-47B7B2E183BA}"/>
              </a:ext>
            </a:extLst>
          </p:cNvPr>
          <p:cNvGraphicFramePr>
            <a:graphicFrameLocks noGrp="1"/>
          </p:cNvGraphicFramePr>
          <p:nvPr>
            <p:extLst>
              <p:ext uri="{D42A27DB-BD31-4B8C-83A1-F6EECF244321}">
                <p14:modId xmlns:p14="http://schemas.microsoft.com/office/powerpoint/2010/main" val="488803276"/>
              </p:ext>
            </p:extLst>
          </p:nvPr>
        </p:nvGraphicFramePr>
        <p:xfrm>
          <a:off x="253213" y="1533479"/>
          <a:ext cx="11266127" cy="2025746"/>
        </p:xfrm>
        <a:graphic>
          <a:graphicData uri="http://schemas.openxmlformats.org/drawingml/2006/table">
            <a:tbl>
              <a:tblPr>
                <a:tableStyleId>{0E3FDE45-AF77-4B5C-9715-49D594BDF05E}</a:tableStyleId>
              </a:tblPr>
              <a:tblGrid>
                <a:gridCol w="1266591">
                  <a:extLst>
                    <a:ext uri="{9D8B030D-6E8A-4147-A177-3AD203B41FA5}">
                      <a16:colId xmlns:a16="http://schemas.microsoft.com/office/drawing/2014/main" val="220377070"/>
                    </a:ext>
                  </a:extLst>
                </a:gridCol>
                <a:gridCol w="624971">
                  <a:extLst>
                    <a:ext uri="{9D8B030D-6E8A-4147-A177-3AD203B41FA5}">
                      <a16:colId xmlns:a16="http://schemas.microsoft.com/office/drawing/2014/main" val="4211913363"/>
                    </a:ext>
                  </a:extLst>
                </a:gridCol>
                <a:gridCol w="624971">
                  <a:extLst>
                    <a:ext uri="{9D8B030D-6E8A-4147-A177-3AD203B41FA5}">
                      <a16:colId xmlns:a16="http://schemas.microsoft.com/office/drawing/2014/main" val="1878029208"/>
                    </a:ext>
                  </a:extLst>
                </a:gridCol>
                <a:gridCol w="624971">
                  <a:extLst>
                    <a:ext uri="{9D8B030D-6E8A-4147-A177-3AD203B41FA5}">
                      <a16:colId xmlns:a16="http://schemas.microsoft.com/office/drawing/2014/main" val="1311527562"/>
                    </a:ext>
                  </a:extLst>
                </a:gridCol>
                <a:gridCol w="624971">
                  <a:extLst>
                    <a:ext uri="{9D8B030D-6E8A-4147-A177-3AD203B41FA5}">
                      <a16:colId xmlns:a16="http://schemas.microsoft.com/office/drawing/2014/main" val="111343362"/>
                    </a:ext>
                  </a:extLst>
                </a:gridCol>
                <a:gridCol w="624971">
                  <a:extLst>
                    <a:ext uri="{9D8B030D-6E8A-4147-A177-3AD203B41FA5}">
                      <a16:colId xmlns:a16="http://schemas.microsoft.com/office/drawing/2014/main" val="2212176403"/>
                    </a:ext>
                  </a:extLst>
                </a:gridCol>
                <a:gridCol w="624971">
                  <a:extLst>
                    <a:ext uri="{9D8B030D-6E8A-4147-A177-3AD203B41FA5}">
                      <a16:colId xmlns:a16="http://schemas.microsoft.com/office/drawing/2014/main" val="4253390474"/>
                    </a:ext>
                  </a:extLst>
                </a:gridCol>
                <a:gridCol w="624971">
                  <a:extLst>
                    <a:ext uri="{9D8B030D-6E8A-4147-A177-3AD203B41FA5}">
                      <a16:colId xmlns:a16="http://schemas.microsoft.com/office/drawing/2014/main" val="1714532157"/>
                    </a:ext>
                  </a:extLst>
                </a:gridCol>
                <a:gridCol w="624971">
                  <a:extLst>
                    <a:ext uri="{9D8B030D-6E8A-4147-A177-3AD203B41FA5}">
                      <a16:colId xmlns:a16="http://schemas.microsoft.com/office/drawing/2014/main" val="437423171"/>
                    </a:ext>
                  </a:extLst>
                </a:gridCol>
                <a:gridCol w="624971">
                  <a:extLst>
                    <a:ext uri="{9D8B030D-6E8A-4147-A177-3AD203B41FA5}">
                      <a16:colId xmlns:a16="http://schemas.microsoft.com/office/drawing/2014/main" val="4033171045"/>
                    </a:ext>
                  </a:extLst>
                </a:gridCol>
                <a:gridCol w="624971">
                  <a:extLst>
                    <a:ext uri="{9D8B030D-6E8A-4147-A177-3AD203B41FA5}">
                      <a16:colId xmlns:a16="http://schemas.microsoft.com/office/drawing/2014/main" val="1298281533"/>
                    </a:ext>
                  </a:extLst>
                </a:gridCol>
                <a:gridCol w="624971">
                  <a:extLst>
                    <a:ext uri="{9D8B030D-6E8A-4147-A177-3AD203B41FA5}">
                      <a16:colId xmlns:a16="http://schemas.microsoft.com/office/drawing/2014/main" val="2493454824"/>
                    </a:ext>
                  </a:extLst>
                </a:gridCol>
                <a:gridCol w="624971">
                  <a:extLst>
                    <a:ext uri="{9D8B030D-6E8A-4147-A177-3AD203B41FA5}">
                      <a16:colId xmlns:a16="http://schemas.microsoft.com/office/drawing/2014/main" val="3908470993"/>
                    </a:ext>
                  </a:extLst>
                </a:gridCol>
                <a:gridCol w="624971">
                  <a:extLst>
                    <a:ext uri="{9D8B030D-6E8A-4147-A177-3AD203B41FA5}">
                      <a16:colId xmlns:a16="http://schemas.microsoft.com/office/drawing/2014/main" val="1974888803"/>
                    </a:ext>
                  </a:extLst>
                </a:gridCol>
                <a:gridCol w="624971">
                  <a:extLst>
                    <a:ext uri="{9D8B030D-6E8A-4147-A177-3AD203B41FA5}">
                      <a16:colId xmlns:a16="http://schemas.microsoft.com/office/drawing/2014/main" val="3293554809"/>
                    </a:ext>
                  </a:extLst>
                </a:gridCol>
                <a:gridCol w="624971">
                  <a:extLst>
                    <a:ext uri="{9D8B030D-6E8A-4147-A177-3AD203B41FA5}">
                      <a16:colId xmlns:a16="http://schemas.microsoft.com/office/drawing/2014/main" val="412487033"/>
                    </a:ext>
                  </a:extLst>
                </a:gridCol>
                <a:gridCol w="624971">
                  <a:extLst>
                    <a:ext uri="{9D8B030D-6E8A-4147-A177-3AD203B41FA5}">
                      <a16:colId xmlns:a16="http://schemas.microsoft.com/office/drawing/2014/main" val="3908794905"/>
                    </a:ext>
                  </a:extLst>
                </a:gridCol>
              </a:tblGrid>
              <a:tr h="464766">
                <a:tc rowSpan="2">
                  <a:txBody>
                    <a:bodyPr/>
                    <a:lstStyle/>
                    <a:p>
                      <a:pPr algn="ctr" fontAlgn="b"/>
                      <a:r>
                        <a:rPr lang="es-ES" sz="1200" u="none" strike="noStrike" kern="1200" dirty="0">
                          <a:solidFill>
                            <a:schemeClr val="bg1"/>
                          </a:solidFill>
                          <a:effectLst/>
                          <a:latin typeface="Montserrat" panose="00000500000000000000" pitchFamily="50" charset="0"/>
                          <a:ea typeface="+mn-ea"/>
                          <a:cs typeface="+mn-cs"/>
                        </a:rPr>
                        <a:t>Nivel de integración de aprendizaje</a:t>
                      </a:r>
                      <a:endParaRPr lang="es-MX" sz="1200" u="none" strike="noStrike" kern="1200" dirty="0">
                        <a:solidFill>
                          <a:schemeClr val="bg1"/>
                        </a:solidFill>
                        <a:effectLst/>
                        <a:latin typeface="Montserrat" panose="00000500000000000000" pitchFamily="50" charset="0"/>
                        <a:ea typeface="+mn-ea"/>
                        <a:cs typeface="+mn-cs"/>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gridSpan="4">
                  <a:txBody>
                    <a:bodyPr/>
                    <a:lstStyle/>
                    <a:p>
                      <a:pPr algn="ctr" fontAlgn="b"/>
                      <a:r>
                        <a:rPr lang="es-MX" sz="1300" u="none" strike="noStrike" dirty="0">
                          <a:solidFill>
                            <a:schemeClr val="bg1"/>
                          </a:solidFill>
                          <a:effectLst/>
                          <a:latin typeface="Montserrat" panose="00000500000000000000" pitchFamily="50" charset="0"/>
                        </a:rPr>
                        <a:t>Lenguajes</a:t>
                      </a:r>
                      <a:endParaRPr lang="es-MX" sz="13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xBody>
                    <a:bodyPr/>
                    <a:lstStyle/>
                    <a:p>
                      <a:endParaRPr lang="es-MX"/>
                    </a:p>
                  </a:txBody>
                  <a:tcPr/>
                </a:tc>
                <a:tc hMerge="1">
                  <a:txBody>
                    <a:bodyPr/>
                    <a:lstStyle/>
                    <a:p>
                      <a:endParaRPr lang="es-MX"/>
                    </a:p>
                  </a:txBody>
                  <a:tcPr/>
                </a:tc>
                <a:tc hMerge="1">
                  <a:txBody>
                    <a:bodyPr/>
                    <a:lstStyle/>
                    <a:p>
                      <a:endParaRPr lang="es-MX"/>
                    </a:p>
                  </a:txBody>
                  <a:tcPr>
                    <a:lnL w="12700" cap="flat" cmpd="sng" algn="ctr">
                      <a:solidFill>
                        <a:schemeClr val="bg1"/>
                      </a:solidFill>
                      <a:prstDash val="solid"/>
                      <a:round/>
                      <a:headEnd type="none" w="med" len="med"/>
                      <a:tailEnd type="none" w="med" len="med"/>
                    </a:lnL>
                  </a:tcPr>
                </a:tc>
                <a:tc gridSpan="4">
                  <a:txBody>
                    <a:bodyPr/>
                    <a:lstStyle/>
                    <a:p>
                      <a:pPr algn="ctr" fontAlgn="b"/>
                      <a:r>
                        <a:rPr lang="es-MX" sz="1200" u="none" strike="noStrike" dirty="0">
                          <a:solidFill>
                            <a:schemeClr val="bg1"/>
                          </a:solidFill>
                          <a:effectLst/>
                          <a:latin typeface="Montserrat" panose="00000500000000000000" pitchFamily="50" charset="0"/>
                        </a:rPr>
                        <a:t>Saberes y Pensamiento Científico</a:t>
                      </a:r>
                      <a:endParaRPr lang="es-MX" sz="12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xBody>
                    <a:bodyPr/>
                    <a:lstStyle/>
                    <a:p>
                      <a:endParaRPr lang="es-MX"/>
                    </a:p>
                  </a:txBody>
                  <a:tcPr/>
                </a:tc>
                <a:tc hMerge="1">
                  <a:txBody>
                    <a:bodyPr/>
                    <a:lstStyle/>
                    <a:p>
                      <a:endParaRPr lang="es-MX"/>
                    </a:p>
                  </a:txBody>
                  <a:tcPr/>
                </a:tc>
                <a:tc hMerge="1">
                  <a:txBody>
                    <a:bodyPr/>
                    <a:lstStyle/>
                    <a:p>
                      <a:endParaRPr lang="es-MX"/>
                    </a:p>
                  </a:txBody>
                  <a:tcPr>
                    <a:lnL w="12700" cap="flat" cmpd="sng" algn="ctr">
                      <a:solidFill>
                        <a:schemeClr val="bg1"/>
                      </a:solidFill>
                      <a:prstDash val="solid"/>
                      <a:round/>
                      <a:headEnd type="none" w="med" len="med"/>
                      <a:tailEnd type="none" w="med" len="med"/>
                    </a:lnL>
                  </a:tcPr>
                </a:tc>
                <a:tc gridSpan="4">
                  <a:txBody>
                    <a:bodyPr/>
                    <a:lstStyle/>
                    <a:p>
                      <a:pPr algn="ctr" fontAlgn="b"/>
                      <a:r>
                        <a:rPr lang="es-MX" sz="1300" u="none" strike="noStrike" dirty="0">
                          <a:solidFill>
                            <a:schemeClr val="bg1"/>
                          </a:solidFill>
                          <a:effectLst/>
                          <a:latin typeface="Montserrat" panose="00000500000000000000" pitchFamily="50" charset="0"/>
                        </a:rPr>
                        <a:t>Ética, Naturaleza y Sociedades</a:t>
                      </a:r>
                      <a:endParaRPr lang="es-MX" sz="13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xBody>
                    <a:bodyPr/>
                    <a:lstStyle/>
                    <a:p>
                      <a:endParaRPr lang="es-MX"/>
                    </a:p>
                  </a:txBody>
                  <a:tcPr/>
                </a:tc>
                <a:tc hMerge="1">
                  <a:txBody>
                    <a:bodyPr/>
                    <a:lstStyle/>
                    <a:p>
                      <a:endParaRPr lang="es-MX"/>
                    </a:p>
                  </a:txBody>
                  <a:tcPr/>
                </a:tc>
                <a:tc hMerge="1">
                  <a:txBody>
                    <a:bodyPr/>
                    <a:lstStyle/>
                    <a:p>
                      <a:endParaRPr lang="es-MX"/>
                    </a:p>
                  </a:txBody>
                  <a:tcPr>
                    <a:lnL w="12700" cap="flat" cmpd="sng" algn="ctr">
                      <a:solidFill>
                        <a:schemeClr val="bg1"/>
                      </a:solidFill>
                      <a:prstDash val="solid"/>
                      <a:round/>
                      <a:headEnd type="none" w="med" len="med"/>
                      <a:tailEnd type="none" w="med" len="med"/>
                    </a:lnL>
                  </a:tcPr>
                </a:tc>
                <a:tc gridSpan="4">
                  <a:txBody>
                    <a:bodyPr/>
                    <a:lstStyle/>
                    <a:p>
                      <a:pPr algn="ctr" fontAlgn="b"/>
                      <a:r>
                        <a:rPr lang="es-ES" sz="1300" u="none" strike="noStrike" dirty="0">
                          <a:solidFill>
                            <a:schemeClr val="bg1"/>
                          </a:solidFill>
                          <a:effectLst/>
                          <a:latin typeface="Montserrat" panose="00000500000000000000" pitchFamily="50" charset="0"/>
                        </a:rPr>
                        <a:t>De lo Humano y lo Comunitario</a:t>
                      </a:r>
                      <a:endParaRPr lang="es-ES" sz="13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xBody>
                    <a:bodyPr/>
                    <a:lstStyle/>
                    <a:p>
                      <a:endParaRPr lang="es-MX"/>
                    </a:p>
                  </a:txBody>
                  <a:tcPr/>
                </a:tc>
                <a:tc hMerge="1">
                  <a:txBody>
                    <a:bodyPr/>
                    <a:lstStyle/>
                    <a:p>
                      <a:endParaRPr lang="es-MX"/>
                    </a:p>
                  </a:txBody>
                  <a:tcPr/>
                </a:tc>
                <a:tc hMerge="1">
                  <a:txBody>
                    <a:bodyPr/>
                    <a:lstStyle/>
                    <a:p>
                      <a:endParaRPr lang="es-MX"/>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865523642"/>
                  </a:ext>
                </a:extLst>
              </a:tr>
              <a:tr h="259660">
                <a:tc vMerge="1">
                  <a:txBody>
                    <a:bodyPr/>
                    <a:lstStyle/>
                    <a:p>
                      <a:endParaRPr lang="es-MX"/>
                    </a:p>
                  </a:txBody>
                  <a:tcPr/>
                </a:tc>
                <a:tc>
                  <a:txBody>
                    <a:bodyPr/>
                    <a:lstStyle/>
                    <a:p>
                      <a:pPr algn="ctr" rtl="0" fontAlgn="ctr"/>
                      <a:r>
                        <a:rPr lang="es-MX" sz="1100" b="0" i="0" u="none" strike="noStrike">
                          <a:solidFill>
                            <a:srgbClr val="FFFFFF"/>
                          </a:solidFill>
                          <a:effectLst/>
                          <a:latin typeface="Montserrat" panose="00000500000000000000" pitchFamily="50" charset="0"/>
                        </a:rPr>
                        <a:t>GRL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TEC</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ETV</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PART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GRL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TEC</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ETV</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PART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GRL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TEC</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ETV</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PART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GRL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TEC</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ETV</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dirty="0">
                          <a:solidFill>
                            <a:srgbClr val="FFFFFF"/>
                          </a:solidFill>
                          <a:effectLst/>
                          <a:latin typeface="Montserrat" panose="00000500000000000000" pitchFamily="50" charset="0"/>
                        </a:rPr>
                        <a:t>PART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extLst>
                  <a:ext uri="{0D108BD9-81ED-4DB2-BD59-A6C34878D82A}">
                    <a16:rowId xmlns:a16="http://schemas.microsoft.com/office/drawing/2014/main" val="2097336989"/>
                  </a:ext>
                </a:extLst>
              </a:tr>
              <a:tr h="325330">
                <a:tc>
                  <a:txBody>
                    <a:bodyPr/>
                    <a:lstStyle/>
                    <a:p>
                      <a:pPr algn="ctr" fontAlgn="b"/>
                      <a:r>
                        <a:rPr lang="es-ES" sz="1400" b="1" u="none" strike="noStrike" dirty="0">
                          <a:solidFill>
                            <a:schemeClr val="tx1"/>
                          </a:solidFill>
                          <a:effectLst/>
                          <a:latin typeface="Montserrat" panose="00000500000000000000" pitchFamily="50" charset="0"/>
                        </a:rPr>
                        <a:t>SE</a:t>
                      </a:r>
                      <a:endParaRPr lang="es-ES"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896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610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2021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1074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757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2320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985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709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2249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97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843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702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97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extLst>
                  <a:ext uri="{0D108BD9-81ED-4DB2-BD59-A6C34878D82A}">
                    <a16:rowId xmlns:a16="http://schemas.microsoft.com/office/drawing/2014/main" val="2495488820"/>
                  </a:ext>
                </a:extLst>
              </a:tr>
              <a:tr h="325330">
                <a:tc>
                  <a:txBody>
                    <a:bodyPr/>
                    <a:lstStyle/>
                    <a:p>
                      <a:pPr algn="ctr" fontAlgn="b"/>
                      <a:r>
                        <a:rPr lang="es-ES" sz="1400" b="1" u="none" strike="noStrike" dirty="0">
                          <a:solidFill>
                            <a:schemeClr val="tx1"/>
                          </a:solidFill>
                          <a:effectLst/>
                          <a:latin typeface="Montserrat" panose="00000500000000000000" pitchFamily="50" charset="0"/>
                        </a:rPr>
                        <a:t>RA</a:t>
                      </a:r>
                      <a:endParaRPr lang="es-ES"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7682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5344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18095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940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9954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6301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20451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1173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8529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5510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19696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955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8974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4905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17940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971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extLst>
                  <a:ext uri="{0D108BD9-81ED-4DB2-BD59-A6C34878D82A}">
                    <a16:rowId xmlns:a16="http://schemas.microsoft.com/office/drawing/2014/main" val="1424824026"/>
                  </a:ext>
                </a:extLst>
              </a:tr>
              <a:tr h="325330">
                <a:tc>
                  <a:txBody>
                    <a:bodyPr/>
                    <a:lstStyle/>
                    <a:p>
                      <a:pPr algn="ctr" fontAlgn="b"/>
                      <a:r>
                        <a:rPr lang="es-MX" sz="1400" b="1" u="none" strike="noStrike" dirty="0">
                          <a:solidFill>
                            <a:schemeClr val="tx1"/>
                          </a:solidFill>
                          <a:effectLst/>
                          <a:latin typeface="Montserrat" panose="00000500000000000000" pitchFamily="50" charset="0"/>
                        </a:rPr>
                        <a:t>EPD</a:t>
                      </a:r>
                      <a:endParaRPr lang="es-MX"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15631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9592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24512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3619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14110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9363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200" b="0" i="0" u="none" strike="noStrike" kern="1200" dirty="0">
                          <a:solidFill>
                            <a:srgbClr val="000000"/>
                          </a:solidFill>
                          <a:effectLst/>
                          <a:latin typeface="Montserrat" panose="00000500000000000000" pitchFamily="50" charset="0"/>
                          <a:ea typeface="+mn-ea"/>
                          <a:cs typeface="+mn-cs"/>
                        </a:rPr>
                        <a:t>23030</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3437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16098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10038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24216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3922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15529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10177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200" b="0" i="0" u="none" strike="noStrike" kern="1200" dirty="0">
                          <a:solidFill>
                            <a:srgbClr val="000000"/>
                          </a:solidFill>
                          <a:effectLst/>
                          <a:latin typeface="Montserrat" panose="00000500000000000000" pitchFamily="50" charset="0"/>
                          <a:ea typeface="+mn-ea"/>
                          <a:cs typeface="+mn-cs"/>
                        </a:rPr>
                        <a:t>25296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3775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extLst>
                  <a:ext uri="{0D108BD9-81ED-4DB2-BD59-A6C34878D82A}">
                    <a16:rowId xmlns:a16="http://schemas.microsoft.com/office/drawing/2014/main" val="1067635025"/>
                  </a:ext>
                </a:extLst>
              </a:tr>
              <a:tr h="325330">
                <a:tc>
                  <a:txBody>
                    <a:bodyPr/>
                    <a:lstStyle/>
                    <a:p>
                      <a:pPr algn="ctr" fontAlgn="b"/>
                      <a:r>
                        <a:rPr lang="es-MX" sz="1400" b="1" u="none" strike="noStrike" dirty="0">
                          <a:solidFill>
                            <a:schemeClr val="tx1"/>
                          </a:solidFill>
                          <a:effectLst/>
                          <a:latin typeface="Montserrat" panose="00000500000000000000" pitchFamily="50" charset="0"/>
                        </a:rPr>
                        <a:t>AD</a:t>
                      </a:r>
                      <a:endParaRPr lang="es-MX"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4966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3066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6001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2039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4037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2191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4828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1929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3563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2355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4468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1703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3829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2828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5278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1834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extLst>
                  <a:ext uri="{0D108BD9-81ED-4DB2-BD59-A6C34878D82A}">
                    <a16:rowId xmlns:a16="http://schemas.microsoft.com/office/drawing/2014/main" val="1945340584"/>
                  </a:ext>
                </a:extLst>
              </a:tr>
            </a:tbl>
          </a:graphicData>
        </a:graphic>
      </p:graphicFrame>
      <p:graphicFrame>
        <p:nvGraphicFramePr>
          <p:cNvPr id="2" name="Tabla 1">
            <a:extLst>
              <a:ext uri="{FF2B5EF4-FFF2-40B4-BE49-F238E27FC236}">
                <a16:creationId xmlns:a16="http://schemas.microsoft.com/office/drawing/2014/main" id="{1170AA29-0F12-5DEF-06A4-30D53D773DE0}"/>
              </a:ext>
            </a:extLst>
          </p:cNvPr>
          <p:cNvGraphicFramePr>
            <a:graphicFrameLocks noGrp="1"/>
          </p:cNvGraphicFramePr>
          <p:nvPr>
            <p:extLst>
              <p:ext uri="{D42A27DB-BD31-4B8C-83A1-F6EECF244321}">
                <p14:modId xmlns:p14="http://schemas.microsoft.com/office/powerpoint/2010/main" val="473686374"/>
              </p:ext>
            </p:extLst>
          </p:nvPr>
        </p:nvGraphicFramePr>
        <p:xfrm>
          <a:off x="253213" y="3824165"/>
          <a:ext cx="11266127" cy="2025746"/>
        </p:xfrm>
        <a:graphic>
          <a:graphicData uri="http://schemas.openxmlformats.org/drawingml/2006/table">
            <a:tbl>
              <a:tblPr>
                <a:tableStyleId>{0E3FDE45-AF77-4B5C-9715-49D594BDF05E}</a:tableStyleId>
              </a:tblPr>
              <a:tblGrid>
                <a:gridCol w="1266591">
                  <a:extLst>
                    <a:ext uri="{9D8B030D-6E8A-4147-A177-3AD203B41FA5}">
                      <a16:colId xmlns:a16="http://schemas.microsoft.com/office/drawing/2014/main" val="220377070"/>
                    </a:ext>
                  </a:extLst>
                </a:gridCol>
                <a:gridCol w="624971">
                  <a:extLst>
                    <a:ext uri="{9D8B030D-6E8A-4147-A177-3AD203B41FA5}">
                      <a16:colId xmlns:a16="http://schemas.microsoft.com/office/drawing/2014/main" val="4211913363"/>
                    </a:ext>
                  </a:extLst>
                </a:gridCol>
                <a:gridCol w="624971">
                  <a:extLst>
                    <a:ext uri="{9D8B030D-6E8A-4147-A177-3AD203B41FA5}">
                      <a16:colId xmlns:a16="http://schemas.microsoft.com/office/drawing/2014/main" val="1878029208"/>
                    </a:ext>
                  </a:extLst>
                </a:gridCol>
                <a:gridCol w="624971">
                  <a:extLst>
                    <a:ext uri="{9D8B030D-6E8A-4147-A177-3AD203B41FA5}">
                      <a16:colId xmlns:a16="http://schemas.microsoft.com/office/drawing/2014/main" val="1311527562"/>
                    </a:ext>
                  </a:extLst>
                </a:gridCol>
                <a:gridCol w="624971">
                  <a:extLst>
                    <a:ext uri="{9D8B030D-6E8A-4147-A177-3AD203B41FA5}">
                      <a16:colId xmlns:a16="http://schemas.microsoft.com/office/drawing/2014/main" val="111343362"/>
                    </a:ext>
                  </a:extLst>
                </a:gridCol>
                <a:gridCol w="624971">
                  <a:extLst>
                    <a:ext uri="{9D8B030D-6E8A-4147-A177-3AD203B41FA5}">
                      <a16:colId xmlns:a16="http://schemas.microsoft.com/office/drawing/2014/main" val="2212176403"/>
                    </a:ext>
                  </a:extLst>
                </a:gridCol>
                <a:gridCol w="624971">
                  <a:extLst>
                    <a:ext uri="{9D8B030D-6E8A-4147-A177-3AD203B41FA5}">
                      <a16:colId xmlns:a16="http://schemas.microsoft.com/office/drawing/2014/main" val="4253390474"/>
                    </a:ext>
                  </a:extLst>
                </a:gridCol>
                <a:gridCol w="624971">
                  <a:extLst>
                    <a:ext uri="{9D8B030D-6E8A-4147-A177-3AD203B41FA5}">
                      <a16:colId xmlns:a16="http://schemas.microsoft.com/office/drawing/2014/main" val="1714532157"/>
                    </a:ext>
                  </a:extLst>
                </a:gridCol>
                <a:gridCol w="624971">
                  <a:extLst>
                    <a:ext uri="{9D8B030D-6E8A-4147-A177-3AD203B41FA5}">
                      <a16:colId xmlns:a16="http://schemas.microsoft.com/office/drawing/2014/main" val="437423171"/>
                    </a:ext>
                  </a:extLst>
                </a:gridCol>
                <a:gridCol w="624971">
                  <a:extLst>
                    <a:ext uri="{9D8B030D-6E8A-4147-A177-3AD203B41FA5}">
                      <a16:colId xmlns:a16="http://schemas.microsoft.com/office/drawing/2014/main" val="4033171045"/>
                    </a:ext>
                  </a:extLst>
                </a:gridCol>
                <a:gridCol w="624971">
                  <a:extLst>
                    <a:ext uri="{9D8B030D-6E8A-4147-A177-3AD203B41FA5}">
                      <a16:colId xmlns:a16="http://schemas.microsoft.com/office/drawing/2014/main" val="1298281533"/>
                    </a:ext>
                  </a:extLst>
                </a:gridCol>
                <a:gridCol w="624971">
                  <a:extLst>
                    <a:ext uri="{9D8B030D-6E8A-4147-A177-3AD203B41FA5}">
                      <a16:colId xmlns:a16="http://schemas.microsoft.com/office/drawing/2014/main" val="2493454824"/>
                    </a:ext>
                  </a:extLst>
                </a:gridCol>
                <a:gridCol w="624971">
                  <a:extLst>
                    <a:ext uri="{9D8B030D-6E8A-4147-A177-3AD203B41FA5}">
                      <a16:colId xmlns:a16="http://schemas.microsoft.com/office/drawing/2014/main" val="3908470993"/>
                    </a:ext>
                  </a:extLst>
                </a:gridCol>
                <a:gridCol w="624971">
                  <a:extLst>
                    <a:ext uri="{9D8B030D-6E8A-4147-A177-3AD203B41FA5}">
                      <a16:colId xmlns:a16="http://schemas.microsoft.com/office/drawing/2014/main" val="1974888803"/>
                    </a:ext>
                  </a:extLst>
                </a:gridCol>
                <a:gridCol w="624971">
                  <a:extLst>
                    <a:ext uri="{9D8B030D-6E8A-4147-A177-3AD203B41FA5}">
                      <a16:colId xmlns:a16="http://schemas.microsoft.com/office/drawing/2014/main" val="3293554809"/>
                    </a:ext>
                  </a:extLst>
                </a:gridCol>
                <a:gridCol w="624971">
                  <a:extLst>
                    <a:ext uri="{9D8B030D-6E8A-4147-A177-3AD203B41FA5}">
                      <a16:colId xmlns:a16="http://schemas.microsoft.com/office/drawing/2014/main" val="412487033"/>
                    </a:ext>
                  </a:extLst>
                </a:gridCol>
                <a:gridCol w="624971">
                  <a:extLst>
                    <a:ext uri="{9D8B030D-6E8A-4147-A177-3AD203B41FA5}">
                      <a16:colId xmlns:a16="http://schemas.microsoft.com/office/drawing/2014/main" val="3908794905"/>
                    </a:ext>
                  </a:extLst>
                </a:gridCol>
              </a:tblGrid>
              <a:tr h="464766">
                <a:tc rowSpan="2">
                  <a:txBody>
                    <a:bodyPr/>
                    <a:lstStyle/>
                    <a:p>
                      <a:pPr algn="ctr" fontAlgn="b"/>
                      <a:r>
                        <a:rPr lang="es-ES" sz="1200" u="none" strike="noStrike" kern="1200" dirty="0">
                          <a:solidFill>
                            <a:schemeClr val="bg1"/>
                          </a:solidFill>
                          <a:effectLst/>
                          <a:latin typeface="Montserrat" panose="00000500000000000000" pitchFamily="50" charset="0"/>
                          <a:ea typeface="+mn-ea"/>
                          <a:cs typeface="+mn-cs"/>
                        </a:rPr>
                        <a:t>Nivel de integración de aprendizaje</a:t>
                      </a:r>
                      <a:endParaRPr lang="es-MX" sz="1200" u="none" strike="noStrike" kern="1200" dirty="0">
                        <a:solidFill>
                          <a:schemeClr val="bg1"/>
                        </a:solidFill>
                        <a:effectLst/>
                        <a:latin typeface="Montserrat" panose="00000500000000000000" pitchFamily="50" charset="0"/>
                        <a:ea typeface="+mn-ea"/>
                        <a:cs typeface="+mn-cs"/>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gridSpan="4">
                  <a:txBody>
                    <a:bodyPr/>
                    <a:lstStyle/>
                    <a:p>
                      <a:pPr algn="ctr" fontAlgn="b"/>
                      <a:r>
                        <a:rPr lang="es-MX" sz="1300" u="none" strike="noStrike" dirty="0">
                          <a:solidFill>
                            <a:schemeClr val="bg1"/>
                          </a:solidFill>
                          <a:effectLst/>
                          <a:latin typeface="Montserrat" panose="00000500000000000000" pitchFamily="50" charset="0"/>
                        </a:rPr>
                        <a:t>Lenguajes</a:t>
                      </a:r>
                      <a:endParaRPr lang="es-MX" sz="13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xBody>
                    <a:bodyPr/>
                    <a:lstStyle/>
                    <a:p>
                      <a:endParaRPr lang="es-MX"/>
                    </a:p>
                  </a:txBody>
                  <a:tcPr/>
                </a:tc>
                <a:tc hMerge="1">
                  <a:txBody>
                    <a:bodyPr/>
                    <a:lstStyle/>
                    <a:p>
                      <a:endParaRPr lang="es-MX"/>
                    </a:p>
                  </a:txBody>
                  <a:tcPr/>
                </a:tc>
                <a:tc hMerge="1">
                  <a:txBody>
                    <a:bodyPr/>
                    <a:lstStyle/>
                    <a:p>
                      <a:endParaRPr lang="es-MX"/>
                    </a:p>
                  </a:txBody>
                  <a:tcPr>
                    <a:lnL w="12700" cap="flat" cmpd="sng" algn="ctr">
                      <a:solidFill>
                        <a:schemeClr val="bg1"/>
                      </a:solidFill>
                      <a:prstDash val="solid"/>
                      <a:round/>
                      <a:headEnd type="none" w="med" len="med"/>
                      <a:tailEnd type="none" w="med" len="med"/>
                    </a:lnL>
                  </a:tcPr>
                </a:tc>
                <a:tc gridSpan="4">
                  <a:txBody>
                    <a:bodyPr/>
                    <a:lstStyle/>
                    <a:p>
                      <a:pPr algn="ctr" fontAlgn="b"/>
                      <a:r>
                        <a:rPr lang="es-MX" sz="1200" u="none" strike="noStrike" dirty="0">
                          <a:solidFill>
                            <a:schemeClr val="bg1"/>
                          </a:solidFill>
                          <a:effectLst/>
                          <a:latin typeface="Montserrat" panose="00000500000000000000" pitchFamily="50" charset="0"/>
                        </a:rPr>
                        <a:t>Saberes y Pensamiento Científico</a:t>
                      </a:r>
                      <a:endParaRPr lang="es-MX" sz="12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xBody>
                    <a:bodyPr/>
                    <a:lstStyle/>
                    <a:p>
                      <a:endParaRPr lang="es-MX"/>
                    </a:p>
                  </a:txBody>
                  <a:tcPr/>
                </a:tc>
                <a:tc hMerge="1">
                  <a:txBody>
                    <a:bodyPr/>
                    <a:lstStyle/>
                    <a:p>
                      <a:endParaRPr lang="es-MX"/>
                    </a:p>
                  </a:txBody>
                  <a:tcPr/>
                </a:tc>
                <a:tc hMerge="1">
                  <a:txBody>
                    <a:bodyPr/>
                    <a:lstStyle/>
                    <a:p>
                      <a:endParaRPr lang="es-MX"/>
                    </a:p>
                  </a:txBody>
                  <a:tcPr>
                    <a:lnL w="12700" cap="flat" cmpd="sng" algn="ctr">
                      <a:solidFill>
                        <a:schemeClr val="bg1"/>
                      </a:solidFill>
                      <a:prstDash val="solid"/>
                      <a:round/>
                      <a:headEnd type="none" w="med" len="med"/>
                      <a:tailEnd type="none" w="med" len="med"/>
                    </a:lnL>
                  </a:tcPr>
                </a:tc>
                <a:tc gridSpan="4">
                  <a:txBody>
                    <a:bodyPr/>
                    <a:lstStyle/>
                    <a:p>
                      <a:pPr algn="ctr" fontAlgn="b"/>
                      <a:r>
                        <a:rPr lang="es-MX" sz="1300" u="none" strike="noStrike" dirty="0">
                          <a:solidFill>
                            <a:schemeClr val="bg1"/>
                          </a:solidFill>
                          <a:effectLst/>
                          <a:latin typeface="Montserrat" panose="00000500000000000000" pitchFamily="50" charset="0"/>
                        </a:rPr>
                        <a:t>Ética, Naturaleza y Sociedades</a:t>
                      </a:r>
                      <a:endParaRPr lang="es-MX" sz="13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xBody>
                    <a:bodyPr/>
                    <a:lstStyle/>
                    <a:p>
                      <a:endParaRPr lang="es-MX"/>
                    </a:p>
                  </a:txBody>
                  <a:tcPr/>
                </a:tc>
                <a:tc hMerge="1">
                  <a:txBody>
                    <a:bodyPr/>
                    <a:lstStyle/>
                    <a:p>
                      <a:endParaRPr lang="es-MX"/>
                    </a:p>
                  </a:txBody>
                  <a:tcPr/>
                </a:tc>
                <a:tc hMerge="1">
                  <a:txBody>
                    <a:bodyPr/>
                    <a:lstStyle/>
                    <a:p>
                      <a:endParaRPr lang="es-MX"/>
                    </a:p>
                  </a:txBody>
                  <a:tcPr>
                    <a:lnL w="12700" cap="flat" cmpd="sng" algn="ctr">
                      <a:solidFill>
                        <a:schemeClr val="bg1"/>
                      </a:solidFill>
                      <a:prstDash val="solid"/>
                      <a:round/>
                      <a:headEnd type="none" w="med" len="med"/>
                      <a:tailEnd type="none" w="med" len="med"/>
                    </a:lnL>
                  </a:tcPr>
                </a:tc>
                <a:tc gridSpan="4">
                  <a:txBody>
                    <a:bodyPr/>
                    <a:lstStyle/>
                    <a:p>
                      <a:pPr algn="ctr" fontAlgn="b"/>
                      <a:r>
                        <a:rPr lang="es-ES" sz="1300" u="none" strike="noStrike" dirty="0">
                          <a:solidFill>
                            <a:schemeClr val="bg1"/>
                          </a:solidFill>
                          <a:effectLst/>
                          <a:latin typeface="Montserrat" panose="00000500000000000000" pitchFamily="50" charset="0"/>
                        </a:rPr>
                        <a:t>De lo Humano y lo Comunitario</a:t>
                      </a:r>
                      <a:endParaRPr lang="es-ES" sz="13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xBody>
                    <a:bodyPr/>
                    <a:lstStyle/>
                    <a:p>
                      <a:endParaRPr lang="es-MX"/>
                    </a:p>
                  </a:txBody>
                  <a:tcPr/>
                </a:tc>
                <a:tc hMerge="1">
                  <a:txBody>
                    <a:bodyPr/>
                    <a:lstStyle/>
                    <a:p>
                      <a:endParaRPr lang="es-MX"/>
                    </a:p>
                  </a:txBody>
                  <a:tcPr/>
                </a:tc>
                <a:tc hMerge="1">
                  <a:txBody>
                    <a:bodyPr/>
                    <a:lstStyle/>
                    <a:p>
                      <a:endParaRPr lang="es-MX"/>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865523642"/>
                  </a:ext>
                </a:extLst>
              </a:tr>
              <a:tr h="259660">
                <a:tc vMerge="1">
                  <a:txBody>
                    <a:bodyPr/>
                    <a:lstStyle/>
                    <a:p>
                      <a:endParaRPr lang="es-MX"/>
                    </a:p>
                  </a:txBody>
                  <a:tcPr/>
                </a:tc>
                <a:tc>
                  <a:txBody>
                    <a:bodyPr/>
                    <a:lstStyle/>
                    <a:p>
                      <a:pPr algn="ctr" rtl="0" fontAlgn="ctr"/>
                      <a:r>
                        <a:rPr lang="es-MX" sz="1100" b="0" i="0" u="none" strike="noStrike">
                          <a:solidFill>
                            <a:srgbClr val="FFFFFF"/>
                          </a:solidFill>
                          <a:effectLst/>
                          <a:latin typeface="Montserrat" panose="00000500000000000000" pitchFamily="50" charset="0"/>
                        </a:rPr>
                        <a:t>GRL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TEC</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ETV</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PART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GRL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TEC</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ETV</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PART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GRL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TEC</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ETV</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PART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GRL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TEC</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a:solidFill>
                            <a:srgbClr val="FFFFFF"/>
                          </a:solidFill>
                          <a:effectLst/>
                          <a:latin typeface="Montserrat" panose="00000500000000000000" pitchFamily="50" charset="0"/>
                        </a:rPr>
                        <a:t>ETV</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100" b="0" i="0" u="none" strike="noStrike" dirty="0">
                          <a:solidFill>
                            <a:srgbClr val="FFFFFF"/>
                          </a:solidFill>
                          <a:effectLst/>
                          <a:latin typeface="Montserrat" panose="00000500000000000000" pitchFamily="50" charset="0"/>
                        </a:rPr>
                        <a:t>PART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extLst>
                  <a:ext uri="{0D108BD9-81ED-4DB2-BD59-A6C34878D82A}">
                    <a16:rowId xmlns:a16="http://schemas.microsoft.com/office/drawing/2014/main" val="2097336989"/>
                  </a:ext>
                </a:extLst>
              </a:tr>
              <a:tr h="325330">
                <a:tc>
                  <a:txBody>
                    <a:bodyPr/>
                    <a:lstStyle/>
                    <a:p>
                      <a:pPr algn="ctr" fontAlgn="b"/>
                      <a:r>
                        <a:rPr lang="es-ES" sz="1400" b="1" u="none" strike="noStrike" dirty="0">
                          <a:solidFill>
                            <a:schemeClr val="tx1"/>
                          </a:solidFill>
                          <a:effectLst/>
                          <a:latin typeface="Montserrat" panose="00000500000000000000" pitchFamily="50" charset="0"/>
                        </a:rPr>
                        <a:t>SE</a:t>
                      </a:r>
                      <a:endParaRPr lang="es-ES"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extLst>
                  <a:ext uri="{0D108BD9-81ED-4DB2-BD59-A6C34878D82A}">
                    <a16:rowId xmlns:a16="http://schemas.microsoft.com/office/drawing/2014/main" val="2495488820"/>
                  </a:ext>
                </a:extLst>
              </a:tr>
              <a:tr h="325330">
                <a:tc>
                  <a:txBody>
                    <a:bodyPr/>
                    <a:lstStyle/>
                    <a:p>
                      <a:pPr algn="ctr" fontAlgn="b"/>
                      <a:r>
                        <a:rPr lang="es-ES" sz="1400" b="1" u="none" strike="noStrike" dirty="0">
                          <a:solidFill>
                            <a:schemeClr val="tx1"/>
                          </a:solidFill>
                          <a:effectLst/>
                          <a:latin typeface="Montserrat" panose="00000500000000000000" pitchFamily="50" charset="0"/>
                        </a:rPr>
                        <a:t>RA</a:t>
                      </a:r>
                      <a:endParaRPr lang="es-ES"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33.9%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200" b="0" i="0" u="none" strike="noStrike" kern="1200" dirty="0">
                          <a:solidFill>
                            <a:srgbClr val="000000"/>
                          </a:solidFill>
                          <a:effectLst/>
                          <a:latin typeface="Montserrat" panose="00000500000000000000" pitchFamily="50" charset="0"/>
                          <a:ea typeface="+mn-ea"/>
                          <a:cs typeface="+mn-cs"/>
                        </a:rPr>
                        <a:t>40.4%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29.6%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200" b="0" i="0" u="none" strike="noStrike" kern="1200" dirty="0">
                          <a:solidFill>
                            <a:srgbClr val="000000"/>
                          </a:solidFill>
                          <a:effectLst/>
                          <a:latin typeface="Montserrat" panose="00000500000000000000" pitchFamily="50" charset="0"/>
                          <a:ea typeface="+mn-ea"/>
                          <a:cs typeface="+mn-cs"/>
                        </a:rPr>
                        <a:t>30.8%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200" b="0" i="0" u="none" strike="noStrike" kern="1200" dirty="0">
                          <a:solidFill>
                            <a:srgbClr val="000000"/>
                          </a:solidFill>
                          <a:effectLst/>
                          <a:latin typeface="Montserrat" panose="00000500000000000000" pitchFamily="50" charset="0"/>
                          <a:ea typeface="+mn-ea"/>
                          <a:cs typeface="+mn-cs"/>
                        </a:rPr>
                        <a:t>26.4%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extLst>
                  <a:ext uri="{0D108BD9-81ED-4DB2-BD59-A6C34878D82A}">
                    <a16:rowId xmlns:a16="http://schemas.microsoft.com/office/drawing/2014/main" val="1424824026"/>
                  </a:ext>
                </a:extLst>
              </a:tr>
              <a:tr h="325330">
                <a:tc>
                  <a:txBody>
                    <a:bodyPr/>
                    <a:lstStyle/>
                    <a:p>
                      <a:pPr algn="ctr" fontAlgn="b"/>
                      <a:r>
                        <a:rPr lang="es-MX" sz="1400" b="1" u="none" strike="noStrike" dirty="0">
                          <a:solidFill>
                            <a:schemeClr val="tx1"/>
                          </a:solidFill>
                          <a:effectLst/>
                          <a:latin typeface="Montserrat" panose="00000500000000000000" pitchFamily="50" charset="0"/>
                        </a:rPr>
                        <a:t>EPD</a:t>
                      </a:r>
                      <a:endParaRPr lang="es-MX"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53.6%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51.5%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200" b="0" i="0" u="none" strike="noStrike" kern="1200" dirty="0">
                          <a:solidFill>
                            <a:srgbClr val="000000"/>
                          </a:solidFill>
                          <a:effectLst/>
                          <a:latin typeface="Montserrat" panose="00000500000000000000" pitchFamily="50" charset="0"/>
                          <a:ea typeface="+mn-ea"/>
                          <a:cs typeface="+mn-cs"/>
                        </a:rPr>
                        <a:t>48.4</a:t>
                      </a:r>
                      <a:r>
                        <a:rPr lang="es-MX" sz="1400" b="0" i="0" u="none" strike="noStrike" kern="1200" dirty="0">
                          <a:solidFill>
                            <a:srgbClr val="000000"/>
                          </a:solidFill>
                          <a:effectLst/>
                          <a:latin typeface="Montserrat" panose="00000500000000000000" pitchFamily="50" charset="0"/>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54.2%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200" b="0" i="0" u="none" strike="noStrike" kern="1200" dirty="0">
                          <a:solidFill>
                            <a:srgbClr val="000000"/>
                          </a:solidFill>
                          <a:effectLst/>
                          <a:latin typeface="Montserrat" panose="00000500000000000000" pitchFamily="50" charset="0"/>
                          <a:ea typeface="+mn-ea"/>
                          <a:cs typeface="+mn-cs"/>
                        </a:rPr>
                        <a:t>48.4</a:t>
                      </a:r>
                      <a:r>
                        <a:rPr lang="es-MX" sz="1400" b="0" i="0" u="none" strike="noStrike" kern="1200" dirty="0">
                          <a:solidFill>
                            <a:srgbClr val="000000"/>
                          </a:solidFill>
                          <a:effectLst/>
                          <a:latin typeface="Montserrat" panose="00000500000000000000" pitchFamily="50" charset="0"/>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50.3%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51.5%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55.2%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53.9%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200" b="0" i="0" u="none" strike="noStrike" kern="1200" dirty="0">
                          <a:solidFill>
                            <a:srgbClr val="000000"/>
                          </a:solidFill>
                          <a:effectLst/>
                          <a:latin typeface="Montserrat" panose="00000500000000000000" pitchFamily="50" charset="0"/>
                          <a:ea typeface="+mn-ea"/>
                          <a:cs typeface="+mn-cs"/>
                        </a:rPr>
                        <a:t>47.8%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58.7%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53.2%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54.7%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200" b="0" i="0" u="none" strike="noStrike" kern="1200" dirty="0">
                          <a:solidFill>
                            <a:srgbClr val="000000"/>
                          </a:solidFill>
                          <a:effectLst/>
                          <a:latin typeface="Montserrat" panose="00000500000000000000" pitchFamily="50" charset="0"/>
                          <a:ea typeface="+mn-ea"/>
                          <a:cs typeface="+mn-cs"/>
                        </a:rPr>
                        <a:t>50.0%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56.5%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extLst>
                  <a:ext uri="{0D108BD9-81ED-4DB2-BD59-A6C34878D82A}">
                    <a16:rowId xmlns:a16="http://schemas.microsoft.com/office/drawing/2014/main" val="1067635025"/>
                  </a:ext>
                </a:extLst>
              </a:tr>
              <a:tr h="325330">
                <a:tc>
                  <a:txBody>
                    <a:bodyPr/>
                    <a:lstStyle/>
                    <a:p>
                      <a:pPr algn="ctr" fontAlgn="b"/>
                      <a:r>
                        <a:rPr lang="es-MX" sz="1400" b="1" u="none" strike="noStrike" dirty="0">
                          <a:solidFill>
                            <a:schemeClr val="tx1"/>
                          </a:solidFill>
                          <a:effectLst/>
                          <a:latin typeface="Montserrat" panose="00000500000000000000" pitchFamily="50" charset="0"/>
                        </a:rPr>
                        <a:t>AD</a:t>
                      </a:r>
                      <a:endParaRPr lang="es-MX"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30.5%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25.5%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27.5%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extLst>
                  <a:ext uri="{0D108BD9-81ED-4DB2-BD59-A6C34878D82A}">
                    <a16:rowId xmlns:a16="http://schemas.microsoft.com/office/drawing/2014/main" val="1945340584"/>
                  </a:ext>
                </a:extLst>
              </a:tr>
            </a:tbl>
          </a:graphicData>
        </a:graphic>
      </p:graphicFrame>
    </p:spTree>
    <p:extLst>
      <p:ext uri="{BB962C8B-B14F-4D97-AF65-F5344CB8AC3E}">
        <p14:creationId xmlns:p14="http://schemas.microsoft.com/office/powerpoint/2010/main" val="2943676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2AA66-C6B6-6889-57C1-1AAA02FF46C5}"/>
            </a:ext>
          </a:extLst>
        </p:cNvPr>
        <p:cNvGrpSpPr/>
        <p:nvPr/>
      </p:nvGrpSpPr>
      <p:grpSpPr>
        <a:xfrm>
          <a:off x="0" y="0"/>
          <a:ext cx="0" cy="0"/>
          <a:chOff x="0" y="0"/>
          <a:chExt cx="0" cy="0"/>
        </a:xfrm>
      </p:grpSpPr>
      <p:sp>
        <p:nvSpPr>
          <p:cNvPr id="2" name="Marcador de contenido 1"/>
          <p:cNvSpPr>
            <a:spLocks noGrp="1"/>
          </p:cNvSpPr>
          <p:nvPr>
            <p:ph sz="half" idx="2"/>
          </p:nvPr>
        </p:nvSpPr>
        <p:spPr>
          <a:xfrm>
            <a:off x="914399" y="1871003"/>
            <a:ext cx="10902463" cy="3645356"/>
          </a:xfrm>
        </p:spPr>
        <p:txBody>
          <a:bodyPr>
            <a:noAutofit/>
          </a:bodyPr>
          <a:lstStyle/>
          <a:p>
            <a:pPr algn="just"/>
            <a:r>
              <a:rPr lang="es-MX" dirty="0">
                <a:solidFill>
                  <a:srgbClr val="3C3C3B"/>
                </a:solidFill>
                <a:latin typeface="Montserrat" panose="00000500000000000000" pitchFamily="50" charset="0"/>
                <a:ea typeface="Roboto Condensed Light"/>
                <a:cs typeface="Arial" panose="020B0604020202020204" pitchFamily="34" charset="0"/>
              </a:rPr>
              <a:t>Al analizar los porcentajes de aciertos por cada campo formativo, podemos observar lo siguiente:</a:t>
            </a:r>
          </a:p>
          <a:p>
            <a:pPr algn="just"/>
            <a:r>
              <a:rPr lang="es-MX" dirty="0">
                <a:solidFill>
                  <a:srgbClr val="3C3C3B"/>
                </a:solidFill>
                <a:latin typeface="Montserrat" panose="00000500000000000000" pitchFamily="50" charset="0"/>
                <a:ea typeface="Roboto Condensed Light"/>
                <a:cs typeface="Arial" panose="020B0604020202020204" pitchFamily="34" charset="0"/>
              </a:rPr>
              <a:t>Lenguaje (LEN): Los estudiantes muestran un desempeño ligeramente superior en este campo, con un mayor porcentaje de estudiantes en los niveles EPD y AD. Esto sugiere que, en general, los estudiantes tienen una buena comprensión de los conceptos básicos del lenguaje.</a:t>
            </a:r>
          </a:p>
          <a:p>
            <a:pPr algn="just"/>
            <a:r>
              <a:rPr lang="es-MX" dirty="0">
                <a:solidFill>
                  <a:srgbClr val="3C3C3B"/>
                </a:solidFill>
                <a:latin typeface="Montserrat" panose="00000500000000000000" pitchFamily="50" charset="0"/>
                <a:ea typeface="Roboto Condensed Light"/>
                <a:cs typeface="Arial" panose="020B0604020202020204" pitchFamily="34" charset="0"/>
              </a:rPr>
              <a:t>Saberes y Pensamiento Científico (SPC): Los resultados en este campo son similares a los de Lenguaje. Sin embargo, se observa una mayor proporción de estudiantes en los niveles RA y EPD, lo que indica que algunos estudiantes podrían necesitar más apoyo en áreas como matemáticas y ciencias.</a:t>
            </a:r>
          </a:p>
          <a:p>
            <a:pPr algn="just"/>
            <a:r>
              <a:rPr lang="es-MX" dirty="0">
                <a:solidFill>
                  <a:srgbClr val="3C3C3B"/>
                </a:solidFill>
                <a:latin typeface="Montserrat" panose="00000500000000000000" pitchFamily="50" charset="0"/>
                <a:ea typeface="Roboto Condensed Light"/>
                <a:cs typeface="Arial" panose="020B0604020202020204" pitchFamily="34" charset="0"/>
              </a:rPr>
              <a:t>Ética, Naturaleza y Sociedades (ENS): Los resultados en este campo son ligeramente inferiores a los de Lenguaje y SPC. Esto podría deberse a la naturaleza más abstracta de algunos de los contenidos evaluados, como historia y filosofía.</a:t>
            </a:r>
          </a:p>
          <a:p>
            <a:pPr algn="just"/>
            <a:r>
              <a:rPr lang="es-MX" dirty="0">
                <a:solidFill>
                  <a:srgbClr val="3C3C3B"/>
                </a:solidFill>
                <a:latin typeface="Montserrat" panose="00000500000000000000" pitchFamily="50" charset="0"/>
                <a:ea typeface="Roboto Condensed Light"/>
                <a:cs typeface="Arial" panose="020B0604020202020204" pitchFamily="34" charset="0"/>
              </a:rPr>
              <a:t>De lo Humano y lo Comunitario (HYC): Los resultados en este campo son similares a los de ENS. Se observa una mayor proporción de estudiantes en los niveles RA y EPD, lo que sugiere que algunos estudiantes podrían necesitar más apoyo en áreas como educación física y socioemocional.</a:t>
            </a:r>
          </a:p>
          <a:p>
            <a:endParaRPr lang="es-MX" sz="1800" dirty="0">
              <a:solidFill>
                <a:srgbClr val="3C3C3B"/>
              </a:solidFill>
            </a:endParaRPr>
          </a:p>
        </p:txBody>
      </p:sp>
      <p:sp>
        <p:nvSpPr>
          <p:cNvPr id="6" name="Título 2">
            <a:extLst>
              <a:ext uri="{FF2B5EF4-FFF2-40B4-BE49-F238E27FC236}">
                <a16:creationId xmlns:a16="http://schemas.microsoft.com/office/drawing/2014/main" id="{544372A1-F545-3DA5-2F7F-F673FCEE87C2}"/>
              </a:ext>
            </a:extLst>
          </p:cNvPr>
          <p:cNvSpPr>
            <a:spLocks noGrp="1"/>
          </p:cNvSpPr>
          <p:nvPr>
            <p:ph type="title"/>
          </p:nvPr>
        </p:nvSpPr>
        <p:spPr>
          <a:xfrm>
            <a:off x="908538" y="927472"/>
            <a:ext cx="8087978" cy="676246"/>
          </a:xfrm>
        </p:spPr>
        <p:txBody>
          <a:bodyPr/>
          <a:lstStyle/>
          <a:p>
            <a:r>
              <a:rPr lang="es-MX" sz="2800" b="0" dirty="0">
                <a:solidFill>
                  <a:srgbClr val="6B1C32"/>
                </a:solidFill>
                <a:latin typeface="Montserrat Black" panose="00000A00000000000000" pitchFamily="50" charset="0"/>
              </a:rPr>
              <a:t>Análisis de los resultados Generales</a:t>
            </a:r>
            <a:br>
              <a:rPr lang="es-MX" sz="2800" b="0" dirty="0">
                <a:solidFill>
                  <a:srgbClr val="6B1C32"/>
                </a:solidFill>
                <a:latin typeface="Montserrat Black" panose="00000A00000000000000" pitchFamily="50" charset="0"/>
              </a:rPr>
            </a:br>
            <a:endParaRPr lang="es-MX" sz="2800" b="0" dirty="0">
              <a:solidFill>
                <a:srgbClr val="6B1C32"/>
              </a:solidFill>
              <a:latin typeface="Montserrat Black" panose="00000A00000000000000" pitchFamily="50" charset="0"/>
            </a:endParaRPr>
          </a:p>
        </p:txBody>
      </p:sp>
    </p:spTree>
    <p:extLst>
      <p:ext uri="{BB962C8B-B14F-4D97-AF65-F5344CB8AC3E}">
        <p14:creationId xmlns:p14="http://schemas.microsoft.com/office/powerpoint/2010/main" val="4261308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A1AB-CC2C-26E8-C3FC-5DDE8FC1A8A7}"/>
            </a:ext>
          </a:extLst>
        </p:cNvPr>
        <p:cNvGrpSpPr/>
        <p:nvPr/>
      </p:nvGrpSpPr>
      <p:grpSpPr>
        <a:xfrm>
          <a:off x="0" y="0"/>
          <a:ext cx="0" cy="0"/>
          <a:chOff x="0" y="0"/>
          <a:chExt cx="0" cy="0"/>
        </a:xfrm>
      </p:grpSpPr>
      <p:sp>
        <p:nvSpPr>
          <p:cNvPr id="2" name="Marcador de contenido 1"/>
          <p:cNvSpPr>
            <a:spLocks noGrp="1"/>
          </p:cNvSpPr>
          <p:nvPr>
            <p:ph sz="half" idx="2"/>
          </p:nvPr>
        </p:nvSpPr>
        <p:spPr>
          <a:xfrm>
            <a:off x="937260" y="1283677"/>
            <a:ext cx="10668000" cy="4290646"/>
          </a:xfrm>
        </p:spPr>
        <p:txBody>
          <a:bodyPr>
            <a:normAutofit fontScale="92500" lnSpcReduction="20000"/>
          </a:bodyPr>
          <a:lstStyle/>
          <a:p>
            <a:pPr algn="just">
              <a:lnSpc>
                <a:spcPct val="100000"/>
              </a:lnSpc>
            </a:pPr>
            <a:r>
              <a:rPr lang="es-MX" b="1" dirty="0">
                <a:solidFill>
                  <a:srgbClr val="3C3C3B"/>
                </a:solidFill>
                <a:latin typeface="Montserrat" panose="00000500000000000000" pitchFamily="50" charset="0"/>
                <a:ea typeface="Roboto Condensed Light"/>
                <a:cs typeface="Arial" panose="020B0604020202020204" pitchFamily="34" charset="0"/>
              </a:rPr>
              <a:t>Consideraciones Adicionales</a:t>
            </a:r>
          </a:p>
          <a:p>
            <a:pPr algn="just">
              <a:lnSpc>
                <a:spcPct val="100000"/>
              </a:lnSpc>
            </a:pPr>
            <a:endParaRPr lang="es-MX" b="1" dirty="0">
              <a:solidFill>
                <a:srgbClr val="3C3C3B"/>
              </a:solidFill>
              <a:latin typeface="Montserrat" panose="00000500000000000000" pitchFamily="50" charset="0"/>
              <a:ea typeface="Roboto Condensed Light"/>
              <a:cs typeface="Arial" panose="020B0604020202020204" pitchFamily="34" charset="0"/>
            </a:endParaRPr>
          </a:p>
          <a:p>
            <a:pPr algn="just">
              <a:lnSpc>
                <a:spcPct val="100000"/>
              </a:lnSpc>
            </a:pPr>
            <a:r>
              <a:rPr lang="es-MX" dirty="0">
                <a:solidFill>
                  <a:srgbClr val="3C3C3B"/>
                </a:solidFill>
                <a:latin typeface="Montserrat" panose="00000500000000000000" pitchFamily="50" charset="0"/>
                <a:ea typeface="Roboto Condensed Light"/>
                <a:cs typeface="Arial" panose="020B0604020202020204" pitchFamily="34" charset="0"/>
              </a:rPr>
              <a:t>Tamaño de la muestra: La evaluación se aplicó a un gran número de estudiantes, lo que brinda una muestra representativa y permite generalizar los resultados.</a:t>
            </a:r>
          </a:p>
          <a:p>
            <a:pPr algn="just">
              <a:lnSpc>
                <a:spcPct val="100000"/>
              </a:lnSpc>
            </a:pPr>
            <a:r>
              <a:rPr lang="es-MX" dirty="0">
                <a:solidFill>
                  <a:srgbClr val="3C3C3B"/>
                </a:solidFill>
                <a:latin typeface="Montserrat" panose="00000500000000000000" pitchFamily="50" charset="0"/>
                <a:ea typeface="Roboto Condensed Light"/>
                <a:cs typeface="Arial" panose="020B0604020202020204" pitchFamily="34" charset="0"/>
              </a:rPr>
              <a:t>Naturaleza diagnóstica de la evaluación: Los resultados de esta evaluación deben interpretarse como un punto de partida para identificar las fortalezas y debilidades de los estudiantes y diseñar estrategias de enseñanza más efectivas.</a:t>
            </a:r>
          </a:p>
          <a:p>
            <a:pPr algn="just">
              <a:lnSpc>
                <a:spcPct val="100000"/>
              </a:lnSpc>
            </a:pPr>
            <a:r>
              <a:rPr lang="es-MX" dirty="0">
                <a:solidFill>
                  <a:srgbClr val="3C3C3B"/>
                </a:solidFill>
                <a:latin typeface="Montserrat" panose="00000500000000000000" pitchFamily="50" charset="0"/>
                <a:ea typeface="Roboto Condensed Light"/>
                <a:cs typeface="Arial" panose="020B0604020202020204" pitchFamily="34" charset="0"/>
              </a:rPr>
              <a:t>Factores que pueden influir en los resultados: Los resultados pueden verse afectados por diversos factores, como las características individuales de los estudiantes, la calidad de la enseñanza, los recursos disponibles y el contexto sociocultural.</a:t>
            </a:r>
          </a:p>
          <a:p>
            <a:pPr algn="just">
              <a:lnSpc>
                <a:spcPct val="100000"/>
              </a:lnSpc>
            </a:pPr>
            <a:r>
              <a:rPr lang="es-MX" dirty="0">
                <a:solidFill>
                  <a:srgbClr val="3C3C3B"/>
                </a:solidFill>
                <a:latin typeface="Montserrat" panose="00000500000000000000" pitchFamily="50" charset="0"/>
                <a:ea typeface="Roboto Condensed Light"/>
                <a:cs typeface="Arial" panose="020B0604020202020204" pitchFamily="34" charset="0"/>
              </a:rPr>
              <a:t>En general, los resultados de la evaluación muestran que los estudiantes de secundaria presentan un nivel de dominio variable en los diferentes campos formativos. Si bien hay áreas en las que los estudiantes muestran un buen desempeño, también se identifican áreas en las que se requiere un mayor apoyo. Estos resultados pueden servir como base para diseñar intervenciones pedagógicas más focalizadas y personalizadas, con el objetivo de mejorar el aprendizaje de todos los estudiantes</a:t>
            </a:r>
          </a:p>
          <a:p>
            <a:endParaRPr lang="es-MX" dirty="0">
              <a:solidFill>
                <a:srgbClr val="3C3C3B"/>
              </a:solidFill>
            </a:endParaRPr>
          </a:p>
        </p:txBody>
      </p:sp>
    </p:spTree>
    <p:extLst>
      <p:ext uri="{BB962C8B-B14F-4D97-AF65-F5344CB8AC3E}">
        <p14:creationId xmlns:p14="http://schemas.microsoft.com/office/powerpoint/2010/main" val="4287825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C362-A01F-69F5-F5EB-63331B670D28}"/>
            </a:ext>
          </a:extLst>
        </p:cNvPr>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873F972D-AD81-FFAA-3FC1-E9911C898C13}"/>
              </a:ext>
            </a:extLst>
          </p:cNvPr>
          <p:cNvSpPr>
            <a:spLocks noGrp="1"/>
          </p:cNvSpPr>
          <p:nvPr>
            <p:ph sz="half" idx="2"/>
          </p:nvPr>
        </p:nvSpPr>
        <p:spPr/>
        <p:txBody>
          <a:bodyPr>
            <a:normAutofit/>
          </a:bodyPr>
          <a:lstStyle/>
          <a:p>
            <a:pPr algn="ctr"/>
            <a:r>
              <a:rPr lang="es-ES" sz="4000" b="1" dirty="0">
                <a:solidFill>
                  <a:schemeClr val="bg1">
                    <a:lumMod val="50000"/>
                  </a:schemeClr>
                </a:solidFill>
              </a:rPr>
              <a:t>LENGUAJES</a:t>
            </a:r>
            <a:endParaRPr lang="es-MX" sz="4000" b="1" dirty="0">
              <a:solidFill>
                <a:schemeClr val="bg1">
                  <a:lumMod val="50000"/>
                </a:schemeClr>
              </a:solidFill>
            </a:endParaRPr>
          </a:p>
        </p:txBody>
      </p:sp>
      <p:sp>
        <p:nvSpPr>
          <p:cNvPr id="9" name="CuadroTexto 8">
            <a:extLst>
              <a:ext uri="{FF2B5EF4-FFF2-40B4-BE49-F238E27FC236}">
                <a16:creationId xmlns:a16="http://schemas.microsoft.com/office/drawing/2014/main" id="{D4416A74-0D4A-70AA-C762-1ABDEF4A5E7D}"/>
              </a:ext>
            </a:extLst>
          </p:cNvPr>
          <p:cNvSpPr txBox="1"/>
          <p:nvPr/>
        </p:nvSpPr>
        <p:spPr>
          <a:xfrm>
            <a:off x="3053687" y="3247746"/>
            <a:ext cx="6107372" cy="369332"/>
          </a:xfrm>
          <a:prstGeom prst="rect">
            <a:avLst/>
          </a:prstGeom>
          <a:noFill/>
        </p:spPr>
        <p:txBody>
          <a:bodyPr wrap="square">
            <a:spAutoFit/>
          </a:bodyPr>
          <a:lstStyle/>
          <a:p>
            <a:endParaRPr lang="es-MX" dirty="0"/>
          </a:p>
        </p:txBody>
      </p:sp>
      <p:sp>
        <p:nvSpPr>
          <p:cNvPr id="11" name="CuadroTexto 10">
            <a:extLst>
              <a:ext uri="{FF2B5EF4-FFF2-40B4-BE49-F238E27FC236}">
                <a16:creationId xmlns:a16="http://schemas.microsoft.com/office/drawing/2014/main" id="{1C907357-E4A1-8B98-40D7-2D35689FFE60}"/>
              </a:ext>
            </a:extLst>
          </p:cNvPr>
          <p:cNvSpPr txBox="1"/>
          <p:nvPr/>
        </p:nvSpPr>
        <p:spPr>
          <a:xfrm>
            <a:off x="3053687" y="3247746"/>
            <a:ext cx="6107372" cy="369332"/>
          </a:xfrm>
          <a:prstGeom prst="rect">
            <a:avLst/>
          </a:prstGeom>
          <a:noFill/>
        </p:spPr>
        <p:txBody>
          <a:bodyPr wrap="square">
            <a:spAutoFit/>
          </a:bodyPr>
          <a:lstStyle/>
          <a:p>
            <a:endParaRPr lang="es-MX" dirty="0"/>
          </a:p>
        </p:txBody>
      </p:sp>
      <p:pic>
        <p:nvPicPr>
          <p:cNvPr id="17" name="Imagen 16">
            <a:extLst>
              <a:ext uri="{FF2B5EF4-FFF2-40B4-BE49-F238E27FC236}">
                <a16:creationId xmlns:a16="http://schemas.microsoft.com/office/drawing/2014/main" id="{45F71D67-9B6D-F8E0-932D-5F22D357BE80}"/>
              </a:ext>
            </a:extLst>
          </p:cNvPr>
          <p:cNvPicPr>
            <a:picLocks noChangeAspect="1"/>
          </p:cNvPicPr>
          <p:nvPr/>
        </p:nvPicPr>
        <p:blipFill>
          <a:blip r:embed="rId2"/>
          <a:stretch>
            <a:fillRect/>
          </a:stretch>
        </p:blipFill>
        <p:spPr>
          <a:xfrm>
            <a:off x="3924979" y="3617078"/>
            <a:ext cx="4364788" cy="3135756"/>
          </a:xfrm>
          <a:prstGeom prst="rect">
            <a:avLst/>
          </a:prstGeom>
        </p:spPr>
      </p:pic>
      <p:pic>
        <p:nvPicPr>
          <p:cNvPr id="25" name="Imagen 24">
            <a:extLst>
              <a:ext uri="{FF2B5EF4-FFF2-40B4-BE49-F238E27FC236}">
                <a16:creationId xmlns:a16="http://schemas.microsoft.com/office/drawing/2014/main" id="{D49E8E62-CAA9-4B6A-0D1B-98AA0827E0AE}"/>
              </a:ext>
            </a:extLst>
          </p:cNvPr>
          <p:cNvPicPr>
            <a:picLocks noChangeAspect="1"/>
          </p:cNvPicPr>
          <p:nvPr/>
        </p:nvPicPr>
        <p:blipFill>
          <a:blip r:embed="rId3"/>
          <a:stretch>
            <a:fillRect/>
          </a:stretch>
        </p:blipFill>
        <p:spPr>
          <a:xfrm>
            <a:off x="863833" y="3977075"/>
            <a:ext cx="2564943" cy="2265042"/>
          </a:xfrm>
          <a:prstGeom prst="rect">
            <a:avLst/>
          </a:prstGeom>
        </p:spPr>
      </p:pic>
      <p:pic>
        <p:nvPicPr>
          <p:cNvPr id="27" name="Imagen 26">
            <a:extLst>
              <a:ext uri="{FF2B5EF4-FFF2-40B4-BE49-F238E27FC236}">
                <a16:creationId xmlns:a16="http://schemas.microsoft.com/office/drawing/2014/main" id="{C9251E7D-DEFE-1647-A58B-BE9A04F03A5A}"/>
              </a:ext>
            </a:extLst>
          </p:cNvPr>
          <p:cNvPicPr>
            <a:picLocks noChangeAspect="1"/>
          </p:cNvPicPr>
          <p:nvPr/>
        </p:nvPicPr>
        <p:blipFill>
          <a:blip r:embed="rId4"/>
          <a:stretch>
            <a:fillRect/>
          </a:stretch>
        </p:blipFill>
        <p:spPr>
          <a:xfrm>
            <a:off x="9035715" y="4127795"/>
            <a:ext cx="2292452" cy="2114322"/>
          </a:xfrm>
          <a:prstGeom prst="rect">
            <a:avLst/>
          </a:prstGeom>
        </p:spPr>
      </p:pic>
      <p:sp>
        <p:nvSpPr>
          <p:cNvPr id="4" name="Título 4">
            <a:extLst>
              <a:ext uri="{FF2B5EF4-FFF2-40B4-BE49-F238E27FC236}">
                <a16:creationId xmlns:a16="http://schemas.microsoft.com/office/drawing/2014/main" id="{5E3B311A-3FD8-30A4-62B0-076578364785}"/>
              </a:ext>
            </a:extLst>
          </p:cNvPr>
          <p:cNvSpPr>
            <a:spLocks noGrp="1"/>
          </p:cNvSpPr>
          <p:nvPr>
            <p:ph type="title"/>
          </p:nvPr>
        </p:nvSpPr>
        <p:spPr>
          <a:xfrm>
            <a:off x="914400" y="692330"/>
            <a:ext cx="5181600" cy="966653"/>
          </a:xfrm>
        </p:spPr>
        <p:txBody>
          <a:bodyPr/>
          <a:lstStyle/>
          <a:p>
            <a:r>
              <a:rPr lang="es-ES" dirty="0"/>
              <a:t>Resultados de educación Secundaria</a:t>
            </a:r>
            <a:endParaRPr lang="es-MX" dirty="0"/>
          </a:p>
        </p:txBody>
      </p:sp>
    </p:spTree>
    <p:extLst>
      <p:ext uri="{BB962C8B-B14F-4D97-AF65-F5344CB8AC3E}">
        <p14:creationId xmlns:p14="http://schemas.microsoft.com/office/powerpoint/2010/main" val="176007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3DA59-F3CB-E873-BD6E-6965DF6474C0}"/>
            </a:ext>
          </a:extLst>
        </p:cNvPr>
        <p:cNvGrpSpPr/>
        <p:nvPr/>
      </p:nvGrpSpPr>
      <p:grpSpPr>
        <a:xfrm>
          <a:off x="0" y="0"/>
          <a:ext cx="0" cy="0"/>
          <a:chOff x="0" y="0"/>
          <a:chExt cx="0" cy="0"/>
        </a:xfrm>
      </p:grpSpPr>
      <p:sp>
        <p:nvSpPr>
          <p:cNvPr id="5" name="Título 3">
            <a:extLst>
              <a:ext uri="{FF2B5EF4-FFF2-40B4-BE49-F238E27FC236}">
                <a16:creationId xmlns:a16="http://schemas.microsoft.com/office/drawing/2014/main" id="{9E1F120D-6C97-7508-3F2B-50BDD71096E4}"/>
              </a:ext>
            </a:extLst>
          </p:cNvPr>
          <p:cNvSpPr>
            <a:spLocks noGrp="1"/>
          </p:cNvSpPr>
          <p:nvPr>
            <p:ph type="title"/>
          </p:nvPr>
        </p:nvSpPr>
        <p:spPr>
          <a:xfrm>
            <a:off x="942536" y="520504"/>
            <a:ext cx="7846142" cy="966653"/>
          </a:xfrm>
        </p:spPr>
        <p:txBody>
          <a:bodyPr/>
          <a:lstStyle/>
          <a:p>
            <a:pPr algn="ctr"/>
            <a:r>
              <a:rPr lang="en" sz="2400" b="0" dirty="0">
                <a:solidFill>
                  <a:srgbClr val="6B1C32"/>
                </a:solidFill>
                <a:latin typeface="Montserrat" panose="00000500000000000000" pitchFamily="50" charset="0"/>
              </a:rPr>
              <a:t>Porcentaje del nivel de integración del aprendizaje </a:t>
            </a:r>
            <a:r>
              <a:rPr lang="en" sz="2400" b="0" dirty="0">
                <a:solidFill>
                  <a:srgbClr val="6B1C32"/>
                </a:solidFill>
                <a:latin typeface="Montserrat Black" panose="00000A00000000000000" pitchFamily="50" charset="0"/>
              </a:rPr>
              <a:t>“Lenguajes”</a:t>
            </a:r>
            <a:endParaRPr lang="es-MX" sz="2400" b="0" dirty="0">
              <a:solidFill>
                <a:srgbClr val="6B1C32"/>
              </a:solidFill>
              <a:latin typeface="Montserrat" panose="00000500000000000000" pitchFamily="50" charset="0"/>
            </a:endParaRPr>
          </a:p>
        </p:txBody>
      </p:sp>
      <p:graphicFrame>
        <p:nvGraphicFramePr>
          <p:cNvPr id="10" name="Gráfico 9">
            <a:extLst>
              <a:ext uri="{FF2B5EF4-FFF2-40B4-BE49-F238E27FC236}">
                <a16:creationId xmlns:a16="http://schemas.microsoft.com/office/drawing/2014/main" id="{FBF081EC-F776-DC21-0797-8A00F45AEAAD}"/>
              </a:ext>
            </a:extLst>
          </p:cNvPr>
          <p:cNvGraphicFramePr>
            <a:graphicFrameLocks/>
          </p:cNvGraphicFramePr>
          <p:nvPr>
            <p:extLst>
              <p:ext uri="{D42A27DB-BD31-4B8C-83A1-F6EECF244321}">
                <p14:modId xmlns:p14="http://schemas.microsoft.com/office/powerpoint/2010/main" val="4259511326"/>
              </p:ext>
            </p:extLst>
          </p:nvPr>
        </p:nvGraphicFramePr>
        <p:xfrm>
          <a:off x="1145805" y="1775732"/>
          <a:ext cx="10038010" cy="4399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8471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8CCB8-9DBF-8CB2-DF80-E146D841314D}"/>
            </a:ext>
          </a:extLst>
        </p:cNvPr>
        <p:cNvGrpSpPr/>
        <p:nvPr/>
      </p:nvGrpSpPr>
      <p:grpSpPr>
        <a:xfrm>
          <a:off x="0" y="0"/>
          <a:ext cx="0" cy="0"/>
          <a:chOff x="0" y="0"/>
          <a:chExt cx="0" cy="0"/>
        </a:xfrm>
      </p:grpSpPr>
      <p:sp>
        <p:nvSpPr>
          <p:cNvPr id="10" name="Título 3">
            <a:extLst>
              <a:ext uri="{FF2B5EF4-FFF2-40B4-BE49-F238E27FC236}">
                <a16:creationId xmlns:a16="http://schemas.microsoft.com/office/drawing/2014/main" id="{6192D723-CF42-7E4B-E93D-12D468B54BBB}"/>
              </a:ext>
            </a:extLst>
          </p:cNvPr>
          <p:cNvSpPr>
            <a:spLocks noGrp="1"/>
          </p:cNvSpPr>
          <p:nvPr>
            <p:ph type="title"/>
          </p:nvPr>
        </p:nvSpPr>
        <p:spPr>
          <a:xfrm>
            <a:off x="914400" y="692330"/>
            <a:ext cx="7391400" cy="966653"/>
          </a:xfrm>
        </p:spPr>
        <p:txBody>
          <a:bodyPr anchor="ctr"/>
          <a:lstStyle/>
          <a:p>
            <a:pPr algn="ctr"/>
            <a:r>
              <a:rPr lang="es-ES" sz="3200" dirty="0">
                <a:solidFill>
                  <a:srgbClr val="6B1C32"/>
                </a:solidFill>
                <a:latin typeface="Montserrat Black" panose="00000A00000000000000" pitchFamily="50" charset="0"/>
              </a:rPr>
              <a:t>Lenguajes</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1er. grado</a:t>
            </a:r>
            <a:endParaRPr lang="es-MX" dirty="0"/>
          </a:p>
        </p:txBody>
      </p:sp>
      <p:pic>
        <p:nvPicPr>
          <p:cNvPr id="8" name="Imagen 7">
            <a:extLst>
              <a:ext uri="{FF2B5EF4-FFF2-40B4-BE49-F238E27FC236}">
                <a16:creationId xmlns:a16="http://schemas.microsoft.com/office/drawing/2014/main" id="{99F90D64-9772-D3A3-521F-C9B9765FD8B3}"/>
              </a:ext>
            </a:extLst>
          </p:cNvPr>
          <p:cNvPicPr>
            <a:picLocks noChangeAspect="1"/>
          </p:cNvPicPr>
          <p:nvPr/>
        </p:nvPicPr>
        <p:blipFill>
          <a:blip r:embed="rId2"/>
          <a:stretch>
            <a:fillRect/>
          </a:stretch>
        </p:blipFill>
        <p:spPr>
          <a:xfrm>
            <a:off x="1205675" y="1807701"/>
            <a:ext cx="9931245" cy="4493141"/>
          </a:xfrm>
          <a:prstGeom prst="rect">
            <a:avLst/>
          </a:prstGeom>
        </p:spPr>
      </p:pic>
    </p:spTree>
    <p:extLst>
      <p:ext uri="{BB962C8B-B14F-4D97-AF65-F5344CB8AC3E}">
        <p14:creationId xmlns:p14="http://schemas.microsoft.com/office/powerpoint/2010/main" val="3725748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AE30A-390E-56D7-CE19-61D90B8D6CB0}"/>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68EA3232-51FC-59D4-AA50-1B2476A6E5CB}"/>
              </a:ext>
            </a:extLst>
          </p:cNvPr>
          <p:cNvSpPr>
            <a:spLocks noGrp="1"/>
          </p:cNvSpPr>
          <p:nvPr>
            <p:ph type="title"/>
          </p:nvPr>
        </p:nvSpPr>
        <p:spPr>
          <a:xfrm>
            <a:off x="914400" y="692330"/>
            <a:ext cx="7391400" cy="966653"/>
          </a:xfrm>
        </p:spPr>
        <p:txBody>
          <a:bodyPr anchor="ctr"/>
          <a:lstStyle/>
          <a:p>
            <a:pPr algn="ctr"/>
            <a:r>
              <a:rPr lang="es-ES" sz="3200" dirty="0">
                <a:solidFill>
                  <a:srgbClr val="6B1C32"/>
                </a:solidFill>
                <a:latin typeface="Montserrat Black" panose="00000A00000000000000" pitchFamily="50" charset="0"/>
              </a:rPr>
              <a:t>Lenguajes</a:t>
            </a:r>
            <a:br>
              <a:rPr lang="es-ES" sz="3200" dirty="0">
                <a:solidFill>
                  <a:srgbClr val="6B1C32"/>
                </a:solidFill>
                <a:latin typeface="Montserrat Black" panose="00000A00000000000000" pitchFamily="50" charset="0"/>
              </a:rPr>
            </a:br>
            <a:r>
              <a:rPr lang="es-ES" dirty="0">
                <a:solidFill>
                  <a:srgbClr val="6B1C32"/>
                </a:solidFill>
                <a:latin typeface="Montserrat Black" panose="00000A00000000000000" pitchFamily="50" charset="0"/>
              </a:rPr>
              <a:t>2</a:t>
            </a:r>
            <a:r>
              <a:rPr lang="es-ES" sz="3200" dirty="0">
                <a:solidFill>
                  <a:srgbClr val="6B1C32"/>
                </a:solidFill>
                <a:latin typeface="Montserrat Black" panose="00000A00000000000000" pitchFamily="50" charset="0"/>
              </a:rPr>
              <a:t>do. grado</a:t>
            </a:r>
            <a:endParaRPr lang="es-MX" dirty="0"/>
          </a:p>
        </p:txBody>
      </p:sp>
      <p:pic>
        <p:nvPicPr>
          <p:cNvPr id="2" name="Imagen 1">
            <a:extLst>
              <a:ext uri="{FF2B5EF4-FFF2-40B4-BE49-F238E27FC236}">
                <a16:creationId xmlns:a16="http://schemas.microsoft.com/office/drawing/2014/main" id="{862633A2-6294-0CDE-1C34-F7B822ADBF8F}"/>
              </a:ext>
            </a:extLst>
          </p:cNvPr>
          <p:cNvPicPr>
            <a:picLocks noChangeAspect="1"/>
          </p:cNvPicPr>
          <p:nvPr/>
        </p:nvPicPr>
        <p:blipFill>
          <a:blip r:embed="rId2"/>
          <a:stretch>
            <a:fillRect/>
          </a:stretch>
        </p:blipFill>
        <p:spPr>
          <a:xfrm>
            <a:off x="1271053" y="1815474"/>
            <a:ext cx="9931245" cy="4493141"/>
          </a:xfrm>
          <a:prstGeom prst="rect">
            <a:avLst/>
          </a:prstGeom>
        </p:spPr>
      </p:pic>
    </p:spTree>
    <p:extLst>
      <p:ext uri="{BB962C8B-B14F-4D97-AF65-F5344CB8AC3E}">
        <p14:creationId xmlns:p14="http://schemas.microsoft.com/office/powerpoint/2010/main" val="46131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BF18CF-0AD8-B883-CB81-9885C63031CC}"/>
              </a:ext>
            </a:extLst>
          </p:cNvPr>
          <p:cNvSpPr>
            <a:spLocks noGrp="1"/>
          </p:cNvSpPr>
          <p:nvPr>
            <p:ph type="title"/>
          </p:nvPr>
        </p:nvSpPr>
        <p:spPr/>
        <p:txBody>
          <a:bodyPr/>
          <a:lstStyle/>
          <a:p>
            <a:r>
              <a:rPr lang="es-ES" b="0" dirty="0">
                <a:solidFill>
                  <a:srgbClr val="6B1C32"/>
                </a:solidFill>
                <a:latin typeface="Montserrat Black" panose="00000A00000000000000" pitchFamily="50" charset="0"/>
              </a:rPr>
              <a:t>Contenido</a:t>
            </a:r>
            <a:endParaRPr lang="es-MX" b="0" dirty="0">
              <a:solidFill>
                <a:srgbClr val="6B1C32"/>
              </a:solidFill>
              <a:latin typeface="Montserrat Black" panose="00000A00000000000000" pitchFamily="50" charset="0"/>
            </a:endParaRPr>
          </a:p>
        </p:txBody>
      </p:sp>
      <p:sp>
        <p:nvSpPr>
          <p:cNvPr id="5" name="CuadroTexto 4">
            <a:extLst>
              <a:ext uri="{FF2B5EF4-FFF2-40B4-BE49-F238E27FC236}">
                <a16:creationId xmlns:a16="http://schemas.microsoft.com/office/drawing/2014/main" id="{670A0819-F6E3-CCDF-0E5E-3EB2E1456F0F}"/>
              </a:ext>
            </a:extLst>
          </p:cNvPr>
          <p:cNvSpPr txBox="1"/>
          <p:nvPr/>
        </p:nvSpPr>
        <p:spPr>
          <a:xfrm>
            <a:off x="825305" y="1728963"/>
            <a:ext cx="9326879" cy="4708981"/>
          </a:xfrm>
          <a:prstGeom prst="rect">
            <a:avLst/>
          </a:prstGeom>
          <a:noFill/>
        </p:spPr>
        <p:txBody>
          <a:bodyPr wrap="square" rtlCol="0">
            <a:spAutoFit/>
          </a:bodyPr>
          <a:lstStyle/>
          <a:p>
            <a:pPr marL="285750" indent="-285750">
              <a:buClr>
                <a:srgbClr val="6B1C32"/>
              </a:buClr>
              <a:buFont typeface="Wingdings" panose="05000000000000000000" pitchFamily="2" charset="2"/>
              <a:buChar char="Ø"/>
            </a:pPr>
            <a:r>
              <a:rPr lang="es-ES" sz="1200" dirty="0">
                <a:latin typeface="Montserrat" panose="00000500000000000000" pitchFamily="50" charset="0"/>
              </a:rPr>
              <a:t>Evaluación diagnóstica para alumnos de educación secundaria, Fase 6, contenido:</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características de los Ejercicios Integradores del Aprendizaje (EIA) y ventajas de la Evaluación a través de EIA</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Datos de la prueba</a:t>
            </a:r>
          </a:p>
          <a:p>
            <a:pPr marL="285750" indent="-285750">
              <a:buClr>
                <a:srgbClr val="6B1C32"/>
              </a:buClr>
              <a:buFont typeface="Wingdings" panose="05000000000000000000" pitchFamily="2" charset="2"/>
              <a:buChar char="Ø"/>
            </a:pPr>
            <a:r>
              <a:rPr lang="es-MX" sz="1200" dirty="0">
                <a:latin typeface="Montserrat" panose="00000500000000000000" pitchFamily="50" charset="0"/>
              </a:rPr>
              <a:t>Matricula en educación secundaria</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Objetivo de la evaluación diagnostica</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Las disciplinas que conforman los Campos formativos</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¿Cómo se integra la prueba?</a:t>
            </a:r>
          </a:p>
          <a:p>
            <a:pPr marL="285750" indent="-285750">
              <a:buClr>
                <a:srgbClr val="6B1C32"/>
              </a:buClr>
              <a:buFont typeface="Wingdings" panose="05000000000000000000" pitchFamily="2" charset="2"/>
              <a:buChar char="Ø"/>
            </a:pPr>
            <a:r>
              <a:rPr lang="es-MX" sz="1200" dirty="0">
                <a:latin typeface="Montserrat" panose="00000500000000000000" pitchFamily="50" charset="0"/>
              </a:rPr>
              <a:t>Cobertura de participación</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Número de alumnos evaluados por modalidad y grado</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Porcentaje de evaluados por sexo y modalidad educativa</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Resultados en porcentajes por nivel de integración de aprendizaje</a:t>
            </a:r>
          </a:p>
          <a:p>
            <a:pPr marL="285750" indent="-285750">
              <a:buClr>
                <a:srgbClr val="6B1C32"/>
              </a:buClr>
              <a:buFont typeface="Wingdings" panose="05000000000000000000" pitchFamily="2" charset="2"/>
              <a:buChar char="Ø"/>
            </a:pPr>
            <a:r>
              <a:rPr lang="es-MX" sz="1200" dirty="0">
                <a:latin typeface="Montserrat" panose="00000500000000000000" pitchFamily="50" charset="0"/>
              </a:rPr>
              <a:t>Análisis de la grafica por campos formativos</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Porcentaje general del nivel de integración del Aprendizaje por campo formativo y modalidad educativa</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Porcentaje del nivel de integración del aprendizaje “LEN” por campo formativo y modalidad educativa</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Análisis a la gráfica % del nivel de integración del aprendizaje del campo formativo “LEN”  y modalidad educativa</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Porcentaje del nivel de integración del aprendizaje “SPC” por campo formativo y modalidad educativa</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Análisis a la gráfica % del nivel de integración del aprendizaje del campo formativo “SPC”  y modalidad educativa</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Porcentaje del nivel de integración del aprendizaje “ÉNS” por campo formativo y modalidad educativa</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Análisis a la gráfica % del nivel de integración del aprendizaje del campo formativo “ENS”  y modalidad educativa</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Porcentaje del nivel de integración del aprendizaje “HYC” por campo formativo y modalidad educativa</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Análisis a la gráfica % del nivel de integración del aprendizaje del campo formativo “HYC”  y modalidad educativa</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Resultados de educación secundaria por grado escolar</a:t>
            </a:r>
            <a:r>
              <a:rPr lang="es-MX" sz="1200" dirty="0">
                <a:latin typeface="Montserrat" panose="00000500000000000000" pitchFamily="50" charset="0"/>
              </a:rPr>
              <a:t>: Lenguajes</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Resultados de educación secundaria por grado escolar</a:t>
            </a:r>
            <a:r>
              <a:rPr lang="es-MX" sz="1200" dirty="0">
                <a:latin typeface="Montserrat" panose="00000500000000000000" pitchFamily="50" charset="0"/>
              </a:rPr>
              <a:t>: Saberes y Pensamiento Científico</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Resultados de educación secundaria por grado escolar</a:t>
            </a:r>
            <a:r>
              <a:rPr lang="es-MX" sz="1200" dirty="0">
                <a:latin typeface="Montserrat" panose="00000500000000000000" pitchFamily="50" charset="0"/>
              </a:rPr>
              <a:t>: Ética, Naturaleza y Sociedades</a:t>
            </a:r>
          </a:p>
          <a:p>
            <a:pPr marL="285750" indent="-285750">
              <a:buClr>
                <a:srgbClr val="6B1C32"/>
              </a:buClr>
              <a:buFont typeface="Wingdings" panose="05000000000000000000" pitchFamily="2" charset="2"/>
              <a:buChar char="Ø"/>
            </a:pPr>
            <a:r>
              <a:rPr lang="es-ES" sz="1200" dirty="0">
                <a:latin typeface="Montserrat" panose="00000500000000000000" pitchFamily="50" charset="0"/>
              </a:rPr>
              <a:t>Resultados de educación secundaria por grado escolar</a:t>
            </a:r>
            <a:r>
              <a:rPr lang="es-MX" sz="1200" dirty="0">
                <a:latin typeface="Montserrat" panose="00000500000000000000" pitchFamily="50" charset="0"/>
              </a:rPr>
              <a:t>: </a:t>
            </a:r>
            <a:r>
              <a:rPr lang="es-ES" sz="1200" dirty="0">
                <a:latin typeface="Montserrat" panose="00000500000000000000" pitchFamily="50" charset="0"/>
              </a:rPr>
              <a:t>De lo Humano y lo Comunitario</a:t>
            </a:r>
          </a:p>
        </p:txBody>
      </p:sp>
      <p:sp>
        <p:nvSpPr>
          <p:cNvPr id="6" name="CuadroTexto 5">
            <a:extLst>
              <a:ext uri="{FF2B5EF4-FFF2-40B4-BE49-F238E27FC236}">
                <a16:creationId xmlns:a16="http://schemas.microsoft.com/office/drawing/2014/main" id="{13578BD2-629D-4F7D-2C93-6F519F382386}"/>
              </a:ext>
            </a:extLst>
          </p:cNvPr>
          <p:cNvSpPr txBox="1"/>
          <p:nvPr/>
        </p:nvSpPr>
        <p:spPr>
          <a:xfrm>
            <a:off x="8414141" y="1732364"/>
            <a:ext cx="2797126" cy="4708981"/>
          </a:xfrm>
          <a:prstGeom prst="rect">
            <a:avLst/>
          </a:prstGeom>
          <a:noFill/>
        </p:spPr>
        <p:txBody>
          <a:bodyPr wrap="square" rtlCol="0">
            <a:spAutoFit/>
          </a:bodyPr>
          <a:lstStyle/>
          <a:p>
            <a:pPr marL="284400" indent="-284400" algn="r">
              <a:buClr>
                <a:srgbClr val="6B1C32"/>
              </a:buClr>
            </a:pPr>
            <a:r>
              <a:rPr lang="es-ES" sz="1200" dirty="0">
                <a:latin typeface="Montserrat" panose="00000500000000000000" pitchFamily="50" charset="0"/>
              </a:rPr>
              <a:t>..…03</a:t>
            </a:r>
          </a:p>
          <a:p>
            <a:pPr marL="284400" indent="-284400" algn="r">
              <a:buClr>
                <a:srgbClr val="6B1C32"/>
              </a:buClr>
            </a:pPr>
            <a:r>
              <a:rPr lang="es-ES" sz="1200" dirty="0">
                <a:latin typeface="Montserrat" panose="00000500000000000000" pitchFamily="50" charset="0"/>
              </a:rPr>
              <a:t>…..</a:t>
            </a:r>
            <a:r>
              <a:rPr lang="es-MX" sz="1200" dirty="0">
                <a:latin typeface="Montserrat" panose="00000500000000000000" pitchFamily="50" charset="0"/>
              </a:rPr>
              <a:t>04</a:t>
            </a:r>
          </a:p>
          <a:p>
            <a:pPr marL="284400" indent="-284400" algn="r">
              <a:buClr>
                <a:srgbClr val="6B1C32"/>
              </a:buClr>
            </a:pPr>
            <a:r>
              <a:rPr lang="es-ES" sz="1200" dirty="0">
                <a:latin typeface="Montserrat" panose="00000500000000000000" pitchFamily="50" charset="0"/>
              </a:rPr>
              <a:t>…..</a:t>
            </a:r>
            <a:r>
              <a:rPr lang="es-MX" sz="1200" dirty="0">
                <a:latin typeface="Montserrat" panose="00000500000000000000" pitchFamily="50" charset="0"/>
              </a:rPr>
              <a:t>05</a:t>
            </a:r>
          </a:p>
          <a:p>
            <a:pPr marL="284400" indent="-284400" algn="r">
              <a:buClr>
                <a:srgbClr val="6B1C32"/>
              </a:buClr>
            </a:pPr>
            <a:r>
              <a:rPr lang="es-ES" sz="1200" dirty="0">
                <a:latin typeface="Montserrat" panose="00000500000000000000" pitchFamily="50" charset="0"/>
              </a:rPr>
              <a:t> …..</a:t>
            </a:r>
            <a:r>
              <a:rPr lang="es-MX" sz="1200" dirty="0">
                <a:latin typeface="Montserrat" panose="00000500000000000000" pitchFamily="50" charset="0"/>
              </a:rPr>
              <a:t>06</a:t>
            </a:r>
          </a:p>
          <a:p>
            <a:pPr marL="284400" indent="-284400" algn="r">
              <a:buClr>
                <a:srgbClr val="6B1C32"/>
              </a:buClr>
            </a:pPr>
            <a:r>
              <a:rPr lang="es-ES" sz="1200" dirty="0">
                <a:latin typeface="Montserrat" panose="00000500000000000000" pitchFamily="50" charset="0"/>
              </a:rPr>
              <a:t> …..</a:t>
            </a:r>
            <a:r>
              <a:rPr lang="es-MX" sz="1200" dirty="0">
                <a:latin typeface="Montserrat" panose="00000500000000000000" pitchFamily="50" charset="0"/>
              </a:rPr>
              <a:t>07</a:t>
            </a:r>
          </a:p>
          <a:p>
            <a:pPr marL="284400" indent="-284400" algn="r">
              <a:buClr>
                <a:srgbClr val="6B1C32"/>
              </a:buClr>
            </a:pPr>
            <a:r>
              <a:rPr lang="es-ES" sz="1200" dirty="0">
                <a:latin typeface="Montserrat" panose="00000500000000000000" pitchFamily="50" charset="0"/>
              </a:rPr>
              <a:t> …..</a:t>
            </a:r>
            <a:r>
              <a:rPr lang="es-MX" sz="1200" dirty="0">
                <a:latin typeface="Montserrat" panose="00000500000000000000" pitchFamily="50" charset="0"/>
              </a:rPr>
              <a:t>08</a:t>
            </a:r>
          </a:p>
          <a:p>
            <a:pPr marL="284400" indent="-284400" algn="r">
              <a:buClr>
                <a:srgbClr val="6B1C32"/>
              </a:buClr>
            </a:pPr>
            <a:r>
              <a:rPr lang="es-ES" sz="1200" dirty="0">
                <a:latin typeface="Montserrat" panose="00000500000000000000" pitchFamily="50" charset="0"/>
              </a:rPr>
              <a:t>…..</a:t>
            </a:r>
            <a:r>
              <a:rPr lang="es-MX" sz="1200" dirty="0">
                <a:latin typeface="Montserrat" panose="00000500000000000000" pitchFamily="50" charset="0"/>
              </a:rPr>
              <a:t>09</a:t>
            </a:r>
          </a:p>
          <a:p>
            <a:pPr marL="284400" indent="-284400" algn="r">
              <a:buClr>
                <a:srgbClr val="6B1C32"/>
              </a:buClr>
            </a:pPr>
            <a:r>
              <a:rPr lang="es-ES" sz="1200" dirty="0">
                <a:latin typeface="Montserrat" panose="00000500000000000000" pitchFamily="50" charset="0"/>
              </a:rPr>
              <a:t>…..</a:t>
            </a:r>
            <a:r>
              <a:rPr lang="es-MX" sz="1200" dirty="0">
                <a:latin typeface="Montserrat" panose="00000500000000000000" pitchFamily="50" charset="0"/>
              </a:rPr>
              <a:t>10</a:t>
            </a:r>
          </a:p>
          <a:p>
            <a:pPr marL="284400" indent="-284400" algn="r">
              <a:buClr>
                <a:srgbClr val="6B1C32"/>
              </a:buClr>
            </a:pPr>
            <a:r>
              <a:rPr lang="es-ES" sz="1200" dirty="0">
                <a:latin typeface="Montserrat" panose="00000500000000000000" pitchFamily="50" charset="0"/>
              </a:rPr>
              <a:t>…..11</a:t>
            </a:r>
            <a:endParaRPr lang="es-MX" sz="1200" dirty="0">
              <a:latin typeface="Montserrat" panose="00000500000000000000" pitchFamily="50" charset="0"/>
            </a:endParaRPr>
          </a:p>
          <a:p>
            <a:pPr marL="284400" indent="-284400" algn="r">
              <a:buClr>
                <a:srgbClr val="6B1C32"/>
              </a:buClr>
            </a:pPr>
            <a:r>
              <a:rPr lang="es-ES" sz="1200" dirty="0">
                <a:latin typeface="Montserrat" panose="00000500000000000000" pitchFamily="50" charset="0"/>
              </a:rPr>
              <a:t>…..</a:t>
            </a:r>
            <a:r>
              <a:rPr lang="es-MX" sz="1200" dirty="0">
                <a:latin typeface="Montserrat" panose="00000500000000000000" pitchFamily="50" charset="0"/>
              </a:rPr>
              <a:t>12</a:t>
            </a:r>
          </a:p>
          <a:p>
            <a:pPr marL="284400" indent="-284400" algn="r">
              <a:buClr>
                <a:srgbClr val="6B1C32"/>
              </a:buClr>
            </a:pPr>
            <a:r>
              <a:rPr lang="es-ES" sz="1200" dirty="0">
                <a:latin typeface="Montserrat" panose="00000500000000000000" pitchFamily="50" charset="0"/>
              </a:rPr>
              <a:t>…..</a:t>
            </a:r>
            <a:r>
              <a:rPr lang="es-MX" sz="1200" dirty="0">
                <a:latin typeface="Montserrat" panose="00000500000000000000" pitchFamily="50" charset="0"/>
              </a:rPr>
              <a:t>13</a:t>
            </a:r>
          </a:p>
          <a:p>
            <a:pPr marL="284400" indent="-284400" algn="r">
              <a:buClr>
                <a:srgbClr val="6B1C32"/>
              </a:buClr>
            </a:pPr>
            <a:r>
              <a:rPr lang="es-ES" sz="1200" dirty="0">
                <a:latin typeface="Montserrat" panose="00000500000000000000" pitchFamily="50" charset="0"/>
              </a:rPr>
              <a:t>…..</a:t>
            </a:r>
            <a:r>
              <a:rPr lang="es-MX" sz="1200" dirty="0">
                <a:latin typeface="Montserrat" panose="00000500000000000000" pitchFamily="50" charset="0"/>
              </a:rPr>
              <a:t>14</a:t>
            </a:r>
          </a:p>
          <a:p>
            <a:pPr marL="284400" indent="-284400" algn="r">
              <a:buClr>
                <a:srgbClr val="6B1C32"/>
              </a:buClr>
            </a:pPr>
            <a:r>
              <a:rPr lang="es-ES" sz="1200" dirty="0">
                <a:latin typeface="Montserrat" panose="00000500000000000000" pitchFamily="50" charset="0"/>
              </a:rPr>
              <a:t>…..16</a:t>
            </a:r>
            <a:endParaRPr lang="es-MX" sz="1200" dirty="0">
              <a:latin typeface="Montserrat" panose="00000500000000000000" pitchFamily="50" charset="0"/>
            </a:endParaRPr>
          </a:p>
          <a:p>
            <a:pPr marL="284400" indent="-284400" algn="r">
              <a:buClr>
                <a:srgbClr val="6B1C32"/>
              </a:buClr>
            </a:pPr>
            <a:r>
              <a:rPr lang="es-ES" sz="1200" dirty="0">
                <a:latin typeface="Montserrat" panose="00000500000000000000" pitchFamily="50" charset="0"/>
              </a:rPr>
              <a:t>…..</a:t>
            </a:r>
            <a:r>
              <a:rPr lang="es-MX" sz="1200" dirty="0">
                <a:latin typeface="Montserrat" panose="00000500000000000000" pitchFamily="50" charset="0"/>
              </a:rPr>
              <a:t>17</a:t>
            </a:r>
          </a:p>
          <a:p>
            <a:pPr marL="284400" indent="-284400" algn="r">
              <a:buClr>
                <a:srgbClr val="6B1C32"/>
              </a:buClr>
            </a:pPr>
            <a:r>
              <a:rPr lang="es-ES" sz="1200" dirty="0">
                <a:latin typeface="Montserrat" panose="00000500000000000000" pitchFamily="50" charset="0"/>
              </a:rPr>
              <a:t>…..</a:t>
            </a:r>
            <a:r>
              <a:rPr lang="es-MX" sz="1200" dirty="0">
                <a:latin typeface="Montserrat" panose="00000500000000000000" pitchFamily="50" charset="0"/>
              </a:rPr>
              <a:t>18</a:t>
            </a:r>
          </a:p>
          <a:p>
            <a:pPr marL="284400" indent="-284400" algn="r">
              <a:buClr>
                <a:srgbClr val="6B1C32"/>
              </a:buClr>
            </a:pPr>
            <a:r>
              <a:rPr lang="es-ES" sz="1200" dirty="0">
                <a:latin typeface="Montserrat" panose="00000500000000000000" pitchFamily="50" charset="0"/>
              </a:rPr>
              <a:t>…..20</a:t>
            </a:r>
            <a:endParaRPr lang="es-MX" sz="1200" dirty="0">
              <a:latin typeface="Montserrat" panose="00000500000000000000" pitchFamily="50" charset="0"/>
            </a:endParaRPr>
          </a:p>
          <a:p>
            <a:pPr marL="284400" indent="-284400" algn="r">
              <a:buClr>
                <a:srgbClr val="6B1C32"/>
              </a:buClr>
            </a:pPr>
            <a:r>
              <a:rPr lang="es-ES" sz="1200" dirty="0">
                <a:latin typeface="Montserrat" panose="00000500000000000000" pitchFamily="50" charset="0"/>
              </a:rPr>
              <a:t>…..2</a:t>
            </a:r>
            <a:r>
              <a:rPr lang="es-MX" sz="1200" dirty="0">
                <a:latin typeface="Montserrat" panose="00000500000000000000" pitchFamily="50" charset="0"/>
              </a:rPr>
              <a:t>1</a:t>
            </a:r>
            <a:endParaRPr lang="es-ES" sz="1200" dirty="0">
              <a:latin typeface="Montserrat" panose="00000500000000000000" pitchFamily="50" charset="0"/>
            </a:endParaRPr>
          </a:p>
          <a:p>
            <a:pPr marL="284400" indent="-284400" algn="r">
              <a:buClr>
                <a:srgbClr val="6B1C32"/>
              </a:buClr>
            </a:pPr>
            <a:r>
              <a:rPr lang="es-ES" sz="1200" dirty="0">
                <a:latin typeface="Montserrat" panose="00000500000000000000" pitchFamily="50" charset="0"/>
              </a:rPr>
              <a:t>…..</a:t>
            </a:r>
            <a:r>
              <a:rPr lang="es-MX" sz="1200" dirty="0">
                <a:latin typeface="Montserrat" panose="00000500000000000000" pitchFamily="50" charset="0"/>
              </a:rPr>
              <a:t>23</a:t>
            </a:r>
          </a:p>
          <a:p>
            <a:pPr marL="284400" indent="-284400" algn="r">
              <a:buClr>
                <a:srgbClr val="6B1C32"/>
              </a:buClr>
            </a:pPr>
            <a:r>
              <a:rPr lang="es-ES" sz="1200" dirty="0">
                <a:latin typeface="Montserrat" panose="00000500000000000000" pitchFamily="50" charset="0"/>
              </a:rPr>
              <a:t>…..</a:t>
            </a:r>
            <a:r>
              <a:rPr lang="es-MX" sz="1200" dirty="0">
                <a:latin typeface="Montserrat" panose="00000500000000000000" pitchFamily="50" charset="0"/>
              </a:rPr>
              <a:t>24</a:t>
            </a:r>
          </a:p>
          <a:p>
            <a:pPr marL="284400" indent="-284400" algn="r">
              <a:buClr>
                <a:srgbClr val="6B1C32"/>
              </a:buClr>
            </a:pPr>
            <a:r>
              <a:rPr lang="es-ES" sz="1200" dirty="0">
                <a:latin typeface="Montserrat" panose="00000500000000000000" pitchFamily="50" charset="0"/>
              </a:rPr>
              <a:t>…..</a:t>
            </a:r>
            <a:r>
              <a:rPr lang="es-MX" sz="1200" dirty="0">
                <a:latin typeface="Montserrat" panose="00000500000000000000" pitchFamily="50" charset="0"/>
              </a:rPr>
              <a:t>26</a:t>
            </a:r>
          </a:p>
          <a:p>
            <a:pPr marL="284400" indent="-284400" algn="r">
              <a:buClr>
                <a:srgbClr val="6B1C32"/>
              </a:buClr>
            </a:pPr>
            <a:r>
              <a:rPr lang="es-ES" sz="1200" dirty="0">
                <a:latin typeface="Montserrat" panose="00000500000000000000" pitchFamily="50" charset="0"/>
              </a:rPr>
              <a:t>…..</a:t>
            </a:r>
            <a:r>
              <a:rPr lang="es-MX" sz="1200" dirty="0">
                <a:latin typeface="Montserrat" panose="00000500000000000000" pitchFamily="50" charset="0"/>
              </a:rPr>
              <a:t>27</a:t>
            </a:r>
          </a:p>
          <a:p>
            <a:pPr marL="284400" indent="-284400" algn="r">
              <a:buClr>
                <a:srgbClr val="6B1C32"/>
              </a:buClr>
            </a:pPr>
            <a:r>
              <a:rPr lang="es-ES" sz="1200" dirty="0">
                <a:latin typeface="Montserrat" panose="00000500000000000000" pitchFamily="50" charset="0"/>
              </a:rPr>
              <a:t>…..</a:t>
            </a:r>
            <a:r>
              <a:rPr lang="es-MX" sz="1200" dirty="0">
                <a:latin typeface="Montserrat" panose="00000500000000000000" pitchFamily="50" charset="0"/>
              </a:rPr>
              <a:t>29</a:t>
            </a:r>
          </a:p>
          <a:p>
            <a:pPr marL="284400" indent="-284400" algn="r">
              <a:buClr>
                <a:srgbClr val="6B1C32"/>
              </a:buClr>
            </a:pPr>
            <a:r>
              <a:rPr lang="es-ES" sz="1200" dirty="0">
                <a:latin typeface="Montserrat" panose="00000500000000000000" pitchFamily="50" charset="0"/>
              </a:rPr>
              <a:t> …..</a:t>
            </a:r>
            <a:r>
              <a:rPr lang="es-MX" sz="1200" dirty="0">
                <a:latin typeface="Montserrat" panose="00000500000000000000" pitchFamily="50" charset="0"/>
              </a:rPr>
              <a:t>33</a:t>
            </a:r>
          </a:p>
          <a:p>
            <a:pPr marL="284400" indent="-284400" algn="r">
              <a:buClr>
                <a:srgbClr val="6B1C32"/>
              </a:buClr>
            </a:pPr>
            <a:r>
              <a:rPr lang="es-ES" sz="1200" dirty="0">
                <a:latin typeface="Montserrat" panose="00000500000000000000" pitchFamily="50" charset="0"/>
              </a:rPr>
              <a:t> …..</a:t>
            </a:r>
            <a:r>
              <a:rPr lang="es-MX" sz="1200" dirty="0">
                <a:latin typeface="Montserrat" panose="00000500000000000000" pitchFamily="50" charset="0"/>
              </a:rPr>
              <a:t>37</a:t>
            </a:r>
          </a:p>
          <a:p>
            <a:pPr marL="284400" indent="-284400" algn="r">
              <a:buClr>
                <a:srgbClr val="6B1C32"/>
              </a:buClr>
            </a:pPr>
            <a:r>
              <a:rPr lang="es-ES" sz="1200" dirty="0">
                <a:latin typeface="Montserrat" panose="00000500000000000000" pitchFamily="50" charset="0"/>
              </a:rPr>
              <a:t> …..</a:t>
            </a:r>
            <a:r>
              <a:rPr lang="es-MX" sz="1200" dirty="0">
                <a:latin typeface="Montserrat" panose="00000500000000000000" pitchFamily="50" charset="0"/>
              </a:rPr>
              <a:t>41</a:t>
            </a:r>
            <a:endParaRPr lang="es-ES" sz="1200" dirty="0">
              <a:latin typeface="Montserrat" panose="00000500000000000000" pitchFamily="50" charset="0"/>
            </a:endParaRPr>
          </a:p>
        </p:txBody>
      </p:sp>
    </p:spTree>
    <p:extLst>
      <p:ext uri="{BB962C8B-B14F-4D97-AF65-F5344CB8AC3E}">
        <p14:creationId xmlns:p14="http://schemas.microsoft.com/office/powerpoint/2010/main" val="353473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A6DEA-34A6-8D98-7DCE-B58ED0187AAC}"/>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93BCD57B-1694-F962-A244-A52DD8DC9A0B}"/>
              </a:ext>
            </a:extLst>
          </p:cNvPr>
          <p:cNvSpPr>
            <a:spLocks noGrp="1"/>
          </p:cNvSpPr>
          <p:nvPr>
            <p:ph type="title"/>
          </p:nvPr>
        </p:nvSpPr>
        <p:spPr>
          <a:xfrm>
            <a:off x="914400" y="692330"/>
            <a:ext cx="7391400" cy="966653"/>
          </a:xfrm>
        </p:spPr>
        <p:txBody>
          <a:bodyPr anchor="ctr"/>
          <a:lstStyle/>
          <a:p>
            <a:pPr algn="ctr"/>
            <a:r>
              <a:rPr lang="es-ES" sz="3200" dirty="0">
                <a:solidFill>
                  <a:srgbClr val="6B1C32"/>
                </a:solidFill>
                <a:latin typeface="Montserrat Black" panose="00000A00000000000000" pitchFamily="50" charset="0"/>
              </a:rPr>
              <a:t>Lenguajes</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3er. grado</a:t>
            </a:r>
            <a:endParaRPr lang="es-MX" dirty="0"/>
          </a:p>
        </p:txBody>
      </p:sp>
      <p:pic>
        <p:nvPicPr>
          <p:cNvPr id="2" name="Imagen 1">
            <a:extLst>
              <a:ext uri="{FF2B5EF4-FFF2-40B4-BE49-F238E27FC236}">
                <a16:creationId xmlns:a16="http://schemas.microsoft.com/office/drawing/2014/main" id="{C94969C1-83F1-16F7-3990-9309C00837AE}"/>
              </a:ext>
            </a:extLst>
          </p:cNvPr>
          <p:cNvPicPr>
            <a:picLocks noChangeAspect="1"/>
          </p:cNvPicPr>
          <p:nvPr/>
        </p:nvPicPr>
        <p:blipFill>
          <a:blip r:embed="rId2"/>
          <a:stretch>
            <a:fillRect/>
          </a:stretch>
        </p:blipFill>
        <p:spPr>
          <a:xfrm>
            <a:off x="1130377" y="1801408"/>
            <a:ext cx="9931245" cy="4493141"/>
          </a:xfrm>
          <a:prstGeom prst="rect">
            <a:avLst/>
          </a:prstGeom>
        </p:spPr>
      </p:pic>
    </p:spTree>
    <p:extLst>
      <p:ext uri="{BB962C8B-B14F-4D97-AF65-F5344CB8AC3E}">
        <p14:creationId xmlns:p14="http://schemas.microsoft.com/office/powerpoint/2010/main" val="3901676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C256D-1410-3809-1F60-3B2D04366888}"/>
            </a:ext>
          </a:extLst>
        </p:cNvPr>
        <p:cNvGrpSpPr/>
        <p:nvPr/>
      </p:nvGrpSpPr>
      <p:grpSpPr>
        <a:xfrm>
          <a:off x="0" y="0"/>
          <a:ext cx="0" cy="0"/>
          <a:chOff x="0" y="0"/>
          <a:chExt cx="0" cy="0"/>
        </a:xfrm>
      </p:grpSpPr>
      <p:sp>
        <p:nvSpPr>
          <p:cNvPr id="3" name="Título 2"/>
          <p:cNvSpPr>
            <a:spLocks noGrp="1"/>
          </p:cNvSpPr>
          <p:nvPr>
            <p:ph type="title"/>
          </p:nvPr>
        </p:nvSpPr>
        <p:spPr>
          <a:xfrm>
            <a:off x="949569" y="515816"/>
            <a:ext cx="7924800" cy="1119721"/>
          </a:xfrm>
        </p:spPr>
        <p:txBody>
          <a:bodyPr/>
          <a:lstStyle/>
          <a:p>
            <a:r>
              <a:rPr lang="en" sz="2000" b="0" dirty="0">
                <a:solidFill>
                  <a:srgbClr val="6B1C32"/>
                </a:solidFill>
                <a:latin typeface="Montserrat Black" panose="00000A00000000000000" pitchFamily="50" charset="0"/>
              </a:rPr>
              <a:t>Análisis del campo formativo “Lenguaje”</a:t>
            </a:r>
            <a:endParaRPr lang="es-MX" sz="2000" b="0" dirty="0">
              <a:solidFill>
                <a:srgbClr val="6B1C32"/>
              </a:solidFill>
              <a:latin typeface="Montserrat Black" panose="00000A00000000000000" pitchFamily="50" charset="0"/>
            </a:endParaRPr>
          </a:p>
        </p:txBody>
      </p:sp>
      <p:sp>
        <p:nvSpPr>
          <p:cNvPr id="4" name="Rectangle 1"/>
          <p:cNvSpPr>
            <a:spLocks noGrp="1" noChangeArrowheads="1"/>
          </p:cNvSpPr>
          <p:nvPr>
            <p:ph sz="half" idx="2"/>
          </p:nvPr>
        </p:nvSpPr>
        <p:spPr bwMode="auto">
          <a:xfrm>
            <a:off x="949569" y="1938653"/>
            <a:ext cx="1066307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Dominio General:</a:t>
            </a:r>
            <a:r>
              <a:rPr kumimoji="0" lang="es-MX" altLang="es-MX" sz="1800" b="0" i="0" u="none" strike="noStrike" cap="none" normalizeH="0" baseline="0" dirty="0">
                <a:ln>
                  <a:noFill/>
                </a:ln>
                <a:solidFill>
                  <a:srgbClr val="3C3C3B"/>
                </a:solidFill>
                <a:effectLst/>
                <a:latin typeface="Montserrat" panose="00000500000000000000" pitchFamily="50" charset="0"/>
              </a:rPr>
              <a:t> La mayoría de los estudiantes en todas las modalidades educativas se encuentran en el nivel "En Proceso de Desarrollo" (EPD). Esto indica que, en general, los estudiantes están adquiriendo las habilidades lingüísticas básicas, pero aún requieren más experiencias y actividades para consolidar sus conocimientos.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Variabilidad entre Modalidades:</a:t>
            </a:r>
            <a:r>
              <a:rPr kumimoji="0" lang="es-MX" altLang="es-MX" sz="1800" b="0" i="0" u="none" strike="noStrike" cap="none" normalizeH="0" baseline="0" dirty="0">
                <a:ln>
                  <a:noFill/>
                </a:ln>
                <a:solidFill>
                  <a:srgbClr val="3C3C3B"/>
                </a:solidFill>
                <a:effectLst/>
                <a:latin typeface="Montserrat" panose="00000500000000000000" pitchFamily="50"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Escuelas Particulares:</a:t>
            </a:r>
            <a:r>
              <a:rPr kumimoji="0" lang="es-MX" altLang="es-MX" sz="1800" b="0" i="0" u="none" strike="noStrike" cap="none" normalizeH="0" baseline="0" dirty="0">
                <a:ln>
                  <a:noFill/>
                </a:ln>
                <a:solidFill>
                  <a:srgbClr val="3C3C3B"/>
                </a:solidFill>
                <a:effectLst/>
                <a:latin typeface="Montserrat" panose="00000500000000000000" pitchFamily="50" charset="0"/>
              </a:rPr>
              <a:t> Destacan con un mayor porcentaje de estudiantes en el nivel "Aprendizaje Desarrollado" (AD). Esto sugiere que ofrecen un entorno de aprendizaje más enriquecido en cuanto al desarrollo del lenguaje.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Escuelas Telesecundarias, Técnicas y Generales:</a:t>
            </a:r>
            <a:r>
              <a:rPr kumimoji="0" lang="es-MX" altLang="es-MX" sz="1800" b="0" i="0" u="none" strike="noStrike" cap="none" normalizeH="0" baseline="0" dirty="0">
                <a:ln>
                  <a:noFill/>
                </a:ln>
                <a:solidFill>
                  <a:srgbClr val="3C3C3B"/>
                </a:solidFill>
                <a:effectLst/>
                <a:latin typeface="Montserrat" panose="00000500000000000000" pitchFamily="50" charset="0"/>
              </a:rPr>
              <a:t> Presentan resultados similares, con un porcentaje ligeramente menor de estudiantes en el nivel "Aprendizaje Desarrollado" (AD) y un mayor porcentaje en los niveles "Requiere Apoyo" (RA) y "Sin Evidencias de Desarrollo" (SE). Esto podría deberse a factores como recursos limitados, diferencias en el enfoque pedagógico o el contexto sociocultural.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rgbClr val="3C3C3B"/>
              </a:solidFill>
              <a:effectLst/>
              <a:latin typeface="Montserrat" panose="00000500000000000000" pitchFamily="50" charset="0"/>
            </a:endParaRPr>
          </a:p>
        </p:txBody>
      </p:sp>
    </p:spTree>
    <p:extLst>
      <p:ext uri="{BB962C8B-B14F-4D97-AF65-F5344CB8AC3E}">
        <p14:creationId xmlns:p14="http://schemas.microsoft.com/office/powerpoint/2010/main" val="2194630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33EC7-7DD2-325B-7BC2-DD2A3377C4EA}"/>
            </a:ext>
          </a:extLst>
        </p:cNvPr>
        <p:cNvGrpSpPr/>
        <p:nvPr/>
      </p:nvGrpSpPr>
      <p:grpSpPr>
        <a:xfrm>
          <a:off x="0" y="0"/>
          <a:ext cx="0" cy="0"/>
          <a:chOff x="0" y="0"/>
          <a:chExt cx="0" cy="0"/>
        </a:xfrm>
      </p:grpSpPr>
      <p:sp>
        <p:nvSpPr>
          <p:cNvPr id="3" name="Título 2"/>
          <p:cNvSpPr>
            <a:spLocks noGrp="1"/>
          </p:cNvSpPr>
          <p:nvPr>
            <p:ph type="title"/>
          </p:nvPr>
        </p:nvSpPr>
        <p:spPr>
          <a:xfrm>
            <a:off x="914400" y="270299"/>
            <a:ext cx="8077200" cy="966653"/>
          </a:xfrm>
        </p:spPr>
        <p:txBody>
          <a:bodyPr/>
          <a:lstStyle/>
          <a:p>
            <a:r>
              <a:rPr lang="es-MX" sz="2200" b="0" dirty="0">
                <a:solidFill>
                  <a:srgbClr val="3C3C3B"/>
                </a:solidFill>
                <a:latin typeface="Montserrat Black" panose="00000A00000000000000" pitchFamily="50" charset="0"/>
              </a:rPr>
              <a:t>Implicaciones para la Educación Secundaria</a:t>
            </a:r>
          </a:p>
        </p:txBody>
      </p:sp>
      <p:sp>
        <p:nvSpPr>
          <p:cNvPr id="4" name="Rectangle 1"/>
          <p:cNvSpPr>
            <a:spLocks noGrp="1" noChangeArrowheads="1"/>
          </p:cNvSpPr>
          <p:nvPr>
            <p:ph sz="half" idx="2"/>
          </p:nvPr>
        </p:nvSpPr>
        <p:spPr bwMode="auto">
          <a:xfrm>
            <a:off x="914400" y="1729897"/>
            <a:ext cx="10226842"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Importancia del Desarrollo del Lenguaje en la Educación Secundaria:</a:t>
            </a:r>
            <a:r>
              <a:rPr kumimoji="0" lang="es-MX" altLang="es-MX" sz="1800" b="0" i="0" u="none" strike="noStrike" cap="none" normalizeH="0" baseline="0" dirty="0">
                <a:ln>
                  <a:noFill/>
                </a:ln>
                <a:solidFill>
                  <a:srgbClr val="3C3C3B"/>
                </a:solidFill>
                <a:effectLst/>
                <a:latin typeface="Montserrat" panose="00000500000000000000" pitchFamily="50" charset="0"/>
              </a:rPr>
              <a:t> Los resultados muestran que el desarrollo del lenguaje en la secundaria sigue siendo fundamental para el éxito académico. Es necesario ofrecer a los estudiantes experiencias lingüísticas ricas y variadas.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Adaptación a las Necesidades de cada Modalidad:</a:t>
            </a:r>
            <a:r>
              <a:rPr kumimoji="0" lang="es-MX" altLang="es-MX" sz="1800" b="0" i="0" u="none" strike="noStrike" cap="none" normalizeH="0" baseline="0" dirty="0">
                <a:ln>
                  <a:noFill/>
                </a:ln>
                <a:solidFill>
                  <a:srgbClr val="3C3C3B"/>
                </a:solidFill>
                <a:effectLst/>
                <a:latin typeface="Montserrat" panose="00000500000000000000" pitchFamily="50" charset="0"/>
              </a:rPr>
              <a:t> Las escuelas deben adaptar sus programas y recursos para atender las necesidades específicas de los estudiantes, considerando el contexto en el que se encuentran.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Fortalecimiento de las Áreas Débiles:</a:t>
            </a:r>
            <a:r>
              <a:rPr kumimoji="0" lang="es-MX" altLang="es-MX" sz="1800" b="0" i="0" u="none" strike="noStrike" cap="none" normalizeH="0" baseline="0" dirty="0">
                <a:ln>
                  <a:noFill/>
                </a:ln>
                <a:solidFill>
                  <a:srgbClr val="3C3C3B"/>
                </a:solidFill>
                <a:effectLst/>
                <a:latin typeface="Montserrat" panose="00000500000000000000" pitchFamily="50" charset="0"/>
              </a:rPr>
              <a:t> Se requiere un mayor énfasis en el desarrollo de las habilidades lingüísticas en todas las modalidades educativas, especialmente en aquellas donde los resultados son más bajos.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Equidad Educativa:</a:t>
            </a:r>
            <a:r>
              <a:rPr kumimoji="0" lang="es-MX" altLang="es-MX" sz="1800" b="0" i="0" u="none" strike="noStrike" cap="none" normalizeH="0" baseline="0" dirty="0">
                <a:ln>
                  <a:noFill/>
                </a:ln>
                <a:solidFill>
                  <a:srgbClr val="3C3C3B"/>
                </a:solidFill>
                <a:effectLst/>
                <a:latin typeface="Montserrat" panose="00000500000000000000" pitchFamily="50" charset="0"/>
              </a:rPr>
              <a:t> Es importante trabajar para reducir las brechas existentes entre las diferentes modalidades educativas y garantizar que todos los estudiantes tengan las mismas oportunidades de desarrollar sus habilidades lingüísticas. </a:t>
            </a:r>
          </a:p>
        </p:txBody>
      </p:sp>
    </p:spTree>
    <p:extLst>
      <p:ext uri="{BB962C8B-B14F-4D97-AF65-F5344CB8AC3E}">
        <p14:creationId xmlns:p14="http://schemas.microsoft.com/office/powerpoint/2010/main" val="3616233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29B1B-F5F7-E522-738C-0E23A4B28EB4}"/>
            </a:ext>
          </a:extLst>
        </p:cNvPr>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43BBB38E-B637-B5FA-7B16-7ED73F625504}"/>
              </a:ext>
            </a:extLst>
          </p:cNvPr>
          <p:cNvSpPr>
            <a:spLocks noGrp="1"/>
          </p:cNvSpPr>
          <p:nvPr>
            <p:ph sz="half" idx="2"/>
          </p:nvPr>
        </p:nvSpPr>
        <p:spPr/>
        <p:txBody>
          <a:bodyPr>
            <a:normAutofit/>
          </a:bodyPr>
          <a:lstStyle/>
          <a:p>
            <a:pPr algn="ctr"/>
            <a:r>
              <a:rPr lang="es-ES" sz="4000" b="1" dirty="0">
                <a:solidFill>
                  <a:schemeClr val="bg1">
                    <a:lumMod val="50000"/>
                  </a:schemeClr>
                </a:solidFill>
              </a:rPr>
              <a:t>Saberes y Pensamiento Científico</a:t>
            </a:r>
            <a:endParaRPr lang="es-MX" sz="4000" b="1" dirty="0">
              <a:solidFill>
                <a:schemeClr val="bg1">
                  <a:lumMod val="50000"/>
                </a:schemeClr>
              </a:solidFill>
            </a:endParaRPr>
          </a:p>
        </p:txBody>
      </p:sp>
      <p:sp>
        <p:nvSpPr>
          <p:cNvPr id="9" name="CuadroTexto 8">
            <a:extLst>
              <a:ext uri="{FF2B5EF4-FFF2-40B4-BE49-F238E27FC236}">
                <a16:creationId xmlns:a16="http://schemas.microsoft.com/office/drawing/2014/main" id="{1C362F53-736C-2425-BC59-E971A3F13EE9}"/>
              </a:ext>
            </a:extLst>
          </p:cNvPr>
          <p:cNvSpPr txBox="1"/>
          <p:nvPr/>
        </p:nvSpPr>
        <p:spPr>
          <a:xfrm>
            <a:off x="3053687" y="3247746"/>
            <a:ext cx="6107372" cy="369332"/>
          </a:xfrm>
          <a:prstGeom prst="rect">
            <a:avLst/>
          </a:prstGeom>
          <a:noFill/>
        </p:spPr>
        <p:txBody>
          <a:bodyPr wrap="square">
            <a:spAutoFit/>
          </a:bodyPr>
          <a:lstStyle/>
          <a:p>
            <a:endParaRPr lang="es-MX" dirty="0"/>
          </a:p>
        </p:txBody>
      </p:sp>
      <p:sp>
        <p:nvSpPr>
          <p:cNvPr id="11" name="CuadroTexto 10">
            <a:extLst>
              <a:ext uri="{FF2B5EF4-FFF2-40B4-BE49-F238E27FC236}">
                <a16:creationId xmlns:a16="http://schemas.microsoft.com/office/drawing/2014/main" id="{A5F2D466-3CE0-7511-E196-C1108680C555}"/>
              </a:ext>
            </a:extLst>
          </p:cNvPr>
          <p:cNvSpPr txBox="1"/>
          <p:nvPr/>
        </p:nvSpPr>
        <p:spPr>
          <a:xfrm>
            <a:off x="3053687" y="3247746"/>
            <a:ext cx="6107372" cy="369332"/>
          </a:xfrm>
          <a:prstGeom prst="rect">
            <a:avLst/>
          </a:prstGeom>
          <a:noFill/>
        </p:spPr>
        <p:txBody>
          <a:bodyPr wrap="square">
            <a:spAutoFit/>
          </a:bodyPr>
          <a:lstStyle/>
          <a:p>
            <a:endParaRPr lang="es-MX" dirty="0"/>
          </a:p>
        </p:txBody>
      </p:sp>
      <p:pic>
        <p:nvPicPr>
          <p:cNvPr id="10" name="Imagen 9">
            <a:extLst>
              <a:ext uri="{FF2B5EF4-FFF2-40B4-BE49-F238E27FC236}">
                <a16:creationId xmlns:a16="http://schemas.microsoft.com/office/drawing/2014/main" id="{60772039-FAD4-E827-5C09-2BE78CCE7CDD}"/>
              </a:ext>
            </a:extLst>
          </p:cNvPr>
          <p:cNvPicPr>
            <a:picLocks noChangeAspect="1"/>
          </p:cNvPicPr>
          <p:nvPr/>
        </p:nvPicPr>
        <p:blipFill>
          <a:blip r:embed="rId2"/>
          <a:stretch>
            <a:fillRect/>
          </a:stretch>
        </p:blipFill>
        <p:spPr>
          <a:xfrm>
            <a:off x="4402530" y="3697783"/>
            <a:ext cx="3386940" cy="3048246"/>
          </a:xfrm>
          <a:prstGeom prst="rect">
            <a:avLst/>
          </a:prstGeom>
        </p:spPr>
      </p:pic>
      <p:pic>
        <p:nvPicPr>
          <p:cNvPr id="12" name="Imagen 11">
            <a:extLst>
              <a:ext uri="{FF2B5EF4-FFF2-40B4-BE49-F238E27FC236}">
                <a16:creationId xmlns:a16="http://schemas.microsoft.com/office/drawing/2014/main" id="{331E6169-A58F-5421-0234-0D4B72D8AE92}"/>
              </a:ext>
            </a:extLst>
          </p:cNvPr>
          <p:cNvPicPr>
            <a:picLocks noChangeAspect="1"/>
          </p:cNvPicPr>
          <p:nvPr/>
        </p:nvPicPr>
        <p:blipFill>
          <a:blip r:embed="rId3"/>
          <a:stretch>
            <a:fillRect/>
          </a:stretch>
        </p:blipFill>
        <p:spPr>
          <a:xfrm>
            <a:off x="1137739" y="4202588"/>
            <a:ext cx="2686425" cy="2038635"/>
          </a:xfrm>
          <a:prstGeom prst="rect">
            <a:avLst/>
          </a:prstGeom>
        </p:spPr>
      </p:pic>
      <p:pic>
        <p:nvPicPr>
          <p:cNvPr id="14" name="Imagen 13">
            <a:extLst>
              <a:ext uri="{FF2B5EF4-FFF2-40B4-BE49-F238E27FC236}">
                <a16:creationId xmlns:a16="http://schemas.microsoft.com/office/drawing/2014/main" id="{626660B8-19BC-562C-9B9A-CE748448AD86}"/>
              </a:ext>
            </a:extLst>
          </p:cNvPr>
          <p:cNvPicPr>
            <a:picLocks noChangeAspect="1"/>
          </p:cNvPicPr>
          <p:nvPr/>
        </p:nvPicPr>
        <p:blipFill>
          <a:blip r:embed="rId4"/>
          <a:stretch>
            <a:fillRect/>
          </a:stretch>
        </p:blipFill>
        <p:spPr>
          <a:xfrm>
            <a:off x="9097042" y="4021587"/>
            <a:ext cx="2667372" cy="2400635"/>
          </a:xfrm>
          <a:prstGeom prst="rect">
            <a:avLst/>
          </a:prstGeom>
        </p:spPr>
      </p:pic>
      <p:sp>
        <p:nvSpPr>
          <p:cNvPr id="4" name="Título 4">
            <a:extLst>
              <a:ext uri="{FF2B5EF4-FFF2-40B4-BE49-F238E27FC236}">
                <a16:creationId xmlns:a16="http://schemas.microsoft.com/office/drawing/2014/main" id="{AFC9A697-28CF-89C0-CD75-45103437B94D}"/>
              </a:ext>
            </a:extLst>
          </p:cNvPr>
          <p:cNvSpPr>
            <a:spLocks noGrp="1"/>
          </p:cNvSpPr>
          <p:nvPr>
            <p:ph type="title"/>
          </p:nvPr>
        </p:nvSpPr>
        <p:spPr>
          <a:xfrm>
            <a:off x="914400" y="692330"/>
            <a:ext cx="5181600" cy="966653"/>
          </a:xfrm>
        </p:spPr>
        <p:txBody>
          <a:bodyPr/>
          <a:lstStyle/>
          <a:p>
            <a:r>
              <a:rPr lang="es-ES" dirty="0"/>
              <a:t>Resultados de educación Secundaria</a:t>
            </a:r>
            <a:endParaRPr lang="es-MX" dirty="0"/>
          </a:p>
        </p:txBody>
      </p:sp>
    </p:spTree>
    <p:extLst>
      <p:ext uri="{BB962C8B-B14F-4D97-AF65-F5344CB8AC3E}">
        <p14:creationId xmlns:p14="http://schemas.microsoft.com/office/powerpoint/2010/main" val="1253958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C25D7-5A57-4D92-3672-3E29DEAE8B88}"/>
            </a:ext>
          </a:extLst>
        </p:cNvPr>
        <p:cNvGrpSpPr/>
        <p:nvPr/>
      </p:nvGrpSpPr>
      <p:grpSpPr>
        <a:xfrm>
          <a:off x="0" y="0"/>
          <a:ext cx="0" cy="0"/>
          <a:chOff x="0" y="0"/>
          <a:chExt cx="0" cy="0"/>
        </a:xfrm>
      </p:grpSpPr>
      <p:sp>
        <p:nvSpPr>
          <p:cNvPr id="6" name="Título 3">
            <a:extLst>
              <a:ext uri="{FF2B5EF4-FFF2-40B4-BE49-F238E27FC236}">
                <a16:creationId xmlns:a16="http://schemas.microsoft.com/office/drawing/2014/main" id="{A3C2BD67-C1D9-541F-4C95-6DEF7DFB2309}"/>
              </a:ext>
            </a:extLst>
          </p:cNvPr>
          <p:cNvSpPr>
            <a:spLocks noGrp="1"/>
          </p:cNvSpPr>
          <p:nvPr>
            <p:ph type="title"/>
          </p:nvPr>
        </p:nvSpPr>
        <p:spPr>
          <a:xfrm>
            <a:off x="942536" y="520504"/>
            <a:ext cx="7846142" cy="966653"/>
          </a:xfrm>
        </p:spPr>
        <p:txBody>
          <a:bodyPr/>
          <a:lstStyle/>
          <a:p>
            <a:pPr algn="ctr"/>
            <a:r>
              <a:rPr lang="en" sz="2400" b="0" dirty="0">
                <a:solidFill>
                  <a:srgbClr val="6B1C32"/>
                </a:solidFill>
                <a:latin typeface="Montserrat" panose="00000500000000000000" pitchFamily="50" charset="0"/>
              </a:rPr>
              <a:t>Porcentaje del nivel de integración del aprendizaje </a:t>
            </a:r>
            <a:r>
              <a:rPr lang="en" sz="2400" b="0" dirty="0">
                <a:solidFill>
                  <a:srgbClr val="6B1C32"/>
                </a:solidFill>
                <a:latin typeface="Montserrat Black" panose="00000A00000000000000" pitchFamily="50" charset="0"/>
              </a:rPr>
              <a:t>“</a:t>
            </a:r>
            <a:r>
              <a:rPr lang="es-MX" sz="2400" b="0" dirty="0">
                <a:solidFill>
                  <a:srgbClr val="6B1C32"/>
                </a:solidFill>
                <a:latin typeface="Montserrat Black" panose="00000A00000000000000" pitchFamily="50" charset="0"/>
              </a:rPr>
              <a:t>Saberes y Pensamiento Científico</a:t>
            </a:r>
            <a:r>
              <a:rPr lang="en" sz="2400" b="0" dirty="0">
                <a:solidFill>
                  <a:srgbClr val="6B1C32"/>
                </a:solidFill>
                <a:latin typeface="Montserrat Black" panose="00000A00000000000000" pitchFamily="50" charset="0"/>
              </a:rPr>
              <a:t>”</a:t>
            </a:r>
            <a:endParaRPr lang="es-MX" sz="2400" b="0" dirty="0">
              <a:solidFill>
                <a:srgbClr val="6B1C32"/>
              </a:solidFill>
              <a:latin typeface="Montserrat" panose="00000500000000000000" pitchFamily="50" charset="0"/>
            </a:endParaRPr>
          </a:p>
        </p:txBody>
      </p:sp>
      <p:graphicFrame>
        <p:nvGraphicFramePr>
          <p:cNvPr id="7" name="Gráfico 6">
            <a:extLst>
              <a:ext uri="{FF2B5EF4-FFF2-40B4-BE49-F238E27FC236}">
                <a16:creationId xmlns:a16="http://schemas.microsoft.com/office/drawing/2014/main" id="{FBF081EC-F776-DC21-0797-8A00F45AEAAD}"/>
              </a:ext>
            </a:extLst>
          </p:cNvPr>
          <p:cNvGraphicFramePr>
            <a:graphicFrameLocks/>
          </p:cNvGraphicFramePr>
          <p:nvPr>
            <p:extLst>
              <p:ext uri="{D42A27DB-BD31-4B8C-83A1-F6EECF244321}">
                <p14:modId xmlns:p14="http://schemas.microsoft.com/office/powerpoint/2010/main" val="603018974"/>
              </p:ext>
            </p:extLst>
          </p:nvPr>
        </p:nvGraphicFramePr>
        <p:xfrm>
          <a:off x="1111349" y="1775732"/>
          <a:ext cx="9973994" cy="45617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5209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D5B41-4B14-51FB-6353-146D15FC97C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A7FFA0EC-0D6C-10CE-8E8C-961A751337AD}"/>
              </a:ext>
            </a:extLst>
          </p:cNvPr>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Saberes y Pensamiento Científico</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1er. grado</a:t>
            </a:r>
            <a:endParaRPr lang="es-MX" dirty="0"/>
          </a:p>
        </p:txBody>
      </p:sp>
      <p:pic>
        <p:nvPicPr>
          <p:cNvPr id="5" name="Imagen 4">
            <a:extLst>
              <a:ext uri="{FF2B5EF4-FFF2-40B4-BE49-F238E27FC236}">
                <a16:creationId xmlns:a16="http://schemas.microsoft.com/office/drawing/2014/main" id="{04CAC02F-5FA8-2847-1CB3-FFD8C5146F27}"/>
              </a:ext>
            </a:extLst>
          </p:cNvPr>
          <p:cNvPicPr>
            <a:picLocks noChangeAspect="1"/>
          </p:cNvPicPr>
          <p:nvPr/>
        </p:nvPicPr>
        <p:blipFill>
          <a:blip r:embed="rId2"/>
          <a:stretch>
            <a:fillRect/>
          </a:stretch>
        </p:blipFill>
        <p:spPr>
          <a:xfrm>
            <a:off x="1186649" y="1801407"/>
            <a:ext cx="9931245" cy="4493141"/>
          </a:xfrm>
          <a:prstGeom prst="rect">
            <a:avLst/>
          </a:prstGeom>
        </p:spPr>
      </p:pic>
    </p:spTree>
    <p:extLst>
      <p:ext uri="{BB962C8B-B14F-4D97-AF65-F5344CB8AC3E}">
        <p14:creationId xmlns:p14="http://schemas.microsoft.com/office/powerpoint/2010/main" val="2065449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2AEF5-14DF-D147-B845-BF6F105954BE}"/>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8C2C190C-6CEE-FB46-4519-C9476B1369E3}"/>
              </a:ext>
            </a:extLst>
          </p:cNvPr>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Saberes y Pensamiento Científico</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2do. grado</a:t>
            </a:r>
            <a:endParaRPr lang="es-MX" dirty="0"/>
          </a:p>
        </p:txBody>
      </p:sp>
      <p:pic>
        <p:nvPicPr>
          <p:cNvPr id="3" name="Imagen 2">
            <a:extLst>
              <a:ext uri="{FF2B5EF4-FFF2-40B4-BE49-F238E27FC236}">
                <a16:creationId xmlns:a16="http://schemas.microsoft.com/office/drawing/2014/main" id="{91AC4410-109F-0BBE-3E56-50169466139E}"/>
              </a:ext>
            </a:extLst>
          </p:cNvPr>
          <p:cNvPicPr>
            <a:picLocks noChangeAspect="1"/>
          </p:cNvPicPr>
          <p:nvPr/>
        </p:nvPicPr>
        <p:blipFill>
          <a:blip r:embed="rId2"/>
          <a:stretch>
            <a:fillRect/>
          </a:stretch>
        </p:blipFill>
        <p:spPr>
          <a:xfrm>
            <a:off x="1271053" y="1801408"/>
            <a:ext cx="9931245" cy="4493141"/>
          </a:xfrm>
          <a:prstGeom prst="rect">
            <a:avLst/>
          </a:prstGeom>
        </p:spPr>
      </p:pic>
    </p:spTree>
    <p:extLst>
      <p:ext uri="{BB962C8B-B14F-4D97-AF65-F5344CB8AC3E}">
        <p14:creationId xmlns:p14="http://schemas.microsoft.com/office/powerpoint/2010/main" val="712369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9BBD8-7290-9FE9-7C72-731C0D79C7BA}"/>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BB4040E5-CD8C-00EE-E84E-DF2306B67277}"/>
              </a:ext>
            </a:extLst>
          </p:cNvPr>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Saberes y Pensamiento Científico</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3er. grado</a:t>
            </a:r>
            <a:endParaRPr lang="es-MX" dirty="0"/>
          </a:p>
        </p:txBody>
      </p:sp>
      <p:pic>
        <p:nvPicPr>
          <p:cNvPr id="3" name="Imagen 2">
            <a:extLst>
              <a:ext uri="{FF2B5EF4-FFF2-40B4-BE49-F238E27FC236}">
                <a16:creationId xmlns:a16="http://schemas.microsoft.com/office/drawing/2014/main" id="{9C406935-9E9D-F67E-FC4D-1439A5B7CB3E}"/>
              </a:ext>
            </a:extLst>
          </p:cNvPr>
          <p:cNvPicPr>
            <a:picLocks noChangeAspect="1"/>
          </p:cNvPicPr>
          <p:nvPr/>
        </p:nvPicPr>
        <p:blipFill>
          <a:blip r:embed="rId2"/>
          <a:stretch>
            <a:fillRect/>
          </a:stretch>
        </p:blipFill>
        <p:spPr>
          <a:xfrm>
            <a:off x="1228851" y="1815475"/>
            <a:ext cx="9931245" cy="4493141"/>
          </a:xfrm>
          <a:prstGeom prst="rect">
            <a:avLst/>
          </a:prstGeom>
        </p:spPr>
      </p:pic>
    </p:spTree>
    <p:extLst>
      <p:ext uri="{BB962C8B-B14F-4D97-AF65-F5344CB8AC3E}">
        <p14:creationId xmlns:p14="http://schemas.microsoft.com/office/powerpoint/2010/main" val="1906716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FF4B6-22D3-A173-79AB-79706810FF1D}"/>
            </a:ext>
          </a:extLst>
        </p:cNvPr>
        <p:cNvGrpSpPr/>
        <p:nvPr/>
      </p:nvGrpSpPr>
      <p:grpSpPr>
        <a:xfrm>
          <a:off x="0" y="0"/>
          <a:ext cx="0" cy="0"/>
          <a:chOff x="0" y="0"/>
          <a:chExt cx="0" cy="0"/>
        </a:xfrm>
      </p:grpSpPr>
      <p:sp>
        <p:nvSpPr>
          <p:cNvPr id="3" name="Título 2"/>
          <p:cNvSpPr>
            <a:spLocks noGrp="1"/>
          </p:cNvSpPr>
          <p:nvPr>
            <p:ph type="title"/>
          </p:nvPr>
        </p:nvSpPr>
        <p:spPr>
          <a:xfrm>
            <a:off x="914400" y="528207"/>
            <a:ext cx="8052620" cy="966653"/>
          </a:xfrm>
        </p:spPr>
        <p:txBody>
          <a:bodyPr/>
          <a:lstStyle/>
          <a:p>
            <a:br>
              <a:rPr lang="es-MX" sz="2000" b="0" dirty="0">
                <a:solidFill>
                  <a:srgbClr val="6B1C32"/>
                </a:solidFill>
                <a:latin typeface="Montserrat Black" panose="00000A00000000000000" pitchFamily="50" charset="0"/>
              </a:rPr>
            </a:br>
            <a:r>
              <a:rPr lang="en" sz="2000" b="0" dirty="0">
                <a:solidFill>
                  <a:srgbClr val="6B1C32"/>
                </a:solidFill>
                <a:latin typeface="Montserrat Black" panose="00000A00000000000000" pitchFamily="50" charset="0"/>
              </a:rPr>
              <a:t>Análisis del campo formativo “Saberes y Pensamiento Científico”</a:t>
            </a:r>
            <a:endParaRPr lang="es-MX" sz="2000" b="0" dirty="0">
              <a:solidFill>
                <a:srgbClr val="6B1C32"/>
              </a:solidFill>
              <a:latin typeface="Montserrat Black" panose="00000A00000000000000" pitchFamily="50" charset="0"/>
            </a:endParaRPr>
          </a:p>
        </p:txBody>
      </p:sp>
      <p:sp>
        <p:nvSpPr>
          <p:cNvPr id="5" name="Rectangle 1"/>
          <p:cNvSpPr>
            <a:spLocks noChangeArrowheads="1"/>
          </p:cNvSpPr>
          <p:nvPr/>
        </p:nvSpPr>
        <p:spPr bwMode="auto">
          <a:xfrm>
            <a:off x="821232" y="1875435"/>
            <a:ext cx="1059982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Dominio General:</a:t>
            </a:r>
            <a:r>
              <a:rPr kumimoji="0" lang="es-MX" altLang="es-MX" sz="1800" b="0" i="0" u="none" strike="noStrike" cap="none" normalizeH="0" baseline="0" dirty="0">
                <a:ln>
                  <a:noFill/>
                </a:ln>
                <a:solidFill>
                  <a:srgbClr val="3C3C3B"/>
                </a:solidFill>
                <a:effectLst/>
                <a:latin typeface="Montserrat" panose="00000500000000000000" pitchFamily="50" charset="0"/>
              </a:rPr>
              <a:t> La mayoría de los estudiantes en todas las modalidades educativas se encuentran en el nivel "En Proceso de Desarrollo" (EPD). Esto indica que, en general, los estudiantes están adquiriendo los conocimientos científicos básicos, pero aún requieren más experiencias y actividades para consolidar sus conocimientos.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1" i="0" u="sng" strike="noStrike" cap="none" normalizeH="0" baseline="0" dirty="0">
                <a:ln>
                  <a:noFill/>
                </a:ln>
                <a:solidFill>
                  <a:srgbClr val="3C3C3B"/>
                </a:solidFill>
                <a:effectLst/>
                <a:latin typeface="Montserrat" panose="00000500000000000000" pitchFamily="50" charset="0"/>
              </a:rPr>
              <a:t>Variabilidad entre Modalidades:</a:t>
            </a:r>
            <a:r>
              <a:rPr kumimoji="0" lang="es-MX" altLang="es-MX" sz="1800" b="0" i="0" u="sng" strike="noStrike" cap="none" normalizeH="0" baseline="0" dirty="0">
                <a:ln>
                  <a:noFill/>
                </a:ln>
                <a:solidFill>
                  <a:srgbClr val="3C3C3B"/>
                </a:solidFill>
                <a:effectLst/>
                <a:latin typeface="Montserrat" panose="00000500000000000000" pitchFamily="50"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Escuelas Particulares:</a:t>
            </a:r>
            <a:r>
              <a:rPr kumimoji="0" lang="es-MX" altLang="es-MX" sz="1800" b="0" i="0" u="none" strike="noStrike" cap="none" normalizeH="0" baseline="0" dirty="0">
                <a:ln>
                  <a:noFill/>
                </a:ln>
                <a:solidFill>
                  <a:srgbClr val="3C3C3B"/>
                </a:solidFill>
                <a:effectLst/>
                <a:latin typeface="Montserrat" panose="00000500000000000000" pitchFamily="50" charset="0"/>
              </a:rPr>
              <a:t> Destacan con un mayor porcentaje de estudiantes en el nivel "Aprendizaje Desarrollado" (AD). Esto sugiere que ofrecen un entorno de aprendizaje más enriquecido en cuanto a la exploración de los conceptos científicos.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Escuelas Telesecundarias, Técnicas y Generales:</a:t>
            </a:r>
            <a:r>
              <a:rPr kumimoji="0" lang="es-MX" altLang="es-MX" sz="1800" b="0" i="0" u="none" strike="noStrike" cap="none" normalizeH="0" baseline="0" dirty="0">
                <a:ln>
                  <a:noFill/>
                </a:ln>
                <a:solidFill>
                  <a:srgbClr val="3C3C3B"/>
                </a:solidFill>
                <a:effectLst/>
                <a:latin typeface="Montserrat" panose="00000500000000000000" pitchFamily="50" charset="0"/>
              </a:rPr>
              <a:t> Presentan resultados similares, con un porcentaje ligeramente menor de estudiantes en el nivel "Aprendizaje Desarrollado" (AD) y un mayor porcentaje en los niveles "Requiere Apoyo" (RA) y "Sin Evidencias de Desarrollo" (SE). Esto podría deberse a factores como recursos limitados, diferencias en el enfoque pedagógico o el contexto sociocultural.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rgbClr val="3C3C3B"/>
              </a:solidFill>
              <a:effectLst/>
              <a:latin typeface="Montserrat" panose="00000500000000000000" pitchFamily="50" charset="0"/>
            </a:endParaRPr>
          </a:p>
        </p:txBody>
      </p:sp>
    </p:spTree>
    <p:extLst>
      <p:ext uri="{BB962C8B-B14F-4D97-AF65-F5344CB8AC3E}">
        <p14:creationId xmlns:p14="http://schemas.microsoft.com/office/powerpoint/2010/main" val="2646643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19FEB-C8D7-6810-1CAA-2E928D235F57}"/>
            </a:ext>
          </a:extLst>
        </p:cNvPr>
        <p:cNvGrpSpPr/>
        <p:nvPr/>
      </p:nvGrpSpPr>
      <p:grpSpPr>
        <a:xfrm>
          <a:off x="0" y="0"/>
          <a:ext cx="0" cy="0"/>
          <a:chOff x="0" y="0"/>
          <a:chExt cx="0" cy="0"/>
        </a:xfrm>
      </p:grpSpPr>
      <p:sp>
        <p:nvSpPr>
          <p:cNvPr id="3" name="Título 2"/>
          <p:cNvSpPr>
            <a:spLocks noGrp="1"/>
          </p:cNvSpPr>
          <p:nvPr>
            <p:ph type="title"/>
          </p:nvPr>
        </p:nvSpPr>
        <p:spPr>
          <a:xfrm>
            <a:off x="1008185" y="422700"/>
            <a:ext cx="8159262" cy="966653"/>
          </a:xfrm>
        </p:spPr>
        <p:txBody>
          <a:bodyPr/>
          <a:lstStyle/>
          <a:p>
            <a:r>
              <a:rPr lang="es-MX" sz="2200" b="0" dirty="0">
                <a:solidFill>
                  <a:srgbClr val="3C3C3B"/>
                </a:solidFill>
                <a:latin typeface="Montserrat Black" panose="00000A00000000000000" pitchFamily="50" charset="0"/>
              </a:rPr>
              <a:t>Implicaciones para la Educación Secundaria</a:t>
            </a:r>
          </a:p>
        </p:txBody>
      </p:sp>
      <p:sp>
        <p:nvSpPr>
          <p:cNvPr id="5" name="Rectangle 1"/>
          <p:cNvSpPr>
            <a:spLocks noGrp="1" noChangeArrowheads="1"/>
          </p:cNvSpPr>
          <p:nvPr>
            <p:ph sz="half" idx="2"/>
          </p:nvPr>
        </p:nvSpPr>
        <p:spPr bwMode="auto">
          <a:xfrm>
            <a:off x="914399" y="1769422"/>
            <a:ext cx="10250905"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Importancia del Desarrollo del Pensamiento Científico en la Educación Secundaria:</a:t>
            </a:r>
            <a:r>
              <a:rPr kumimoji="0" lang="es-MX" altLang="es-MX" sz="1800" b="0" i="0" u="none" strike="noStrike" cap="none" normalizeH="0" baseline="0" dirty="0">
                <a:ln>
                  <a:noFill/>
                </a:ln>
                <a:solidFill>
                  <a:srgbClr val="3C3C3B"/>
                </a:solidFill>
                <a:effectLst/>
                <a:latin typeface="Montserrat" panose="00000500000000000000" pitchFamily="50" charset="0"/>
              </a:rPr>
              <a:t> Los resultados muestran que el desarrollo del pensamiento científico en la secundaria sigue siendo fundamental para la formación de ciudadanos críticos y capaces de tomar decisiones informadas. Es necesario ofrecer a los estudiantes experiencias de aprendizaje significativas que fomenten su curiosidad y su capacidad para resolver problemas.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Adaptación a las Necesidades de cada Modalidad:</a:t>
            </a:r>
            <a:r>
              <a:rPr kumimoji="0" lang="es-MX" altLang="es-MX" sz="1800" b="0" i="0" u="none" strike="noStrike" cap="none" normalizeH="0" baseline="0" dirty="0">
                <a:ln>
                  <a:noFill/>
                </a:ln>
                <a:solidFill>
                  <a:srgbClr val="3C3C3B"/>
                </a:solidFill>
                <a:effectLst/>
                <a:latin typeface="Montserrat" panose="00000500000000000000" pitchFamily="50" charset="0"/>
              </a:rPr>
              <a:t> Las escuelas deben adaptar sus programas y recursos para atender las necesidades específicas de los estudiantes, considerando el contexto en el que se encuentran.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Fortalecimiento de las Áreas Débiles:</a:t>
            </a:r>
            <a:r>
              <a:rPr kumimoji="0" lang="es-MX" altLang="es-MX" sz="1800" b="0" i="0" u="none" strike="noStrike" cap="none" normalizeH="0" baseline="0" dirty="0">
                <a:ln>
                  <a:noFill/>
                </a:ln>
                <a:solidFill>
                  <a:srgbClr val="3C3C3B"/>
                </a:solidFill>
                <a:effectLst/>
                <a:latin typeface="Montserrat" panose="00000500000000000000" pitchFamily="50" charset="0"/>
              </a:rPr>
              <a:t> Se requiere un mayor énfasis en el desarrollo de las habilidades científicas en todas las modalidades educativas, especialmente en aquellas donde los resultados son más bajos.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Equidad Educativa:</a:t>
            </a:r>
            <a:r>
              <a:rPr kumimoji="0" lang="es-MX" altLang="es-MX" sz="1800" b="0" i="0" u="none" strike="noStrike" cap="none" normalizeH="0" baseline="0" dirty="0">
                <a:ln>
                  <a:noFill/>
                </a:ln>
                <a:solidFill>
                  <a:srgbClr val="3C3C3B"/>
                </a:solidFill>
                <a:effectLst/>
                <a:latin typeface="Montserrat" panose="00000500000000000000" pitchFamily="50" charset="0"/>
              </a:rPr>
              <a:t> Es importante trabajar para reducir las brechas existentes entre las diferentes modalidades educativas y garantizar que todos los estudiantes tengan las mismas oportunidades de desarrollar su pensamiento científico. </a:t>
            </a:r>
          </a:p>
        </p:txBody>
      </p:sp>
    </p:spTree>
    <p:extLst>
      <p:ext uri="{BB962C8B-B14F-4D97-AF65-F5344CB8AC3E}">
        <p14:creationId xmlns:p14="http://schemas.microsoft.com/office/powerpoint/2010/main" val="180732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C1F32D6-1917-4F69-82E7-E9ED3C5DCE62}"/>
              </a:ext>
            </a:extLst>
          </p:cNvPr>
          <p:cNvSpPr>
            <a:spLocks noGrp="1"/>
          </p:cNvSpPr>
          <p:nvPr>
            <p:ph type="title"/>
          </p:nvPr>
        </p:nvSpPr>
        <p:spPr>
          <a:xfrm>
            <a:off x="914400" y="692330"/>
            <a:ext cx="7315200" cy="966653"/>
          </a:xfrm>
        </p:spPr>
        <p:txBody>
          <a:bodyPr/>
          <a:lstStyle/>
          <a:p>
            <a:pPr algn="just"/>
            <a:r>
              <a:rPr lang="es-ES" sz="2500" b="0" dirty="0">
                <a:solidFill>
                  <a:srgbClr val="6B1C32"/>
                </a:solidFill>
                <a:latin typeface="Montserrat Black" panose="00000A00000000000000" pitchFamily="50" charset="0"/>
              </a:rPr>
              <a:t>Evaluación diagnóstica para alumnos de educación secundaria, Fase 6, contenido:</a:t>
            </a:r>
            <a:endParaRPr lang="es-MX" sz="2500" b="0" dirty="0">
              <a:solidFill>
                <a:srgbClr val="6B1C32"/>
              </a:solidFill>
              <a:latin typeface="Montserrat Black" panose="00000A00000000000000" pitchFamily="50" charset="0"/>
            </a:endParaRPr>
          </a:p>
        </p:txBody>
      </p:sp>
      <p:sp>
        <p:nvSpPr>
          <p:cNvPr id="3" name="Google Shape;111;p14">
            <a:extLst>
              <a:ext uri="{FF2B5EF4-FFF2-40B4-BE49-F238E27FC236}">
                <a16:creationId xmlns:a16="http://schemas.microsoft.com/office/drawing/2014/main" id="{F045713D-594D-6E96-9487-6B5951FE78D3}"/>
              </a:ext>
            </a:extLst>
          </p:cNvPr>
          <p:cNvSpPr txBox="1">
            <a:spLocks/>
          </p:cNvSpPr>
          <p:nvPr/>
        </p:nvSpPr>
        <p:spPr>
          <a:xfrm>
            <a:off x="914400" y="2095087"/>
            <a:ext cx="10671749" cy="3335046"/>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3500" algn="just"/>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La evaluación diagnóstica dirigida a alumnos de Educación Básica Ciclo Escolar 2024-2025, es un trabajo coordinado entre la Secretaría de Educación Pública </a:t>
            </a:r>
            <a:r>
              <a:rPr lang="es-ES" sz="1800" b="1" dirty="0">
                <a:solidFill>
                  <a:srgbClr val="3C3C3B"/>
                </a:solidFill>
                <a:latin typeface="Montserrat" panose="00000500000000000000" pitchFamily="50" charset="0"/>
                <a:ea typeface="Roboto Condensed Light"/>
                <a:cs typeface="Arial" panose="020B0604020202020204" pitchFamily="34" charset="0"/>
                <a:sym typeface="Roboto Condensed Light"/>
              </a:rPr>
              <a:t>(SEP) </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a través de la Dirección General de Análisis y Diagnóstico del Aprovechamiento Educativo </a:t>
            </a:r>
            <a:r>
              <a:rPr lang="es-ES" sz="1800" b="1" dirty="0">
                <a:solidFill>
                  <a:srgbClr val="3C3C3B"/>
                </a:solidFill>
                <a:latin typeface="Montserrat" panose="00000500000000000000" pitchFamily="50" charset="0"/>
                <a:ea typeface="Roboto Condensed Light"/>
                <a:cs typeface="Arial" panose="020B0604020202020204" pitchFamily="34" charset="0"/>
                <a:sym typeface="Roboto Condensed Light"/>
              </a:rPr>
              <a:t>(DGADAE) </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y la Comisión Nacional para la Mejora Continua de la Educación </a:t>
            </a:r>
            <a:r>
              <a:rPr lang="es-ES" sz="1800" b="1" dirty="0">
                <a:solidFill>
                  <a:srgbClr val="3C3C3B"/>
                </a:solidFill>
                <a:latin typeface="Montserrat" panose="00000500000000000000" pitchFamily="50" charset="0"/>
                <a:ea typeface="Roboto Condensed Light"/>
                <a:cs typeface="Arial" panose="020B0604020202020204" pitchFamily="34" charset="0"/>
                <a:sym typeface="Roboto Condensed Light"/>
              </a:rPr>
              <a:t>(MEJOREDU)</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 con las autoridades educativas estatales.</a:t>
            </a:r>
          </a:p>
          <a:p>
            <a:pPr marL="63500" algn="just"/>
            <a:endPar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endParaRPr>
          </a:p>
          <a:p>
            <a:pPr marL="63500" algn="just"/>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El proceso de aplicación se llevó a cabo en el mes de septiembre de 2024, contando con la participación de 105 mil 093 alumnos de 658 escuelas de educación secundaria, en sus cuatro modalidades educativas: General </a:t>
            </a:r>
            <a:r>
              <a:rPr lang="es-ES" sz="1800" b="1" dirty="0">
                <a:solidFill>
                  <a:srgbClr val="6B1C32"/>
                </a:solidFill>
                <a:latin typeface="Montserrat" panose="00000500000000000000" pitchFamily="50" charset="0"/>
                <a:ea typeface="Roboto Condensed Light"/>
                <a:cs typeface="Arial" panose="020B0604020202020204" pitchFamily="34" charset="0"/>
                <a:sym typeface="Roboto Condensed Light"/>
              </a:rPr>
              <a:t>(GRL)</a:t>
            </a:r>
            <a:r>
              <a:rPr lang="es-ES" sz="1800" b="1" dirty="0">
                <a:solidFill>
                  <a:srgbClr val="9F2240"/>
                </a:solidFill>
                <a:latin typeface="Montserrat" panose="00000500000000000000" pitchFamily="50" charset="0"/>
                <a:ea typeface="Roboto Condensed Light"/>
                <a:cs typeface="Arial" panose="020B0604020202020204" pitchFamily="34" charset="0"/>
                <a:sym typeface="Roboto Condensed Light"/>
              </a:rPr>
              <a:t> </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Técnicas </a:t>
            </a:r>
            <a:r>
              <a:rPr lang="es-ES" sz="1800" b="1" dirty="0">
                <a:solidFill>
                  <a:srgbClr val="6B1C32"/>
                </a:solidFill>
                <a:latin typeface="Montserrat" panose="00000500000000000000" pitchFamily="50" charset="0"/>
                <a:ea typeface="Roboto Condensed Light"/>
                <a:cs typeface="Arial" panose="020B0604020202020204" pitchFamily="34" charset="0"/>
                <a:sym typeface="Roboto Condensed Light"/>
              </a:rPr>
              <a:t>(TECN) </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Telesecundaria </a:t>
            </a:r>
            <a:r>
              <a:rPr lang="es-ES" sz="1800" b="1" dirty="0">
                <a:solidFill>
                  <a:srgbClr val="6B1C32"/>
                </a:solidFill>
                <a:latin typeface="Montserrat" panose="00000500000000000000" pitchFamily="50" charset="0"/>
                <a:ea typeface="Roboto Condensed Light"/>
                <a:cs typeface="Arial" panose="020B0604020202020204" pitchFamily="34" charset="0"/>
                <a:sym typeface="Roboto Condensed Light"/>
              </a:rPr>
              <a:t>(ETV) </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y Particular </a:t>
            </a:r>
            <a:r>
              <a:rPr lang="es-ES" sz="1800" b="1" dirty="0">
                <a:solidFill>
                  <a:srgbClr val="6B1C32"/>
                </a:solidFill>
                <a:latin typeface="Montserrat" panose="00000500000000000000" pitchFamily="50" charset="0"/>
                <a:ea typeface="Roboto Condensed Light"/>
                <a:cs typeface="Arial" panose="020B0604020202020204" pitchFamily="34" charset="0"/>
                <a:sym typeface="Roboto Condensed Light"/>
              </a:rPr>
              <a:t>(PART)</a:t>
            </a:r>
            <a:r>
              <a:rPr lang="es-ES" sz="1800" b="1" dirty="0">
                <a:solidFill>
                  <a:srgbClr val="3C3C3B"/>
                </a:solidFill>
                <a:latin typeface="Montserrat" panose="00000500000000000000" pitchFamily="50" charset="0"/>
                <a:ea typeface="Roboto Condensed Light"/>
                <a:cs typeface="Arial" panose="020B0604020202020204" pitchFamily="34" charset="0"/>
                <a:sym typeface="Roboto Condensed Light"/>
              </a:rPr>
              <a:t>.</a:t>
            </a:r>
            <a:endParaRPr lang="es-ES" sz="1800" b="1" dirty="0">
              <a:solidFill>
                <a:srgbClr val="3C3C3B"/>
              </a:solidFill>
              <a:latin typeface="Montserrat" panose="00000500000000000000" pitchFamily="50" charset="0"/>
              <a:ea typeface="Roboto Condensed Light"/>
              <a:cs typeface="Arial" panose="020B0604020202020204" pitchFamily="34" charset="0"/>
            </a:endParaRPr>
          </a:p>
          <a:p>
            <a:pPr marL="63500" algn="just"/>
            <a:endPar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endParaRPr>
          </a:p>
          <a:p>
            <a:pPr marL="63500" algn="just"/>
            <a:endPar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endParaRPr>
          </a:p>
        </p:txBody>
      </p:sp>
    </p:spTree>
    <p:extLst>
      <p:ext uri="{BB962C8B-B14F-4D97-AF65-F5344CB8AC3E}">
        <p14:creationId xmlns:p14="http://schemas.microsoft.com/office/powerpoint/2010/main" val="611772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7DC9B-F8F0-9D87-100E-2A2BF61E6199}"/>
            </a:ext>
          </a:extLst>
        </p:cNvPr>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14CDE5DB-BEEF-1C3C-D64D-A6ADBDBE1AAF}"/>
              </a:ext>
            </a:extLst>
          </p:cNvPr>
          <p:cNvSpPr>
            <a:spLocks noGrp="1"/>
          </p:cNvSpPr>
          <p:nvPr>
            <p:ph sz="half" idx="2"/>
          </p:nvPr>
        </p:nvSpPr>
        <p:spPr/>
        <p:txBody>
          <a:bodyPr>
            <a:normAutofit/>
          </a:bodyPr>
          <a:lstStyle/>
          <a:p>
            <a:pPr algn="ctr"/>
            <a:r>
              <a:rPr lang="es-ES" sz="4000" b="1" dirty="0">
                <a:solidFill>
                  <a:schemeClr val="bg1">
                    <a:lumMod val="50000"/>
                  </a:schemeClr>
                </a:solidFill>
              </a:rPr>
              <a:t>Ética, Naturaleza y Sociedades</a:t>
            </a:r>
            <a:endParaRPr lang="es-MX" sz="4000" b="1" dirty="0">
              <a:solidFill>
                <a:schemeClr val="bg1">
                  <a:lumMod val="50000"/>
                </a:schemeClr>
              </a:solidFill>
            </a:endParaRPr>
          </a:p>
        </p:txBody>
      </p:sp>
      <p:sp>
        <p:nvSpPr>
          <p:cNvPr id="9" name="CuadroTexto 8">
            <a:extLst>
              <a:ext uri="{FF2B5EF4-FFF2-40B4-BE49-F238E27FC236}">
                <a16:creationId xmlns:a16="http://schemas.microsoft.com/office/drawing/2014/main" id="{0C40D46D-D4C1-2354-B3B9-AD235A901321}"/>
              </a:ext>
            </a:extLst>
          </p:cNvPr>
          <p:cNvSpPr txBox="1"/>
          <p:nvPr/>
        </p:nvSpPr>
        <p:spPr>
          <a:xfrm>
            <a:off x="3053687" y="3247746"/>
            <a:ext cx="6107372" cy="369332"/>
          </a:xfrm>
          <a:prstGeom prst="rect">
            <a:avLst/>
          </a:prstGeom>
          <a:noFill/>
        </p:spPr>
        <p:txBody>
          <a:bodyPr wrap="square">
            <a:spAutoFit/>
          </a:bodyPr>
          <a:lstStyle/>
          <a:p>
            <a:endParaRPr lang="es-MX" dirty="0"/>
          </a:p>
        </p:txBody>
      </p:sp>
      <p:sp>
        <p:nvSpPr>
          <p:cNvPr id="11" name="CuadroTexto 10">
            <a:extLst>
              <a:ext uri="{FF2B5EF4-FFF2-40B4-BE49-F238E27FC236}">
                <a16:creationId xmlns:a16="http://schemas.microsoft.com/office/drawing/2014/main" id="{923FF5EA-E441-FC57-F3D3-88534A29AC4D}"/>
              </a:ext>
            </a:extLst>
          </p:cNvPr>
          <p:cNvSpPr txBox="1"/>
          <p:nvPr/>
        </p:nvSpPr>
        <p:spPr>
          <a:xfrm>
            <a:off x="3053687" y="3247746"/>
            <a:ext cx="6107372" cy="369332"/>
          </a:xfrm>
          <a:prstGeom prst="rect">
            <a:avLst/>
          </a:prstGeom>
          <a:noFill/>
        </p:spPr>
        <p:txBody>
          <a:bodyPr wrap="square">
            <a:spAutoFit/>
          </a:bodyPr>
          <a:lstStyle/>
          <a:p>
            <a:endParaRPr lang="es-MX" dirty="0"/>
          </a:p>
        </p:txBody>
      </p:sp>
      <p:pic>
        <p:nvPicPr>
          <p:cNvPr id="4" name="Imagen 3">
            <a:extLst>
              <a:ext uri="{FF2B5EF4-FFF2-40B4-BE49-F238E27FC236}">
                <a16:creationId xmlns:a16="http://schemas.microsoft.com/office/drawing/2014/main" id="{68680071-B6FA-5C1C-4F2C-C6A85B9DC646}"/>
              </a:ext>
            </a:extLst>
          </p:cNvPr>
          <p:cNvPicPr>
            <a:picLocks noChangeAspect="1"/>
          </p:cNvPicPr>
          <p:nvPr/>
        </p:nvPicPr>
        <p:blipFill>
          <a:blip r:embed="rId2"/>
          <a:stretch>
            <a:fillRect/>
          </a:stretch>
        </p:blipFill>
        <p:spPr>
          <a:xfrm>
            <a:off x="8625385" y="3860359"/>
            <a:ext cx="2824485" cy="2708806"/>
          </a:xfrm>
          <a:prstGeom prst="rect">
            <a:avLst/>
          </a:prstGeom>
        </p:spPr>
      </p:pic>
      <p:pic>
        <p:nvPicPr>
          <p:cNvPr id="20" name="Imagen 19">
            <a:extLst>
              <a:ext uri="{FF2B5EF4-FFF2-40B4-BE49-F238E27FC236}">
                <a16:creationId xmlns:a16="http://schemas.microsoft.com/office/drawing/2014/main" id="{F6701DA4-99A9-571F-1CA4-210EB6720A2F}"/>
              </a:ext>
            </a:extLst>
          </p:cNvPr>
          <p:cNvPicPr>
            <a:picLocks noChangeAspect="1"/>
          </p:cNvPicPr>
          <p:nvPr/>
        </p:nvPicPr>
        <p:blipFill>
          <a:blip r:embed="rId3"/>
          <a:stretch>
            <a:fillRect/>
          </a:stretch>
        </p:blipFill>
        <p:spPr>
          <a:xfrm>
            <a:off x="800825" y="3860359"/>
            <a:ext cx="2765790" cy="2579208"/>
          </a:xfrm>
          <a:prstGeom prst="rect">
            <a:avLst/>
          </a:prstGeom>
        </p:spPr>
      </p:pic>
      <p:pic>
        <p:nvPicPr>
          <p:cNvPr id="22" name="Imagen 21">
            <a:extLst>
              <a:ext uri="{FF2B5EF4-FFF2-40B4-BE49-F238E27FC236}">
                <a16:creationId xmlns:a16="http://schemas.microsoft.com/office/drawing/2014/main" id="{1DD02508-315B-913B-ED3C-303E27AFF837}"/>
              </a:ext>
            </a:extLst>
          </p:cNvPr>
          <p:cNvPicPr>
            <a:picLocks noChangeAspect="1"/>
          </p:cNvPicPr>
          <p:nvPr/>
        </p:nvPicPr>
        <p:blipFill>
          <a:blip r:embed="rId4"/>
          <a:stretch>
            <a:fillRect/>
          </a:stretch>
        </p:blipFill>
        <p:spPr>
          <a:xfrm>
            <a:off x="4306693" y="3593550"/>
            <a:ext cx="3578614" cy="3250802"/>
          </a:xfrm>
          <a:prstGeom prst="rect">
            <a:avLst/>
          </a:prstGeom>
        </p:spPr>
      </p:pic>
      <p:sp>
        <p:nvSpPr>
          <p:cNvPr id="7" name="Título 4">
            <a:extLst>
              <a:ext uri="{FF2B5EF4-FFF2-40B4-BE49-F238E27FC236}">
                <a16:creationId xmlns:a16="http://schemas.microsoft.com/office/drawing/2014/main" id="{5FF8A875-99EB-3CEC-7601-36EFDA0C501D}"/>
              </a:ext>
            </a:extLst>
          </p:cNvPr>
          <p:cNvSpPr>
            <a:spLocks noGrp="1"/>
          </p:cNvSpPr>
          <p:nvPr>
            <p:ph type="title"/>
          </p:nvPr>
        </p:nvSpPr>
        <p:spPr>
          <a:xfrm>
            <a:off x="914400" y="692330"/>
            <a:ext cx="5181600" cy="966653"/>
          </a:xfrm>
        </p:spPr>
        <p:txBody>
          <a:bodyPr/>
          <a:lstStyle/>
          <a:p>
            <a:r>
              <a:rPr lang="es-ES" dirty="0"/>
              <a:t>Resultados de educación Secundaria</a:t>
            </a:r>
            <a:endParaRPr lang="es-MX" dirty="0"/>
          </a:p>
        </p:txBody>
      </p:sp>
    </p:spTree>
    <p:extLst>
      <p:ext uri="{BB962C8B-B14F-4D97-AF65-F5344CB8AC3E}">
        <p14:creationId xmlns:p14="http://schemas.microsoft.com/office/powerpoint/2010/main" val="198644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64095-8692-5E92-357A-45778FDF89BA}"/>
            </a:ext>
          </a:extLst>
        </p:cNvPr>
        <p:cNvGrpSpPr/>
        <p:nvPr/>
      </p:nvGrpSpPr>
      <p:grpSpPr>
        <a:xfrm>
          <a:off x="0" y="0"/>
          <a:ext cx="0" cy="0"/>
          <a:chOff x="0" y="0"/>
          <a:chExt cx="0" cy="0"/>
        </a:xfrm>
      </p:grpSpPr>
      <p:sp>
        <p:nvSpPr>
          <p:cNvPr id="6" name="Título 3">
            <a:extLst>
              <a:ext uri="{FF2B5EF4-FFF2-40B4-BE49-F238E27FC236}">
                <a16:creationId xmlns:a16="http://schemas.microsoft.com/office/drawing/2014/main" id="{43F10D1A-D310-770B-B696-829AF1365611}"/>
              </a:ext>
            </a:extLst>
          </p:cNvPr>
          <p:cNvSpPr>
            <a:spLocks noGrp="1"/>
          </p:cNvSpPr>
          <p:nvPr>
            <p:ph type="title"/>
          </p:nvPr>
        </p:nvSpPr>
        <p:spPr>
          <a:xfrm>
            <a:off x="942536" y="520504"/>
            <a:ext cx="7846142" cy="966653"/>
          </a:xfrm>
        </p:spPr>
        <p:txBody>
          <a:bodyPr/>
          <a:lstStyle/>
          <a:p>
            <a:pPr algn="ctr"/>
            <a:r>
              <a:rPr lang="en" sz="2400" b="0" dirty="0">
                <a:solidFill>
                  <a:srgbClr val="6B1C32"/>
                </a:solidFill>
                <a:latin typeface="Montserrat" panose="00000500000000000000" pitchFamily="50" charset="0"/>
              </a:rPr>
              <a:t>Porcentaje del nivel de integración del aprendizaje </a:t>
            </a:r>
            <a:r>
              <a:rPr lang="en" sz="2400" b="0" dirty="0">
                <a:solidFill>
                  <a:srgbClr val="6B1C32"/>
                </a:solidFill>
                <a:latin typeface="Montserrat Black" panose="00000A00000000000000" pitchFamily="50" charset="0"/>
              </a:rPr>
              <a:t>“</a:t>
            </a:r>
            <a:r>
              <a:rPr lang="es-MX" sz="2400" b="0" dirty="0">
                <a:solidFill>
                  <a:srgbClr val="6B1C32"/>
                </a:solidFill>
                <a:latin typeface="Montserrat Black" panose="00000A00000000000000" pitchFamily="50" charset="0"/>
              </a:rPr>
              <a:t>Ética, Naturaleza y Sociedades</a:t>
            </a:r>
            <a:r>
              <a:rPr lang="en" sz="2400" b="0" dirty="0">
                <a:solidFill>
                  <a:srgbClr val="6B1C32"/>
                </a:solidFill>
                <a:latin typeface="Montserrat Black" panose="00000A00000000000000" pitchFamily="50" charset="0"/>
              </a:rPr>
              <a:t>”</a:t>
            </a:r>
            <a:endParaRPr lang="es-MX" sz="2400" b="0" dirty="0">
              <a:solidFill>
                <a:srgbClr val="6B1C32"/>
              </a:solidFill>
              <a:latin typeface="Montserrat" panose="00000500000000000000" pitchFamily="50" charset="0"/>
            </a:endParaRPr>
          </a:p>
        </p:txBody>
      </p:sp>
      <p:graphicFrame>
        <p:nvGraphicFramePr>
          <p:cNvPr id="7" name="Gráfico 6">
            <a:extLst>
              <a:ext uri="{FF2B5EF4-FFF2-40B4-BE49-F238E27FC236}">
                <a16:creationId xmlns:a16="http://schemas.microsoft.com/office/drawing/2014/main" id="{FBF081EC-F776-DC21-0797-8A00F45AEAAD}"/>
              </a:ext>
            </a:extLst>
          </p:cNvPr>
          <p:cNvGraphicFramePr>
            <a:graphicFrameLocks/>
          </p:cNvGraphicFramePr>
          <p:nvPr>
            <p:extLst>
              <p:ext uri="{D42A27DB-BD31-4B8C-83A1-F6EECF244321}">
                <p14:modId xmlns:p14="http://schemas.microsoft.com/office/powerpoint/2010/main" val="3277270957"/>
              </p:ext>
            </p:extLst>
          </p:nvPr>
        </p:nvGraphicFramePr>
        <p:xfrm>
          <a:off x="1047331" y="1775732"/>
          <a:ext cx="10080214" cy="45617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7069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6F1D4-53E0-B267-4322-2ED5667850EB}"/>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D99E1FF4-480D-03B0-E00C-C5CFCDBE4F16}"/>
              </a:ext>
            </a:extLst>
          </p:cNvPr>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Ética, Naturaleza y Sociedades</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1er. grado</a:t>
            </a:r>
            <a:endParaRPr lang="es-MX" dirty="0"/>
          </a:p>
        </p:txBody>
      </p:sp>
      <p:pic>
        <p:nvPicPr>
          <p:cNvPr id="2" name="Imagen 1">
            <a:extLst>
              <a:ext uri="{FF2B5EF4-FFF2-40B4-BE49-F238E27FC236}">
                <a16:creationId xmlns:a16="http://schemas.microsoft.com/office/drawing/2014/main" id="{C462A600-B452-DE3B-05A8-0A4869275F79}"/>
              </a:ext>
            </a:extLst>
          </p:cNvPr>
          <p:cNvPicPr>
            <a:picLocks noChangeAspect="1"/>
          </p:cNvPicPr>
          <p:nvPr/>
        </p:nvPicPr>
        <p:blipFill>
          <a:blip r:embed="rId2"/>
          <a:stretch>
            <a:fillRect/>
          </a:stretch>
        </p:blipFill>
        <p:spPr>
          <a:xfrm>
            <a:off x="1225803" y="1801406"/>
            <a:ext cx="9937341" cy="4493141"/>
          </a:xfrm>
          <a:prstGeom prst="rect">
            <a:avLst/>
          </a:prstGeom>
        </p:spPr>
      </p:pic>
    </p:spTree>
    <p:extLst>
      <p:ext uri="{BB962C8B-B14F-4D97-AF65-F5344CB8AC3E}">
        <p14:creationId xmlns:p14="http://schemas.microsoft.com/office/powerpoint/2010/main" val="2985737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E4205-0683-8879-9D6C-F20B143DFABB}"/>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35095FD5-49F7-0921-9CAF-DB956F936A89}"/>
              </a:ext>
            </a:extLst>
          </p:cNvPr>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Ética, Naturaleza y Sociedades</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2do. grado</a:t>
            </a:r>
            <a:endParaRPr lang="es-MX" dirty="0"/>
          </a:p>
        </p:txBody>
      </p:sp>
      <p:pic>
        <p:nvPicPr>
          <p:cNvPr id="5" name="Imagen 4">
            <a:extLst>
              <a:ext uri="{FF2B5EF4-FFF2-40B4-BE49-F238E27FC236}">
                <a16:creationId xmlns:a16="http://schemas.microsoft.com/office/drawing/2014/main" id="{B39EEFFA-1520-3FDA-5805-ADDA60D94B3B}"/>
              </a:ext>
            </a:extLst>
          </p:cNvPr>
          <p:cNvPicPr>
            <a:picLocks noChangeAspect="1"/>
          </p:cNvPicPr>
          <p:nvPr/>
        </p:nvPicPr>
        <p:blipFill>
          <a:blip r:embed="rId2"/>
          <a:stretch>
            <a:fillRect/>
          </a:stretch>
        </p:blipFill>
        <p:spPr>
          <a:xfrm>
            <a:off x="1172581" y="1801408"/>
            <a:ext cx="9931245" cy="4493141"/>
          </a:xfrm>
          <a:prstGeom prst="rect">
            <a:avLst/>
          </a:prstGeom>
        </p:spPr>
      </p:pic>
    </p:spTree>
    <p:extLst>
      <p:ext uri="{BB962C8B-B14F-4D97-AF65-F5344CB8AC3E}">
        <p14:creationId xmlns:p14="http://schemas.microsoft.com/office/powerpoint/2010/main" val="3065418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44DC2-56B6-9BA9-1514-A7E18E2D8F4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DBE04B81-3A8B-CE52-2EA2-0D32A3B38ACF}"/>
              </a:ext>
            </a:extLst>
          </p:cNvPr>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Ética, Naturaleza y Sociedades</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3er. grado</a:t>
            </a:r>
            <a:endParaRPr lang="es-MX" dirty="0"/>
          </a:p>
        </p:txBody>
      </p:sp>
      <p:pic>
        <p:nvPicPr>
          <p:cNvPr id="5" name="Imagen 4">
            <a:extLst>
              <a:ext uri="{FF2B5EF4-FFF2-40B4-BE49-F238E27FC236}">
                <a16:creationId xmlns:a16="http://schemas.microsoft.com/office/drawing/2014/main" id="{4B0584AA-E03A-E11D-80CF-1BC4E5667C88}"/>
              </a:ext>
            </a:extLst>
          </p:cNvPr>
          <p:cNvPicPr>
            <a:picLocks noChangeAspect="1"/>
          </p:cNvPicPr>
          <p:nvPr/>
        </p:nvPicPr>
        <p:blipFill>
          <a:blip r:embed="rId2"/>
          <a:stretch>
            <a:fillRect/>
          </a:stretch>
        </p:blipFill>
        <p:spPr>
          <a:xfrm>
            <a:off x="1214782" y="1773269"/>
            <a:ext cx="9931245" cy="4493141"/>
          </a:xfrm>
          <a:prstGeom prst="rect">
            <a:avLst/>
          </a:prstGeom>
        </p:spPr>
      </p:pic>
    </p:spTree>
    <p:extLst>
      <p:ext uri="{BB962C8B-B14F-4D97-AF65-F5344CB8AC3E}">
        <p14:creationId xmlns:p14="http://schemas.microsoft.com/office/powerpoint/2010/main" val="3737373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EC185-8E6D-7803-7883-50CD81F878D3}"/>
            </a:ext>
          </a:extLst>
        </p:cNvPr>
        <p:cNvGrpSpPr/>
        <p:nvPr/>
      </p:nvGrpSpPr>
      <p:grpSpPr>
        <a:xfrm>
          <a:off x="0" y="0"/>
          <a:ext cx="0" cy="0"/>
          <a:chOff x="0" y="0"/>
          <a:chExt cx="0" cy="0"/>
        </a:xfrm>
      </p:grpSpPr>
      <p:sp>
        <p:nvSpPr>
          <p:cNvPr id="2" name="Marcador de contenido 1"/>
          <p:cNvSpPr>
            <a:spLocks noGrp="1"/>
          </p:cNvSpPr>
          <p:nvPr>
            <p:ph sz="half" idx="2"/>
          </p:nvPr>
        </p:nvSpPr>
        <p:spPr>
          <a:xfrm>
            <a:off x="1019907" y="1776214"/>
            <a:ext cx="10374923" cy="3762375"/>
          </a:xfrm>
        </p:spPr>
        <p:txBody>
          <a:bodyPr>
            <a:normAutofit fontScale="25000" lnSpcReduction="20000"/>
          </a:bodyPr>
          <a:lstStyle/>
          <a:p>
            <a:pPr algn="just">
              <a:lnSpc>
                <a:spcPct val="120000"/>
              </a:lnSpc>
            </a:pPr>
            <a:r>
              <a:rPr lang="es-MX" sz="5200" b="1" dirty="0">
                <a:solidFill>
                  <a:srgbClr val="3C3C3B"/>
                </a:solidFill>
                <a:latin typeface="Montserrat" panose="00000500000000000000" pitchFamily="50" charset="0"/>
                <a:ea typeface="Roboto Condensed Light"/>
                <a:cs typeface="Arial" panose="020B0604020202020204" pitchFamily="34" charset="0"/>
              </a:rPr>
              <a:t>1. Desempeño General:</a:t>
            </a:r>
          </a:p>
          <a:p>
            <a:pPr algn="just">
              <a:lnSpc>
                <a:spcPct val="120000"/>
              </a:lnSpc>
            </a:pPr>
            <a:r>
              <a:rPr lang="es-MX" sz="5200" b="1" dirty="0">
                <a:solidFill>
                  <a:srgbClr val="3C3C3B"/>
                </a:solidFill>
                <a:latin typeface="Montserrat" panose="00000500000000000000" pitchFamily="50" charset="0"/>
                <a:ea typeface="Roboto Condensed Light"/>
                <a:cs typeface="Arial" panose="020B0604020202020204" pitchFamily="34" charset="0"/>
              </a:rPr>
              <a:t>Dominio Medio: </a:t>
            </a:r>
            <a:r>
              <a:rPr lang="es-MX" sz="5200" dirty="0">
                <a:solidFill>
                  <a:srgbClr val="3C3C3B"/>
                </a:solidFill>
                <a:latin typeface="Montserrat" panose="00000500000000000000" pitchFamily="50" charset="0"/>
                <a:ea typeface="Roboto Condensed Light"/>
                <a:cs typeface="Arial" panose="020B0604020202020204" pitchFamily="34" charset="0"/>
              </a:rPr>
              <a:t>La mayor parte de los estudiantes en todas las modalidades se encuentran en el nivel "En Proceso de Desarrollo" (EPD), lo que indica un dominio medio de los conocimientos en el área de Ética, Naturaleza y Sociedades</a:t>
            </a:r>
            <a:r>
              <a:rPr lang="es-MX" sz="5200" b="1" dirty="0">
                <a:solidFill>
                  <a:srgbClr val="3C3C3B"/>
                </a:solidFill>
                <a:latin typeface="Montserrat" panose="00000500000000000000" pitchFamily="50" charset="0"/>
                <a:ea typeface="Roboto Condensed Light"/>
                <a:cs typeface="Arial" panose="020B0604020202020204" pitchFamily="34" charset="0"/>
              </a:rPr>
              <a:t>.</a:t>
            </a:r>
          </a:p>
          <a:p>
            <a:pPr algn="just">
              <a:lnSpc>
                <a:spcPct val="120000"/>
              </a:lnSpc>
            </a:pPr>
            <a:r>
              <a:rPr lang="es-MX" sz="5200" b="1" dirty="0">
                <a:solidFill>
                  <a:srgbClr val="3C3C3B"/>
                </a:solidFill>
                <a:latin typeface="Montserrat" panose="00000500000000000000" pitchFamily="50" charset="0"/>
                <a:ea typeface="Roboto Condensed Light"/>
                <a:cs typeface="Arial" panose="020B0604020202020204" pitchFamily="34" charset="0"/>
              </a:rPr>
              <a:t>Desafíos en los Extremos: </a:t>
            </a:r>
            <a:r>
              <a:rPr lang="es-MX" sz="5200" dirty="0">
                <a:solidFill>
                  <a:srgbClr val="3C3C3B"/>
                </a:solidFill>
                <a:latin typeface="Montserrat" panose="00000500000000000000" pitchFamily="50" charset="0"/>
                <a:ea typeface="Roboto Condensed Light"/>
                <a:cs typeface="Arial" panose="020B0604020202020204" pitchFamily="34" charset="0"/>
              </a:rPr>
              <a:t>Se observa una proporción significativa de estudiantes tanto en el nivel "Requiere Apoyo" (RA) como en el nivel "Aprendizaje Desarrollado" (AD). Esto sugiere que, aunque muchos estudiantes están avanzando, hay un grupo que requiere apoyo adicional y otro que ha logrado un alto nivel de dominio</a:t>
            </a:r>
            <a:r>
              <a:rPr lang="es-MX" sz="5200" b="1" dirty="0">
                <a:solidFill>
                  <a:srgbClr val="3C3C3B"/>
                </a:solidFill>
                <a:latin typeface="Montserrat" panose="00000500000000000000" pitchFamily="50" charset="0"/>
                <a:ea typeface="Roboto Condensed Light"/>
                <a:cs typeface="Arial" panose="020B0604020202020204" pitchFamily="34" charset="0"/>
              </a:rPr>
              <a:t>.</a:t>
            </a:r>
          </a:p>
          <a:p>
            <a:pPr algn="just">
              <a:lnSpc>
                <a:spcPct val="120000"/>
              </a:lnSpc>
            </a:pPr>
            <a:r>
              <a:rPr lang="es-MX" sz="5200" b="1" dirty="0">
                <a:solidFill>
                  <a:srgbClr val="3C3C3B"/>
                </a:solidFill>
                <a:latin typeface="Montserrat" panose="00000500000000000000" pitchFamily="50" charset="0"/>
                <a:ea typeface="Roboto Condensed Light"/>
                <a:cs typeface="Arial" panose="020B0604020202020204" pitchFamily="34" charset="0"/>
              </a:rPr>
              <a:t>2. Desempeño por Modalidad Educativa:</a:t>
            </a:r>
          </a:p>
          <a:p>
            <a:pPr algn="just">
              <a:lnSpc>
                <a:spcPct val="120000"/>
              </a:lnSpc>
            </a:pPr>
            <a:r>
              <a:rPr lang="es-MX" sz="5200" b="1" dirty="0">
                <a:solidFill>
                  <a:srgbClr val="3C3C3B"/>
                </a:solidFill>
                <a:latin typeface="Montserrat" panose="00000500000000000000" pitchFamily="50" charset="0"/>
                <a:ea typeface="Roboto Condensed Light"/>
                <a:cs typeface="Arial" panose="020B0604020202020204" pitchFamily="34" charset="0"/>
              </a:rPr>
              <a:t>Escuelas Particulares: </a:t>
            </a:r>
            <a:r>
              <a:rPr lang="es-MX" sz="5200" dirty="0">
                <a:solidFill>
                  <a:srgbClr val="3C3C3B"/>
                </a:solidFill>
                <a:latin typeface="Montserrat" panose="00000500000000000000" pitchFamily="50" charset="0"/>
                <a:ea typeface="Roboto Condensed Light"/>
                <a:cs typeface="Arial" panose="020B0604020202020204" pitchFamily="34" charset="0"/>
              </a:rPr>
              <a:t>Presentan el mayor porcentaje de estudiantes en el nivel "Aprendizaje Desarrollado" (AD), lo que podría indicar una mayor calidad de recursos y enseñanza en estas instituciones en esta área específica.</a:t>
            </a:r>
          </a:p>
          <a:p>
            <a:pPr algn="just">
              <a:lnSpc>
                <a:spcPct val="120000"/>
              </a:lnSpc>
            </a:pPr>
            <a:r>
              <a:rPr lang="es-MX" sz="5200" b="1" dirty="0">
                <a:solidFill>
                  <a:srgbClr val="3C3C3B"/>
                </a:solidFill>
                <a:latin typeface="Montserrat" panose="00000500000000000000" pitchFamily="50" charset="0"/>
                <a:ea typeface="Roboto Condensed Light"/>
                <a:cs typeface="Arial" panose="020B0604020202020204" pitchFamily="34" charset="0"/>
              </a:rPr>
              <a:t>Escuelas Técnicas y Generales: </a:t>
            </a:r>
            <a:r>
              <a:rPr lang="es-MX" sz="5200" dirty="0">
                <a:solidFill>
                  <a:srgbClr val="3C3C3B"/>
                </a:solidFill>
                <a:latin typeface="Montserrat" panose="00000500000000000000" pitchFamily="50" charset="0"/>
                <a:ea typeface="Roboto Condensed Light"/>
                <a:cs typeface="Arial" panose="020B0604020202020204" pitchFamily="34" charset="0"/>
              </a:rPr>
              <a:t>Muestran un desempeño similar, con un porcentaje considerable de estudiantes en el nivel "En Proceso de Desarrollo" (EPD).</a:t>
            </a:r>
          </a:p>
          <a:p>
            <a:pPr algn="just">
              <a:lnSpc>
                <a:spcPct val="120000"/>
              </a:lnSpc>
            </a:pPr>
            <a:r>
              <a:rPr lang="es-MX" sz="5200" b="1" dirty="0">
                <a:solidFill>
                  <a:srgbClr val="3C3C3B"/>
                </a:solidFill>
                <a:latin typeface="Montserrat" panose="00000500000000000000" pitchFamily="50" charset="0"/>
                <a:ea typeface="Roboto Condensed Light"/>
                <a:cs typeface="Arial" panose="020B0604020202020204" pitchFamily="34" charset="0"/>
              </a:rPr>
              <a:t>Escuelas Telesecundarias: </a:t>
            </a:r>
            <a:r>
              <a:rPr lang="es-MX" sz="5200" dirty="0">
                <a:solidFill>
                  <a:srgbClr val="3C3C3B"/>
                </a:solidFill>
                <a:latin typeface="Montserrat" panose="00000500000000000000" pitchFamily="50" charset="0"/>
                <a:ea typeface="Roboto Condensed Light"/>
                <a:cs typeface="Arial" panose="020B0604020202020204" pitchFamily="34" charset="0"/>
              </a:rPr>
              <a:t>Presentan un porcentaje ligeramente menor de estudiantes en el nivel "Aprendizaje Desarrollado" (AD) y un mayor porcentaje en los niveles "Requiere Apoyo" (RA) y "Sin Evidencias de Desarrollo" (SE). Esto podría estar relacionado con factores como recursos limitados, mayor tamaño de grupos o diferencias en la preparación de los docentes</a:t>
            </a:r>
          </a:p>
          <a:p>
            <a:pPr algn="just">
              <a:lnSpc>
                <a:spcPct val="120000"/>
              </a:lnSpc>
            </a:pPr>
            <a:endParaRPr lang="es-MX" sz="5200" dirty="0">
              <a:solidFill>
                <a:srgbClr val="3C3C3B"/>
              </a:solidFill>
              <a:latin typeface="Montserrat" panose="00000500000000000000" pitchFamily="50" charset="0"/>
              <a:ea typeface="Roboto Condensed Light"/>
              <a:cs typeface="Arial" panose="020B0604020202020204" pitchFamily="34" charset="0"/>
            </a:endParaRPr>
          </a:p>
          <a:p>
            <a:pPr algn="just">
              <a:lnSpc>
                <a:spcPct val="120000"/>
              </a:lnSpc>
            </a:pPr>
            <a:endParaRPr lang="es-MX" sz="4300" dirty="0">
              <a:solidFill>
                <a:srgbClr val="3C3C3B"/>
              </a:solidFill>
              <a:latin typeface="Montserrat" panose="00000500000000000000" pitchFamily="50" charset="0"/>
              <a:ea typeface="Roboto Condensed Light"/>
              <a:cs typeface="Arial" panose="020B0604020202020204" pitchFamily="34" charset="0"/>
            </a:endParaRPr>
          </a:p>
          <a:p>
            <a:pPr algn="just">
              <a:lnSpc>
                <a:spcPct val="120000"/>
              </a:lnSpc>
            </a:pPr>
            <a:endParaRPr lang="es-MX" sz="4300" dirty="0">
              <a:solidFill>
                <a:srgbClr val="3C3C3B"/>
              </a:solidFill>
              <a:latin typeface="Montserrat" panose="00000500000000000000" pitchFamily="50" charset="0"/>
              <a:ea typeface="Roboto Condensed Light"/>
              <a:cs typeface="Arial" panose="020B0604020202020204" pitchFamily="34" charset="0"/>
            </a:endParaRPr>
          </a:p>
        </p:txBody>
      </p:sp>
      <p:sp>
        <p:nvSpPr>
          <p:cNvPr id="3" name="Título 2"/>
          <p:cNvSpPr>
            <a:spLocks noGrp="1"/>
          </p:cNvSpPr>
          <p:nvPr>
            <p:ph type="title"/>
          </p:nvPr>
        </p:nvSpPr>
        <p:spPr>
          <a:xfrm>
            <a:off x="914401" y="692330"/>
            <a:ext cx="4515728" cy="966653"/>
          </a:xfrm>
        </p:spPr>
        <p:txBody>
          <a:bodyPr/>
          <a:lstStyle/>
          <a:p>
            <a:pPr algn="just"/>
            <a:r>
              <a:rPr lang="en" sz="2000" b="0" dirty="0">
                <a:solidFill>
                  <a:srgbClr val="6B1C32"/>
                </a:solidFill>
                <a:latin typeface="Montserrat Black" panose="00000A00000000000000" pitchFamily="50" charset="0"/>
              </a:rPr>
              <a:t>Análisis del campo formativo</a:t>
            </a:r>
            <a:br>
              <a:rPr lang="en" sz="2000" b="0" dirty="0">
                <a:solidFill>
                  <a:srgbClr val="6B1C32"/>
                </a:solidFill>
                <a:latin typeface="Montserrat Black" panose="00000A00000000000000" pitchFamily="50" charset="0"/>
              </a:rPr>
            </a:br>
            <a:r>
              <a:rPr lang="en" sz="2000" b="0" dirty="0">
                <a:solidFill>
                  <a:srgbClr val="6B1C32"/>
                </a:solidFill>
                <a:latin typeface="Montserrat Black" panose="00000A00000000000000" pitchFamily="50" charset="0"/>
              </a:rPr>
              <a:t>“Etica, naturaleza y sociedades”</a:t>
            </a:r>
            <a:endParaRPr lang="es-MX" sz="2000" b="0" dirty="0">
              <a:solidFill>
                <a:srgbClr val="6B1C32"/>
              </a:solidFill>
              <a:latin typeface="Montserrat Black" panose="00000A00000000000000" pitchFamily="50" charset="0"/>
            </a:endParaRPr>
          </a:p>
        </p:txBody>
      </p:sp>
    </p:spTree>
    <p:extLst>
      <p:ext uri="{BB962C8B-B14F-4D97-AF65-F5344CB8AC3E}">
        <p14:creationId xmlns:p14="http://schemas.microsoft.com/office/powerpoint/2010/main" val="2653226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5236F-EA8A-FA22-4F53-F4A712B04DD7}"/>
            </a:ext>
          </a:extLst>
        </p:cNvPr>
        <p:cNvGrpSpPr/>
        <p:nvPr/>
      </p:nvGrpSpPr>
      <p:grpSpPr>
        <a:xfrm>
          <a:off x="0" y="0"/>
          <a:ext cx="0" cy="0"/>
          <a:chOff x="0" y="0"/>
          <a:chExt cx="0" cy="0"/>
        </a:xfrm>
      </p:grpSpPr>
      <p:sp>
        <p:nvSpPr>
          <p:cNvPr id="3" name="Título 2"/>
          <p:cNvSpPr>
            <a:spLocks noGrp="1"/>
          </p:cNvSpPr>
          <p:nvPr>
            <p:ph type="title"/>
          </p:nvPr>
        </p:nvSpPr>
        <p:spPr>
          <a:xfrm>
            <a:off x="914400" y="528206"/>
            <a:ext cx="8030308" cy="966653"/>
          </a:xfrm>
        </p:spPr>
        <p:txBody>
          <a:bodyPr/>
          <a:lstStyle/>
          <a:p>
            <a:r>
              <a:rPr lang="es-MX" sz="2200" b="0" dirty="0">
                <a:solidFill>
                  <a:srgbClr val="3C3C3B"/>
                </a:solidFill>
                <a:latin typeface="Montserrat Black" panose="00000A00000000000000" pitchFamily="50" charset="0"/>
              </a:rPr>
              <a:t>Implicaciones para la Educación Secundaria</a:t>
            </a:r>
          </a:p>
        </p:txBody>
      </p:sp>
      <p:sp>
        <p:nvSpPr>
          <p:cNvPr id="2" name="Rectangle 1"/>
          <p:cNvSpPr>
            <a:spLocks noGrp="1" noChangeArrowheads="1"/>
          </p:cNvSpPr>
          <p:nvPr>
            <p:ph sz="half" idx="2"/>
          </p:nvPr>
        </p:nvSpPr>
        <p:spPr bwMode="auto">
          <a:xfrm>
            <a:off x="914400" y="1651906"/>
            <a:ext cx="9974179"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Importancia de la Formación Ciudadana desde la Primera Infancia:</a:t>
            </a:r>
            <a:r>
              <a:rPr kumimoji="0" lang="es-MX" altLang="es-MX" sz="1800" b="0" i="0" u="none" strike="noStrike" cap="none" normalizeH="0" baseline="0" dirty="0">
                <a:ln>
                  <a:noFill/>
                </a:ln>
                <a:solidFill>
                  <a:srgbClr val="3C3C3B"/>
                </a:solidFill>
                <a:effectLst/>
                <a:latin typeface="Montserrat" panose="00000500000000000000" pitchFamily="50" charset="0"/>
              </a:rPr>
              <a:t> Los resultados muestran que los estudiantes de secundaria están en proceso de desarrollar conceptos básicos relacionados con ética, ciudadanía y respeto por la naturaleza. Es fundamental ofrecerles experiencias de aprendizaje significativas que fomenten su desarrollo social y emocional.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Adaptación a las Necesidades de cada Modalidad:</a:t>
            </a:r>
            <a:r>
              <a:rPr kumimoji="0" lang="es-MX" altLang="es-MX" sz="1800" b="0" i="0" u="none" strike="noStrike" cap="none" normalizeH="0" baseline="0" dirty="0">
                <a:ln>
                  <a:noFill/>
                </a:ln>
                <a:solidFill>
                  <a:srgbClr val="3C3C3B"/>
                </a:solidFill>
                <a:effectLst/>
                <a:latin typeface="Montserrat" panose="00000500000000000000" pitchFamily="50" charset="0"/>
              </a:rPr>
              <a:t> Las escuelas deben adaptar sus programas y recursos para atender las necesidades específicas de los estudiantes, considerando el contexto en el que se encuentran.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Fortalecimiento de las Áreas Débiles:</a:t>
            </a:r>
            <a:r>
              <a:rPr kumimoji="0" lang="es-MX" altLang="es-MX" sz="1800" b="0" i="0" u="none" strike="noStrike" cap="none" normalizeH="0" baseline="0" dirty="0">
                <a:ln>
                  <a:noFill/>
                </a:ln>
                <a:solidFill>
                  <a:srgbClr val="3C3C3B"/>
                </a:solidFill>
                <a:effectLst/>
                <a:latin typeface="Montserrat" panose="00000500000000000000" pitchFamily="50" charset="0"/>
              </a:rPr>
              <a:t> Se requiere un mayor énfasis en el desarrollo de habilidades sociales, cívicas y ambientales en todas las modalidades educativas, especialmente en aquellas donde los resultados son más bajos.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Equidad Educativa:</a:t>
            </a:r>
            <a:r>
              <a:rPr kumimoji="0" lang="es-MX" altLang="es-MX" sz="1800" b="0" i="0" u="none" strike="noStrike" cap="none" normalizeH="0" baseline="0" dirty="0">
                <a:ln>
                  <a:noFill/>
                </a:ln>
                <a:solidFill>
                  <a:srgbClr val="3C3C3B"/>
                </a:solidFill>
                <a:effectLst/>
                <a:latin typeface="Montserrat" panose="00000500000000000000" pitchFamily="50" charset="0"/>
              </a:rPr>
              <a:t> Es importante trabajar para reducir las brechas existentes entre las diferentes modalidades educativas y garantizar que todos los estudiantes tengan las mismas oportunidades de desarrollar su sentido de ciudadanía y respeto por el entorno. </a:t>
            </a:r>
          </a:p>
        </p:txBody>
      </p:sp>
    </p:spTree>
    <p:extLst>
      <p:ext uri="{BB962C8B-B14F-4D97-AF65-F5344CB8AC3E}">
        <p14:creationId xmlns:p14="http://schemas.microsoft.com/office/powerpoint/2010/main" val="2148206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3A01A-841F-D54F-DD9A-084F347DD259}"/>
            </a:ext>
          </a:extLst>
        </p:cNvPr>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F142C1D7-6D51-D9C5-C482-C901A3831868}"/>
              </a:ext>
            </a:extLst>
          </p:cNvPr>
          <p:cNvSpPr>
            <a:spLocks noGrp="1"/>
          </p:cNvSpPr>
          <p:nvPr>
            <p:ph sz="half" idx="2"/>
          </p:nvPr>
        </p:nvSpPr>
        <p:spPr/>
        <p:txBody>
          <a:bodyPr>
            <a:normAutofit/>
          </a:bodyPr>
          <a:lstStyle/>
          <a:p>
            <a:pPr algn="ctr"/>
            <a:r>
              <a:rPr lang="es-ES" sz="4000" b="1" dirty="0">
                <a:solidFill>
                  <a:schemeClr val="bg1">
                    <a:lumMod val="50000"/>
                  </a:schemeClr>
                </a:solidFill>
              </a:rPr>
              <a:t>De lo Humano y lo Comunitario</a:t>
            </a:r>
            <a:endParaRPr lang="es-MX" sz="4000" b="1" dirty="0">
              <a:solidFill>
                <a:schemeClr val="bg1">
                  <a:lumMod val="50000"/>
                </a:schemeClr>
              </a:solidFill>
            </a:endParaRPr>
          </a:p>
        </p:txBody>
      </p:sp>
      <p:sp>
        <p:nvSpPr>
          <p:cNvPr id="9" name="CuadroTexto 8">
            <a:extLst>
              <a:ext uri="{FF2B5EF4-FFF2-40B4-BE49-F238E27FC236}">
                <a16:creationId xmlns:a16="http://schemas.microsoft.com/office/drawing/2014/main" id="{BC0F0C4C-4962-51D5-3757-055BADF1660A}"/>
              </a:ext>
            </a:extLst>
          </p:cNvPr>
          <p:cNvSpPr txBox="1"/>
          <p:nvPr/>
        </p:nvSpPr>
        <p:spPr>
          <a:xfrm>
            <a:off x="3053687" y="3247746"/>
            <a:ext cx="6107372" cy="369332"/>
          </a:xfrm>
          <a:prstGeom prst="rect">
            <a:avLst/>
          </a:prstGeom>
          <a:noFill/>
        </p:spPr>
        <p:txBody>
          <a:bodyPr wrap="square">
            <a:spAutoFit/>
          </a:bodyPr>
          <a:lstStyle/>
          <a:p>
            <a:endParaRPr lang="es-MX" dirty="0"/>
          </a:p>
        </p:txBody>
      </p:sp>
      <p:sp>
        <p:nvSpPr>
          <p:cNvPr id="11" name="CuadroTexto 10">
            <a:extLst>
              <a:ext uri="{FF2B5EF4-FFF2-40B4-BE49-F238E27FC236}">
                <a16:creationId xmlns:a16="http://schemas.microsoft.com/office/drawing/2014/main" id="{67076044-E71D-C4B8-EFEC-AC55797184AC}"/>
              </a:ext>
            </a:extLst>
          </p:cNvPr>
          <p:cNvSpPr txBox="1"/>
          <p:nvPr/>
        </p:nvSpPr>
        <p:spPr>
          <a:xfrm>
            <a:off x="3053687" y="3247746"/>
            <a:ext cx="6107372" cy="369332"/>
          </a:xfrm>
          <a:prstGeom prst="rect">
            <a:avLst/>
          </a:prstGeom>
          <a:noFill/>
        </p:spPr>
        <p:txBody>
          <a:bodyPr wrap="square">
            <a:spAutoFit/>
          </a:bodyPr>
          <a:lstStyle/>
          <a:p>
            <a:endParaRPr lang="es-MX" dirty="0"/>
          </a:p>
        </p:txBody>
      </p:sp>
      <p:pic>
        <p:nvPicPr>
          <p:cNvPr id="3" name="Imagen 2">
            <a:extLst>
              <a:ext uri="{FF2B5EF4-FFF2-40B4-BE49-F238E27FC236}">
                <a16:creationId xmlns:a16="http://schemas.microsoft.com/office/drawing/2014/main" id="{83672BF5-35F3-156E-ACCE-B2A0837CBE0D}"/>
              </a:ext>
            </a:extLst>
          </p:cNvPr>
          <p:cNvPicPr>
            <a:picLocks noChangeAspect="1"/>
          </p:cNvPicPr>
          <p:nvPr/>
        </p:nvPicPr>
        <p:blipFill>
          <a:blip r:embed="rId2"/>
          <a:stretch>
            <a:fillRect/>
          </a:stretch>
        </p:blipFill>
        <p:spPr>
          <a:xfrm>
            <a:off x="8686062" y="3881034"/>
            <a:ext cx="3067478" cy="2648320"/>
          </a:xfrm>
          <a:prstGeom prst="rect">
            <a:avLst/>
          </a:prstGeom>
        </p:spPr>
      </p:pic>
      <p:pic>
        <p:nvPicPr>
          <p:cNvPr id="12" name="Imagen 11">
            <a:extLst>
              <a:ext uri="{FF2B5EF4-FFF2-40B4-BE49-F238E27FC236}">
                <a16:creationId xmlns:a16="http://schemas.microsoft.com/office/drawing/2014/main" id="{CD016784-7A5A-5BC7-BC36-5BF8F2E12971}"/>
              </a:ext>
            </a:extLst>
          </p:cNvPr>
          <p:cNvPicPr>
            <a:picLocks noChangeAspect="1"/>
          </p:cNvPicPr>
          <p:nvPr/>
        </p:nvPicPr>
        <p:blipFill>
          <a:blip r:embed="rId3"/>
          <a:stretch>
            <a:fillRect/>
          </a:stretch>
        </p:blipFill>
        <p:spPr>
          <a:xfrm>
            <a:off x="4151213" y="3881034"/>
            <a:ext cx="3889573" cy="2813734"/>
          </a:xfrm>
          <a:prstGeom prst="rect">
            <a:avLst/>
          </a:prstGeom>
        </p:spPr>
      </p:pic>
      <p:pic>
        <p:nvPicPr>
          <p:cNvPr id="16" name="Imagen 15">
            <a:extLst>
              <a:ext uri="{FF2B5EF4-FFF2-40B4-BE49-F238E27FC236}">
                <a16:creationId xmlns:a16="http://schemas.microsoft.com/office/drawing/2014/main" id="{178F941B-485E-8A20-51CB-CFB628374F9A}"/>
              </a:ext>
            </a:extLst>
          </p:cNvPr>
          <p:cNvPicPr>
            <a:picLocks noChangeAspect="1"/>
          </p:cNvPicPr>
          <p:nvPr/>
        </p:nvPicPr>
        <p:blipFill>
          <a:blip r:embed="rId4"/>
          <a:stretch>
            <a:fillRect/>
          </a:stretch>
        </p:blipFill>
        <p:spPr>
          <a:xfrm>
            <a:off x="595966" y="3881034"/>
            <a:ext cx="3067478" cy="2486372"/>
          </a:xfrm>
          <a:prstGeom prst="rect">
            <a:avLst/>
          </a:prstGeom>
        </p:spPr>
      </p:pic>
      <p:sp>
        <p:nvSpPr>
          <p:cNvPr id="7" name="Título 4">
            <a:extLst>
              <a:ext uri="{FF2B5EF4-FFF2-40B4-BE49-F238E27FC236}">
                <a16:creationId xmlns:a16="http://schemas.microsoft.com/office/drawing/2014/main" id="{7DDCAE7B-4A76-273D-AC85-D8CA74FD43D5}"/>
              </a:ext>
            </a:extLst>
          </p:cNvPr>
          <p:cNvSpPr>
            <a:spLocks noGrp="1"/>
          </p:cNvSpPr>
          <p:nvPr>
            <p:ph type="title"/>
          </p:nvPr>
        </p:nvSpPr>
        <p:spPr>
          <a:xfrm>
            <a:off x="914400" y="692330"/>
            <a:ext cx="5181600" cy="966653"/>
          </a:xfrm>
        </p:spPr>
        <p:txBody>
          <a:bodyPr/>
          <a:lstStyle/>
          <a:p>
            <a:r>
              <a:rPr lang="es-ES" dirty="0"/>
              <a:t>Resultados de educación Secundaria</a:t>
            </a:r>
            <a:endParaRPr lang="es-MX" dirty="0"/>
          </a:p>
        </p:txBody>
      </p:sp>
    </p:spTree>
    <p:extLst>
      <p:ext uri="{BB962C8B-B14F-4D97-AF65-F5344CB8AC3E}">
        <p14:creationId xmlns:p14="http://schemas.microsoft.com/office/powerpoint/2010/main" val="3206010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246F8-B4E1-5666-FA57-98693A32F561}"/>
            </a:ext>
          </a:extLst>
        </p:cNvPr>
        <p:cNvGrpSpPr/>
        <p:nvPr/>
      </p:nvGrpSpPr>
      <p:grpSpPr>
        <a:xfrm>
          <a:off x="0" y="0"/>
          <a:ext cx="0" cy="0"/>
          <a:chOff x="0" y="0"/>
          <a:chExt cx="0" cy="0"/>
        </a:xfrm>
      </p:grpSpPr>
      <p:sp>
        <p:nvSpPr>
          <p:cNvPr id="6" name="Título 3">
            <a:extLst>
              <a:ext uri="{FF2B5EF4-FFF2-40B4-BE49-F238E27FC236}">
                <a16:creationId xmlns:a16="http://schemas.microsoft.com/office/drawing/2014/main" id="{A50B55BC-49C1-5EBF-4763-9BD881C4ED9A}"/>
              </a:ext>
            </a:extLst>
          </p:cNvPr>
          <p:cNvSpPr>
            <a:spLocks noGrp="1"/>
          </p:cNvSpPr>
          <p:nvPr>
            <p:ph type="title"/>
          </p:nvPr>
        </p:nvSpPr>
        <p:spPr>
          <a:xfrm>
            <a:off x="1097280" y="520504"/>
            <a:ext cx="8046720" cy="966653"/>
          </a:xfrm>
        </p:spPr>
        <p:txBody>
          <a:bodyPr/>
          <a:lstStyle/>
          <a:p>
            <a:pPr algn="ctr"/>
            <a:r>
              <a:rPr lang="en" sz="2400" b="0" dirty="0">
                <a:solidFill>
                  <a:srgbClr val="6B1C32"/>
                </a:solidFill>
                <a:latin typeface="Montserrat" panose="00000500000000000000" pitchFamily="50" charset="0"/>
              </a:rPr>
              <a:t>Porcentaje del nivel de integración del aprendizaje</a:t>
            </a:r>
            <a:br>
              <a:rPr lang="en" sz="2400" b="0" dirty="0">
                <a:solidFill>
                  <a:srgbClr val="6B1C32"/>
                </a:solidFill>
                <a:latin typeface="Montserrat" panose="00000500000000000000" pitchFamily="50" charset="0"/>
              </a:rPr>
            </a:br>
            <a:r>
              <a:rPr lang="en" sz="2400" b="0" dirty="0">
                <a:solidFill>
                  <a:srgbClr val="6B1C32"/>
                </a:solidFill>
                <a:latin typeface="Montserrat Black" panose="00000A00000000000000" pitchFamily="50" charset="0"/>
              </a:rPr>
              <a:t>“</a:t>
            </a:r>
            <a:r>
              <a:rPr lang="es-ES" sz="2400" b="0" dirty="0">
                <a:solidFill>
                  <a:srgbClr val="6B1C32"/>
                </a:solidFill>
                <a:latin typeface="Montserrat Black" panose="00000A00000000000000" pitchFamily="50" charset="0"/>
              </a:rPr>
              <a:t>De lo Humano y lo Comunitario</a:t>
            </a:r>
            <a:r>
              <a:rPr lang="en" sz="2400" b="0" dirty="0">
                <a:solidFill>
                  <a:srgbClr val="6B1C32"/>
                </a:solidFill>
                <a:latin typeface="Montserrat Black" panose="00000A00000000000000" pitchFamily="50" charset="0"/>
              </a:rPr>
              <a:t>”</a:t>
            </a:r>
            <a:endParaRPr lang="es-MX" sz="2400" b="0" dirty="0">
              <a:solidFill>
                <a:srgbClr val="6B1C32"/>
              </a:solidFill>
              <a:latin typeface="Montserrat" panose="00000500000000000000" pitchFamily="50" charset="0"/>
            </a:endParaRPr>
          </a:p>
        </p:txBody>
      </p:sp>
      <p:graphicFrame>
        <p:nvGraphicFramePr>
          <p:cNvPr id="7" name="Gráfico 6">
            <a:extLst>
              <a:ext uri="{FF2B5EF4-FFF2-40B4-BE49-F238E27FC236}">
                <a16:creationId xmlns:a16="http://schemas.microsoft.com/office/drawing/2014/main" id="{FBF081EC-F776-DC21-0797-8A00F45AEAAD}"/>
              </a:ext>
            </a:extLst>
          </p:cNvPr>
          <p:cNvGraphicFramePr>
            <a:graphicFrameLocks/>
          </p:cNvGraphicFramePr>
          <p:nvPr>
            <p:extLst>
              <p:ext uri="{D42A27DB-BD31-4B8C-83A1-F6EECF244321}">
                <p14:modId xmlns:p14="http://schemas.microsoft.com/office/powerpoint/2010/main" val="781356854"/>
              </p:ext>
            </p:extLst>
          </p:nvPr>
        </p:nvGraphicFramePr>
        <p:xfrm>
          <a:off x="1097280" y="1775732"/>
          <a:ext cx="10016197" cy="45617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2060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41CBB-72D5-9EA9-E276-8711CDD9E24A}"/>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530793A8-FF3A-0675-32AA-4C71A2C01ABF}"/>
              </a:ext>
            </a:extLst>
          </p:cNvPr>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De lo Humano y lo Comunitario</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1er. grado</a:t>
            </a:r>
            <a:endParaRPr lang="es-MX" dirty="0"/>
          </a:p>
        </p:txBody>
      </p:sp>
      <p:pic>
        <p:nvPicPr>
          <p:cNvPr id="2" name="Imagen 1">
            <a:extLst>
              <a:ext uri="{FF2B5EF4-FFF2-40B4-BE49-F238E27FC236}">
                <a16:creationId xmlns:a16="http://schemas.microsoft.com/office/drawing/2014/main" id="{48ABDEEB-18D7-B27D-9F84-3042FA51A32F}"/>
              </a:ext>
            </a:extLst>
          </p:cNvPr>
          <p:cNvPicPr>
            <a:picLocks noChangeAspect="1"/>
          </p:cNvPicPr>
          <p:nvPr/>
        </p:nvPicPr>
        <p:blipFill>
          <a:blip r:embed="rId2"/>
          <a:stretch>
            <a:fillRect/>
          </a:stretch>
        </p:blipFill>
        <p:spPr>
          <a:xfrm>
            <a:off x="1186649" y="1815476"/>
            <a:ext cx="9931245" cy="4493141"/>
          </a:xfrm>
          <a:prstGeom prst="rect">
            <a:avLst/>
          </a:prstGeom>
        </p:spPr>
      </p:pic>
    </p:spTree>
    <p:extLst>
      <p:ext uri="{BB962C8B-B14F-4D97-AF65-F5344CB8AC3E}">
        <p14:creationId xmlns:p14="http://schemas.microsoft.com/office/powerpoint/2010/main" val="335931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A53B7-D979-0AFB-6E77-6C31871E8E15}"/>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10683B72-B96F-5B47-84EA-E8A35F9678F4}"/>
              </a:ext>
            </a:extLst>
          </p:cNvPr>
          <p:cNvSpPr>
            <a:spLocks noGrp="1"/>
          </p:cNvSpPr>
          <p:nvPr>
            <p:ph type="title"/>
          </p:nvPr>
        </p:nvSpPr>
        <p:spPr>
          <a:xfrm>
            <a:off x="914399" y="692330"/>
            <a:ext cx="7906043" cy="966653"/>
          </a:xfrm>
        </p:spPr>
        <p:txBody>
          <a:bodyPr anchor="ctr"/>
          <a:lstStyle/>
          <a:p>
            <a:pPr algn="ctr"/>
            <a:r>
              <a:rPr lang="es-ES" sz="3200" b="0" dirty="0">
                <a:solidFill>
                  <a:srgbClr val="6B1C32"/>
                </a:solidFill>
                <a:latin typeface="Montserrat Black" panose="00000A00000000000000" pitchFamily="50" charset="0"/>
              </a:rPr>
              <a:t>Objetivo de la evaluación diagnostica</a:t>
            </a:r>
            <a:endParaRPr lang="es-MX" sz="3200" b="0" dirty="0">
              <a:solidFill>
                <a:srgbClr val="6B1C32"/>
              </a:solidFill>
              <a:latin typeface="Montserrat Black" panose="00000A00000000000000" pitchFamily="50" charset="0"/>
            </a:endParaRPr>
          </a:p>
        </p:txBody>
      </p:sp>
      <p:sp>
        <p:nvSpPr>
          <p:cNvPr id="3" name="CuadroTexto 2">
            <a:extLst>
              <a:ext uri="{FF2B5EF4-FFF2-40B4-BE49-F238E27FC236}">
                <a16:creationId xmlns:a16="http://schemas.microsoft.com/office/drawing/2014/main" id="{24A73B66-8EBB-D19D-0081-90C4095EF349}"/>
              </a:ext>
            </a:extLst>
          </p:cNvPr>
          <p:cNvSpPr txBox="1"/>
          <p:nvPr/>
        </p:nvSpPr>
        <p:spPr>
          <a:xfrm>
            <a:off x="1045697" y="2024635"/>
            <a:ext cx="10100603" cy="3477875"/>
          </a:xfrm>
          <a:prstGeom prst="rect">
            <a:avLst/>
          </a:prstGeom>
          <a:noFill/>
        </p:spPr>
        <p:txBody>
          <a:bodyPr wrap="square">
            <a:spAutoFit/>
          </a:bodyPr>
          <a:lstStyle/>
          <a:p>
            <a:pPr marL="342900" indent="-342900" algn="just">
              <a:buClr>
                <a:srgbClr val="6B1C32"/>
              </a:buClr>
              <a:buFont typeface="Wingdings" panose="05000000000000000000" pitchFamily="2" charset="2"/>
              <a:buChar char="Ø"/>
            </a:pPr>
            <a:r>
              <a:rPr lang="es-ES" sz="2000" dirty="0">
                <a:solidFill>
                  <a:srgbClr val="3C3C3B"/>
                </a:solidFill>
                <a:latin typeface="Montserrat" panose="00000500000000000000" pitchFamily="50" charset="0"/>
              </a:rPr>
              <a:t>Ofrecer a los docentes una estrategia de evaluación que les permita identificar los aprendizajes adquiridos por los alumnos en el grado inmediato anterior, a fin de elaborar un plan de acción con base en los resultados obtenidos, así como fortalecer los aprendizajes del ciclo escolar que habrán de cursar.</a:t>
            </a:r>
          </a:p>
          <a:p>
            <a:pPr marL="342900" indent="-342900" algn="just">
              <a:buClr>
                <a:srgbClr val="6B1C32"/>
              </a:buClr>
              <a:buFont typeface="Wingdings" panose="05000000000000000000" pitchFamily="2" charset="2"/>
              <a:buChar char="Ø"/>
            </a:pPr>
            <a:r>
              <a:rPr lang="es-ES" sz="2000" dirty="0">
                <a:solidFill>
                  <a:srgbClr val="3C3C3B"/>
                </a:solidFill>
                <a:latin typeface="Montserrat" panose="00000500000000000000" pitchFamily="50" charset="0"/>
              </a:rPr>
              <a:t>Contribuir al diálogo entre las maestras y maestros con el propósito de generar estrategias para el fortalecimiento de su práctica pedagógica a nivel grupal e individual.</a:t>
            </a:r>
          </a:p>
          <a:p>
            <a:pPr marL="342900" indent="-342900" algn="just">
              <a:buClr>
                <a:srgbClr val="6B1C32"/>
              </a:buClr>
              <a:buFont typeface="Wingdings" panose="05000000000000000000" pitchFamily="2" charset="2"/>
              <a:buChar char="Ø"/>
            </a:pPr>
            <a:r>
              <a:rPr lang="es-ES" sz="2000" dirty="0">
                <a:solidFill>
                  <a:srgbClr val="3C3C3B"/>
                </a:solidFill>
                <a:latin typeface="Montserrat" panose="00000500000000000000" pitchFamily="50" charset="0"/>
              </a:rPr>
              <a:t>Aportar información al Consejo Técnico Escolar, que contribuya al análisis de las fortalezas y áreas de oportunidad detectadas, a nivel de grupo y escuela.</a:t>
            </a:r>
            <a:endParaRPr lang="es-MX" sz="2000" dirty="0">
              <a:solidFill>
                <a:srgbClr val="3C3C3B"/>
              </a:solidFill>
              <a:latin typeface="Montserrat" panose="00000500000000000000" pitchFamily="50" charset="0"/>
            </a:endParaRPr>
          </a:p>
        </p:txBody>
      </p:sp>
      <p:sp>
        <p:nvSpPr>
          <p:cNvPr id="2" name="CuadroTexto 1">
            <a:extLst>
              <a:ext uri="{FF2B5EF4-FFF2-40B4-BE49-F238E27FC236}">
                <a16:creationId xmlns:a16="http://schemas.microsoft.com/office/drawing/2014/main" id="{7D2EE792-3BEB-9F09-401A-4BFB31549BCD}"/>
              </a:ext>
            </a:extLst>
          </p:cNvPr>
          <p:cNvSpPr txBox="1"/>
          <p:nvPr/>
        </p:nvSpPr>
        <p:spPr>
          <a:xfrm>
            <a:off x="994938" y="5734782"/>
            <a:ext cx="4454660" cy="461665"/>
          </a:xfrm>
          <a:prstGeom prst="rect">
            <a:avLst/>
          </a:prstGeom>
          <a:noFill/>
        </p:spPr>
        <p:txBody>
          <a:bodyPr wrap="square" rtlCol="0">
            <a:spAutoFit/>
          </a:bodyPr>
          <a:lstStyle/>
          <a:p>
            <a:r>
              <a:rPr lang="es-ES" sz="1200" dirty="0"/>
              <a:t>Fuente: tomado de </a:t>
            </a:r>
            <a:r>
              <a:rPr lang="es-ES" sz="1200" dirty="0">
                <a:hlinkClick r:id="rId2"/>
              </a:rPr>
              <a:t>http://planea.sep.gob.mx/ba_drev/</a:t>
            </a:r>
            <a:endParaRPr lang="es-ES" sz="1200" dirty="0"/>
          </a:p>
          <a:p>
            <a:endParaRPr lang="es-MX" sz="1200" dirty="0"/>
          </a:p>
        </p:txBody>
      </p:sp>
    </p:spTree>
    <p:extLst>
      <p:ext uri="{BB962C8B-B14F-4D97-AF65-F5344CB8AC3E}">
        <p14:creationId xmlns:p14="http://schemas.microsoft.com/office/powerpoint/2010/main" val="187289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2CE27-572B-FC84-34BA-808578B36A3F}"/>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560B5366-8849-4B7D-DF64-151C2E16EDF3}"/>
              </a:ext>
            </a:extLst>
          </p:cNvPr>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De lo Humano y lo Comunitario</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2do. grado</a:t>
            </a:r>
            <a:endParaRPr lang="es-MX" dirty="0"/>
          </a:p>
        </p:txBody>
      </p:sp>
      <p:pic>
        <p:nvPicPr>
          <p:cNvPr id="2" name="Imagen 1">
            <a:extLst>
              <a:ext uri="{FF2B5EF4-FFF2-40B4-BE49-F238E27FC236}">
                <a16:creationId xmlns:a16="http://schemas.microsoft.com/office/drawing/2014/main" id="{DEC881A1-5C66-12D0-974C-805555B0B00C}"/>
              </a:ext>
            </a:extLst>
          </p:cNvPr>
          <p:cNvPicPr>
            <a:picLocks noChangeAspect="1"/>
          </p:cNvPicPr>
          <p:nvPr/>
        </p:nvPicPr>
        <p:blipFill>
          <a:blip r:embed="rId2"/>
          <a:stretch>
            <a:fillRect/>
          </a:stretch>
        </p:blipFill>
        <p:spPr>
          <a:xfrm>
            <a:off x="1242921" y="1815475"/>
            <a:ext cx="9931245" cy="4493141"/>
          </a:xfrm>
          <a:prstGeom prst="rect">
            <a:avLst/>
          </a:prstGeom>
        </p:spPr>
      </p:pic>
    </p:spTree>
    <p:extLst>
      <p:ext uri="{BB962C8B-B14F-4D97-AF65-F5344CB8AC3E}">
        <p14:creationId xmlns:p14="http://schemas.microsoft.com/office/powerpoint/2010/main" val="109505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38CC4-BCD2-5C8C-D995-1190931913F2}"/>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BBDA4379-1363-D8F7-8802-F9ACE7FEC333}"/>
              </a:ext>
            </a:extLst>
          </p:cNvPr>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De lo Humano y lo Comunitario</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3er. grado</a:t>
            </a:r>
            <a:endParaRPr lang="es-MX" dirty="0"/>
          </a:p>
        </p:txBody>
      </p:sp>
      <p:pic>
        <p:nvPicPr>
          <p:cNvPr id="5" name="Imagen 4">
            <a:extLst>
              <a:ext uri="{FF2B5EF4-FFF2-40B4-BE49-F238E27FC236}">
                <a16:creationId xmlns:a16="http://schemas.microsoft.com/office/drawing/2014/main" id="{EC1E1D0B-760C-4BF4-9B6F-2DB6CCEDDAB0}"/>
              </a:ext>
            </a:extLst>
          </p:cNvPr>
          <p:cNvPicPr>
            <a:picLocks noChangeAspect="1"/>
          </p:cNvPicPr>
          <p:nvPr/>
        </p:nvPicPr>
        <p:blipFill>
          <a:blip r:embed="rId2"/>
          <a:stretch>
            <a:fillRect/>
          </a:stretch>
        </p:blipFill>
        <p:spPr>
          <a:xfrm>
            <a:off x="1256986" y="1799141"/>
            <a:ext cx="9931245" cy="4493141"/>
          </a:xfrm>
          <a:prstGeom prst="rect">
            <a:avLst/>
          </a:prstGeom>
        </p:spPr>
      </p:pic>
    </p:spTree>
    <p:extLst>
      <p:ext uri="{BB962C8B-B14F-4D97-AF65-F5344CB8AC3E}">
        <p14:creationId xmlns:p14="http://schemas.microsoft.com/office/powerpoint/2010/main" val="9156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93FE1-774E-6ED0-9506-8811E244F39F}"/>
            </a:ext>
          </a:extLst>
        </p:cNvPr>
        <p:cNvGrpSpPr/>
        <p:nvPr/>
      </p:nvGrpSpPr>
      <p:grpSpPr>
        <a:xfrm>
          <a:off x="0" y="0"/>
          <a:ext cx="0" cy="0"/>
          <a:chOff x="0" y="0"/>
          <a:chExt cx="0" cy="0"/>
        </a:xfrm>
      </p:grpSpPr>
      <p:sp>
        <p:nvSpPr>
          <p:cNvPr id="3" name="Título 2"/>
          <p:cNvSpPr>
            <a:spLocks noGrp="1"/>
          </p:cNvSpPr>
          <p:nvPr>
            <p:ph type="title"/>
          </p:nvPr>
        </p:nvSpPr>
        <p:spPr>
          <a:xfrm>
            <a:off x="914400" y="692330"/>
            <a:ext cx="9158068" cy="966653"/>
          </a:xfrm>
        </p:spPr>
        <p:txBody>
          <a:bodyPr/>
          <a:lstStyle/>
          <a:p>
            <a:r>
              <a:rPr lang="en" sz="2000" b="0" dirty="0">
                <a:solidFill>
                  <a:srgbClr val="6B1C32"/>
                </a:solidFill>
                <a:latin typeface="Montserrat Black" panose="00000A00000000000000" pitchFamily="50" charset="0"/>
              </a:rPr>
              <a:t>Análisis del campo formativo “De lo humano y lo comunitario”</a:t>
            </a:r>
            <a:endParaRPr lang="es-MX" sz="2000" b="0" dirty="0">
              <a:solidFill>
                <a:srgbClr val="6B1C32"/>
              </a:solidFill>
              <a:latin typeface="Montserrat Black" panose="00000A00000000000000" pitchFamily="50" charset="0"/>
            </a:endParaRPr>
          </a:p>
        </p:txBody>
      </p:sp>
      <p:sp>
        <p:nvSpPr>
          <p:cNvPr id="2" name="Rectangle 1"/>
          <p:cNvSpPr>
            <a:spLocks noGrp="1" noChangeArrowheads="1"/>
          </p:cNvSpPr>
          <p:nvPr>
            <p:ph sz="half" idx="2"/>
          </p:nvPr>
        </p:nvSpPr>
        <p:spPr bwMode="auto">
          <a:xfrm>
            <a:off x="914400" y="1702624"/>
            <a:ext cx="1020277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Dominio General:</a:t>
            </a:r>
            <a:r>
              <a:rPr kumimoji="0" lang="es-MX" altLang="es-MX" sz="1800" b="0" i="0" u="none" strike="noStrike" cap="none" normalizeH="0" baseline="0" dirty="0">
                <a:ln>
                  <a:noFill/>
                </a:ln>
                <a:solidFill>
                  <a:srgbClr val="3C3C3B"/>
                </a:solidFill>
                <a:effectLst/>
                <a:latin typeface="Montserrat" panose="00000500000000000000" pitchFamily="50" charset="0"/>
              </a:rPr>
              <a:t> La mayoría de los estudiantes en todas las modalidades educativas se encuentran en el nivel "En Proceso de Desarrollo" (EPD). Esto indica que, en general, los estudiantes están adquiriendo las habilidades básicas relacionadas con lo humano y lo comunitario, pero aún requieren más experiencias y actividades para consolidar sus conocimientos.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Variabilidad entre Modalidades:</a:t>
            </a:r>
            <a:r>
              <a:rPr kumimoji="0" lang="es-MX" altLang="es-MX" sz="1800" b="0" i="0" u="none" strike="noStrike" cap="none" normalizeH="0" baseline="0" dirty="0">
                <a:ln>
                  <a:noFill/>
                </a:ln>
                <a:solidFill>
                  <a:srgbClr val="3C3C3B"/>
                </a:solidFill>
                <a:effectLst/>
                <a:latin typeface="Montserrat" panose="00000500000000000000" pitchFamily="50"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Escuelas Particulares:</a:t>
            </a:r>
            <a:r>
              <a:rPr kumimoji="0" lang="es-MX" altLang="es-MX" sz="1800" b="0" i="0" u="none" strike="noStrike" cap="none" normalizeH="0" baseline="0" dirty="0">
                <a:ln>
                  <a:noFill/>
                </a:ln>
                <a:solidFill>
                  <a:srgbClr val="3C3C3B"/>
                </a:solidFill>
                <a:effectLst/>
                <a:latin typeface="Montserrat" panose="00000500000000000000" pitchFamily="50" charset="0"/>
              </a:rPr>
              <a:t> Destacan con un mayor porcentaje de estudiantes en el nivel "Aprendizaje Desarrollado" (AD). Esto sugiere que ofrecen un entorno de aprendizaje más enriquecido en cuanto al desarrollo de habilidades sociales, emocionales y tecnológicas.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Escuelas Telesecundarias, Técnicas y Generales:</a:t>
            </a:r>
            <a:r>
              <a:rPr kumimoji="0" lang="es-MX" altLang="es-MX" sz="1800" b="0" i="0" u="none" strike="noStrike" cap="none" normalizeH="0" baseline="0" dirty="0">
                <a:ln>
                  <a:noFill/>
                </a:ln>
                <a:solidFill>
                  <a:srgbClr val="3C3C3B"/>
                </a:solidFill>
                <a:effectLst/>
                <a:latin typeface="Montserrat" panose="00000500000000000000" pitchFamily="50" charset="0"/>
              </a:rPr>
              <a:t> Presentan resultados similares, con un porcentaje ligeramente menor de estudiantes en el nivel "Aprendizaje Desarrollado" (AD) y un mayor porcentaje en los niveles "Requiere Apoyo" (RA) y "Sin Evidencias de Desarrollo" (SE). Esto podría deberse a factores como recursos limitados, diferencias en el enfoque pedagógico o el contexto sociocultural.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rgbClr val="3C3C3B"/>
              </a:solidFill>
              <a:effectLst/>
              <a:latin typeface="Montserrat" panose="00000500000000000000" pitchFamily="50" charset="0"/>
            </a:endParaRPr>
          </a:p>
        </p:txBody>
      </p:sp>
    </p:spTree>
    <p:extLst>
      <p:ext uri="{BB962C8B-B14F-4D97-AF65-F5344CB8AC3E}">
        <p14:creationId xmlns:p14="http://schemas.microsoft.com/office/powerpoint/2010/main" val="2366176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D1772-DA02-080A-78C9-B9A6BDA38EBE}"/>
            </a:ext>
          </a:extLst>
        </p:cNvPr>
        <p:cNvGrpSpPr/>
        <p:nvPr/>
      </p:nvGrpSpPr>
      <p:grpSpPr>
        <a:xfrm>
          <a:off x="0" y="0"/>
          <a:ext cx="0" cy="0"/>
          <a:chOff x="0" y="0"/>
          <a:chExt cx="0" cy="0"/>
        </a:xfrm>
      </p:grpSpPr>
      <p:sp>
        <p:nvSpPr>
          <p:cNvPr id="3" name="Título 2"/>
          <p:cNvSpPr>
            <a:spLocks noGrp="1"/>
          </p:cNvSpPr>
          <p:nvPr>
            <p:ph type="title"/>
          </p:nvPr>
        </p:nvSpPr>
        <p:spPr>
          <a:xfrm>
            <a:off x="914400" y="528207"/>
            <a:ext cx="8170985" cy="966653"/>
          </a:xfrm>
        </p:spPr>
        <p:txBody>
          <a:bodyPr/>
          <a:lstStyle/>
          <a:p>
            <a:r>
              <a:rPr lang="es-MX" sz="2400" b="0" dirty="0">
                <a:solidFill>
                  <a:srgbClr val="3C3C3B"/>
                </a:solidFill>
                <a:latin typeface="Montserrat Black" panose="00000A00000000000000" pitchFamily="50" charset="0"/>
              </a:rPr>
              <a:t>Implicaciones para la Educación Secundaria</a:t>
            </a:r>
          </a:p>
        </p:txBody>
      </p:sp>
      <p:sp>
        <p:nvSpPr>
          <p:cNvPr id="5" name="Rectangle 2"/>
          <p:cNvSpPr>
            <a:spLocks noGrp="1" noChangeArrowheads="1"/>
          </p:cNvSpPr>
          <p:nvPr>
            <p:ph sz="half" idx="2"/>
          </p:nvPr>
        </p:nvSpPr>
        <p:spPr bwMode="auto">
          <a:xfrm>
            <a:off x="914400" y="1907392"/>
            <a:ext cx="100584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Importancia del Desarrollo Socioemocional y Ciudadano:</a:t>
            </a:r>
            <a:r>
              <a:rPr kumimoji="0" lang="es-MX" altLang="es-MX" sz="1800" b="0" i="0" u="none" strike="noStrike" cap="none" normalizeH="0" baseline="0" dirty="0">
                <a:ln>
                  <a:noFill/>
                </a:ln>
                <a:solidFill>
                  <a:srgbClr val="3C3C3B"/>
                </a:solidFill>
                <a:effectLst/>
                <a:latin typeface="Montserrat" panose="00000500000000000000" pitchFamily="50" charset="0"/>
              </a:rPr>
              <a:t> Los resultados muestran que el desarrollo de habilidades socioemocionales, tecnológicas y ciudadanas en la secundaria es fundamental para la formación de individuos completos y capaces de interactuar de manera efectiva en la sociedad.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Adaptación a las Necesidades de cada Modalidad:</a:t>
            </a:r>
            <a:r>
              <a:rPr kumimoji="0" lang="es-MX" altLang="es-MX" sz="1800" b="0" i="0" u="none" strike="noStrike" cap="none" normalizeH="0" baseline="0" dirty="0">
                <a:ln>
                  <a:noFill/>
                </a:ln>
                <a:solidFill>
                  <a:srgbClr val="3C3C3B"/>
                </a:solidFill>
                <a:effectLst/>
                <a:latin typeface="Montserrat" panose="00000500000000000000" pitchFamily="50" charset="0"/>
              </a:rPr>
              <a:t> Las escuelas deben adaptar sus programas y recursos para atender las necesidades específicas de los estudiantes, considerando el contexto en el que se encuentran.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Fortalecimiento de las Áreas Débiles:</a:t>
            </a:r>
            <a:r>
              <a:rPr kumimoji="0" lang="es-MX" altLang="es-MX" sz="1800" b="0" i="0" u="none" strike="noStrike" cap="none" normalizeH="0" baseline="0" dirty="0">
                <a:ln>
                  <a:noFill/>
                </a:ln>
                <a:solidFill>
                  <a:srgbClr val="3C3C3B"/>
                </a:solidFill>
                <a:effectLst/>
                <a:latin typeface="Montserrat" panose="00000500000000000000" pitchFamily="50" charset="0"/>
              </a:rPr>
              <a:t> Se requiere un mayor énfasis en el desarrollo de habilidades socioemocionales, tecnológicas y ciudadanas en todas las modalidades educativas, especialmente en aquellas donde los resultados son más bajos.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3C3C3B"/>
                </a:solidFill>
                <a:effectLst/>
                <a:latin typeface="Montserrat" panose="00000500000000000000" pitchFamily="50" charset="0"/>
              </a:rPr>
              <a:t>Equidad Educativa:</a:t>
            </a:r>
            <a:r>
              <a:rPr kumimoji="0" lang="es-MX" altLang="es-MX" sz="1800" b="0" i="0" u="none" strike="noStrike" cap="none" normalizeH="0" baseline="0" dirty="0">
                <a:ln>
                  <a:noFill/>
                </a:ln>
                <a:solidFill>
                  <a:srgbClr val="3C3C3B"/>
                </a:solidFill>
                <a:effectLst/>
                <a:latin typeface="Montserrat" panose="00000500000000000000" pitchFamily="50" charset="0"/>
              </a:rPr>
              <a:t> Es importante trabajar para reducir las brechas existentes entre las diferentes modalidades educativas y garantizar que todos los estudiantes tengan las mismas oportunidades de desarrollar estas habilidades. </a:t>
            </a:r>
          </a:p>
        </p:txBody>
      </p:sp>
    </p:spTree>
    <p:extLst>
      <p:ext uri="{BB962C8B-B14F-4D97-AF65-F5344CB8AC3E}">
        <p14:creationId xmlns:p14="http://schemas.microsoft.com/office/powerpoint/2010/main" val="3864469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7E7E46-A84B-A911-DBEA-2B18A70173FF}"/>
              </a:ext>
            </a:extLst>
          </p:cNvPr>
          <p:cNvSpPr>
            <a:spLocks noGrp="1"/>
          </p:cNvSpPr>
          <p:nvPr>
            <p:ph type="title"/>
          </p:nvPr>
        </p:nvSpPr>
        <p:spPr>
          <a:xfrm>
            <a:off x="838200" y="1913650"/>
            <a:ext cx="10515600" cy="1443324"/>
          </a:xfrm>
        </p:spPr>
        <p:txBody>
          <a:bodyPr anchor="ctr"/>
          <a:lstStyle/>
          <a:p>
            <a:r>
              <a:rPr lang="es-ES" dirty="0"/>
              <a:t>ANEXOS</a:t>
            </a:r>
            <a:endParaRPr lang="es-MX" dirty="0"/>
          </a:p>
        </p:txBody>
      </p:sp>
      <p:cxnSp>
        <p:nvCxnSpPr>
          <p:cNvPr id="8" name="Conector recto 7">
            <a:extLst>
              <a:ext uri="{FF2B5EF4-FFF2-40B4-BE49-F238E27FC236}">
                <a16:creationId xmlns:a16="http://schemas.microsoft.com/office/drawing/2014/main" id="{0203DC5A-BA31-F133-C35E-C8E051C8B818}"/>
              </a:ext>
            </a:extLst>
          </p:cNvPr>
          <p:cNvCxnSpPr>
            <a:cxnSpLocks/>
          </p:cNvCxnSpPr>
          <p:nvPr/>
        </p:nvCxnSpPr>
        <p:spPr>
          <a:xfrm>
            <a:off x="4957680" y="3501026"/>
            <a:ext cx="1969679" cy="0"/>
          </a:xfrm>
          <a:prstGeom prst="line">
            <a:avLst/>
          </a:prstGeom>
          <a:ln w="38100">
            <a:solidFill>
              <a:srgbClr val="C2924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565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C6597C4-B829-4AA6-93AD-28A786D65B10}"/>
              </a:ext>
            </a:extLst>
          </p:cNvPr>
          <p:cNvSpPr>
            <a:spLocks noGrp="1"/>
          </p:cNvSpPr>
          <p:nvPr>
            <p:ph type="title"/>
          </p:nvPr>
        </p:nvSpPr>
        <p:spPr>
          <a:xfrm>
            <a:off x="556393" y="1127185"/>
            <a:ext cx="5420884" cy="688880"/>
          </a:xfrm>
        </p:spPr>
        <p:txBody>
          <a:bodyPr anchor="ctr"/>
          <a:lstStyle/>
          <a:p>
            <a:pPr algn="ctr"/>
            <a:r>
              <a:rPr lang="es-MX" sz="2000" b="0" dirty="0">
                <a:solidFill>
                  <a:srgbClr val="6B1C32"/>
                </a:solidFill>
                <a:latin typeface="Montserrat Black" panose="00000A00000000000000" pitchFamily="50" charset="0"/>
              </a:rPr>
              <a:t>Características de los Ejercicios integradores del Aprendizaje (EIA): </a:t>
            </a:r>
          </a:p>
        </p:txBody>
      </p:sp>
      <p:pic>
        <p:nvPicPr>
          <p:cNvPr id="13" name="Imagen 12">
            <a:extLst>
              <a:ext uri="{FF2B5EF4-FFF2-40B4-BE49-F238E27FC236}">
                <a16:creationId xmlns:a16="http://schemas.microsoft.com/office/drawing/2014/main" id="{9A798ED1-2BE1-48DB-826A-8A0B4A222C81}"/>
              </a:ext>
            </a:extLst>
          </p:cNvPr>
          <p:cNvPicPr>
            <a:picLocks noChangeAspect="1"/>
          </p:cNvPicPr>
          <p:nvPr/>
        </p:nvPicPr>
        <p:blipFill rotWithShape="1">
          <a:blip r:embed="rId2"/>
          <a:srcRect l="39062" t="25862" r="17813" b="16928"/>
          <a:stretch/>
        </p:blipFill>
        <p:spPr>
          <a:xfrm>
            <a:off x="626733" y="1870871"/>
            <a:ext cx="5298675" cy="4405495"/>
          </a:xfrm>
          <a:prstGeom prst="rect">
            <a:avLst/>
          </a:prstGeom>
        </p:spPr>
      </p:pic>
      <p:pic>
        <p:nvPicPr>
          <p:cNvPr id="15" name="Imagen 14">
            <a:extLst>
              <a:ext uri="{FF2B5EF4-FFF2-40B4-BE49-F238E27FC236}">
                <a16:creationId xmlns:a16="http://schemas.microsoft.com/office/drawing/2014/main" id="{EC9ADF4E-1849-48B9-8DBE-C81C3473B59D}"/>
              </a:ext>
            </a:extLst>
          </p:cNvPr>
          <p:cNvPicPr>
            <a:picLocks noChangeAspect="1"/>
          </p:cNvPicPr>
          <p:nvPr/>
        </p:nvPicPr>
        <p:blipFill rotWithShape="1">
          <a:blip r:embed="rId3"/>
          <a:srcRect l="40000" t="24155" r="18282" b="4978"/>
          <a:stretch/>
        </p:blipFill>
        <p:spPr>
          <a:xfrm>
            <a:off x="6789060" y="1870871"/>
            <a:ext cx="4488540" cy="4405496"/>
          </a:xfrm>
          <a:prstGeom prst="rect">
            <a:avLst/>
          </a:prstGeom>
        </p:spPr>
      </p:pic>
      <p:sp>
        <p:nvSpPr>
          <p:cNvPr id="16" name="Título 3">
            <a:extLst>
              <a:ext uri="{FF2B5EF4-FFF2-40B4-BE49-F238E27FC236}">
                <a16:creationId xmlns:a16="http://schemas.microsoft.com/office/drawing/2014/main" id="{CACC42AB-2F5B-4CCC-87E3-D0AF3B3F2FBD}"/>
              </a:ext>
            </a:extLst>
          </p:cNvPr>
          <p:cNvSpPr txBox="1">
            <a:spLocks/>
          </p:cNvSpPr>
          <p:nvPr/>
        </p:nvSpPr>
        <p:spPr>
          <a:xfrm>
            <a:off x="6873468" y="1169389"/>
            <a:ext cx="4190999" cy="942874"/>
          </a:xfrm>
          <a:prstGeom prst="rect">
            <a:avLst/>
          </a:prstGeom>
        </p:spPr>
        <p:txBody>
          <a:bodyPr>
            <a:normAutofit/>
          </a:bodyPr>
          <a:lstStyle>
            <a:lvl1pPr algn="ctr" defTabSz="914400" rtl="0" eaLnBrk="1" latinLnBrk="0" hangingPunct="1">
              <a:lnSpc>
                <a:spcPct val="90000"/>
              </a:lnSpc>
              <a:spcBef>
                <a:spcPct val="0"/>
              </a:spcBef>
              <a:buNone/>
              <a:defRPr sz="3200" b="1" i="0" kern="1200">
                <a:solidFill>
                  <a:srgbClr val="9F2240"/>
                </a:solidFill>
                <a:latin typeface="Montserrat SemiBold" pitchFamily="2" charset="77"/>
                <a:ea typeface="+mj-ea"/>
                <a:cs typeface="+mj-cs"/>
              </a:defRPr>
            </a:lvl1pPr>
          </a:lstStyle>
          <a:p>
            <a:r>
              <a:rPr lang="es-MX" sz="2000" b="0" dirty="0">
                <a:solidFill>
                  <a:srgbClr val="6B1C32"/>
                </a:solidFill>
                <a:latin typeface="Montserrat Black" panose="00000A00000000000000" pitchFamily="50" charset="0"/>
              </a:rPr>
              <a:t>V</a:t>
            </a:r>
            <a:r>
              <a:rPr lang="en" sz="2000" b="0" dirty="0">
                <a:solidFill>
                  <a:srgbClr val="6B1C32"/>
                </a:solidFill>
                <a:latin typeface="Montserrat Black" panose="00000A00000000000000" pitchFamily="50" charset="0"/>
              </a:rPr>
              <a:t>entajas de la evaluación a través de EIA</a:t>
            </a:r>
            <a:endParaRPr lang="es-MX" sz="2000" b="0" dirty="0">
              <a:solidFill>
                <a:srgbClr val="6B1C32"/>
              </a:solidFill>
              <a:latin typeface="Montserrat Black" panose="00000A00000000000000" pitchFamily="50" charset="0"/>
            </a:endParaRPr>
          </a:p>
        </p:txBody>
      </p:sp>
    </p:spTree>
    <p:extLst>
      <p:ext uri="{BB962C8B-B14F-4D97-AF65-F5344CB8AC3E}">
        <p14:creationId xmlns:p14="http://schemas.microsoft.com/office/powerpoint/2010/main" val="1110564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6B568-87E1-D4BC-FFD4-9E4E9C9A8F98}"/>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6C0D10F0-023B-C9BC-B234-F3CDF4D92533}"/>
              </a:ext>
            </a:extLst>
          </p:cNvPr>
          <p:cNvSpPr>
            <a:spLocks noGrp="1"/>
          </p:cNvSpPr>
          <p:nvPr>
            <p:ph type="title"/>
          </p:nvPr>
        </p:nvSpPr>
        <p:spPr>
          <a:xfrm>
            <a:off x="914399" y="537584"/>
            <a:ext cx="7441810" cy="966653"/>
          </a:xfrm>
        </p:spPr>
        <p:txBody>
          <a:bodyPr/>
          <a:lstStyle/>
          <a:p>
            <a:r>
              <a:rPr lang="es-ES" sz="3600" b="0" dirty="0">
                <a:solidFill>
                  <a:srgbClr val="6B1C32"/>
                </a:solidFill>
                <a:latin typeface="Montserrat Black" panose="00000A00000000000000" pitchFamily="50" charset="0"/>
              </a:rPr>
              <a:t>¿Cómo se integra la prueba?</a:t>
            </a:r>
            <a:endParaRPr lang="es-MX" sz="3600" b="0" dirty="0"/>
          </a:p>
        </p:txBody>
      </p:sp>
      <p:sp>
        <p:nvSpPr>
          <p:cNvPr id="2" name="CuadroTexto 1">
            <a:extLst>
              <a:ext uri="{FF2B5EF4-FFF2-40B4-BE49-F238E27FC236}">
                <a16:creationId xmlns:a16="http://schemas.microsoft.com/office/drawing/2014/main" id="{B711169D-D68D-B7B1-ACBD-04E4FF2DA9A9}"/>
              </a:ext>
            </a:extLst>
          </p:cNvPr>
          <p:cNvSpPr txBox="1"/>
          <p:nvPr/>
        </p:nvSpPr>
        <p:spPr>
          <a:xfrm>
            <a:off x="914399" y="1745334"/>
            <a:ext cx="10578906" cy="1815882"/>
          </a:xfrm>
          <a:prstGeom prst="rect">
            <a:avLst/>
          </a:prstGeom>
          <a:noFill/>
        </p:spPr>
        <p:txBody>
          <a:bodyPr wrap="square">
            <a:spAutoFit/>
          </a:bodyPr>
          <a:lstStyle/>
          <a:p>
            <a:pPr algn="just">
              <a:buClr>
                <a:srgbClr val="800000"/>
              </a:buClr>
            </a:pPr>
            <a:r>
              <a:rPr lang="es-ES" sz="1600" dirty="0">
                <a:solidFill>
                  <a:srgbClr val="2C2C2B"/>
                </a:solidFill>
                <a:latin typeface="Montserrat" panose="00000500000000000000" pitchFamily="50" charset="0"/>
                <a:ea typeface="Verdana" panose="020B0604030504040204" pitchFamily="34" charset="0"/>
              </a:rPr>
              <a:t>Esta evaluación para el ciclo escolar 2024-2025 tiene como referencia los campos formativos, las fases y los Procesos de Desarrollo de Aprendizaje </a:t>
            </a:r>
            <a:r>
              <a:rPr lang="es-ES" sz="1600" b="1" dirty="0">
                <a:solidFill>
                  <a:srgbClr val="3C3C3B"/>
                </a:solidFill>
                <a:effectLst>
                  <a:outerShdw blurRad="38100" dist="38100" dir="2700000" algn="tl">
                    <a:srgbClr val="000000">
                      <a:alpha val="43137"/>
                    </a:srgbClr>
                  </a:outerShdw>
                </a:effectLst>
                <a:latin typeface="Montserrat" panose="00000500000000000000" pitchFamily="50" charset="0"/>
                <a:ea typeface="Verdana" panose="020B0604030504040204" pitchFamily="34" charset="0"/>
              </a:rPr>
              <a:t>(PDA)</a:t>
            </a:r>
            <a:r>
              <a:rPr lang="es-ES" sz="1600" dirty="0">
                <a:solidFill>
                  <a:srgbClr val="3C3C3B"/>
                </a:solidFill>
                <a:latin typeface="Montserrat" panose="00000500000000000000" pitchFamily="50" charset="0"/>
                <a:ea typeface="Verdana" panose="020B0604030504040204" pitchFamily="34" charset="0"/>
              </a:rPr>
              <a:t> del Plan de Estudio para la Educación Preescolar, Primaria y Secundaria 2022. De acuerdo con los principios y orientaciones de la Nueva Escuela Mexicana </a:t>
            </a:r>
            <a:r>
              <a:rPr lang="es-ES" sz="1600" b="1" dirty="0">
                <a:solidFill>
                  <a:srgbClr val="3C3C3B"/>
                </a:solidFill>
                <a:effectLst>
                  <a:outerShdw blurRad="38100" dist="38100" dir="2700000" algn="tl">
                    <a:srgbClr val="000000">
                      <a:alpha val="43137"/>
                    </a:srgbClr>
                  </a:outerShdw>
                </a:effectLst>
                <a:latin typeface="Montserrat" panose="00000500000000000000" pitchFamily="50" charset="0"/>
                <a:ea typeface="Verdana" panose="020B0604030504040204" pitchFamily="34" charset="0"/>
              </a:rPr>
              <a:t>(NEM)</a:t>
            </a:r>
            <a:r>
              <a:rPr lang="es-ES" sz="1600" dirty="0">
                <a:solidFill>
                  <a:srgbClr val="3C3C3B"/>
                </a:solidFill>
                <a:latin typeface="Montserrat" panose="00000500000000000000" pitchFamily="50" charset="0"/>
                <a:ea typeface="Verdana" panose="020B0604030504040204" pitchFamily="34" charset="0"/>
              </a:rPr>
              <a:t>, la Evaluación Diagnóstica se realizó a través de Ejercicios Integradores del Aprendizaje </a:t>
            </a:r>
            <a:r>
              <a:rPr lang="es-ES" sz="1600" b="1" dirty="0">
                <a:solidFill>
                  <a:srgbClr val="3C3C3B"/>
                </a:solidFill>
                <a:effectLst>
                  <a:outerShdw blurRad="38100" dist="38100" dir="2700000" algn="tl">
                    <a:srgbClr val="000000">
                      <a:alpha val="43137"/>
                    </a:srgbClr>
                  </a:outerShdw>
                </a:effectLst>
                <a:latin typeface="Montserrat" panose="00000500000000000000" pitchFamily="50" charset="0"/>
                <a:ea typeface="Verdana" panose="020B0604030504040204" pitchFamily="34" charset="0"/>
              </a:rPr>
              <a:t>(EIA)</a:t>
            </a:r>
            <a:r>
              <a:rPr lang="es-ES" sz="1600" dirty="0">
                <a:solidFill>
                  <a:srgbClr val="3C3C3B"/>
                </a:solidFill>
                <a:latin typeface="Montserrat" panose="00000500000000000000" pitchFamily="50" charset="0"/>
                <a:ea typeface="Verdana" panose="020B0604030504040204" pitchFamily="34" charset="0"/>
              </a:rPr>
              <a:t>, que fueron desarrollados por docentes frente a grupo, Asesores Técnicos Pedagógicos de distintas entidades federativas y especialistas de Diseño Curricular de la Secretaría de Educación Pública </a:t>
            </a:r>
            <a:r>
              <a:rPr lang="es-ES" sz="1600" b="1" dirty="0">
                <a:solidFill>
                  <a:srgbClr val="3C3C3B"/>
                </a:solidFill>
                <a:effectLst>
                  <a:outerShdw blurRad="38100" dist="38100" dir="2700000" algn="tl">
                    <a:srgbClr val="000000">
                      <a:alpha val="43137"/>
                    </a:srgbClr>
                  </a:outerShdw>
                </a:effectLst>
                <a:latin typeface="Montserrat" panose="00000500000000000000" pitchFamily="50" charset="0"/>
                <a:ea typeface="Verdana" panose="020B0604030504040204" pitchFamily="34" charset="0"/>
              </a:rPr>
              <a:t>(SEP).</a:t>
            </a:r>
            <a:endParaRPr lang="es-MX" sz="1600" b="1" dirty="0">
              <a:solidFill>
                <a:srgbClr val="3C3C3B"/>
              </a:solidFill>
              <a:effectLst>
                <a:outerShdw blurRad="38100" dist="38100" dir="2700000" algn="tl">
                  <a:srgbClr val="000000">
                    <a:alpha val="43137"/>
                  </a:srgbClr>
                </a:outerShdw>
              </a:effectLst>
              <a:latin typeface="Montserrat" panose="00000500000000000000" pitchFamily="50" charset="0"/>
              <a:ea typeface="Verdana" panose="020B0604030504040204" pitchFamily="34" charset="0"/>
            </a:endParaRPr>
          </a:p>
        </p:txBody>
      </p:sp>
      <p:sp>
        <p:nvSpPr>
          <p:cNvPr id="6" name="Título 3">
            <a:extLst>
              <a:ext uri="{FF2B5EF4-FFF2-40B4-BE49-F238E27FC236}">
                <a16:creationId xmlns:a16="http://schemas.microsoft.com/office/drawing/2014/main" id="{2B431718-87BC-C47E-9F74-0B40F235ABC8}"/>
              </a:ext>
            </a:extLst>
          </p:cNvPr>
          <p:cNvSpPr txBox="1">
            <a:spLocks/>
          </p:cNvSpPr>
          <p:nvPr/>
        </p:nvSpPr>
        <p:spPr>
          <a:xfrm>
            <a:off x="914399" y="3785412"/>
            <a:ext cx="10578906" cy="2766248"/>
          </a:xfrm>
          <a:prstGeom prst="rect">
            <a:avLst/>
          </a:prstGeom>
        </p:spPr>
        <p:txBody>
          <a:bodyPr anchor="ctr">
            <a:normAutofit/>
          </a:bodyPr>
          <a:lstStyle>
            <a:lvl1pPr algn="ctr" defTabSz="914400" rtl="0" eaLnBrk="1" latinLnBrk="0" hangingPunct="1">
              <a:lnSpc>
                <a:spcPct val="90000"/>
              </a:lnSpc>
              <a:spcBef>
                <a:spcPct val="0"/>
              </a:spcBef>
              <a:buNone/>
              <a:defRPr sz="3200" b="1" i="0" kern="1200">
                <a:solidFill>
                  <a:srgbClr val="9F2240"/>
                </a:solidFill>
                <a:latin typeface="Montserrat SemiBold" pitchFamily="2" charset="77"/>
                <a:ea typeface="+mj-ea"/>
                <a:cs typeface="+mj-cs"/>
              </a:defRPr>
            </a:lvl1pPr>
          </a:lstStyle>
          <a:p>
            <a:pPr marL="342900" indent="-342900" algn="l">
              <a:buFont typeface="Arial" panose="020B0604020202020204" pitchFamily="34" charset="0"/>
              <a:buChar char="•"/>
            </a:pPr>
            <a:r>
              <a:rPr lang="en" sz="2000" dirty="0">
                <a:solidFill>
                  <a:srgbClr val="6B1C32"/>
                </a:solidFill>
              </a:rPr>
              <a:t>Ejercicios Integradores de Aprendizaje (EIA)</a:t>
            </a:r>
          </a:p>
          <a:p>
            <a:pPr marL="342900" indent="-342900" algn="l">
              <a:buFont typeface="Arial" panose="020B0604020202020204" pitchFamily="34" charset="0"/>
              <a:buChar char="•"/>
            </a:pPr>
            <a:endParaRPr lang="en" sz="2000" dirty="0">
              <a:solidFill>
                <a:srgbClr val="6B1C32"/>
              </a:solidFill>
            </a:endParaRPr>
          </a:p>
          <a:p>
            <a:pPr marL="342900" indent="-342900" algn="l">
              <a:buFont typeface="Arial" panose="020B0604020202020204" pitchFamily="34" charset="0"/>
              <a:buChar char="•"/>
            </a:pPr>
            <a:r>
              <a:rPr lang="en" sz="2000" dirty="0">
                <a:solidFill>
                  <a:srgbClr val="6B1C32"/>
                </a:solidFill>
              </a:rPr>
              <a:t>Rubricas</a:t>
            </a:r>
          </a:p>
          <a:p>
            <a:pPr marL="342900" indent="-342900" algn="l">
              <a:buFont typeface="Arial" panose="020B0604020202020204" pitchFamily="34" charset="0"/>
              <a:buChar char="•"/>
            </a:pPr>
            <a:endParaRPr lang="en" sz="2000" dirty="0">
              <a:solidFill>
                <a:srgbClr val="6B1C32"/>
              </a:solidFill>
            </a:endParaRPr>
          </a:p>
          <a:p>
            <a:pPr marL="342900" indent="-342900" algn="l">
              <a:buFont typeface="Arial" panose="020B0604020202020204" pitchFamily="34" charset="0"/>
              <a:buChar char="•"/>
            </a:pPr>
            <a:r>
              <a:rPr lang="en" sz="2000" dirty="0">
                <a:solidFill>
                  <a:srgbClr val="6B1C32"/>
                </a:solidFill>
              </a:rPr>
              <a:t>Formatos para el registro de las valoraciones</a:t>
            </a:r>
          </a:p>
          <a:p>
            <a:pPr marL="342900" indent="-342900" algn="l">
              <a:buFont typeface="Arial" panose="020B0604020202020204" pitchFamily="34" charset="0"/>
              <a:buChar char="•"/>
            </a:pPr>
            <a:endParaRPr lang="en" sz="2000" dirty="0">
              <a:solidFill>
                <a:srgbClr val="6B1C32"/>
              </a:solidFill>
            </a:endParaRPr>
          </a:p>
          <a:p>
            <a:pPr marL="342900" indent="-342900" algn="l">
              <a:buFont typeface="Arial" panose="020B0604020202020204" pitchFamily="34" charset="0"/>
              <a:buChar char="•"/>
            </a:pPr>
            <a:r>
              <a:rPr lang="es-MX" sz="2000" dirty="0">
                <a:solidFill>
                  <a:srgbClr val="6B1C32"/>
                </a:solidFill>
              </a:rPr>
              <a:t>Estructura de los EIA</a:t>
            </a:r>
          </a:p>
          <a:p>
            <a:pPr marL="342900" indent="-342900" algn="l">
              <a:buFont typeface="Arial" panose="020B0604020202020204" pitchFamily="34" charset="0"/>
              <a:buChar char="•"/>
            </a:pPr>
            <a:endParaRPr lang="es-MX" sz="2000" dirty="0">
              <a:solidFill>
                <a:srgbClr val="6B1C32"/>
              </a:solidFill>
            </a:endParaRPr>
          </a:p>
          <a:p>
            <a:pPr marL="342900" indent="-342900" algn="l">
              <a:buFont typeface="Arial" panose="020B0604020202020204" pitchFamily="34" charset="0"/>
              <a:buChar char="•"/>
            </a:pPr>
            <a:r>
              <a:rPr lang="es-MX" sz="2000" dirty="0">
                <a:solidFill>
                  <a:srgbClr val="6B1C32"/>
                </a:solidFill>
              </a:rPr>
              <a:t>Sistema de Captura de Resultados y Emisión de Reportes (</a:t>
            </a:r>
            <a:r>
              <a:rPr lang="es-MX" sz="2000" dirty="0" err="1">
                <a:solidFill>
                  <a:srgbClr val="6B1C32"/>
                </a:solidFill>
              </a:rPr>
              <a:t>SiCRER</a:t>
            </a:r>
            <a:r>
              <a:rPr lang="es-MX" sz="2000" dirty="0">
                <a:solidFill>
                  <a:srgbClr val="6B1C32"/>
                </a:solidFill>
              </a:rPr>
              <a:t>).</a:t>
            </a:r>
            <a:endParaRPr lang="es-MX" dirty="0">
              <a:solidFill>
                <a:srgbClr val="6B1C32"/>
              </a:solidFill>
            </a:endParaRPr>
          </a:p>
        </p:txBody>
      </p:sp>
    </p:spTree>
    <p:extLst>
      <p:ext uri="{BB962C8B-B14F-4D97-AF65-F5344CB8AC3E}">
        <p14:creationId xmlns:p14="http://schemas.microsoft.com/office/powerpoint/2010/main" val="977736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BBDD5-7D0C-833A-30CC-055BD181D67A}"/>
            </a:ext>
          </a:extLst>
        </p:cNvPr>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D17B5D21-4F74-279F-F943-4DBC3B962341}"/>
              </a:ext>
            </a:extLst>
          </p:cNvPr>
          <p:cNvGraphicFramePr>
            <a:graphicFrameLocks noGrp="1"/>
          </p:cNvGraphicFramePr>
          <p:nvPr>
            <p:extLst>
              <p:ext uri="{D42A27DB-BD31-4B8C-83A1-F6EECF244321}">
                <p14:modId xmlns:p14="http://schemas.microsoft.com/office/powerpoint/2010/main" val="985434810"/>
              </p:ext>
            </p:extLst>
          </p:nvPr>
        </p:nvGraphicFramePr>
        <p:xfrm>
          <a:off x="914400" y="2287534"/>
          <a:ext cx="3157873" cy="3509331"/>
        </p:xfrm>
        <a:graphic>
          <a:graphicData uri="http://schemas.openxmlformats.org/drawingml/2006/table">
            <a:tbl>
              <a:tblPr firstRow="1" bandRow="1">
                <a:tableStyleId>{5C22544A-7EE6-4342-B048-85BDC9FD1C3A}</a:tableStyleId>
              </a:tblPr>
              <a:tblGrid>
                <a:gridCol w="1625314">
                  <a:extLst>
                    <a:ext uri="{9D8B030D-6E8A-4147-A177-3AD203B41FA5}">
                      <a16:colId xmlns:a16="http://schemas.microsoft.com/office/drawing/2014/main" val="1018855446"/>
                    </a:ext>
                  </a:extLst>
                </a:gridCol>
                <a:gridCol w="510853">
                  <a:extLst>
                    <a:ext uri="{9D8B030D-6E8A-4147-A177-3AD203B41FA5}">
                      <a16:colId xmlns:a16="http://schemas.microsoft.com/office/drawing/2014/main" val="1110154057"/>
                    </a:ext>
                  </a:extLst>
                </a:gridCol>
                <a:gridCol w="510853">
                  <a:extLst>
                    <a:ext uri="{9D8B030D-6E8A-4147-A177-3AD203B41FA5}">
                      <a16:colId xmlns:a16="http://schemas.microsoft.com/office/drawing/2014/main" val="1733850055"/>
                    </a:ext>
                  </a:extLst>
                </a:gridCol>
                <a:gridCol w="510853">
                  <a:extLst>
                    <a:ext uri="{9D8B030D-6E8A-4147-A177-3AD203B41FA5}">
                      <a16:colId xmlns:a16="http://schemas.microsoft.com/office/drawing/2014/main" val="1816925533"/>
                    </a:ext>
                  </a:extLst>
                </a:gridCol>
              </a:tblGrid>
              <a:tr h="52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500" dirty="0">
                          <a:latin typeface="Montserrat" panose="00000500000000000000" pitchFamily="50" charset="0"/>
                        </a:rPr>
                        <a:t>Campo formativo</a:t>
                      </a:r>
                      <a:endParaRPr lang="es-MX" sz="15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500" dirty="0">
                          <a:latin typeface="Montserrat" panose="00000500000000000000" pitchFamily="50" charset="0"/>
                        </a:rPr>
                        <a:t>1</a:t>
                      </a:r>
                      <a:r>
                        <a:rPr lang="es-ES" sz="1500" baseline="30000" dirty="0">
                          <a:latin typeface="Montserrat" panose="00000500000000000000" pitchFamily="50" charset="0"/>
                        </a:rPr>
                        <a:t>º</a:t>
                      </a:r>
                      <a:endParaRPr lang="es-MX" sz="15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500" dirty="0">
                          <a:latin typeface="Montserrat" panose="00000500000000000000" pitchFamily="50" charset="0"/>
                        </a:rPr>
                        <a:t>2</a:t>
                      </a:r>
                      <a:r>
                        <a:rPr lang="es-ES" sz="1500" baseline="30000" dirty="0">
                          <a:latin typeface="Montserrat" panose="00000500000000000000" pitchFamily="50" charset="0"/>
                        </a:rPr>
                        <a:t>o</a:t>
                      </a:r>
                      <a:endParaRPr lang="es-MX" sz="15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500" dirty="0">
                          <a:latin typeface="Montserrat" panose="00000500000000000000" pitchFamily="50" charset="0"/>
                        </a:rPr>
                        <a:t>3</a:t>
                      </a:r>
                      <a:r>
                        <a:rPr lang="es-ES" sz="1500" baseline="30000" dirty="0">
                          <a:latin typeface="Montserrat" panose="00000500000000000000" pitchFamily="50" charset="0"/>
                        </a:rPr>
                        <a:t>o</a:t>
                      </a:r>
                      <a:endParaRPr lang="es-MX" sz="1500" dirty="0">
                        <a:latin typeface="Montserrat" panose="00000500000000000000" pitchFamily="50" charset="0"/>
                      </a:endParaRPr>
                    </a:p>
                  </a:txBody>
                  <a:tcPr anchor="ctr">
                    <a:solidFill>
                      <a:srgbClr val="9F2240"/>
                    </a:solidFill>
                  </a:tcPr>
                </a:tc>
                <a:extLst>
                  <a:ext uri="{0D108BD9-81ED-4DB2-BD59-A6C34878D82A}">
                    <a16:rowId xmlns:a16="http://schemas.microsoft.com/office/drawing/2014/main" val="1125744729"/>
                  </a:ext>
                </a:extLst>
              </a:tr>
              <a:tr h="461331">
                <a:tc>
                  <a:txBody>
                    <a:bodyPr/>
                    <a:lstStyle/>
                    <a:p>
                      <a:pPr algn="ctr"/>
                      <a:r>
                        <a:rPr lang="es-ES" sz="1400" dirty="0">
                          <a:solidFill>
                            <a:schemeClr val="tx1"/>
                          </a:solidFill>
                          <a:latin typeface="Montserrat" panose="00000500000000000000" pitchFamily="50" charset="0"/>
                        </a:rPr>
                        <a:t>Lenguajes</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3</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3</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3</a:t>
                      </a:r>
                      <a:endParaRPr lang="es-MX" sz="1400" dirty="0">
                        <a:solidFill>
                          <a:schemeClr val="tx1"/>
                        </a:solidFill>
                        <a:latin typeface="Montserrat" panose="00000500000000000000" pitchFamily="50" charset="0"/>
                      </a:endParaRPr>
                    </a:p>
                  </a:txBody>
                  <a:tcPr anchor="ctr">
                    <a:solidFill>
                      <a:srgbClr val="DDC398"/>
                    </a:solidFill>
                  </a:tcPr>
                </a:tc>
                <a:extLst>
                  <a:ext uri="{0D108BD9-81ED-4DB2-BD59-A6C34878D82A}">
                    <a16:rowId xmlns:a16="http://schemas.microsoft.com/office/drawing/2014/main" val="4220687070"/>
                  </a:ext>
                </a:extLst>
              </a:tr>
              <a:tr h="669589">
                <a:tc>
                  <a:txBody>
                    <a:bodyPr/>
                    <a:lstStyle/>
                    <a:p>
                      <a:pPr algn="ctr"/>
                      <a:r>
                        <a:rPr lang="es-ES" sz="1400" dirty="0">
                          <a:solidFill>
                            <a:schemeClr val="tx1"/>
                          </a:solidFill>
                          <a:latin typeface="Montserrat" panose="00000500000000000000" pitchFamily="50" charset="0"/>
                        </a:rPr>
                        <a:t>Saberes y Pensamiento Científico</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9</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9</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9</a:t>
                      </a:r>
                      <a:endParaRPr lang="es-MX" sz="1400" dirty="0">
                        <a:solidFill>
                          <a:schemeClr val="tx1"/>
                        </a:solidFill>
                        <a:latin typeface="Montserrat" panose="00000500000000000000" pitchFamily="50" charset="0"/>
                      </a:endParaRPr>
                    </a:p>
                  </a:txBody>
                  <a:tcPr anchor="ctr">
                    <a:solidFill>
                      <a:srgbClr val="DDC398"/>
                    </a:solidFill>
                  </a:tcPr>
                </a:tc>
                <a:extLst>
                  <a:ext uri="{0D108BD9-81ED-4DB2-BD59-A6C34878D82A}">
                    <a16:rowId xmlns:a16="http://schemas.microsoft.com/office/drawing/2014/main" val="3429494735"/>
                  </a:ext>
                </a:extLst>
              </a:tr>
              <a:tr h="474292">
                <a:tc>
                  <a:txBody>
                    <a:bodyPr/>
                    <a:lstStyle/>
                    <a:p>
                      <a:pPr algn="ctr"/>
                      <a:r>
                        <a:rPr lang="es-MX" sz="1400" dirty="0">
                          <a:solidFill>
                            <a:schemeClr val="tx1"/>
                          </a:solidFill>
                          <a:latin typeface="Montserrat" panose="00000500000000000000" pitchFamily="50" charset="0"/>
                        </a:rPr>
                        <a:t>Ética, Naturaleza y Sociedades</a:t>
                      </a: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5</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5</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5</a:t>
                      </a:r>
                      <a:endParaRPr lang="es-MX" sz="1400" dirty="0">
                        <a:solidFill>
                          <a:schemeClr val="tx1"/>
                        </a:solidFill>
                        <a:latin typeface="Montserrat" panose="00000500000000000000" pitchFamily="50" charset="0"/>
                      </a:endParaRPr>
                    </a:p>
                  </a:txBody>
                  <a:tcPr anchor="ctr">
                    <a:solidFill>
                      <a:srgbClr val="DDC398"/>
                    </a:solidFill>
                  </a:tcPr>
                </a:tc>
                <a:extLst>
                  <a:ext uri="{0D108BD9-81ED-4DB2-BD59-A6C34878D82A}">
                    <a16:rowId xmlns:a16="http://schemas.microsoft.com/office/drawing/2014/main" val="4041078134"/>
                  </a:ext>
                </a:extLst>
              </a:tr>
              <a:tr h="474292">
                <a:tc>
                  <a:txBody>
                    <a:bodyPr/>
                    <a:lstStyle/>
                    <a:p>
                      <a:pPr algn="ctr"/>
                      <a:r>
                        <a:rPr lang="es-ES" sz="1400" dirty="0">
                          <a:solidFill>
                            <a:schemeClr val="tx1"/>
                          </a:solidFill>
                          <a:latin typeface="Montserrat" panose="00000500000000000000" pitchFamily="50" charset="0"/>
                        </a:rPr>
                        <a:t>De lo Humano y lo Comunitario</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4</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4</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3</a:t>
                      </a:r>
                      <a:endParaRPr lang="es-MX" sz="1400" dirty="0">
                        <a:solidFill>
                          <a:schemeClr val="tx1"/>
                        </a:solidFill>
                        <a:latin typeface="Montserrat" panose="00000500000000000000" pitchFamily="50" charset="0"/>
                      </a:endParaRPr>
                    </a:p>
                  </a:txBody>
                  <a:tcPr anchor="ctr">
                    <a:solidFill>
                      <a:srgbClr val="DDC398"/>
                    </a:solidFill>
                  </a:tcPr>
                </a:tc>
                <a:extLst>
                  <a:ext uri="{0D108BD9-81ED-4DB2-BD59-A6C34878D82A}">
                    <a16:rowId xmlns:a16="http://schemas.microsoft.com/office/drawing/2014/main" val="163300951"/>
                  </a:ext>
                </a:extLst>
              </a:tr>
              <a:tr h="461331">
                <a:tc>
                  <a:txBody>
                    <a:bodyPr/>
                    <a:lstStyle/>
                    <a:p>
                      <a:pPr algn="ctr"/>
                      <a:r>
                        <a:rPr lang="es-ES" sz="1400" dirty="0">
                          <a:solidFill>
                            <a:schemeClr val="tx1"/>
                          </a:solidFill>
                          <a:latin typeface="Montserrat SemiBold" panose="00000700000000000000" pitchFamily="50" charset="0"/>
                        </a:rPr>
                        <a:t>Total de consignas</a:t>
                      </a:r>
                      <a:endParaRPr lang="es-MX" sz="1400" dirty="0">
                        <a:solidFill>
                          <a:schemeClr val="tx1"/>
                        </a:solidFill>
                        <a:latin typeface="Montserrat SemiBold" panose="00000700000000000000" pitchFamily="50" charset="0"/>
                      </a:endParaRPr>
                    </a:p>
                  </a:txBody>
                  <a:tcPr anchor="ctr">
                    <a:solidFill>
                      <a:srgbClr val="DDC398"/>
                    </a:solidFill>
                  </a:tcPr>
                </a:tc>
                <a:tc>
                  <a:txBody>
                    <a:bodyPr/>
                    <a:lstStyle/>
                    <a:p>
                      <a:pPr algn="ctr"/>
                      <a:r>
                        <a:rPr lang="es-ES" sz="1400" dirty="0">
                          <a:solidFill>
                            <a:schemeClr val="tx1"/>
                          </a:solidFill>
                          <a:latin typeface="Montserrat SemiBold" panose="00000700000000000000" pitchFamily="50" charset="0"/>
                        </a:rPr>
                        <a:t>21</a:t>
                      </a:r>
                      <a:endParaRPr lang="es-MX" sz="1400" dirty="0">
                        <a:solidFill>
                          <a:schemeClr val="tx1"/>
                        </a:solidFill>
                        <a:latin typeface="Montserrat SemiBold" panose="00000700000000000000" pitchFamily="50" charset="0"/>
                      </a:endParaRPr>
                    </a:p>
                  </a:txBody>
                  <a:tcPr anchor="ctr">
                    <a:solidFill>
                      <a:srgbClr val="DDC398"/>
                    </a:solidFill>
                  </a:tcPr>
                </a:tc>
                <a:tc>
                  <a:txBody>
                    <a:bodyPr/>
                    <a:lstStyle/>
                    <a:p>
                      <a:pPr algn="ctr"/>
                      <a:r>
                        <a:rPr lang="es-ES" sz="1400" dirty="0">
                          <a:solidFill>
                            <a:schemeClr val="tx1"/>
                          </a:solidFill>
                          <a:latin typeface="Montserrat SemiBold" panose="00000700000000000000" pitchFamily="50" charset="0"/>
                        </a:rPr>
                        <a:t>21</a:t>
                      </a:r>
                      <a:endParaRPr lang="es-MX" sz="1400" dirty="0">
                        <a:solidFill>
                          <a:schemeClr val="tx1"/>
                        </a:solidFill>
                        <a:latin typeface="Montserrat SemiBold" panose="00000700000000000000" pitchFamily="50" charset="0"/>
                      </a:endParaRPr>
                    </a:p>
                  </a:txBody>
                  <a:tcPr anchor="ctr">
                    <a:solidFill>
                      <a:srgbClr val="DDC398"/>
                    </a:solidFill>
                  </a:tcPr>
                </a:tc>
                <a:tc>
                  <a:txBody>
                    <a:bodyPr/>
                    <a:lstStyle/>
                    <a:p>
                      <a:pPr algn="ctr"/>
                      <a:r>
                        <a:rPr lang="es-ES" sz="1400" dirty="0">
                          <a:solidFill>
                            <a:schemeClr val="tx1"/>
                          </a:solidFill>
                          <a:latin typeface="Montserrat SemiBold" panose="00000700000000000000" pitchFamily="50" charset="0"/>
                        </a:rPr>
                        <a:t>20</a:t>
                      </a:r>
                      <a:endParaRPr lang="es-MX" sz="1400" dirty="0">
                        <a:solidFill>
                          <a:schemeClr val="tx1"/>
                        </a:solidFill>
                        <a:latin typeface="Montserrat SemiBold" panose="00000700000000000000" pitchFamily="50" charset="0"/>
                      </a:endParaRPr>
                    </a:p>
                  </a:txBody>
                  <a:tcPr anchor="ctr">
                    <a:solidFill>
                      <a:srgbClr val="DDC398"/>
                    </a:solidFill>
                  </a:tcPr>
                </a:tc>
                <a:extLst>
                  <a:ext uri="{0D108BD9-81ED-4DB2-BD59-A6C34878D82A}">
                    <a16:rowId xmlns:a16="http://schemas.microsoft.com/office/drawing/2014/main" val="2735794397"/>
                  </a:ext>
                </a:extLst>
              </a:tr>
            </a:tbl>
          </a:graphicData>
        </a:graphic>
      </p:graphicFrame>
      <p:graphicFrame>
        <p:nvGraphicFramePr>
          <p:cNvPr id="6" name="Diagrama 5">
            <a:extLst>
              <a:ext uri="{FF2B5EF4-FFF2-40B4-BE49-F238E27FC236}">
                <a16:creationId xmlns:a16="http://schemas.microsoft.com/office/drawing/2014/main" id="{B026667C-4AA4-7835-995C-AA31FE2BCEAA}"/>
              </a:ext>
            </a:extLst>
          </p:cNvPr>
          <p:cNvGraphicFramePr/>
          <p:nvPr>
            <p:extLst>
              <p:ext uri="{D42A27DB-BD31-4B8C-83A1-F6EECF244321}">
                <p14:modId xmlns:p14="http://schemas.microsoft.com/office/powerpoint/2010/main" val="2462080906"/>
              </p:ext>
            </p:extLst>
          </p:nvPr>
        </p:nvGraphicFramePr>
        <p:xfrm>
          <a:off x="4481099" y="1890106"/>
          <a:ext cx="7277260" cy="4100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AE2C9F9B-C6B0-2B9B-DCD8-1BBC3A681589}"/>
              </a:ext>
            </a:extLst>
          </p:cNvPr>
          <p:cNvSpPr txBox="1"/>
          <p:nvPr/>
        </p:nvSpPr>
        <p:spPr>
          <a:xfrm>
            <a:off x="760665" y="1832283"/>
            <a:ext cx="3465342" cy="338554"/>
          </a:xfrm>
          <a:prstGeom prst="rect">
            <a:avLst/>
          </a:prstGeom>
          <a:noFill/>
        </p:spPr>
        <p:txBody>
          <a:bodyPr wrap="square" rtlCol="0">
            <a:spAutoFit/>
          </a:bodyPr>
          <a:lstStyle/>
          <a:p>
            <a:pPr algn="ctr"/>
            <a:r>
              <a:rPr lang="es-ES" sz="1600" b="1" dirty="0">
                <a:solidFill>
                  <a:srgbClr val="9F2240"/>
                </a:solidFill>
                <a:latin typeface="Montserrat" panose="00000500000000000000" pitchFamily="50" charset="0"/>
              </a:rPr>
              <a:t>Consignas* por grado escolar</a:t>
            </a:r>
            <a:endParaRPr lang="es-MX" sz="1600" b="1" dirty="0">
              <a:solidFill>
                <a:srgbClr val="9F2240"/>
              </a:solidFill>
              <a:latin typeface="Montserrat" panose="00000500000000000000" pitchFamily="50" charset="0"/>
            </a:endParaRPr>
          </a:p>
        </p:txBody>
      </p:sp>
      <p:sp>
        <p:nvSpPr>
          <p:cNvPr id="8" name="Título 6">
            <a:extLst>
              <a:ext uri="{FF2B5EF4-FFF2-40B4-BE49-F238E27FC236}">
                <a16:creationId xmlns:a16="http://schemas.microsoft.com/office/drawing/2014/main" id="{B8A0C4A2-74E3-78CC-A9EC-7B21427DC1E3}"/>
              </a:ext>
            </a:extLst>
          </p:cNvPr>
          <p:cNvSpPr txBox="1">
            <a:spLocks noGrp="1"/>
          </p:cNvSpPr>
          <p:nvPr>
            <p:ph type="title"/>
          </p:nvPr>
        </p:nvSpPr>
        <p:spPr>
          <a:xfrm>
            <a:off x="914400" y="867767"/>
            <a:ext cx="7905750" cy="615553"/>
          </a:xfrm>
          <a:prstGeom prst="rect">
            <a:avLst/>
          </a:prstGeom>
          <a:noFill/>
        </p:spPr>
        <p:txBody>
          <a:bodyPr wrap="square" anchor="ctr">
            <a:spAutoFit/>
          </a:bodyPr>
          <a:lstStyle/>
          <a:p>
            <a:pPr algn="ctr"/>
            <a:r>
              <a:rPr lang="es-ES" sz="4000" b="0" dirty="0">
                <a:solidFill>
                  <a:srgbClr val="6B1C32"/>
                </a:solidFill>
                <a:latin typeface="Montserrat Black" panose="00000A00000000000000" pitchFamily="50" charset="0"/>
              </a:rPr>
              <a:t>Datos de la prueba</a:t>
            </a:r>
            <a:endParaRPr lang="es-MX" sz="4000" b="0" dirty="0">
              <a:solidFill>
                <a:srgbClr val="6B1C32"/>
              </a:solidFill>
              <a:latin typeface="Montserrat Black" panose="00000A00000000000000" pitchFamily="50" charset="0"/>
            </a:endParaRPr>
          </a:p>
        </p:txBody>
      </p:sp>
      <p:sp>
        <p:nvSpPr>
          <p:cNvPr id="2" name="CuadroTexto 1">
            <a:extLst>
              <a:ext uri="{FF2B5EF4-FFF2-40B4-BE49-F238E27FC236}">
                <a16:creationId xmlns:a16="http://schemas.microsoft.com/office/drawing/2014/main" id="{F1AB1166-C349-64D3-22CC-54563DE12055}"/>
              </a:ext>
            </a:extLst>
          </p:cNvPr>
          <p:cNvSpPr txBox="1"/>
          <p:nvPr/>
        </p:nvSpPr>
        <p:spPr>
          <a:xfrm>
            <a:off x="1005516" y="5856733"/>
            <a:ext cx="3066757" cy="307777"/>
          </a:xfrm>
          <a:prstGeom prst="rect">
            <a:avLst/>
          </a:prstGeom>
          <a:noFill/>
        </p:spPr>
        <p:txBody>
          <a:bodyPr wrap="square" rtlCol="0">
            <a:spAutoFit/>
          </a:bodyPr>
          <a:lstStyle/>
          <a:p>
            <a:r>
              <a:rPr lang="es-ES" sz="1400" b="1" dirty="0">
                <a:solidFill>
                  <a:srgbClr val="3C3C3B"/>
                </a:solidFill>
                <a:latin typeface="Montserrat" panose="00000500000000000000" pitchFamily="50" charset="0"/>
              </a:rPr>
              <a:t>* </a:t>
            </a:r>
            <a:r>
              <a:rPr lang="es-ES" sz="1200" dirty="0">
                <a:solidFill>
                  <a:srgbClr val="3C3C3B"/>
                </a:solidFill>
                <a:latin typeface="Montserrat" panose="00000500000000000000" pitchFamily="50" charset="0"/>
              </a:rPr>
              <a:t>Reactivo aplicado en la evaluación </a:t>
            </a:r>
            <a:endParaRPr lang="es-MX" sz="1200" dirty="0">
              <a:solidFill>
                <a:srgbClr val="3C3C3B"/>
              </a:solidFill>
              <a:latin typeface="Montserrat" panose="00000500000000000000" pitchFamily="50" charset="0"/>
            </a:endParaRPr>
          </a:p>
        </p:txBody>
      </p:sp>
    </p:spTree>
    <p:extLst>
      <p:ext uri="{BB962C8B-B14F-4D97-AF65-F5344CB8AC3E}">
        <p14:creationId xmlns:p14="http://schemas.microsoft.com/office/powerpoint/2010/main" val="3126783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83B6A-EA6C-E17E-C0CA-ABE2EC853551}"/>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0ADECFF7-5B0E-3D6D-F6DD-0D59A5026EE3}"/>
              </a:ext>
            </a:extLst>
          </p:cNvPr>
          <p:cNvGraphicFramePr>
            <a:graphicFrameLocks noGrp="1"/>
          </p:cNvGraphicFramePr>
          <p:nvPr>
            <p:extLst>
              <p:ext uri="{D42A27DB-BD31-4B8C-83A1-F6EECF244321}">
                <p14:modId xmlns:p14="http://schemas.microsoft.com/office/powerpoint/2010/main" val="2081308715"/>
              </p:ext>
            </p:extLst>
          </p:nvPr>
        </p:nvGraphicFramePr>
        <p:xfrm>
          <a:off x="972871" y="1892391"/>
          <a:ext cx="10246255" cy="1554480"/>
        </p:xfrm>
        <a:graphic>
          <a:graphicData uri="http://schemas.openxmlformats.org/drawingml/2006/table">
            <a:tbl>
              <a:tblPr firstRow="1" bandRow="1">
                <a:tableStyleId>{5C22544A-7EE6-4342-B048-85BDC9FD1C3A}</a:tableStyleId>
              </a:tblPr>
              <a:tblGrid>
                <a:gridCol w="1846857">
                  <a:extLst>
                    <a:ext uri="{9D8B030D-6E8A-4147-A177-3AD203B41FA5}">
                      <a16:colId xmlns:a16="http://schemas.microsoft.com/office/drawing/2014/main" val="1018855446"/>
                    </a:ext>
                  </a:extLst>
                </a:gridCol>
                <a:gridCol w="2061596">
                  <a:extLst>
                    <a:ext uri="{9D8B030D-6E8A-4147-A177-3AD203B41FA5}">
                      <a16:colId xmlns:a16="http://schemas.microsoft.com/office/drawing/2014/main" val="1733850055"/>
                    </a:ext>
                  </a:extLst>
                </a:gridCol>
                <a:gridCol w="2122679">
                  <a:extLst>
                    <a:ext uri="{9D8B030D-6E8A-4147-A177-3AD203B41FA5}">
                      <a16:colId xmlns:a16="http://schemas.microsoft.com/office/drawing/2014/main" val="1678970722"/>
                    </a:ext>
                  </a:extLst>
                </a:gridCol>
                <a:gridCol w="2061594">
                  <a:extLst>
                    <a:ext uri="{9D8B030D-6E8A-4147-A177-3AD203B41FA5}">
                      <a16:colId xmlns:a16="http://schemas.microsoft.com/office/drawing/2014/main" val="3936103315"/>
                    </a:ext>
                  </a:extLst>
                </a:gridCol>
                <a:gridCol w="2153529">
                  <a:extLst>
                    <a:ext uri="{9D8B030D-6E8A-4147-A177-3AD203B41FA5}">
                      <a16:colId xmlns:a16="http://schemas.microsoft.com/office/drawing/2014/main" val="1816925533"/>
                    </a:ext>
                  </a:extLst>
                </a:gridCol>
              </a:tblGrid>
              <a:tr h="7483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latin typeface="Montserrat" panose="00000500000000000000" pitchFamily="50" charset="0"/>
                        </a:rPr>
                        <a:t>Total de escuelas matriculadas</a:t>
                      </a:r>
                      <a:endParaRPr lang="es-MX"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latin typeface="Montserrat" panose="00000500000000000000" pitchFamily="50" charset="0"/>
                        </a:rPr>
                        <a:t>Alumnos inscritos</a:t>
                      </a:r>
                      <a:endParaRPr lang="es-MX"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latin typeface="Montserrat" panose="00000500000000000000" pitchFamily="50" charset="0"/>
                        </a:rPr>
                        <a:t>Escuelas programadas</a:t>
                      </a:r>
                      <a:endParaRPr lang="es-MX"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latin typeface="Montserrat" panose="00000500000000000000" pitchFamily="50" charset="0"/>
                        </a:rPr>
                        <a:t>Escuelas evaluadas</a:t>
                      </a:r>
                      <a:endParaRPr lang="es-MX"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a:latin typeface="Montserrat" panose="00000500000000000000" pitchFamily="50" charset="0"/>
                        </a:rPr>
                        <a:t>Alumnos evaluados</a:t>
                      </a:r>
                      <a:endParaRPr lang="es-MX" dirty="0">
                        <a:latin typeface="Montserrat" panose="00000500000000000000" pitchFamily="50" charset="0"/>
                      </a:endParaRPr>
                    </a:p>
                  </a:txBody>
                  <a:tcPr anchor="ctr">
                    <a:solidFill>
                      <a:srgbClr val="9F2240"/>
                    </a:solidFill>
                  </a:tcPr>
                </a:tc>
                <a:extLst>
                  <a:ext uri="{0D108BD9-81ED-4DB2-BD59-A6C34878D82A}">
                    <a16:rowId xmlns:a16="http://schemas.microsoft.com/office/drawing/2014/main" val="1125744729"/>
                  </a:ext>
                </a:extLst>
              </a:tr>
              <a:tr h="548823">
                <a:tc>
                  <a:txBody>
                    <a:bodyPr/>
                    <a:lstStyle/>
                    <a:p>
                      <a:pPr algn="ctr"/>
                      <a:r>
                        <a:rPr lang="es-ES" sz="1500" dirty="0">
                          <a:solidFill>
                            <a:schemeClr val="tx1"/>
                          </a:solidFill>
                          <a:latin typeface="Montserrat" panose="00000500000000000000" pitchFamily="50" charset="0"/>
                        </a:rPr>
                        <a:t>735</a:t>
                      </a:r>
                      <a:endParaRPr lang="es-MX" sz="15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800" dirty="0">
                          <a:solidFill>
                            <a:schemeClr val="tx1"/>
                          </a:solidFill>
                          <a:latin typeface="Montserrat" panose="00000500000000000000" pitchFamily="50" charset="0"/>
                        </a:rPr>
                        <a:t>134,691</a:t>
                      </a:r>
                      <a:endParaRPr lang="es-MX" sz="18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800" dirty="0">
                          <a:solidFill>
                            <a:schemeClr val="tx1"/>
                          </a:solidFill>
                          <a:latin typeface="Montserrat" panose="00000500000000000000" pitchFamily="50" charset="0"/>
                        </a:rPr>
                        <a:t>111</a:t>
                      </a:r>
                    </a:p>
                    <a:p>
                      <a:pPr algn="ctr"/>
                      <a:r>
                        <a:rPr lang="es-ES" sz="1800">
                          <a:solidFill>
                            <a:schemeClr val="tx1"/>
                          </a:solidFill>
                          <a:latin typeface="Montserrat" panose="00000500000000000000" pitchFamily="50" charset="0"/>
                        </a:rPr>
                        <a:t>(15.1%)</a:t>
                      </a:r>
                      <a:endParaRPr lang="es-MX" sz="18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800" dirty="0">
                          <a:solidFill>
                            <a:schemeClr val="tx1"/>
                          </a:solidFill>
                          <a:latin typeface="Montserrat" panose="00000500000000000000" pitchFamily="50" charset="0"/>
                        </a:rPr>
                        <a:t>658</a:t>
                      </a:r>
                    </a:p>
                    <a:p>
                      <a:pPr algn="ctr"/>
                      <a:r>
                        <a:rPr lang="es-ES" sz="1800" dirty="0">
                          <a:solidFill>
                            <a:schemeClr val="tx1"/>
                          </a:solidFill>
                          <a:latin typeface="Montserrat" panose="00000500000000000000" pitchFamily="50" charset="0"/>
                        </a:rPr>
                        <a:t>(89.5%)</a:t>
                      </a:r>
                      <a:endParaRPr lang="es-MX" sz="18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800" dirty="0">
                          <a:solidFill>
                            <a:schemeClr val="tx1"/>
                          </a:solidFill>
                          <a:latin typeface="Montserrat" panose="00000500000000000000" pitchFamily="50" charset="0"/>
                        </a:rPr>
                        <a:t>105,093</a:t>
                      </a:r>
                    </a:p>
                    <a:p>
                      <a:pPr algn="ctr"/>
                      <a:r>
                        <a:rPr lang="es-ES" sz="1800" dirty="0">
                          <a:solidFill>
                            <a:schemeClr val="tx1"/>
                          </a:solidFill>
                          <a:latin typeface="Montserrat" panose="00000500000000000000" pitchFamily="50" charset="0"/>
                        </a:rPr>
                        <a:t>(78.0%)</a:t>
                      </a:r>
                      <a:endParaRPr lang="es-MX" sz="1800" dirty="0">
                        <a:solidFill>
                          <a:schemeClr val="tx1"/>
                        </a:solidFill>
                        <a:latin typeface="Montserrat" panose="00000500000000000000" pitchFamily="50" charset="0"/>
                      </a:endParaRPr>
                    </a:p>
                  </a:txBody>
                  <a:tcPr anchor="ctr">
                    <a:solidFill>
                      <a:srgbClr val="DDC398"/>
                    </a:solidFill>
                  </a:tcPr>
                </a:tc>
                <a:extLst>
                  <a:ext uri="{0D108BD9-81ED-4DB2-BD59-A6C34878D82A}">
                    <a16:rowId xmlns:a16="http://schemas.microsoft.com/office/drawing/2014/main" val="4220687070"/>
                  </a:ext>
                </a:extLst>
              </a:tr>
            </a:tbl>
          </a:graphicData>
        </a:graphic>
      </p:graphicFrame>
      <p:graphicFrame>
        <p:nvGraphicFramePr>
          <p:cNvPr id="6" name="Tabla 5">
            <a:extLst>
              <a:ext uri="{FF2B5EF4-FFF2-40B4-BE49-F238E27FC236}">
                <a16:creationId xmlns:a16="http://schemas.microsoft.com/office/drawing/2014/main" id="{5E4B6F87-86E9-DF61-0084-E7130BA1FFB1}"/>
              </a:ext>
            </a:extLst>
          </p:cNvPr>
          <p:cNvGraphicFramePr>
            <a:graphicFrameLocks noGrp="1"/>
          </p:cNvGraphicFramePr>
          <p:nvPr>
            <p:extLst>
              <p:ext uri="{D42A27DB-BD31-4B8C-83A1-F6EECF244321}">
                <p14:modId xmlns:p14="http://schemas.microsoft.com/office/powerpoint/2010/main" val="3946281163"/>
              </p:ext>
            </p:extLst>
          </p:nvPr>
        </p:nvGraphicFramePr>
        <p:xfrm>
          <a:off x="2421845" y="3664107"/>
          <a:ext cx="7348310" cy="1821241"/>
        </p:xfrm>
        <a:graphic>
          <a:graphicData uri="http://schemas.openxmlformats.org/drawingml/2006/table">
            <a:tbl>
              <a:tblPr firstRow="1" bandRow="1">
                <a:tableStyleId>{5C22544A-7EE6-4342-B048-85BDC9FD1C3A}</a:tableStyleId>
              </a:tblPr>
              <a:tblGrid>
                <a:gridCol w="2238753">
                  <a:extLst>
                    <a:ext uri="{9D8B030D-6E8A-4147-A177-3AD203B41FA5}">
                      <a16:colId xmlns:a16="http://schemas.microsoft.com/office/drawing/2014/main" val="1018855446"/>
                    </a:ext>
                  </a:extLst>
                </a:gridCol>
                <a:gridCol w="2499058">
                  <a:extLst>
                    <a:ext uri="{9D8B030D-6E8A-4147-A177-3AD203B41FA5}">
                      <a16:colId xmlns:a16="http://schemas.microsoft.com/office/drawing/2014/main" val="1733850055"/>
                    </a:ext>
                  </a:extLst>
                </a:gridCol>
                <a:gridCol w="2610499">
                  <a:extLst>
                    <a:ext uri="{9D8B030D-6E8A-4147-A177-3AD203B41FA5}">
                      <a16:colId xmlns:a16="http://schemas.microsoft.com/office/drawing/2014/main" val="1816925533"/>
                    </a:ext>
                  </a:extLst>
                </a:gridCol>
              </a:tblGrid>
              <a:tr h="5024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500" dirty="0">
                          <a:latin typeface="Montserrat" panose="00000500000000000000" pitchFamily="50" charset="0"/>
                        </a:rPr>
                        <a:t>Grado escolar</a:t>
                      </a:r>
                      <a:endParaRPr lang="es-MX" sz="15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500" dirty="0">
                          <a:latin typeface="Montserrat" panose="00000500000000000000" pitchFamily="50" charset="0"/>
                        </a:rPr>
                        <a:t>Alumnos inscritos</a:t>
                      </a:r>
                      <a:endParaRPr lang="es-MX" sz="15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500" dirty="0">
                          <a:latin typeface="Montserrat" panose="00000500000000000000" pitchFamily="50" charset="0"/>
                        </a:rPr>
                        <a:t>Alumnos evaluados</a:t>
                      </a:r>
                      <a:endParaRPr lang="es-MX" sz="1500" dirty="0">
                        <a:latin typeface="Montserrat" panose="00000500000000000000" pitchFamily="50" charset="0"/>
                      </a:endParaRPr>
                    </a:p>
                  </a:txBody>
                  <a:tcPr anchor="ctr">
                    <a:solidFill>
                      <a:srgbClr val="9F2240"/>
                    </a:solidFill>
                  </a:tcPr>
                </a:tc>
                <a:extLst>
                  <a:ext uri="{0D108BD9-81ED-4DB2-BD59-A6C34878D82A}">
                    <a16:rowId xmlns:a16="http://schemas.microsoft.com/office/drawing/2014/main" val="1125744729"/>
                  </a:ext>
                </a:extLst>
              </a:tr>
              <a:tr h="439610">
                <a:tc>
                  <a:txBody>
                    <a:bodyPr/>
                    <a:lstStyle/>
                    <a:p>
                      <a:pPr algn="ctr"/>
                      <a:r>
                        <a:rPr lang="es-ES" sz="1400" dirty="0">
                          <a:solidFill>
                            <a:schemeClr val="tx1"/>
                          </a:solidFill>
                          <a:latin typeface="Montserrat" panose="00000500000000000000" pitchFamily="50" charset="0"/>
                        </a:rPr>
                        <a:t>1º</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46,393</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35,374</a:t>
                      </a:r>
                      <a:endParaRPr lang="es-MX" sz="1400" dirty="0">
                        <a:solidFill>
                          <a:schemeClr val="tx1"/>
                        </a:solidFill>
                        <a:latin typeface="Montserrat" panose="00000500000000000000" pitchFamily="50" charset="0"/>
                      </a:endParaRPr>
                    </a:p>
                  </a:txBody>
                  <a:tcPr anchor="ctr">
                    <a:solidFill>
                      <a:srgbClr val="DDC398"/>
                    </a:solidFill>
                  </a:tcPr>
                </a:tc>
                <a:extLst>
                  <a:ext uri="{0D108BD9-81ED-4DB2-BD59-A6C34878D82A}">
                    <a16:rowId xmlns:a16="http://schemas.microsoft.com/office/drawing/2014/main" val="4220687070"/>
                  </a:ext>
                </a:extLst>
              </a:tr>
              <a:tr h="439610">
                <a:tc>
                  <a:txBody>
                    <a:bodyPr/>
                    <a:lstStyle/>
                    <a:p>
                      <a:pPr algn="ctr"/>
                      <a:r>
                        <a:rPr lang="es-ES" sz="1400" dirty="0">
                          <a:solidFill>
                            <a:schemeClr val="tx1"/>
                          </a:solidFill>
                          <a:latin typeface="Montserrat" panose="00000500000000000000" pitchFamily="50" charset="0"/>
                        </a:rPr>
                        <a:t>2º</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45,257</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35,518</a:t>
                      </a:r>
                      <a:endParaRPr lang="es-MX" sz="1400" dirty="0">
                        <a:solidFill>
                          <a:schemeClr val="tx1"/>
                        </a:solidFill>
                        <a:latin typeface="Montserrat" panose="00000500000000000000" pitchFamily="50" charset="0"/>
                      </a:endParaRPr>
                    </a:p>
                  </a:txBody>
                  <a:tcPr anchor="ctr">
                    <a:solidFill>
                      <a:srgbClr val="DDC398"/>
                    </a:solidFill>
                  </a:tcPr>
                </a:tc>
                <a:extLst>
                  <a:ext uri="{0D108BD9-81ED-4DB2-BD59-A6C34878D82A}">
                    <a16:rowId xmlns:a16="http://schemas.microsoft.com/office/drawing/2014/main" val="3429494735"/>
                  </a:ext>
                </a:extLst>
              </a:tr>
              <a:tr h="439610">
                <a:tc>
                  <a:txBody>
                    <a:bodyPr/>
                    <a:lstStyle/>
                    <a:p>
                      <a:pPr algn="ctr"/>
                      <a:r>
                        <a:rPr lang="es-ES" sz="1400" dirty="0">
                          <a:solidFill>
                            <a:schemeClr val="tx1"/>
                          </a:solidFill>
                          <a:latin typeface="Montserrat" panose="00000500000000000000" pitchFamily="50" charset="0"/>
                        </a:rPr>
                        <a:t>3º</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43,041</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34,201</a:t>
                      </a:r>
                      <a:endParaRPr lang="es-MX" sz="1400" dirty="0">
                        <a:solidFill>
                          <a:schemeClr val="tx1"/>
                        </a:solidFill>
                        <a:latin typeface="Montserrat" panose="00000500000000000000" pitchFamily="50" charset="0"/>
                      </a:endParaRPr>
                    </a:p>
                  </a:txBody>
                  <a:tcPr anchor="ctr">
                    <a:solidFill>
                      <a:srgbClr val="DDC398"/>
                    </a:solidFill>
                  </a:tcPr>
                </a:tc>
                <a:extLst>
                  <a:ext uri="{0D108BD9-81ED-4DB2-BD59-A6C34878D82A}">
                    <a16:rowId xmlns:a16="http://schemas.microsoft.com/office/drawing/2014/main" val="2735794397"/>
                  </a:ext>
                </a:extLst>
              </a:tr>
            </a:tbl>
          </a:graphicData>
        </a:graphic>
      </p:graphicFrame>
      <p:sp>
        <p:nvSpPr>
          <p:cNvPr id="8" name="CuadroTexto 7">
            <a:extLst>
              <a:ext uri="{FF2B5EF4-FFF2-40B4-BE49-F238E27FC236}">
                <a16:creationId xmlns:a16="http://schemas.microsoft.com/office/drawing/2014/main" id="{1C7B7602-4684-24AF-13CA-D1A14600C3C1}"/>
              </a:ext>
            </a:extLst>
          </p:cNvPr>
          <p:cNvSpPr txBox="1"/>
          <p:nvPr/>
        </p:nvSpPr>
        <p:spPr>
          <a:xfrm>
            <a:off x="972871" y="5517000"/>
            <a:ext cx="10767043" cy="830997"/>
          </a:xfrm>
          <a:prstGeom prst="rect">
            <a:avLst/>
          </a:prstGeom>
          <a:noFill/>
        </p:spPr>
        <p:txBody>
          <a:bodyPr wrap="square" rtlCol="0">
            <a:spAutoFit/>
          </a:bodyPr>
          <a:lstStyle/>
          <a:p>
            <a:r>
              <a:rPr lang="es-ES" sz="800" b="1" dirty="0">
                <a:solidFill>
                  <a:srgbClr val="9F2240"/>
                </a:solidFill>
                <a:latin typeface="Montserrat" panose="00000500000000000000" pitchFamily="50" charset="0"/>
              </a:rPr>
              <a:t>NOTA:</a:t>
            </a:r>
          </a:p>
          <a:p>
            <a:r>
              <a:rPr lang="es-ES" sz="800" dirty="0">
                <a:solidFill>
                  <a:srgbClr val="3C3C3B"/>
                </a:solidFill>
                <a:latin typeface="Montserrat" panose="00000500000000000000" pitchFamily="50" charset="0"/>
              </a:rPr>
              <a:t>La base de datos para el total de escuelas y alumnos inscritos fue proporcionada por la Dirección de Control Escolar de la SETAB.</a:t>
            </a:r>
          </a:p>
          <a:p>
            <a:r>
              <a:rPr lang="es-ES" sz="800" dirty="0">
                <a:solidFill>
                  <a:srgbClr val="3C3C3B"/>
                </a:solidFill>
                <a:latin typeface="Montserrat" panose="00000500000000000000" pitchFamily="50" charset="0"/>
              </a:rPr>
              <a:t>La base de datos de alumnos evaluados fue proporcionada por la Dirección de Educación Secundaria de la SETAB</a:t>
            </a:r>
          </a:p>
          <a:p>
            <a:endParaRPr lang="es-ES" sz="800" dirty="0">
              <a:solidFill>
                <a:srgbClr val="3C3C3B"/>
              </a:solidFill>
              <a:latin typeface="Montserrat" panose="00000500000000000000" pitchFamily="50" charset="0"/>
            </a:endParaRPr>
          </a:p>
          <a:p>
            <a:r>
              <a:rPr lang="es-ES" sz="800" dirty="0">
                <a:solidFill>
                  <a:srgbClr val="3C3C3B"/>
                </a:solidFill>
                <a:latin typeface="Montserrat" panose="00000500000000000000" pitchFamily="50" charset="0"/>
              </a:rPr>
              <a:t>Estadística Básica del SEE, preliminares a inicio del Ciclo Escolar 2023-2024, de 1er a 3er° grado de educación secundaria (no incluye CONAFE y Especial). *Muestra construida a partir del listado de Centros de Trabajo registrados en la Estadística 911 correspondiente al ciclo escolar 2023-2024</a:t>
            </a:r>
            <a:endParaRPr lang="es-MX" sz="800" dirty="0">
              <a:solidFill>
                <a:srgbClr val="3C3C3B"/>
              </a:solidFill>
              <a:latin typeface="Montserrat" panose="00000500000000000000" pitchFamily="50" charset="0"/>
            </a:endParaRPr>
          </a:p>
        </p:txBody>
      </p:sp>
      <p:sp>
        <p:nvSpPr>
          <p:cNvPr id="7" name="Título 3">
            <a:extLst>
              <a:ext uri="{FF2B5EF4-FFF2-40B4-BE49-F238E27FC236}">
                <a16:creationId xmlns:a16="http://schemas.microsoft.com/office/drawing/2014/main" id="{A2662552-74F1-B3F8-D0BC-630258F21006}"/>
              </a:ext>
            </a:extLst>
          </p:cNvPr>
          <p:cNvSpPr>
            <a:spLocks noGrp="1"/>
          </p:cNvSpPr>
          <p:nvPr>
            <p:ph type="title"/>
          </p:nvPr>
        </p:nvSpPr>
        <p:spPr>
          <a:xfrm>
            <a:off x="1099483" y="692330"/>
            <a:ext cx="7847571" cy="966653"/>
          </a:xfrm>
        </p:spPr>
        <p:txBody>
          <a:bodyPr anchor="ctr"/>
          <a:lstStyle/>
          <a:p>
            <a:pPr algn="ctr"/>
            <a:r>
              <a:rPr lang="es-ES" sz="3200" b="0" dirty="0">
                <a:solidFill>
                  <a:srgbClr val="6B1C32"/>
                </a:solidFill>
                <a:latin typeface="Montserrat Black" panose="00000A00000000000000" pitchFamily="50" charset="0"/>
              </a:rPr>
              <a:t>Datos estadísticos de la evaluación</a:t>
            </a:r>
            <a:endParaRPr lang="es-MX" sz="3200" b="0" dirty="0">
              <a:solidFill>
                <a:srgbClr val="6B1C32"/>
              </a:solidFill>
              <a:latin typeface="Montserrat Black" panose="00000A00000000000000" pitchFamily="50" charset="0"/>
            </a:endParaRPr>
          </a:p>
        </p:txBody>
      </p:sp>
    </p:spTree>
    <p:extLst>
      <p:ext uri="{BB962C8B-B14F-4D97-AF65-F5344CB8AC3E}">
        <p14:creationId xmlns:p14="http://schemas.microsoft.com/office/powerpoint/2010/main" val="136296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20980-C889-9333-5393-2FB7F50D0701}"/>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F8E1A8C2-B468-41FB-B050-CB5BD5F0CB0E}"/>
              </a:ext>
            </a:extLst>
          </p:cNvPr>
          <p:cNvSpPr>
            <a:spLocks noGrp="1"/>
          </p:cNvSpPr>
          <p:nvPr>
            <p:ph type="title"/>
          </p:nvPr>
        </p:nvSpPr>
        <p:spPr>
          <a:xfrm>
            <a:off x="914400" y="395150"/>
            <a:ext cx="7589520" cy="966653"/>
          </a:xfrm>
        </p:spPr>
        <p:txBody>
          <a:bodyPr/>
          <a:lstStyle/>
          <a:p>
            <a:r>
              <a:rPr lang="en" sz="4000" b="0" dirty="0">
                <a:solidFill>
                  <a:srgbClr val="6B1C32"/>
                </a:solidFill>
                <a:latin typeface="Montserrat Black" panose="00000A00000000000000" pitchFamily="50" charset="0"/>
              </a:rPr>
              <a:t>Cobertura de participación</a:t>
            </a:r>
            <a:endParaRPr lang="es-MX" sz="4000" b="0" dirty="0">
              <a:solidFill>
                <a:srgbClr val="6B1C32"/>
              </a:solidFill>
              <a:latin typeface="Montserrat Black" panose="00000A00000000000000" pitchFamily="50" charset="0"/>
            </a:endParaRPr>
          </a:p>
        </p:txBody>
      </p:sp>
      <p:graphicFrame>
        <p:nvGraphicFramePr>
          <p:cNvPr id="3" name="Gráfico 2">
            <a:extLst>
              <a:ext uri="{FF2B5EF4-FFF2-40B4-BE49-F238E27FC236}">
                <a16:creationId xmlns:a16="http://schemas.microsoft.com/office/drawing/2014/main" id="{D404B4EC-A211-F19E-8824-E445C26E5191}"/>
              </a:ext>
            </a:extLst>
          </p:cNvPr>
          <p:cNvGraphicFramePr>
            <a:graphicFrameLocks/>
          </p:cNvGraphicFramePr>
          <p:nvPr>
            <p:extLst>
              <p:ext uri="{D42A27DB-BD31-4B8C-83A1-F6EECF244321}">
                <p14:modId xmlns:p14="http://schemas.microsoft.com/office/powerpoint/2010/main" val="3336131504"/>
              </p:ext>
            </p:extLst>
          </p:nvPr>
        </p:nvGraphicFramePr>
        <p:xfrm>
          <a:off x="5981114" y="2313649"/>
          <a:ext cx="5045611" cy="33962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a 6">
            <a:extLst>
              <a:ext uri="{FF2B5EF4-FFF2-40B4-BE49-F238E27FC236}">
                <a16:creationId xmlns:a16="http://schemas.microsoft.com/office/drawing/2014/main" id="{90C94CB5-3F2F-56D9-2526-333998F700BF}"/>
              </a:ext>
            </a:extLst>
          </p:cNvPr>
          <p:cNvGraphicFramePr/>
          <p:nvPr>
            <p:extLst>
              <p:ext uri="{D42A27DB-BD31-4B8C-83A1-F6EECF244321}">
                <p14:modId xmlns:p14="http://schemas.microsoft.com/office/powerpoint/2010/main" val="2855708295"/>
              </p:ext>
            </p:extLst>
          </p:nvPr>
        </p:nvGraphicFramePr>
        <p:xfrm>
          <a:off x="1500553" y="1946295"/>
          <a:ext cx="3971779" cy="4130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2398677"/>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3120</TotalTime>
  <Words>3811</Words>
  <Application>Microsoft Office PowerPoint</Application>
  <PresentationFormat>Panorámica</PresentationFormat>
  <Paragraphs>537</Paragraphs>
  <Slides>44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44</vt:i4>
      </vt:variant>
    </vt:vector>
  </HeadingPairs>
  <TitlesOfParts>
    <vt:vector size="53" baseType="lpstr">
      <vt:lpstr>Arial</vt:lpstr>
      <vt:lpstr>Calibri</vt:lpstr>
      <vt:lpstr>Calibri Light</vt:lpstr>
      <vt:lpstr>Montserrat</vt:lpstr>
      <vt:lpstr>Montserrat Black</vt:lpstr>
      <vt:lpstr>Montserrat Medium</vt:lpstr>
      <vt:lpstr>Montserrat SemiBold</vt:lpstr>
      <vt:lpstr>Wingdings</vt:lpstr>
      <vt:lpstr>Retrospección</vt:lpstr>
      <vt:lpstr>EVALUACIÓN DIAGNÓSTICA EN EDUCACIÓN SECUNDARIA  FASE 6  CICLO ESCOLAR 2024-2025</vt:lpstr>
      <vt:lpstr>Contenido</vt:lpstr>
      <vt:lpstr>Evaluación diagnóstica para alumnos de educación secundaria, Fase 6, contenido:</vt:lpstr>
      <vt:lpstr>Objetivo de la evaluación diagnostica</vt:lpstr>
      <vt:lpstr>Características de los Ejercicios integradores del Aprendizaje (EIA): </vt:lpstr>
      <vt:lpstr>¿Cómo se integra la prueba?</vt:lpstr>
      <vt:lpstr>Datos de la prueba</vt:lpstr>
      <vt:lpstr>Datos estadísticos de la evaluación</vt:lpstr>
      <vt:lpstr>Cobertura de participación</vt:lpstr>
      <vt:lpstr>Número y porcentaje de alumnos evaluados por modalidad</vt:lpstr>
      <vt:lpstr>Porcentaje de evaluados por sexo y modalidad educativa</vt:lpstr>
      <vt:lpstr>Resultados Globales</vt:lpstr>
      <vt:lpstr>Presentación de PowerPoint</vt:lpstr>
      <vt:lpstr>Análisis de los resultados Generales </vt:lpstr>
      <vt:lpstr>Presentación de PowerPoint</vt:lpstr>
      <vt:lpstr>Resultados de educación Secundaria</vt:lpstr>
      <vt:lpstr>Porcentaje del nivel de integración del aprendizaje “Lenguajes”</vt:lpstr>
      <vt:lpstr>Lenguajes 1er. grado</vt:lpstr>
      <vt:lpstr>Lenguajes 2do. grado</vt:lpstr>
      <vt:lpstr>Lenguajes 3er. grado</vt:lpstr>
      <vt:lpstr>Análisis del campo formativo “Lenguaje”</vt:lpstr>
      <vt:lpstr>Implicaciones para la Educación Secundaria</vt:lpstr>
      <vt:lpstr>Resultados de educación Secundaria</vt:lpstr>
      <vt:lpstr>Porcentaje del nivel de integración del aprendizaje “Saberes y Pensamiento Científico”</vt:lpstr>
      <vt:lpstr>Saberes y Pensamiento Científico 1er. grado</vt:lpstr>
      <vt:lpstr>Saberes y Pensamiento Científico 2do. grado</vt:lpstr>
      <vt:lpstr>Saberes y Pensamiento Científico 3er. grado</vt:lpstr>
      <vt:lpstr> Análisis del campo formativo “Saberes y Pensamiento Científico”</vt:lpstr>
      <vt:lpstr>Implicaciones para la Educación Secundaria</vt:lpstr>
      <vt:lpstr>Resultados de educación Secundaria</vt:lpstr>
      <vt:lpstr>Porcentaje del nivel de integración del aprendizaje “Ética, Naturaleza y Sociedades”</vt:lpstr>
      <vt:lpstr>Ética, Naturaleza y Sociedades 1er. grado</vt:lpstr>
      <vt:lpstr>Ética, Naturaleza y Sociedades 2do. grado</vt:lpstr>
      <vt:lpstr>Ética, Naturaleza y Sociedades 3er. grado</vt:lpstr>
      <vt:lpstr>Análisis del campo formativo “Etica, naturaleza y sociedades”</vt:lpstr>
      <vt:lpstr>Implicaciones para la Educación Secundaria</vt:lpstr>
      <vt:lpstr>Resultados de educación Secundaria</vt:lpstr>
      <vt:lpstr>Porcentaje del nivel de integración del aprendizaje “De lo Humano y lo Comunitario”</vt:lpstr>
      <vt:lpstr>De lo Humano y lo Comunitario 1er. grado</vt:lpstr>
      <vt:lpstr>De lo Humano y lo Comunitario 2do. grado</vt:lpstr>
      <vt:lpstr>De lo Humano y lo Comunitario 3er. grado</vt:lpstr>
      <vt:lpstr>Análisis del campo formativo “De lo humano y lo comunitario”</vt:lpstr>
      <vt:lpstr>Implicaciones para la Educación Secundaria</vt:lpstr>
      <vt:lpstr>ANEXOS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Nury García Camacho</cp:lastModifiedBy>
  <cp:revision>178</cp:revision>
  <cp:lastPrinted>2025-01-21T20:17:24Z</cp:lastPrinted>
  <dcterms:created xsi:type="dcterms:W3CDTF">2024-10-01T23:43:06Z</dcterms:created>
  <dcterms:modified xsi:type="dcterms:W3CDTF">2025-03-24T17:06:35Z</dcterms:modified>
</cp:coreProperties>
</file>