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423" r:id="rId4"/>
    <p:sldId id="270" r:id="rId5"/>
    <p:sldId id="411" r:id="rId6"/>
    <p:sldId id="410" r:id="rId7"/>
    <p:sldId id="412" r:id="rId8"/>
    <p:sldId id="414" r:id="rId9"/>
    <p:sldId id="415" r:id="rId10"/>
    <p:sldId id="416" r:id="rId11"/>
    <p:sldId id="422" r:id="rId12"/>
    <p:sldId id="417" r:id="rId13"/>
    <p:sldId id="267" r:id="rId14"/>
    <p:sldId id="420" r:id="rId15"/>
    <p:sldId id="421" r:id="rId16"/>
    <p:sldId id="418" r:id="rId17"/>
    <p:sldId id="419" r:id="rId18"/>
    <p:sldId id="268" r:id="rId19"/>
    <p:sldId id="269" r:id="rId20"/>
    <p:sldId id="424" r:id="rId21"/>
    <p:sldId id="399" r:id="rId22"/>
  </p:sldIdLst>
  <p:sldSz cx="12192000" cy="6858000"/>
  <p:notesSz cx="7010400" cy="9296400"/>
  <p:embeddedFontLst>
    <p:embeddedFont>
      <p:font typeface="Calibri" panose="020F050202020403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Montserrat SemiBold" panose="00000700000000000000" pitchFamily="2" charset="0"/>
      <p:bold r:id="rId32"/>
      <p:boldItalic r:id="rId33"/>
    </p:embeddedFont>
    <p:embeddedFont>
      <p:font typeface="Noto Sans" panose="020B0502040504020204" pitchFamily="34" charset="0"/>
      <p:regular r:id="rId34"/>
      <p:bold r:id="rId35"/>
      <p:italic r:id="rId36"/>
      <p:boldItalic r:id="rId37"/>
    </p:embeddedFont>
    <p:embeddedFont>
      <p:font typeface="Noto Sans Bold" panose="020B0802040504020204" charset="0"/>
      <p:bold r:id="rId38"/>
    </p:embeddedFont>
    <p:embeddedFont>
      <p:font typeface="Open Sans" panose="020B0606030504020204" pitchFamily="34" charset="0"/>
      <p:regular r:id="rId39"/>
      <p:bold r:id="rId40"/>
      <p:italic r:id="rId41"/>
      <p:boldItalic r:id="rId42"/>
    </p:embeddedFont>
    <p:embeddedFont>
      <p:font typeface="Play"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hbj0zNPDoT2YQ/kuzTihMqe5L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B5F860-EF51-45DD-A394-80DC48EFAA97}">
  <a:tblStyle styleId="{91B5F860-EF51-45DD-A394-80DC48EFAA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9C95D-EECF-4BB3-A297-15B416815D6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31F9B34B-CF75-4883-BF91-5351804A4A89}">
      <dgm:prSet phldrT="[Texto]" custT="1"/>
      <dgm:spPr>
        <a:solidFill>
          <a:srgbClr val="245C4F"/>
        </a:solidFill>
        <a:ln>
          <a:solidFill>
            <a:srgbClr val="245C4F"/>
          </a:solidFill>
        </a:ln>
      </dgm:spPr>
      <dgm:t>
        <a:bodyPr/>
        <a:lstStyle/>
        <a:p>
          <a:pPr algn="ctr"/>
          <a:r>
            <a:rPr lang="es-MX" sz="2000" dirty="0">
              <a:latin typeface="Noto Sans" panose="020B0502040504020204" pitchFamily="34" charset="0"/>
              <a:ea typeface="Noto Sans" panose="020B0502040504020204" pitchFamily="34" charset="0"/>
              <a:cs typeface="Noto Sans" panose="020B0502040504020204" pitchFamily="34" charset="0"/>
            </a:rPr>
            <a:t>Ley General de Desarrollo Social</a:t>
          </a:r>
          <a:endParaRPr lang="es-ES" sz="2000" dirty="0">
            <a:latin typeface="Noto Sans" panose="020B0502040504020204" pitchFamily="34" charset="0"/>
            <a:ea typeface="Noto Sans" panose="020B0502040504020204" pitchFamily="34" charset="0"/>
            <a:cs typeface="Noto Sans" panose="020B0502040504020204" pitchFamily="34" charset="0"/>
          </a:endParaRPr>
        </a:p>
      </dgm:t>
    </dgm:pt>
    <dgm:pt modelId="{B7A654B0-008A-44DF-AD74-408BD9AB5B82}" type="parTrans" cxnId="{20D1289D-8826-4CBE-BC4B-1FA94FBDF504}">
      <dgm:prSet/>
      <dgm:spPr/>
      <dgm:t>
        <a:bodyPr/>
        <a:lstStyle/>
        <a:p>
          <a:endParaRPr lang="es-ES">
            <a:solidFill>
              <a:schemeClr val="tx1"/>
            </a:solidFill>
          </a:endParaRPr>
        </a:p>
      </dgm:t>
    </dgm:pt>
    <dgm:pt modelId="{552F6704-6D4D-46B4-BD6B-FF21BD01C353}" type="sibTrans" cxnId="{20D1289D-8826-4CBE-BC4B-1FA94FBDF504}">
      <dgm:prSet/>
      <dgm:spPr/>
      <dgm:t>
        <a:bodyPr/>
        <a:lstStyle/>
        <a:p>
          <a:endParaRPr lang="es-ES">
            <a:solidFill>
              <a:schemeClr val="tx1"/>
            </a:solidFill>
          </a:endParaRPr>
        </a:p>
      </dgm:t>
    </dgm:pt>
    <dgm:pt modelId="{DF735D12-9805-47AE-9997-26E6B95EFA0C}">
      <dgm:prSet phldrT="[Texto]" custT="1"/>
      <dgm:spPr>
        <a:solidFill>
          <a:srgbClr val="DEC9A2">
            <a:alpha val="90000"/>
          </a:srgbClr>
        </a:solidFill>
        <a:ln>
          <a:solidFill>
            <a:schemeClr val="accent6">
              <a:lumMod val="50000"/>
              <a:alpha val="90000"/>
            </a:schemeClr>
          </a:solidFill>
        </a:ln>
      </dgm:spPr>
      <dgm:t>
        <a:bodyPr/>
        <a:lstStyle/>
        <a:p>
          <a:pPr algn="ctr"/>
          <a:r>
            <a:rPr lang="es-MX"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69</a:t>
          </a:r>
          <a:endParaRPr lang="es-E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A72FAEF6-0082-4E30-BE43-52237DE37894}" type="parTrans" cxnId="{D5C1E686-82D4-48A1-83A6-01D85E3C61B4}">
      <dgm:prSet/>
      <dgm:spPr/>
      <dgm:t>
        <a:bodyPr/>
        <a:lstStyle/>
        <a:p>
          <a:endParaRPr lang="es-ES">
            <a:solidFill>
              <a:schemeClr val="tx1"/>
            </a:solidFill>
          </a:endParaRPr>
        </a:p>
      </dgm:t>
    </dgm:pt>
    <dgm:pt modelId="{3020B6A7-4B8B-451A-BD2A-971293780B75}" type="sibTrans" cxnId="{D5C1E686-82D4-48A1-83A6-01D85E3C61B4}">
      <dgm:prSet/>
      <dgm:spPr/>
      <dgm:t>
        <a:bodyPr/>
        <a:lstStyle/>
        <a:p>
          <a:endParaRPr lang="es-ES">
            <a:solidFill>
              <a:schemeClr val="tx1"/>
            </a:solidFill>
          </a:endParaRPr>
        </a:p>
      </dgm:t>
    </dgm:pt>
    <dgm:pt modelId="{288AD106-6C85-4A71-8C98-1F6544B58B40}">
      <dgm:prSet phldrT="[Texto]" custT="1"/>
      <dgm:spPr>
        <a:solidFill>
          <a:srgbClr val="245C4F"/>
        </a:solidFill>
        <a:ln>
          <a:solidFill>
            <a:srgbClr val="245C4F"/>
          </a:solidFill>
        </a:ln>
      </dgm:spPr>
      <dgm:t>
        <a:bodyPr/>
        <a:lstStyle/>
        <a:p>
          <a:pPr algn="ctr"/>
          <a:r>
            <a:rPr lang="es-MX" sz="1200" dirty="0">
              <a:latin typeface="Noto Sans" panose="020B0502040504020204" pitchFamily="34" charset="0"/>
              <a:ea typeface="Noto Sans" panose="020B0502040504020204" pitchFamily="34" charset="0"/>
              <a:cs typeface="Noto Sans" panose="020B0502040504020204" pitchFamily="34" charset="0"/>
            </a:rPr>
            <a:t>Lineamientos para la promoción y operación de la CS en los programas federales de desarrollo social</a:t>
          </a:r>
          <a:endParaRPr lang="es-ES" sz="1200" dirty="0">
            <a:latin typeface="Noto Sans" panose="020B0502040504020204" pitchFamily="34" charset="0"/>
            <a:ea typeface="Noto Sans" panose="020B0502040504020204" pitchFamily="34" charset="0"/>
            <a:cs typeface="Noto Sans" panose="020B0502040504020204" pitchFamily="34" charset="0"/>
          </a:endParaRPr>
        </a:p>
      </dgm:t>
    </dgm:pt>
    <dgm:pt modelId="{6FD098E9-F9EA-43AE-8F71-D602F9E85FE1}" type="parTrans" cxnId="{308264A7-9849-4A5D-AE40-A78FA5E4129C}">
      <dgm:prSet/>
      <dgm:spPr/>
      <dgm:t>
        <a:bodyPr/>
        <a:lstStyle/>
        <a:p>
          <a:endParaRPr lang="es-ES">
            <a:solidFill>
              <a:schemeClr val="tx1"/>
            </a:solidFill>
          </a:endParaRPr>
        </a:p>
      </dgm:t>
    </dgm:pt>
    <dgm:pt modelId="{0FB990BF-F25B-4079-9653-4F7BB38D2BEF}" type="sibTrans" cxnId="{308264A7-9849-4A5D-AE40-A78FA5E4129C}">
      <dgm:prSet/>
      <dgm:spPr/>
      <dgm:t>
        <a:bodyPr/>
        <a:lstStyle/>
        <a:p>
          <a:endParaRPr lang="es-ES">
            <a:solidFill>
              <a:schemeClr val="tx1"/>
            </a:solidFill>
          </a:endParaRPr>
        </a:p>
      </dgm:t>
    </dgm:pt>
    <dgm:pt modelId="{0729C140-061C-444D-B65E-D4EFD0F9EA3C}">
      <dgm:prSet phldrT="[Texto]" custT="1"/>
      <dgm:spPr>
        <a:solidFill>
          <a:srgbClr val="DEC9A2">
            <a:alpha val="90000"/>
          </a:srgbClr>
        </a:solidFill>
        <a:ln>
          <a:solidFill>
            <a:schemeClr val="accent6">
              <a:lumMod val="50000"/>
              <a:alpha val="90000"/>
            </a:schemeClr>
          </a:solidFill>
        </a:ln>
      </dgm:spPr>
      <dgm:t>
        <a:bodyPr/>
        <a:lstStyle/>
        <a:p>
          <a:pPr algn="just"/>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Definen las bases para la promoción, operación y seguimiento de la Contraloría Social.</a:t>
          </a:r>
          <a:endParaRPr lang="es-E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E83BDCA6-BEBE-4B13-A9D8-E46C3837A259}" type="parTrans" cxnId="{0B8C50A5-590C-4487-8ED1-46BFACA9F370}">
      <dgm:prSet/>
      <dgm:spPr/>
      <dgm:t>
        <a:bodyPr/>
        <a:lstStyle/>
        <a:p>
          <a:endParaRPr lang="es-ES">
            <a:solidFill>
              <a:schemeClr val="tx1"/>
            </a:solidFill>
          </a:endParaRPr>
        </a:p>
      </dgm:t>
    </dgm:pt>
    <dgm:pt modelId="{DB8F84BE-F26E-48D0-BD29-7A107BC1801A}" type="sibTrans" cxnId="{0B8C50A5-590C-4487-8ED1-46BFACA9F370}">
      <dgm:prSet/>
      <dgm:spPr/>
      <dgm:t>
        <a:bodyPr/>
        <a:lstStyle/>
        <a:p>
          <a:endParaRPr lang="es-ES">
            <a:solidFill>
              <a:schemeClr val="tx1"/>
            </a:solidFill>
          </a:endParaRPr>
        </a:p>
      </dgm:t>
    </dgm:pt>
    <dgm:pt modelId="{F01FF5D9-3F12-4CFA-AAB5-193644B9F501}">
      <dgm:prSet phldrT="[Texto]" custT="1"/>
      <dgm:spPr>
        <a:solidFill>
          <a:srgbClr val="245C4F"/>
        </a:solidFill>
        <a:ln>
          <a:solidFill>
            <a:srgbClr val="245C4F"/>
          </a:solidFill>
        </a:ln>
      </dgm:spPr>
      <dgm:t>
        <a:bodyPr/>
        <a:lstStyle/>
        <a:p>
          <a:r>
            <a:rPr lang="es-MX" sz="1400" dirty="0">
              <a:latin typeface="Noto Sans" panose="020B0502040504020204" pitchFamily="34" charset="0"/>
              <a:ea typeface="Noto Sans" panose="020B0502040504020204" pitchFamily="34" charset="0"/>
              <a:cs typeface="Noto Sans" panose="020B0502040504020204" pitchFamily="34" charset="0"/>
            </a:rPr>
            <a:t>Reglamento de la Ley General de Desarrollo Social</a:t>
          </a:r>
          <a:endParaRPr lang="es-ES" sz="1400" dirty="0">
            <a:latin typeface="Noto Sans" panose="020B0502040504020204" pitchFamily="34" charset="0"/>
            <a:ea typeface="Noto Sans" panose="020B0502040504020204" pitchFamily="34" charset="0"/>
            <a:cs typeface="Noto Sans" panose="020B0502040504020204" pitchFamily="34" charset="0"/>
          </a:endParaRPr>
        </a:p>
      </dgm:t>
    </dgm:pt>
    <dgm:pt modelId="{4AEAB925-BDAB-4147-BFEE-580B1A4903E2}" type="parTrans" cxnId="{1CC08BE8-08F9-4175-A531-36112042546D}">
      <dgm:prSet/>
      <dgm:spPr/>
      <dgm:t>
        <a:bodyPr/>
        <a:lstStyle/>
        <a:p>
          <a:endParaRPr lang="es-ES"/>
        </a:p>
      </dgm:t>
    </dgm:pt>
    <dgm:pt modelId="{27D34EB3-3E77-40CD-AEE2-0EEAFD2D0830}" type="sibTrans" cxnId="{1CC08BE8-08F9-4175-A531-36112042546D}">
      <dgm:prSet/>
      <dgm:spPr/>
      <dgm:t>
        <a:bodyPr/>
        <a:lstStyle/>
        <a:p>
          <a:endParaRPr lang="es-ES"/>
        </a:p>
      </dgm:t>
    </dgm:pt>
    <dgm:pt modelId="{8A12B2DD-3AEF-4152-AAD6-67345DAF8D40}">
      <dgm:prSet custT="1"/>
      <dgm:spPr>
        <a:solidFill>
          <a:srgbClr val="DEC9A2">
            <a:alpha val="90000"/>
          </a:srgbClr>
        </a:solidFill>
        <a:ln>
          <a:solidFill>
            <a:schemeClr val="accent6">
              <a:lumMod val="50000"/>
              <a:alpha val="90000"/>
            </a:schemeClr>
          </a:solidFill>
        </a:ln>
      </dgm:spPr>
      <dgm:t>
        <a:bodyPr/>
        <a:lstStyle/>
        <a:p>
          <a:pPr algn="ctr"/>
          <a:r>
            <a:rPr lang="es-MX"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67</a:t>
          </a:r>
          <a:endParaRPr lang="es-ES" sz="1400" b="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3C4BF7CB-4832-4B27-8FA9-100661111219}" type="parTrans" cxnId="{C6824386-A8D8-4BF0-B743-8A8164FF1D87}">
      <dgm:prSet/>
      <dgm:spPr/>
      <dgm:t>
        <a:bodyPr/>
        <a:lstStyle/>
        <a:p>
          <a:endParaRPr lang="es-ES"/>
        </a:p>
      </dgm:t>
    </dgm:pt>
    <dgm:pt modelId="{BEE03E68-BD3E-44A6-88D4-08687C6733FB}" type="sibTrans" cxnId="{C6824386-A8D8-4BF0-B743-8A8164FF1D87}">
      <dgm:prSet/>
      <dgm:spPr/>
      <dgm:t>
        <a:bodyPr/>
        <a:lstStyle/>
        <a:p>
          <a:endParaRPr lang="es-ES"/>
        </a:p>
      </dgm:t>
    </dgm:pt>
    <dgm:pt modelId="{1C21E922-4E59-4D0D-9481-88E3ED85BFD8}">
      <dgm:prSet custT="1"/>
      <dgm:spPr>
        <a:ln>
          <a:solidFill>
            <a:schemeClr val="accent6">
              <a:lumMod val="50000"/>
              <a:alpha val="90000"/>
            </a:schemeClr>
          </a:solidFill>
        </a:ln>
      </dgm:spPr>
      <dgm:t>
        <a:bodyPr/>
        <a:lstStyle/>
        <a:p>
          <a:pPr algn="ctr"/>
          <a:r>
            <a:rPr lang="es-ES"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Reconoce a la Contraloría Social como el mecanismo de las beneficiarias, para verificar el cumplimiento de metas y aplicación de recursos públicos asignados a los programas sociales.</a:t>
          </a:r>
        </a:p>
      </dgm:t>
    </dgm:pt>
    <dgm:pt modelId="{0C1F317A-6342-4306-B9A0-75FCBC80D32E}" type="parTrans" cxnId="{657EF50B-BB41-4D36-B502-A2235B49A455}">
      <dgm:prSet/>
      <dgm:spPr/>
      <dgm:t>
        <a:bodyPr/>
        <a:lstStyle/>
        <a:p>
          <a:endParaRPr lang="es-MX"/>
        </a:p>
      </dgm:t>
    </dgm:pt>
    <dgm:pt modelId="{B0D5BA4A-5C23-4F0E-B6F4-451C44E9BE4D}" type="sibTrans" cxnId="{657EF50B-BB41-4D36-B502-A2235B49A455}">
      <dgm:prSet/>
      <dgm:spPr/>
      <dgm:t>
        <a:bodyPr/>
        <a:lstStyle/>
        <a:p>
          <a:endParaRPr lang="es-MX"/>
        </a:p>
      </dgm:t>
    </dgm:pt>
    <dgm:pt modelId="{ACE385F5-5738-4F6D-AA2F-64ACB36968AC}">
      <dgm:prSet custT="1"/>
      <dgm:spPr>
        <a:ln>
          <a:solidFill>
            <a:schemeClr val="accent6">
              <a:lumMod val="50000"/>
              <a:alpha val="90000"/>
            </a:schemeClr>
          </a:solidFill>
        </a:ln>
      </dgm:spPr>
      <dgm:t>
        <a:bodyPr/>
        <a:lstStyle/>
        <a:p>
          <a:pPr algn="ctr"/>
          <a:r>
            <a:rPr lang="es-ES" sz="1400" b="0" dirty="0">
              <a:solidFill>
                <a:schemeClr val="tx1"/>
              </a:solidFill>
              <a:latin typeface="Noto Sans" panose="020B0502040504020204" pitchFamily="34" charset="0"/>
              <a:ea typeface="Noto Sans" panose="020B0502040504020204" pitchFamily="34" charset="0"/>
              <a:cs typeface="Noto Sans" panose="020B0502040504020204" pitchFamily="34" charset="0"/>
            </a:rPr>
            <a:t>El Gobierno Federal impulsará la creación de contralorías sociales por parte de los beneficiarios, para verificar la adecuada ejecución de los programas de desarrollo social, correcta aplicación de recursos y cumplimiento de metas.</a:t>
          </a:r>
          <a:endParaRPr lang="es-ES" sz="1400" b="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7E91DA04-7C77-4D66-8006-8C78247029E7}" type="sibTrans" cxnId="{93F7170C-C0F4-48CD-965D-658AC36A3E52}">
      <dgm:prSet/>
      <dgm:spPr/>
      <dgm:t>
        <a:bodyPr/>
        <a:lstStyle/>
        <a:p>
          <a:endParaRPr lang="es-MX"/>
        </a:p>
      </dgm:t>
    </dgm:pt>
    <dgm:pt modelId="{83EF9C25-D657-453E-83F3-03875C94F4EE}" type="parTrans" cxnId="{93F7170C-C0F4-48CD-965D-658AC36A3E52}">
      <dgm:prSet/>
      <dgm:spPr/>
      <dgm:t>
        <a:bodyPr/>
        <a:lstStyle/>
        <a:p>
          <a:endParaRPr lang="es-MX"/>
        </a:p>
      </dgm:t>
    </dgm:pt>
    <dgm:pt modelId="{626D21A8-23E9-4428-A699-DBC4B347EBEE}" type="pres">
      <dgm:prSet presAssocID="{DDC9C95D-EECF-4BB3-A297-15B416815D66}" presName="Name0" presStyleCnt="0">
        <dgm:presLayoutVars>
          <dgm:dir/>
          <dgm:animLvl val="lvl"/>
          <dgm:resizeHandles val="exact"/>
        </dgm:presLayoutVars>
      </dgm:prSet>
      <dgm:spPr/>
    </dgm:pt>
    <dgm:pt modelId="{75ED08B2-86C1-453B-BC3D-0F646A3626CE}" type="pres">
      <dgm:prSet presAssocID="{31F9B34B-CF75-4883-BF91-5351804A4A89}" presName="composite" presStyleCnt="0"/>
      <dgm:spPr/>
    </dgm:pt>
    <dgm:pt modelId="{8E8794AF-5EA6-4870-85D9-2AFC2661EDD2}" type="pres">
      <dgm:prSet presAssocID="{31F9B34B-CF75-4883-BF91-5351804A4A89}" presName="parTx" presStyleLbl="alignNode1" presStyleIdx="0" presStyleCnt="3" custScaleY="100000" custLinFactNeighborX="-103" custLinFactNeighborY="2417">
        <dgm:presLayoutVars>
          <dgm:chMax val="0"/>
          <dgm:chPref val="0"/>
          <dgm:bulletEnabled val="1"/>
        </dgm:presLayoutVars>
      </dgm:prSet>
      <dgm:spPr/>
    </dgm:pt>
    <dgm:pt modelId="{63179785-C9A6-4B0C-87FF-051FBF3FAA8A}" type="pres">
      <dgm:prSet presAssocID="{31F9B34B-CF75-4883-BF91-5351804A4A89}" presName="desTx" presStyleLbl="alignAccFollowNode1" presStyleIdx="0" presStyleCnt="3">
        <dgm:presLayoutVars>
          <dgm:bulletEnabled val="1"/>
        </dgm:presLayoutVars>
      </dgm:prSet>
      <dgm:spPr/>
    </dgm:pt>
    <dgm:pt modelId="{B0E845F3-2A75-4897-90E6-4B4320E875B1}" type="pres">
      <dgm:prSet presAssocID="{552F6704-6D4D-46B4-BD6B-FF21BD01C353}" presName="space" presStyleCnt="0"/>
      <dgm:spPr/>
    </dgm:pt>
    <dgm:pt modelId="{AAEAEF19-2000-482D-842E-7B1A9BD6AE9E}" type="pres">
      <dgm:prSet presAssocID="{F01FF5D9-3F12-4CFA-AAB5-193644B9F501}" presName="composite" presStyleCnt="0"/>
      <dgm:spPr/>
    </dgm:pt>
    <dgm:pt modelId="{B0A0EAB8-C9F1-4919-B4E8-B8B2866AB556}" type="pres">
      <dgm:prSet presAssocID="{F01FF5D9-3F12-4CFA-AAB5-193644B9F501}" presName="parTx" presStyleLbl="alignNode1" presStyleIdx="1" presStyleCnt="3" custScaleY="100000">
        <dgm:presLayoutVars>
          <dgm:chMax val="0"/>
          <dgm:chPref val="0"/>
          <dgm:bulletEnabled val="1"/>
        </dgm:presLayoutVars>
      </dgm:prSet>
      <dgm:spPr/>
    </dgm:pt>
    <dgm:pt modelId="{68693EF9-D0BA-4821-B298-78D25955AE5D}" type="pres">
      <dgm:prSet presAssocID="{F01FF5D9-3F12-4CFA-AAB5-193644B9F501}" presName="desTx" presStyleLbl="alignAccFollowNode1" presStyleIdx="1" presStyleCnt="3">
        <dgm:presLayoutVars>
          <dgm:bulletEnabled val="1"/>
        </dgm:presLayoutVars>
      </dgm:prSet>
      <dgm:spPr/>
    </dgm:pt>
    <dgm:pt modelId="{3B866C98-A76E-4EDA-B0E8-259E3B099359}" type="pres">
      <dgm:prSet presAssocID="{27D34EB3-3E77-40CD-AEE2-0EEAFD2D0830}" presName="space" presStyleCnt="0"/>
      <dgm:spPr/>
    </dgm:pt>
    <dgm:pt modelId="{32DCE4AF-CDBA-44F4-B90B-A1792DE0B86F}" type="pres">
      <dgm:prSet presAssocID="{288AD106-6C85-4A71-8C98-1F6544B58B40}" presName="composite" presStyleCnt="0"/>
      <dgm:spPr/>
    </dgm:pt>
    <dgm:pt modelId="{142A2E66-1B1F-4D76-8EBA-06EC6C7595B3}" type="pres">
      <dgm:prSet presAssocID="{288AD106-6C85-4A71-8C98-1F6544B58B40}" presName="parTx" presStyleLbl="alignNode1" presStyleIdx="2" presStyleCnt="3" custLinFactNeighborX="103">
        <dgm:presLayoutVars>
          <dgm:chMax val="0"/>
          <dgm:chPref val="0"/>
          <dgm:bulletEnabled val="1"/>
        </dgm:presLayoutVars>
      </dgm:prSet>
      <dgm:spPr/>
    </dgm:pt>
    <dgm:pt modelId="{69DC0088-D301-4471-BB2E-EA5998AB6AD7}" type="pres">
      <dgm:prSet presAssocID="{288AD106-6C85-4A71-8C98-1F6544B58B40}" presName="desTx" presStyleLbl="alignAccFollowNode1" presStyleIdx="2" presStyleCnt="3">
        <dgm:presLayoutVars>
          <dgm:bulletEnabled val="1"/>
        </dgm:presLayoutVars>
      </dgm:prSet>
      <dgm:spPr/>
    </dgm:pt>
  </dgm:ptLst>
  <dgm:cxnLst>
    <dgm:cxn modelId="{657EF50B-BB41-4D36-B502-A2235B49A455}" srcId="{31F9B34B-CF75-4883-BF91-5351804A4A89}" destId="{1C21E922-4E59-4D0D-9481-88E3ED85BFD8}" srcOrd="1" destOrd="0" parTransId="{0C1F317A-6342-4306-B9A0-75FCBC80D32E}" sibTransId="{B0D5BA4A-5C23-4F0E-B6F4-451C44E9BE4D}"/>
    <dgm:cxn modelId="{93F7170C-C0F4-48CD-965D-658AC36A3E52}" srcId="{F01FF5D9-3F12-4CFA-AAB5-193644B9F501}" destId="{ACE385F5-5738-4F6D-AA2F-64ACB36968AC}" srcOrd="1" destOrd="0" parTransId="{83EF9C25-D657-453E-83F3-03875C94F4EE}" sibTransId="{7E91DA04-7C77-4D66-8006-8C78247029E7}"/>
    <dgm:cxn modelId="{BD53AD18-7E3D-44D3-AC43-030FB2753354}" type="presOf" srcId="{31F9B34B-CF75-4883-BF91-5351804A4A89}" destId="{8E8794AF-5EA6-4870-85D9-2AFC2661EDD2}" srcOrd="0" destOrd="0" presId="urn:microsoft.com/office/officeart/2005/8/layout/hList1"/>
    <dgm:cxn modelId="{582A521C-28FB-4A5A-B2C4-84C960FE6F0E}" type="presOf" srcId="{288AD106-6C85-4A71-8C98-1F6544B58B40}" destId="{142A2E66-1B1F-4D76-8EBA-06EC6C7595B3}" srcOrd="0" destOrd="0" presId="urn:microsoft.com/office/officeart/2005/8/layout/hList1"/>
    <dgm:cxn modelId="{38D78A71-6903-4168-8D8C-0427F4FCAF08}" type="presOf" srcId="{F01FF5D9-3F12-4CFA-AAB5-193644B9F501}" destId="{B0A0EAB8-C9F1-4919-B4E8-B8B2866AB556}" srcOrd="0" destOrd="0" presId="urn:microsoft.com/office/officeart/2005/8/layout/hList1"/>
    <dgm:cxn modelId="{20B2617B-C770-4869-9433-4A3A3ABAF4D9}" type="presOf" srcId="{ACE385F5-5738-4F6D-AA2F-64ACB36968AC}" destId="{68693EF9-D0BA-4821-B298-78D25955AE5D}" srcOrd="0" destOrd="1" presId="urn:microsoft.com/office/officeart/2005/8/layout/hList1"/>
    <dgm:cxn modelId="{579E2685-FF99-481E-9366-0B11D3CC5219}" type="presOf" srcId="{8A12B2DD-3AEF-4152-AAD6-67345DAF8D40}" destId="{68693EF9-D0BA-4821-B298-78D25955AE5D}" srcOrd="0" destOrd="0" presId="urn:microsoft.com/office/officeart/2005/8/layout/hList1"/>
    <dgm:cxn modelId="{C6824386-A8D8-4BF0-B743-8A8164FF1D87}" srcId="{F01FF5D9-3F12-4CFA-AAB5-193644B9F501}" destId="{8A12B2DD-3AEF-4152-AAD6-67345DAF8D40}" srcOrd="0" destOrd="0" parTransId="{3C4BF7CB-4832-4B27-8FA9-100661111219}" sibTransId="{BEE03E68-BD3E-44A6-88D4-08687C6733FB}"/>
    <dgm:cxn modelId="{D5C1E686-82D4-48A1-83A6-01D85E3C61B4}" srcId="{31F9B34B-CF75-4883-BF91-5351804A4A89}" destId="{DF735D12-9805-47AE-9997-26E6B95EFA0C}" srcOrd="0" destOrd="0" parTransId="{A72FAEF6-0082-4E30-BE43-52237DE37894}" sibTransId="{3020B6A7-4B8B-451A-BD2A-971293780B75}"/>
    <dgm:cxn modelId="{B03E489A-6F5B-4A9C-B8FF-5F2178DBF7AF}" type="presOf" srcId="{1C21E922-4E59-4D0D-9481-88E3ED85BFD8}" destId="{63179785-C9A6-4B0C-87FF-051FBF3FAA8A}" srcOrd="0" destOrd="1" presId="urn:microsoft.com/office/officeart/2005/8/layout/hList1"/>
    <dgm:cxn modelId="{20D1289D-8826-4CBE-BC4B-1FA94FBDF504}" srcId="{DDC9C95D-EECF-4BB3-A297-15B416815D66}" destId="{31F9B34B-CF75-4883-BF91-5351804A4A89}" srcOrd="0" destOrd="0" parTransId="{B7A654B0-008A-44DF-AD74-408BD9AB5B82}" sibTransId="{552F6704-6D4D-46B4-BD6B-FF21BD01C353}"/>
    <dgm:cxn modelId="{0B8C50A5-590C-4487-8ED1-46BFACA9F370}" srcId="{288AD106-6C85-4A71-8C98-1F6544B58B40}" destId="{0729C140-061C-444D-B65E-D4EFD0F9EA3C}" srcOrd="0" destOrd="0" parTransId="{E83BDCA6-BEBE-4B13-A9D8-E46C3837A259}" sibTransId="{DB8F84BE-F26E-48D0-BD29-7A107BC1801A}"/>
    <dgm:cxn modelId="{308264A7-9849-4A5D-AE40-A78FA5E4129C}" srcId="{DDC9C95D-EECF-4BB3-A297-15B416815D66}" destId="{288AD106-6C85-4A71-8C98-1F6544B58B40}" srcOrd="2" destOrd="0" parTransId="{6FD098E9-F9EA-43AE-8F71-D602F9E85FE1}" sibTransId="{0FB990BF-F25B-4079-9653-4F7BB38D2BEF}"/>
    <dgm:cxn modelId="{5B1549C2-DD7E-4104-8AAF-A32BC8EBE336}" type="presOf" srcId="{DDC9C95D-EECF-4BB3-A297-15B416815D66}" destId="{626D21A8-23E9-4428-A699-DBC4B347EBEE}" srcOrd="0" destOrd="0" presId="urn:microsoft.com/office/officeart/2005/8/layout/hList1"/>
    <dgm:cxn modelId="{9BFB28D0-0E2C-4B9E-85DE-36EBED096620}" type="presOf" srcId="{DF735D12-9805-47AE-9997-26E6B95EFA0C}" destId="{63179785-C9A6-4B0C-87FF-051FBF3FAA8A}" srcOrd="0" destOrd="0" presId="urn:microsoft.com/office/officeart/2005/8/layout/hList1"/>
    <dgm:cxn modelId="{1CC08BE8-08F9-4175-A531-36112042546D}" srcId="{DDC9C95D-EECF-4BB3-A297-15B416815D66}" destId="{F01FF5D9-3F12-4CFA-AAB5-193644B9F501}" srcOrd="1" destOrd="0" parTransId="{4AEAB925-BDAB-4147-BFEE-580B1A4903E2}" sibTransId="{27D34EB3-3E77-40CD-AEE2-0EEAFD2D0830}"/>
    <dgm:cxn modelId="{84E613FE-8B01-48B8-8691-2BCC4A1876E7}" type="presOf" srcId="{0729C140-061C-444D-B65E-D4EFD0F9EA3C}" destId="{69DC0088-D301-4471-BB2E-EA5998AB6AD7}" srcOrd="0" destOrd="0" presId="urn:microsoft.com/office/officeart/2005/8/layout/hList1"/>
    <dgm:cxn modelId="{42CF477A-AB80-4C09-BB84-2A7FDAF9DDC2}" type="presParOf" srcId="{626D21A8-23E9-4428-A699-DBC4B347EBEE}" destId="{75ED08B2-86C1-453B-BC3D-0F646A3626CE}" srcOrd="0" destOrd="0" presId="urn:microsoft.com/office/officeart/2005/8/layout/hList1"/>
    <dgm:cxn modelId="{872BDBD4-146C-428E-BE31-41175C56C7FE}" type="presParOf" srcId="{75ED08B2-86C1-453B-BC3D-0F646A3626CE}" destId="{8E8794AF-5EA6-4870-85D9-2AFC2661EDD2}" srcOrd="0" destOrd="0" presId="urn:microsoft.com/office/officeart/2005/8/layout/hList1"/>
    <dgm:cxn modelId="{9C9EB4CC-7EC1-4571-8A1D-7C742654C5E0}" type="presParOf" srcId="{75ED08B2-86C1-453B-BC3D-0F646A3626CE}" destId="{63179785-C9A6-4B0C-87FF-051FBF3FAA8A}" srcOrd="1" destOrd="0" presId="urn:microsoft.com/office/officeart/2005/8/layout/hList1"/>
    <dgm:cxn modelId="{F26B35AB-7686-4B7B-AE1B-11B141DB169C}" type="presParOf" srcId="{626D21A8-23E9-4428-A699-DBC4B347EBEE}" destId="{B0E845F3-2A75-4897-90E6-4B4320E875B1}" srcOrd="1" destOrd="0" presId="urn:microsoft.com/office/officeart/2005/8/layout/hList1"/>
    <dgm:cxn modelId="{286761AB-B357-4E1A-92E0-24782F2CCD43}" type="presParOf" srcId="{626D21A8-23E9-4428-A699-DBC4B347EBEE}" destId="{AAEAEF19-2000-482D-842E-7B1A9BD6AE9E}" srcOrd="2" destOrd="0" presId="urn:microsoft.com/office/officeart/2005/8/layout/hList1"/>
    <dgm:cxn modelId="{E94DE19E-57AF-4229-8189-C112D4196852}" type="presParOf" srcId="{AAEAEF19-2000-482D-842E-7B1A9BD6AE9E}" destId="{B0A0EAB8-C9F1-4919-B4E8-B8B2866AB556}" srcOrd="0" destOrd="0" presId="urn:microsoft.com/office/officeart/2005/8/layout/hList1"/>
    <dgm:cxn modelId="{4E90A0AF-B7B8-461B-810C-CC601A558B7E}" type="presParOf" srcId="{AAEAEF19-2000-482D-842E-7B1A9BD6AE9E}" destId="{68693EF9-D0BA-4821-B298-78D25955AE5D}" srcOrd="1" destOrd="0" presId="urn:microsoft.com/office/officeart/2005/8/layout/hList1"/>
    <dgm:cxn modelId="{00A3ADE2-774E-47FC-B1B9-E04F853CA5E5}" type="presParOf" srcId="{626D21A8-23E9-4428-A699-DBC4B347EBEE}" destId="{3B866C98-A76E-4EDA-B0E8-259E3B099359}" srcOrd="3" destOrd="0" presId="urn:microsoft.com/office/officeart/2005/8/layout/hList1"/>
    <dgm:cxn modelId="{688CFFBD-B568-4905-BFE0-4210EB271F32}" type="presParOf" srcId="{626D21A8-23E9-4428-A699-DBC4B347EBEE}" destId="{32DCE4AF-CDBA-44F4-B90B-A1792DE0B86F}" srcOrd="4" destOrd="0" presId="urn:microsoft.com/office/officeart/2005/8/layout/hList1"/>
    <dgm:cxn modelId="{01F5658A-6DFA-4F5C-82CA-9B10E9FFE39A}" type="presParOf" srcId="{32DCE4AF-CDBA-44F4-B90B-A1792DE0B86F}" destId="{142A2E66-1B1F-4D76-8EBA-06EC6C7595B3}" srcOrd="0" destOrd="0" presId="urn:microsoft.com/office/officeart/2005/8/layout/hList1"/>
    <dgm:cxn modelId="{A1675E3C-1553-4FB4-952E-4CC530518494}" type="presParOf" srcId="{32DCE4AF-CDBA-44F4-B90B-A1792DE0B86F}" destId="{69DC0088-D301-4471-BB2E-EA5998AB6AD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572F35-0838-445B-9824-AA50EFA79892}"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ES"/>
        </a:p>
      </dgm:t>
    </dgm:pt>
    <dgm:pt modelId="{4DFD2047-7B54-4F15-A3E5-33B397853C14}">
      <dgm:prSet phldrT="[Texto]" custT="1"/>
      <dgm:spPr>
        <a:solidFill>
          <a:srgbClr val="DEC9A2"/>
        </a:solidFill>
      </dgm:spPr>
      <dgm:t>
        <a:bodyPr/>
        <a:lstStyle/>
        <a:p>
          <a:pPr algn="ctr"/>
          <a:r>
            <a:rPr lang="es-ES" sz="2000" b="1" dirty="0">
              <a:solidFill>
                <a:srgbClr val="245C4F"/>
              </a:solidFill>
              <a:latin typeface="Montserrat" panose="00000500000000000000" pitchFamily="2" charset="0"/>
            </a:rPr>
            <a:t>Documento/formato</a:t>
          </a:r>
        </a:p>
        <a:p>
          <a:pPr algn="ctr"/>
          <a:r>
            <a:rPr lang="es-ES" sz="2000" b="1" dirty="0">
              <a:solidFill>
                <a:srgbClr val="245C4F"/>
              </a:solidFill>
              <a:latin typeface="Montserrat" panose="00000500000000000000" pitchFamily="2" charset="0"/>
            </a:rPr>
            <a:t>Captura de:</a:t>
          </a:r>
          <a:endParaRPr lang="es-ES" sz="1050" b="1" dirty="0">
            <a:solidFill>
              <a:srgbClr val="245C4F"/>
            </a:solidFill>
            <a:latin typeface="Montserrat" panose="00000500000000000000" pitchFamily="2" charset="0"/>
            <a:cs typeface="Arial" panose="020B0604020202020204" pitchFamily="34" charset="0"/>
          </a:endParaRPr>
        </a:p>
      </dgm:t>
    </dgm:pt>
    <dgm:pt modelId="{C6059858-5FBA-43B0-94C4-0913AE2AD6B9}" type="parTrans" cxnId="{02C47A7C-C5FC-43B0-8363-D29C9363471C}">
      <dgm:prSet/>
      <dgm:spPr/>
      <dgm:t>
        <a:bodyPr/>
        <a:lstStyle/>
        <a:p>
          <a:endParaRPr lang="es-ES" sz="1050">
            <a:latin typeface="Arial" panose="020B0604020202020204" pitchFamily="34" charset="0"/>
            <a:cs typeface="Arial" panose="020B0604020202020204" pitchFamily="34" charset="0"/>
          </a:endParaRPr>
        </a:p>
      </dgm:t>
    </dgm:pt>
    <dgm:pt modelId="{C924B58E-C210-4917-8A30-B06063483C2C}" type="sibTrans" cxnId="{02C47A7C-C5FC-43B0-8363-D29C9363471C}">
      <dgm:prSet/>
      <dgm:spPr/>
      <dgm:t>
        <a:bodyPr/>
        <a:lstStyle/>
        <a:p>
          <a:endParaRPr lang="es-ES" sz="1050">
            <a:latin typeface="Arial" panose="020B0604020202020204" pitchFamily="34" charset="0"/>
            <a:cs typeface="Arial" panose="020B0604020202020204" pitchFamily="34" charset="0"/>
          </a:endParaRPr>
        </a:p>
      </dgm:t>
    </dgm:pt>
    <dgm:pt modelId="{AAD76039-7F8B-4781-9121-A8F77487B405}">
      <dgm:prSet phldrT="[Texto]" custT="1"/>
      <dgm:spPr/>
      <dgm:t>
        <a:bodyPr/>
        <a:lstStyle/>
        <a:p>
          <a:pPr algn="l"/>
          <a:r>
            <a:rPr lang="es-MX" sz="1600" b="0" dirty="0">
              <a:solidFill>
                <a:schemeClr val="tx1"/>
              </a:solidFill>
              <a:latin typeface="Montserrat" panose="00000500000000000000" pitchFamily="2" charset="0"/>
              <a:cs typeface="Arial" panose="020B0604020202020204" pitchFamily="34" charset="0"/>
            </a:rPr>
            <a:t>Comités de CS, generar la constancia de registro y entregarla al comité</a:t>
          </a:r>
          <a:endParaRPr lang="es-ES" sz="1600" b="0" dirty="0">
            <a:solidFill>
              <a:schemeClr val="tx1"/>
            </a:solidFill>
            <a:latin typeface="Montserrat" panose="00000500000000000000" pitchFamily="2" charset="0"/>
            <a:cs typeface="Arial" panose="020B0604020202020204" pitchFamily="34" charset="0"/>
          </a:endParaRPr>
        </a:p>
      </dgm:t>
    </dgm:pt>
    <dgm:pt modelId="{11BDB5D9-751A-411D-8CB7-2423EADF7BE4}" type="parTrans" cxnId="{D40A4243-6940-4483-BDEC-933418B54525}">
      <dgm:prSet/>
      <dgm:spPr/>
      <dgm:t>
        <a:bodyPr/>
        <a:lstStyle/>
        <a:p>
          <a:endParaRPr lang="es-ES" sz="1050">
            <a:latin typeface="Arial" panose="020B0604020202020204" pitchFamily="34" charset="0"/>
            <a:cs typeface="Arial" panose="020B0604020202020204" pitchFamily="34" charset="0"/>
          </a:endParaRPr>
        </a:p>
      </dgm:t>
    </dgm:pt>
    <dgm:pt modelId="{26396677-001B-4940-B177-C68B6BE99091}" type="sibTrans" cxnId="{D40A4243-6940-4483-BDEC-933418B54525}">
      <dgm:prSet/>
      <dgm:spPr/>
      <dgm:t>
        <a:bodyPr/>
        <a:lstStyle/>
        <a:p>
          <a:endParaRPr lang="es-ES" sz="1050">
            <a:latin typeface="Arial" panose="020B0604020202020204" pitchFamily="34" charset="0"/>
            <a:cs typeface="Arial" panose="020B0604020202020204" pitchFamily="34" charset="0"/>
          </a:endParaRPr>
        </a:p>
      </dgm:t>
    </dgm:pt>
    <dgm:pt modelId="{F7FA3453-8782-417B-A58C-90C9428A5345}">
      <dgm:prSet phldrT="[Texto]" custT="1"/>
      <dgm:spPr/>
      <dgm:t>
        <a:bodyPr/>
        <a:lstStyle/>
        <a:p>
          <a:pPr algn="l"/>
          <a:r>
            <a:rPr lang="es-MX" sz="1600" dirty="0">
              <a:solidFill>
                <a:schemeClr val="tx1"/>
              </a:solidFill>
              <a:latin typeface="Montserrat" panose="00000500000000000000" pitchFamily="2" charset="0"/>
              <a:cs typeface="Arial" panose="020B0604020202020204" pitchFamily="34" charset="0"/>
            </a:rPr>
            <a:t>Los 15 días hábiles siguientes a la fecha de su constitución</a:t>
          </a:r>
          <a:endParaRPr lang="es-ES" sz="1600" dirty="0">
            <a:solidFill>
              <a:schemeClr val="tx1"/>
            </a:solidFill>
            <a:latin typeface="Montserrat" panose="00000500000000000000" pitchFamily="2" charset="0"/>
            <a:cs typeface="Arial" panose="020B0604020202020204" pitchFamily="34" charset="0"/>
          </a:endParaRPr>
        </a:p>
      </dgm:t>
    </dgm:pt>
    <dgm:pt modelId="{BCD21EE0-0739-4E25-B11F-4CCF794A3D5D}" type="parTrans" cxnId="{6D45F89C-8156-45A5-8B33-C804157279F6}">
      <dgm:prSet/>
      <dgm:spPr/>
      <dgm:t>
        <a:bodyPr/>
        <a:lstStyle/>
        <a:p>
          <a:endParaRPr lang="es-ES" sz="1050">
            <a:latin typeface="Arial" panose="020B0604020202020204" pitchFamily="34" charset="0"/>
            <a:cs typeface="Arial" panose="020B0604020202020204" pitchFamily="34" charset="0"/>
          </a:endParaRPr>
        </a:p>
      </dgm:t>
    </dgm:pt>
    <dgm:pt modelId="{58019A0F-1772-4C83-B7A5-25B2DCBE7ECD}" type="sibTrans" cxnId="{6D45F89C-8156-45A5-8B33-C804157279F6}">
      <dgm:prSet/>
      <dgm:spPr/>
      <dgm:t>
        <a:bodyPr/>
        <a:lstStyle/>
        <a:p>
          <a:endParaRPr lang="es-ES" sz="1050">
            <a:latin typeface="Arial" panose="020B0604020202020204" pitchFamily="34" charset="0"/>
            <a:cs typeface="Arial" panose="020B0604020202020204" pitchFamily="34" charset="0"/>
          </a:endParaRPr>
        </a:p>
      </dgm:t>
    </dgm:pt>
    <dgm:pt modelId="{1684A449-28E6-4F68-AC09-1B1B835BCBBD}">
      <dgm:prSet custT="1"/>
      <dgm:spPr/>
      <dgm:t>
        <a:bodyPr/>
        <a:lstStyle/>
        <a:p>
          <a:pPr algn="l"/>
          <a:r>
            <a:rPr lang="es-ES" sz="1600" dirty="0">
              <a:solidFill>
                <a:schemeClr val="tx1"/>
              </a:solidFill>
              <a:latin typeface="Montserrat" panose="00000500000000000000" pitchFamily="2" charset="0"/>
              <a:cs typeface="Arial" panose="020B0604020202020204" pitchFamily="34" charset="0"/>
            </a:rPr>
            <a:t>Informes de Contraloría Social</a:t>
          </a:r>
        </a:p>
      </dgm:t>
    </dgm:pt>
    <dgm:pt modelId="{0F33ED2A-2BE0-4D15-9568-CA4FCD445D44}" type="parTrans" cxnId="{6C16B0B6-1F49-4EF4-8C18-A1631748FA3B}">
      <dgm:prSet/>
      <dgm:spPr/>
      <dgm:t>
        <a:bodyPr/>
        <a:lstStyle/>
        <a:p>
          <a:endParaRPr lang="es-ES" sz="1050">
            <a:latin typeface="Arial" panose="020B0604020202020204" pitchFamily="34" charset="0"/>
            <a:cs typeface="Arial" panose="020B0604020202020204" pitchFamily="34" charset="0"/>
          </a:endParaRPr>
        </a:p>
      </dgm:t>
    </dgm:pt>
    <dgm:pt modelId="{E8736319-8434-4F6A-AB3B-745A3B37D2C6}" type="sibTrans" cxnId="{6C16B0B6-1F49-4EF4-8C18-A1631748FA3B}">
      <dgm:prSet/>
      <dgm:spPr/>
      <dgm:t>
        <a:bodyPr/>
        <a:lstStyle/>
        <a:p>
          <a:endParaRPr lang="es-ES" sz="1050">
            <a:latin typeface="Arial" panose="020B0604020202020204" pitchFamily="34" charset="0"/>
            <a:cs typeface="Arial" panose="020B0604020202020204" pitchFamily="34" charset="0"/>
          </a:endParaRPr>
        </a:p>
      </dgm:t>
    </dgm:pt>
    <dgm:pt modelId="{B8BA8DE2-97AA-400C-9309-2FADB043AC23}">
      <dgm:prSet custT="1"/>
      <dgm:spPr/>
      <dgm:t>
        <a:bodyPr/>
        <a:lstStyle/>
        <a:p>
          <a:pPr algn="l"/>
          <a:r>
            <a:rPr lang="es-ES" sz="1600" dirty="0">
              <a:solidFill>
                <a:schemeClr val="tx1"/>
              </a:solidFill>
              <a:latin typeface="Montserrat" panose="00000500000000000000" pitchFamily="2" charset="0"/>
              <a:cs typeface="Arial" panose="020B0604020202020204" pitchFamily="34" charset="0"/>
            </a:rPr>
            <a:t>Los 15 días hábiles posteriores a la recopilación del Informe </a:t>
          </a:r>
        </a:p>
      </dgm:t>
    </dgm:pt>
    <dgm:pt modelId="{C543A739-DF4D-43F5-B40C-2151F9A02773}" type="parTrans" cxnId="{850AA0BE-5F34-42DC-899D-94847AA786D2}">
      <dgm:prSet/>
      <dgm:spPr/>
      <dgm:t>
        <a:bodyPr/>
        <a:lstStyle/>
        <a:p>
          <a:endParaRPr lang="es-ES"/>
        </a:p>
      </dgm:t>
    </dgm:pt>
    <dgm:pt modelId="{5114E063-5CE6-45C0-A103-D186C642F735}" type="sibTrans" cxnId="{850AA0BE-5F34-42DC-899D-94847AA786D2}">
      <dgm:prSet/>
      <dgm:spPr/>
      <dgm:t>
        <a:bodyPr/>
        <a:lstStyle/>
        <a:p>
          <a:endParaRPr lang="es-ES"/>
        </a:p>
      </dgm:t>
    </dgm:pt>
    <dgm:pt modelId="{E43AFFBD-6A7F-45B9-A5BC-018FB947F0B8}">
      <dgm:prSet phldrT="[Texto]" custT="1"/>
      <dgm:spPr>
        <a:solidFill>
          <a:srgbClr val="DEC9A2"/>
        </a:solidFill>
      </dgm:spPr>
      <dgm:t>
        <a:bodyPr/>
        <a:lstStyle/>
        <a:p>
          <a:pPr algn="ctr"/>
          <a:r>
            <a:rPr lang="es-ES" sz="2000" b="1" dirty="0">
              <a:solidFill>
                <a:srgbClr val="245C4F"/>
              </a:solidFill>
              <a:latin typeface="Montserrat" panose="00000500000000000000" pitchFamily="2" charset="0"/>
            </a:rPr>
            <a:t>Plazo para la captura en el SICS</a:t>
          </a:r>
        </a:p>
        <a:p>
          <a:pPr algn="ctr"/>
          <a:r>
            <a:rPr lang="es-ES" sz="2000" b="1" dirty="0">
              <a:solidFill>
                <a:srgbClr val="245C4F"/>
              </a:solidFill>
              <a:latin typeface="Montserrat" panose="00000500000000000000" pitchFamily="2" charset="0"/>
            </a:rPr>
            <a:t>A más tardar antes de:</a:t>
          </a:r>
          <a:endParaRPr lang="es-ES" sz="1050" b="1" dirty="0">
            <a:solidFill>
              <a:srgbClr val="245C4F"/>
            </a:solidFill>
            <a:latin typeface="Montserrat" panose="00000500000000000000" pitchFamily="2" charset="0"/>
            <a:cs typeface="Arial" panose="020B0604020202020204" pitchFamily="34" charset="0"/>
          </a:endParaRPr>
        </a:p>
      </dgm:t>
    </dgm:pt>
    <dgm:pt modelId="{6A111A77-41B9-4BB9-B05E-44C03CA0DF38}" type="sibTrans" cxnId="{3A4F46F1-DCC2-4AFF-A968-A25758D63AB1}">
      <dgm:prSet/>
      <dgm:spPr/>
      <dgm:t>
        <a:bodyPr/>
        <a:lstStyle/>
        <a:p>
          <a:endParaRPr lang="es-ES" sz="1050">
            <a:latin typeface="Arial" panose="020B0604020202020204" pitchFamily="34" charset="0"/>
            <a:cs typeface="Arial" panose="020B0604020202020204" pitchFamily="34" charset="0"/>
          </a:endParaRPr>
        </a:p>
      </dgm:t>
    </dgm:pt>
    <dgm:pt modelId="{665B3FF8-9307-44FC-BB44-E7EC6D61DE4A}" type="parTrans" cxnId="{3A4F46F1-DCC2-4AFF-A968-A25758D63AB1}">
      <dgm:prSet/>
      <dgm:spPr/>
      <dgm:t>
        <a:bodyPr/>
        <a:lstStyle/>
        <a:p>
          <a:endParaRPr lang="es-ES" sz="1050">
            <a:latin typeface="Arial" panose="020B0604020202020204" pitchFamily="34" charset="0"/>
            <a:cs typeface="Arial" panose="020B0604020202020204" pitchFamily="34" charset="0"/>
          </a:endParaRPr>
        </a:p>
      </dgm:t>
    </dgm:pt>
    <dgm:pt modelId="{2E731234-5665-4EE4-B7CA-BCA96CB368F4}" type="pres">
      <dgm:prSet presAssocID="{95572F35-0838-445B-9824-AA50EFA79892}" presName="theList" presStyleCnt="0">
        <dgm:presLayoutVars>
          <dgm:dir/>
          <dgm:animLvl val="lvl"/>
          <dgm:resizeHandles val="exact"/>
        </dgm:presLayoutVars>
      </dgm:prSet>
      <dgm:spPr/>
    </dgm:pt>
    <dgm:pt modelId="{C908C219-8472-4CEC-8A9E-0BA6CEA35D94}" type="pres">
      <dgm:prSet presAssocID="{4DFD2047-7B54-4F15-A3E5-33B397853C14}" presName="compNode" presStyleCnt="0"/>
      <dgm:spPr/>
    </dgm:pt>
    <dgm:pt modelId="{6A9BDEC3-27D7-4C1B-A174-9F893E04AC64}" type="pres">
      <dgm:prSet presAssocID="{4DFD2047-7B54-4F15-A3E5-33B397853C14}" presName="aNode" presStyleLbl="bgShp" presStyleIdx="0" presStyleCnt="2"/>
      <dgm:spPr/>
    </dgm:pt>
    <dgm:pt modelId="{0D5BDAB2-5C0A-4941-8D63-A55658126002}" type="pres">
      <dgm:prSet presAssocID="{4DFD2047-7B54-4F15-A3E5-33B397853C14}" presName="textNode" presStyleLbl="bgShp" presStyleIdx="0" presStyleCnt="2"/>
      <dgm:spPr/>
    </dgm:pt>
    <dgm:pt modelId="{485CD3BD-30D7-4BF6-8A5E-3553674D89EF}" type="pres">
      <dgm:prSet presAssocID="{4DFD2047-7B54-4F15-A3E5-33B397853C14}" presName="compChildNode" presStyleCnt="0"/>
      <dgm:spPr/>
    </dgm:pt>
    <dgm:pt modelId="{302D26EF-D908-4030-BE04-1164795F8440}" type="pres">
      <dgm:prSet presAssocID="{4DFD2047-7B54-4F15-A3E5-33B397853C14}" presName="theInnerList" presStyleCnt="0"/>
      <dgm:spPr/>
    </dgm:pt>
    <dgm:pt modelId="{245C4F05-D941-45AC-8726-04BEE57FA5AA}" type="pres">
      <dgm:prSet presAssocID="{AAD76039-7F8B-4781-9121-A8F77487B405}" presName="childNode" presStyleLbl="node1" presStyleIdx="0" presStyleCnt="4">
        <dgm:presLayoutVars>
          <dgm:bulletEnabled val="1"/>
        </dgm:presLayoutVars>
      </dgm:prSet>
      <dgm:spPr/>
    </dgm:pt>
    <dgm:pt modelId="{4348098D-84A4-4798-B2DA-2CDC10904284}" type="pres">
      <dgm:prSet presAssocID="{AAD76039-7F8B-4781-9121-A8F77487B405}" presName="aSpace2" presStyleCnt="0"/>
      <dgm:spPr/>
    </dgm:pt>
    <dgm:pt modelId="{23EB7B6F-1598-4BFC-B985-EAE055810BCE}" type="pres">
      <dgm:prSet presAssocID="{1684A449-28E6-4F68-AC09-1B1B835BCBBD}" presName="childNode" presStyleLbl="node1" presStyleIdx="1" presStyleCnt="4" custLinFactNeighborX="-587" custLinFactNeighborY="14320">
        <dgm:presLayoutVars>
          <dgm:bulletEnabled val="1"/>
        </dgm:presLayoutVars>
      </dgm:prSet>
      <dgm:spPr/>
    </dgm:pt>
    <dgm:pt modelId="{D2AD7CE2-201C-4974-A2FA-3B345DE0A30E}" type="pres">
      <dgm:prSet presAssocID="{4DFD2047-7B54-4F15-A3E5-33B397853C14}" presName="aSpace" presStyleCnt="0"/>
      <dgm:spPr/>
    </dgm:pt>
    <dgm:pt modelId="{8CDEE8D0-B7FA-4098-983F-A88F610D53EF}" type="pres">
      <dgm:prSet presAssocID="{E43AFFBD-6A7F-45B9-A5BC-018FB947F0B8}" presName="compNode" presStyleCnt="0"/>
      <dgm:spPr/>
    </dgm:pt>
    <dgm:pt modelId="{58EC3C51-2867-4051-B1F9-CA6D124F0859}" type="pres">
      <dgm:prSet presAssocID="{E43AFFBD-6A7F-45B9-A5BC-018FB947F0B8}" presName="aNode" presStyleLbl="bgShp" presStyleIdx="1" presStyleCnt="2" custLinFactNeighborX="13115" custLinFactNeighborY="-789"/>
      <dgm:spPr/>
    </dgm:pt>
    <dgm:pt modelId="{81A0AE92-4917-468E-B840-8C728C3E7A1C}" type="pres">
      <dgm:prSet presAssocID="{E43AFFBD-6A7F-45B9-A5BC-018FB947F0B8}" presName="textNode" presStyleLbl="bgShp" presStyleIdx="1" presStyleCnt="2"/>
      <dgm:spPr/>
    </dgm:pt>
    <dgm:pt modelId="{A1377B86-DB6E-4566-AE3F-3DBBD9FC6D9D}" type="pres">
      <dgm:prSet presAssocID="{E43AFFBD-6A7F-45B9-A5BC-018FB947F0B8}" presName="compChildNode" presStyleCnt="0"/>
      <dgm:spPr/>
    </dgm:pt>
    <dgm:pt modelId="{49ADB294-4CD2-4725-814E-1935B9171A33}" type="pres">
      <dgm:prSet presAssocID="{E43AFFBD-6A7F-45B9-A5BC-018FB947F0B8}" presName="theInnerList" presStyleCnt="0"/>
      <dgm:spPr/>
    </dgm:pt>
    <dgm:pt modelId="{E4917F18-444A-42E6-801F-1BA9AFA16C85}" type="pres">
      <dgm:prSet presAssocID="{F7FA3453-8782-417B-A58C-90C9428A5345}" presName="childNode" presStyleLbl="node1" presStyleIdx="2" presStyleCnt="4">
        <dgm:presLayoutVars>
          <dgm:bulletEnabled val="1"/>
        </dgm:presLayoutVars>
      </dgm:prSet>
      <dgm:spPr/>
    </dgm:pt>
    <dgm:pt modelId="{976B807A-CF02-40B5-97B4-509F7B4B6205}" type="pres">
      <dgm:prSet presAssocID="{F7FA3453-8782-417B-A58C-90C9428A5345}" presName="aSpace2" presStyleCnt="0"/>
      <dgm:spPr/>
    </dgm:pt>
    <dgm:pt modelId="{60DAD9D5-DC6A-47A5-A62C-69DFBF60ADF0}" type="pres">
      <dgm:prSet presAssocID="{B8BA8DE2-97AA-400C-9309-2FADB043AC23}" presName="childNode" presStyleLbl="node1" presStyleIdx="3" presStyleCnt="4" custLinFactNeighborX="196" custLinFactNeighborY="14317">
        <dgm:presLayoutVars>
          <dgm:bulletEnabled val="1"/>
        </dgm:presLayoutVars>
      </dgm:prSet>
      <dgm:spPr/>
    </dgm:pt>
  </dgm:ptLst>
  <dgm:cxnLst>
    <dgm:cxn modelId="{EB9E4D01-6948-4C04-B5AB-743685E10E16}" type="presOf" srcId="{F7FA3453-8782-417B-A58C-90C9428A5345}" destId="{E4917F18-444A-42E6-801F-1BA9AFA16C85}" srcOrd="0" destOrd="0" presId="urn:microsoft.com/office/officeart/2005/8/layout/lProcess2"/>
    <dgm:cxn modelId="{E2B79E30-B054-49CE-81B1-77D4B311939A}" type="presOf" srcId="{B8BA8DE2-97AA-400C-9309-2FADB043AC23}" destId="{60DAD9D5-DC6A-47A5-A62C-69DFBF60ADF0}" srcOrd="0" destOrd="0" presId="urn:microsoft.com/office/officeart/2005/8/layout/lProcess2"/>
    <dgm:cxn modelId="{D40A4243-6940-4483-BDEC-933418B54525}" srcId="{4DFD2047-7B54-4F15-A3E5-33B397853C14}" destId="{AAD76039-7F8B-4781-9121-A8F77487B405}" srcOrd="0" destOrd="0" parTransId="{11BDB5D9-751A-411D-8CB7-2423EADF7BE4}" sibTransId="{26396677-001B-4940-B177-C68B6BE99091}"/>
    <dgm:cxn modelId="{B9D4E66E-DC86-44A4-874F-1BEA9499AD5D}" type="presOf" srcId="{E43AFFBD-6A7F-45B9-A5BC-018FB947F0B8}" destId="{81A0AE92-4917-468E-B840-8C728C3E7A1C}" srcOrd="1" destOrd="0" presId="urn:microsoft.com/office/officeart/2005/8/layout/lProcess2"/>
    <dgm:cxn modelId="{02C47A7C-C5FC-43B0-8363-D29C9363471C}" srcId="{95572F35-0838-445B-9824-AA50EFA79892}" destId="{4DFD2047-7B54-4F15-A3E5-33B397853C14}" srcOrd="0" destOrd="0" parTransId="{C6059858-5FBA-43B0-94C4-0913AE2AD6B9}" sibTransId="{C924B58E-C210-4917-8A30-B06063483C2C}"/>
    <dgm:cxn modelId="{6D45F89C-8156-45A5-8B33-C804157279F6}" srcId="{E43AFFBD-6A7F-45B9-A5BC-018FB947F0B8}" destId="{F7FA3453-8782-417B-A58C-90C9428A5345}" srcOrd="0" destOrd="0" parTransId="{BCD21EE0-0739-4E25-B11F-4CCF794A3D5D}" sibTransId="{58019A0F-1772-4C83-B7A5-25B2DCBE7ECD}"/>
    <dgm:cxn modelId="{9FEB91AB-9D92-4ECA-B512-AA6EFD89617A}" type="presOf" srcId="{4DFD2047-7B54-4F15-A3E5-33B397853C14}" destId="{0D5BDAB2-5C0A-4941-8D63-A55658126002}" srcOrd="1" destOrd="0" presId="urn:microsoft.com/office/officeart/2005/8/layout/lProcess2"/>
    <dgm:cxn modelId="{516196B3-A5B0-44DF-962B-1AAFCFD58CA8}" type="presOf" srcId="{AAD76039-7F8B-4781-9121-A8F77487B405}" destId="{245C4F05-D941-45AC-8726-04BEE57FA5AA}" srcOrd="0" destOrd="0" presId="urn:microsoft.com/office/officeart/2005/8/layout/lProcess2"/>
    <dgm:cxn modelId="{6C16B0B6-1F49-4EF4-8C18-A1631748FA3B}" srcId="{4DFD2047-7B54-4F15-A3E5-33B397853C14}" destId="{1684A449-28E6-4F68-AC09-1B1B835BCBBD}" srcOrd="1" destOrd="0" parTransId="{0F33ED2A-2BE0-4D15-9568-CA4FCD445D44}" sibTransId="{E8736319-8434-4F6A-AB3B-745A3B37D2C6}"/>
    <dgm:cxn modelId="{850AA0BE-5F34-42DC-899D-94847AA786D2}" srcId="{E43AFFBD-6A7F-45B9-A5BC-018FB947F0B8}" destId="{B8BA8DE2-97AA-400C-9309-2FADB043AC23}" srcOrd="1" destOrd="0" parTransId="{C543A739-DF4D-43F5-B40C-2151F9A02773}" sibTransId="{5114E063-5CE6-45C0-A103-D186C642F735}"/>
    <dgm:cxn modelId="{A7F6DAC9-84B5-485A-AA05-554F16D8F0A6}" type="presOf" srcId="{95572F35-0838-445B-9824-AA50EFA79892}" destId="{2E731234-5665-4EE4-B7CA-BCA96CB368F4}" srcOrd="0" destOrd="0" presId="urn:microsoft.com/office/officeart/2005/8/layout/lProcess2"/>
    <dgm:cxn modelId="{97ECC2EC-915E-4A69-9CAA-F135507D965C}" type="presOf" srcId="{1684A449-28E6-4F68-AC09-1B1B835BCBBD}" destId="{23EB7B6F-1598-4BFC-B985-EAE055810BCE}" srcOrd="0" destOrd="0" presId="urn:microsoft.com/office/officeart/2005/8/layout/lProcess2"/>
    <dgm:cxn modelId="{3A4F46F1-DCC2-4AFF-A968-A25758D63AB1}" srcId="{95572F35-0838-445B-9824-AA50EFA79892}" destId="{E43AFFBD-6A7F-45B9-A5BC-018FB947F0B8}" srcOrd="1" destOrd="0" parTransId="{665B3FF8-9307-44FC-BB44-E7EC6D61DE4A}" sibTransId="{6A111A77-41B9-4BB9-B05E-44C03CA0DF38}"/>
    <dgm:cxn modelId="{FB3B00F7-B801-4CFF-AC45-81E056401CA0}" type="presOf" srcId="{E43AFFBD-6A7F-45B9-A5BC-018FB947F0B8}" destId="{58EC3C51-2867-4051-B1F9-CA6D124F0859}" srcOrd="0" destOrd="0" presId="urn:microsoft.com/office/officeart/2005/8/layout/lProcess2"/>
    <dgm:cxn modelId="{79E781FA-8A8D-4A63-93BE-AA16A063AB25}" type="presOf" srcId="{4DFD2047-7B54-4F15-A3E5-33B397853C14}" destId="{6A9BDEC3-27D7-4C1B-A174-9F893E04AC64}" srcOrd="0" destOrd="0" presId="urn:microsoft.com/office/officeart/2005/8/layout/lProcess2"/>
    <dgm:cxn modelId="{8D1EE5DD-2079-4738-9B61-C8E088C8EBD9}" type="presParOf" srcId="{2E731234-5665-4EE4-B7CA-BCA96CB368F4}" destId="{C908C219-8472-4CEC-8A9E-0BA6CEA35D94}" srcOrd="0" destOrd="0" presId="urn:microsoft.com/office/officeart/2005/8/layout/lProcess2"/>
    <dgm:cxn modelId="{98A2BB0B-0779-4AC9-9CA8-7096781EDD9C}" type="presParOf" srcId="{C908C219-8472-4CEC-8A9E-0BA6CEA35D94}" destId="{6A9BDEC3-27D7-4C1B-A174-9F893E04AC64}" srcOrd="0" destOrd="0" presId="urn:microsoft.com/office/officeart/2005/8/layout/lProcess2"/>
    <dgm:cxn modelId="{287F790E-3F19-4FB8-A808-1C472F478CA8}" type="presParOf" srcId="{C908C219-8472-4CEC-8A9E-0BA6CEA35D94}" destId="{0D5BDAB2-5C0A-4941-8D63-A55658126002}" srcOrd="1" destOrd="0" presId="urn:microsoft.com/office/officeart/2005/8/layout/lProcess2"/>
    <dgm:cxn modelId="{4436B129-E8C4-492F-A00A-27394FBE7748}" type="presParOf" srcId="{C908C219-8472-4CEC-8A9E-0BA6CEA35D94}" destId="{485CD3BD-30D7-4BF6-8A5E-3553674D89EF}" srcOrd="2" destOrd="0" presId="urn:microsoft.com/office/officeart/2005/8/layout/lProcess2"/>
    <dgm:cxn modelId="{C73153DC-9E89-4A97-A028-D02B4A2E2D4C}" type="presParOf" srcId="{485CD3BD-30D7-4BF6-8A5E-3553674D89EF}" destId="{302D26EF-D908-4030-BE04-1164795F8440}" srcOrd="0" destOrd="0" presId="urn:microsoft.com/office/officeart/2005/8/layout/lProcess2"/>
    <dgm:cxn modelId="{D2C84960-3F9E-4C7D-861C-A7C94D5648E7}" type="presParOf" srcId="{302D26EF-D908-4030-BE04-1164795F8440}" destId="{245C4F05-D941-45AC-8726-04BEE57FA5AA}" srcOrd="0" destOrd="0" presId="urn:microsoft.com/office/officeart/2005/8/layout/lProcess2"/>
    <dgm:cxn modelId="{433386EF-E86E-4A73-A7ED-51CC07688FBF}" type="presParOf" srcId="{302D26EF-D908-4030-BE04-1164795F8440}" destId="{4348098D-84A4-4798-B2DA-2CDC10904284}" srcOrd="1" destOrd="0" presId="urn:microsoft.com/office/officeart/2005/8/layout/lProcess2"/>
    <dgm:cxn modelId="{86B067CA-40CA-4F2A-9CB9-FBCF56F3F8F6}" type="presParOf" srcId="{302D26EF-D908-4030-BE04-1164795F8440}" destId="{23EB7B6F-1598-4BFC-B985-EAE055810BCE}" srcOrd="2" destOrd="0" presId="urn:microsoft.com/office/officeart/2005/8/layout/lProcess2"/>
    <dgm:cxn modelId="{AEA64E90-E9CD-4F9F-B04A-BBA4961768E0}" type="presParOf" srcId="{2E731234-5665-4EE4-B7CA-BCA96CB368F4}" destId="{D2AD7CE2-201C-4974-A2FA-3B345DE0A30E}" srcOrd="1" destOrd="0" presId="urn:microsoft.com/office/officeart/2005/8/layout/lProcess2"/>
    <dgm:cxn modelId="{49DF5A84-A755-420B-BD12-980D1FEF9575}" type="presParOf" srcId="{2E731234-5665-4EE4-B7CA-BCA96CB368F4}" destId="{8CDEE8D0-B7FA-4098-983F-A88F610D53EF}" srcOrd="2" destOrd="0" presId="urn:microsoft.com/office/officeart/2005/8/layout/lProcess2"/>
    <dgm:cxn modelId="{606EBDFC-0520-4AE9-BC1C-0394602195E6}" type="presParOf" srcId="{8CDEE8D0-B7FA-4098-983F-A88F610D53EF}" destId="{58EC3C51-2867-4051-B1F9-CA6D124F0859}" srcOrd="0" destOrd="0" presId="urn:microsoft.com/office/officeart/2005/8/layout/lProcess2"/>
    <dgm:cxn modelId="{0232D96B-9F7E-4214-9028-20ACFFA39BDE}" type="presParOf" srcId="{8CDEE8D0-B7FA-4098-983F-A88F610D53EF}" destId="{81A0AE92-4917-468E-B840-8C728C3E7A1C}" srcOrd="1" destOrd="0" presId="urn:microsoft.com/office/officeart/2005/8/layout/lProcess2"/>
    <dgm:cxn modelId="{909B93D7-891A-41E6-8156-F05E435731FB}" type="presParOf" srcId="{8CDEE8D0-B7FA-4098-983F-A88F610D53EF}" destId="{A1377B86-DB6E-4566-AE3F-3DBBD9FC6D9D}" srcOrd="2" destOrd="0" presId="urn:microsoft.com/office/officeart/2005/8/layout/lProcess2"/>
    <dgm:cxn modelId="{1698A79C-7BF3-49AB-A44B-DAD13B2DF235}" type="presParOf" srcId="{A1377B86-DB6E-4566-AE3F-3DBBD9FC6D9D}" destId="{49ADB294-4CD2-4725-814E-1935B9171A33}" srcOrd="0" destOrd="0" presId="urn:microsoft.com/office/officeart/2005/8/layout/lProcess2"/>
    <dgm:cxn modelId="{772B8C95-6D60-4003-B736-ADF7CE76B60E}" type="presParOf" srcId="{49ADB294-4CD2-4725-814E-1935B9171A33}" destId="{E4917F18-444A-42E6-801F-1BA9AFA16C85}" srcOrd="0" destOrd="0" presId="urn:microsoft.com/office/officeart/2005/8/layout/lProcess2"/>
    <dgm:cxn modelId="{6C3C27BA-95E3-4C42-B685-AD4CC4B1D764}" type="presParOf" srcId="{49ADB294-4CD2-4725-814E-1935B9171A33}" destId="{976B807A-CF02-40B5-97B4-509F7B4B6205}" srcOrd="1" destOrd="0" presId="urn:microsoft.com/office/officeart/2005/8/layout/lProcess2"/>
    <dgm:cxn modelId="{F6C85C3C-BF1E-4C93-A659-4E34928AD857}" type="presParOf" srcId="{49ADB294-4CD2-4725-814E-1935B9171A33}" destId="{60DAD9D5-DC6A-47A5-A62C-69DFBF60ADF0}"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2E22D-0382-4F48-B6DF-B82F7B728D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88A79BEE-0B9A-4A87-91F1-BD7423CFE88E}">
      <dgm:prSet phldrT="[Texto]" custT="1"/>
      <dgm:spPr>
        <a:solidFill>
          <a:srgbClr val="D6C498"/>
        </a:solidFill>
        <a:ln>
          <a:solidFill>
            <a:srgbClr val="D6C498"/>
          </a:solidFill>
        </a:ln>
      </dgm:spPr>
      <dgm:t>
        <a:bodyPr/>
        <a:lstStyle/>
        <a:p>
          <a:pPr algn="ctr"/>
          <a:r>
            <a:rPr lang="es-MX" sz="2400" b="1" dirty="0">
              <a:solidFill>
                <a:srgbClr val="68273A"/>
              </a:solidFill>
              <a:latin typeface="Noto Sans" panose="020B0502040504020204" pitchFamily="34" charset="0"/>
              <a:ea typeface="Noto Sans" panose="020B0502040504020204" pitchFamily="34" charset="0"/>
              <a:cs typeface="Noto Sans" panose="020B0502040504020204" pitchFamily="34" charset="0"/>
            </a:rPr>
            <a:t>SECRETARÍA DE LAS MUJERES</a:t>
          </a:r>
        </a:p>
      </dgm:t>
    </dgm:pt>
    <dgm:pt modelId="{E48E21E9-C33B-4660-B8F2-FB6F42682F3B}" type="parTrans" cxnId="{8E9B535F-EB1E-4DB8-B4B9-A791400C720D}">
      <dgm:prSet/>
      <dgm:spPr/>
      <dgm:t>
        <a:bodyPr/>
        <a:lstStyle/>
        <a:p>
          <a:endParaRPr lang="es-MX"/>
        </a:p>
      </dgm:t>
    </dgm:pt>
    <dgm:pt modelId="{5929061F-A17D-4549-88F8-B903C8CEEBE0}" type="sibTrans" cxnId="{8E9B535F-EB1E-4DB8-B4B9-A791400C720D}">
      <dgm:prSet/>
      <dgm:spPr/>
      <dgm:t>
        <a:bodyPr/>
        <a:lstStyle/>
        <a:p>
          <a:endParaRPr lang="es-MX"/>
        </a:p>
      </dgm:t>
    </dgm:pt>
    <dgm:pt modelId="{654524C9-E653-4015-895E-E52F3060366A}">
      <dgm:prSet custT="1"/>
      <dgm:spPr>
        <a:ln>
          <a:solidFill>
            <a:srgbClr val="D6C498"/>
          </a:solidFill>
        </a:ln>
      </dgm:spPr>
      <dgm: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Instalación y Operación de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dgm:t>
    </dgm:pt>
    <dgm:pt modelId="{59EF1FD3-1BB0-439A-90C7-C280EB085EC2}" type="sibTrans" cxnId="{B57F0F5D-9BEC-4F70-88E2-B166D62FAE01}">
      <dgm:prSet/>
      <dgm:spPr/>
      <dgm:t>
        <a:bodyPr/>
        <a:lstStyle/>
        <a:p>
          <a:endParaRPr lang="es-MX"/>
        </a:p>
      </dgm:t>
    </dgm:pt>
    <dgm:pt modelId="{7BFBAF56-4641-4AF8-980B-FD1F377D2C5F}" type="parTrans" cxnId="{B57F0F5D-9BEC-4F70-88E2-B166D62FAE01}">
      <dgm:prSet/>
      <dgm:spPr/>
      <dgm:t>
        <a:bodyPr/>
        <a:lstStyle/>
        <a:p>
          <a:endParaRPr lang="es-MX"/>
        </a:p>
      </dgm:t>
    </dgm:pt>
    <dgm:pt modelId="{002E8F87-37FD-4044-B17D-3A31C0E7154D}">
      <dgm:prSet phldrT="[Texto]" custT="1"/>
      <dgm:spPr>
        <a:solidFill>
          <a:srgbClr val="D6C498"/>
        </a:solidFill>
        <a:ln>
          <a:solidFill>
            <a:srgbClr val="D6C498"/>
          </a:solidFill>
        </a:ln>
      </dgm:spPr>
      <dgm:t>
        <a:bodyPr/>
        <a:lstStyle/>
        <a:p>
          <a:pPr algn="ctr"/>
          <a:r>
            <a:rPr lang="es-MX" sz="2400" b="1" dirty="0">
              <a:solidFill>
                <a:srgbClr val="68273A"/>
              </a:solidFill>
              <a:latin typeface="Noto Sans" panose="020B0502040504020204" pitchFamily="34" charset="0"/>
              <a:ea typeface="Noto Sans" panose="020B0502040504020204" pitchFamily="34" charset="0"/>
              <a:cs typeface="Noto Sans" panose="020B0502040504020204" pitchFamily="34" charset="0"/>
            </a:rPr>
            <a:t>IMEF</a:t>
          </a:r>
        </a:p>
      </dgm:t>
    </dgm:pt>
    <dgm:pt modelId="{571D7D2C-36BA-413B-822D-AEED912F8163}" type="parTrans" cxnId="{778FE1B7-7269-4EB8-83C5-23D9E74131FA}">
      <dgm:prSet/>
      <dgm:spPr/>
      <dgm:t>
        <a:bodyPr/>
        <a:lstStyle/>
        <a:p>
          <a:endParaRPr lang="es-MX"/>
        </a:p>
      </dgm:t>
    </dgm:pt>
    <dgm:pt modelId="{F6390592-A012-46BC-BA64-B5BB17FDD3CE}" type="sibTrans" cxnId="{778FE1B7-7269-4EB8-83C5-23D9E74131FA}">
      <dgm:prSet/>
      <dgm:spPr/>
      <dgm:t>
        <a:bodyPr/>
        <a:lstStyle/>
        <a:p>
          <a:endParaRPr lang="es-MX"/>
        </a:p>
      </dgm:t>
    </dgm:pt>
    <dgm:pt modelId="{EB1508B3-4830-49E1-9BC0-D53BC133BADA}">
      <dgm:prSet custT="1"/>
      <dgm:spPr>
        <a:solidFill>
          <a:prstClr val="white">
            <a:alpha val="90000"/>
            <a:hueOff val="0"/>
            <a:satOff val="0"/>
            <a:lumOff val="0"/>
            <a:alphaOff val="0"/>
          </a:prstClr>
        </a:solidFill>
        <a:ln w="25400" cap="flat" cmpd="sng" algn="ctr">
          <a:solidFill>
            <a:srgbClr val="D6C498"/>
          </a:solidFill>
          <a:prstDash val="solid"/>
        </a:ln>
        <a:effectLst/>
      </dgm:spPr>
      <dgm:t>
        <a:bodyPr spcFirstLastPara="0" vert="horz" wrap="square" lIns="584458" tIns="853948" rIns="584458" bIns="142240" numCol="1" spcCol="1270" anchor="t" anchorCtr="0"/>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Aprobación de Proyectos: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32 </a:t>
          </a: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presentados por las IMEF</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dgm:t>
    </dgm:pt>
    <dgm:pt modelId="{1797E5CD-6053-4A12-9FD8-3C163852E711}" type="parTrans" cxnId="{8DBB60CE-D364-46D7-B098-DEDAC4BC8760}">
      <dgm:prSet/>
      <dgm:spPr/>
      <dgm:t>
        <a:bodyPr/>
        <a:lstStyle/>
        <a:p>
          <a:endParaRPr lang="es-MX"/>
        </a:p>
      </dgm:t>
    </dgm:pt>
    <dgm:pt modelId="{C6055408-131E-481B-9BD8-E042B515969D}" type="sibTrans" cxnId="{8DBB60CE-D364-46D7-B098-DEDAC4BC8760}">
      <dgm:prSet/>
      <dgm:spPr/>
      <dgm:t>
        <a:bodyPr/>
        <a:lstStyle/>
        <a:p>
          <a:endParaRPr lang="es-MX"/>
        </a:p>
      </dgm:t>
    </dgm:pt>
    <dgm:pt modelId="{4D4FEEA2-84B3-4076-9612-2FD5DF57B6A8}">
      <dgm:prSet custT="1"/>
      <dgm:spPr>
        <a:solidFill>
          <a:prstClr val="white">
            <a:alpha val="90000"/>
            <a:hueOff val="0"/>
            <a:satOff val="0"/>
            <a:lumOff val="0"/>
            <a:alphaOff val="0"/>
          </a:prstClr>
        </a:solidFill>
        <a:ln w="25400" cap="flat" cmpd="sng" algn="ctr">
          <a:solidFill>
            <a:srgbClr val="D6C498"/>
          </a:solidFill>
          <a:prstDash val="solid"/>
        </a:ln>
        <a:effectLst/>
      </dgm:spPr>
      <dgm:t>
        <a:bodyPr spcFirstLastPara="0" vert="horz" wrap="square" lIns="584458" tIns="853948" rIns="584458" bIns="142240" numCol="1" spcCol="1270" anchor="t" anchorCtr="0"/>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Asignación de recursos: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$491,624,000.00, es decir, $728,000.00 por cada Centro LIBRE</a:t>
          </a:r>
        </a:p>
      </dgm:t>
    </dgm:pt>
    <dgm:pt modelId="{D92400AF-02B2-4600-83D5-30DE0FEEF8BB}" type="parTrans" cxnId="{CD64C77D-934F-4D20-B74B-77B49D771AC3}">
      <dgm:prSet/>
      <dgm:spPr/>
      <dgm:t>
        <a:bodyPr/>
        <a:lstStyle/>
        <a:p>
          <a:endParaRPr lang="es-MX"/>
        </a:p>
      </dgm:t>
    </dgm:pt>
    <dgm:pt modelId="{23103C18-3784-46FA-B612-F39E36862C6A}" type="sibTrans" cxnId="{CD64C77D-934F-4D20-B74B-77B49D771AC3}">
      <dgm:prSet/>
      <dgm:spPr/>
      <dgm:t>
        <a:bodyPr/>
        <a:lstStyle/>
        <a:p>
          <a:endParaRPr lang="es-MX"/>
        </a:p>
      </dgm:t>
    </dgm:pt>
    <dgm:pt modelId="{B38B525C-1A7F-4BE8-90ED-8C389EB2F50A}">
      <dgm:prSet custT="1"/>
      <dgm:spPr>
        <a:ln>
          <a:solidFill>
            <a:srgbClr val="D6C498"/>
          </a:solidFill>
        </a:ln>
      </dgm:spPr>
      <dgm: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u="none"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Comités de Contraloría Social:</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uno en cada Centro LIBRE</a:t>
          </a:r>
        </a:p>
      </dgm:t>
    </dgm:pt>
    <dgm:pt modelId="{3E1506A0-0F97-489E-924D-7B3C13FFA39E}" type="parTrans" cxnId="{DE743A87-D95D-44DD-BC85-26BEB9C740E7}">
      <dgm:prSet/>
      <dgm:spPr/>
      <dgm:t>
        <a:bodyPr/>
        <a:lstStyle/>
        <a:p>
          <a:endParaRPr lang="es-MX"/>
        </a:p>
      </dgm:t>
    </dgm:pt>
    <dgm:pt modelId="{85EA65CA-D381-4026-BEB7-4382187F6FD1}" type="sibTrans" cxnId="{DE743A87-D95D-44DD-BC85-26BEB9C740E7}">
      <dgm:prSet/>
      <dgm:spPr/>
      <dgm:t>
        <a:bodyPr/>
        <a:lstStyle/>
        <a:p>
          <a:endParaRPr lang="es-MX"/>
        </a:p>
      </dgm:t>
    </dgm:pt>
    <dgm:pt modelId="{CEF5DC63-70DA-44D0-978F-15CC5E25866D}">
      <dgm:prSet custT="1"/>
      <dgm:spPr>
        <a:solidFill>
          <a:prstClr val="white">
            <a:alpha val="90000"/>
            <a:hueOff val="0"/>
            <a:satOff val="0"/>
            <a:lumOff val="0"/>
            <a:alphaOff val="0"/>
          </a:prstClr>
        </a:solidFill>
        <a:ln w="25400" cap="flat" cmpd="sng" algn="ctr">
          <a:solidFill>
            <a:srgbClr val="D6C498"/>
          </a:solidFill>
          <a:prstDash val="solid"/>
        </a:ln>
        <a:effectLst/>
      </dgm:spPr>
      <dgm:t>
        <a:bodyPr spcFirstLastPara="0" vert="horz" wrap="square" lIns="584458" tIns="853948" rIns="584458" bIns="142240" numCol="1" spcCol="1270" anchor="t" anchorCtr="0"/>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Componente del Proyecto: instalación y Operación de los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p>
      </dgm:t>
    </dgm:pt>
    <dgm:pt modelId="{66A1FA58-2FE5-4173-B45D-AE655B5155AD}" type="parTrans" cxnId="{CA512540-C368-4FE6-99FF-35BE0B4E28AF}">
      <dgm:prSet/>
      <dgm:spPr/>
      <dgm:t>
        <a:bodyPr/>
        <a:lstStyle/>
        <a:p>
          <a:endParaRPr lang="es-MX"/>
        </a:p>
      </dgm:t>
    </dgm:pt>
    <dgm:pt modelId="{423CCD6B-DA8D-436B-913D-76804F1D0BDF}" type="sibTrans" cxnId="{CA512540-C368-4FE6-99FF-35BE0B4E28AF}">
      <dgm:prSet/>
      <dgm:spPr/>
      <dgm:t>
        <a:bodyPr/>
        <a:lstStyle/>
        <a:p>
          <a:endParaRPr lang="es-MX"/>
        </a:p>
      </dgm:t>
    </dgm:pt>
    <dgm:pt modelId="{BED1785F-D920-4FE8-B8D6-D3DB6379A37D}">
      <dgm:prSet custT="1"/>
      <dgm:spPr>
        <a:ln>
          <a:solidFill>
            <a:srgbClr val="D6C498"/>
          </a:solidFill>
        </a:ln>
      </dgm:spPr>
      <dgm: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Presupuesto a vigilar:</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$491,624,000.00</a:t>
          </a:r>
        </a:p>
      </dgm:t>
    </dgm:pt>
    <dgm:pt modelId="{7F0EFD88-7388-493C-8D12-E6A3F4D33B18}" type="parTrans" cxnId="{5FB1387F-A7CF-4287-BD48-797BA5430C2D}">
      <dgm:prSet/>
      <dgm:spPr/>
      <dgm:t>
        <a:bodyPr/>
        <a:lstStyle/>
        <a:p>
          <a:endParaRPr lang="es-MX"/>
        </a:p>
      </dgm:t>
    </dgm:pt>
    <dgm:pt modelId="{858EE94C-7A09-4AE9-B66F-47A8FD124947}" type="sibTrans" cxnId="{5FB1387F-A7CF-4287-BD48-797BA5430C2D}">
      <dgm:prSet/>
      <dgm:spPr/>
      <dgm:t>
        <a:bodyPr/>
        <a:lstStyle/>
        <a:p>
          <a:endParaRPr lang="es-MX"/>
        </a:p>
      </dgm:t>
    </dgm:pt>
    <dgm:pt modelId="{4FE1383C-6144-4A4F-8F20-316DE288C443}" type="pres">
      <dgm:prSet presAssocID="{F7C2E22D-0382-4F48-B6DF-B82F7B728DE6}" presName="linear" presStyleCnt="0">
        <dgm:presLayoutVars>
          <dgm:dir/>
          <dgm:animLvl val="lvl"/>
          <dgm:resizeHandles val="exact"/>
        </dgm:presLayoutVars>
      </dgm:prSet>
      <dgm:spPr/>
    </dgm:pt>
    <dgm:pt modelId="{0A5358E6-37F8-47D2-B5FF-868B07D96E6E}" type="pres">
      <dgm:prSet presAssocID="{88A79BEE-0B9A-4A87-91F1-BD7423CFE88E}" presName="parentLin" presStyleCnt="0"/>
      <dgm:spPr/>
    </dgm:pt>
    <dgm:pt modelId="{25E0C529-0520-4955-9C17-8D5B85F6AF95}" type="pres">
      <dgm:prSet presAssocID="{88A79BEE-0B9A-4A87-91F1-BD7423CFE88E}" presName="parentLeftMargin" presStyleLbl="node1" presStyleIdx="0" presStyleCnt="2"/>
      <dgm:spPr/>
    </dgm:pt>
    <dgm:pt modelId="{8BFA52D8-1070-4D43-8BE5-DFAB389B2CF1}" type="pres">
      <dgm:prSet presAssocID="{88A79BEE-0B9A-4A87-91F1-BD7423CFE88E}" presName="parentText" presStyleLbl="node1" presStyleIdx="0" presStyleCnt="2" custScaleY="25510" custLinFactNeighborX="11221" custLinFactNeighborY="-33026">
        <dgm:presLayoutVars>
          <dgm:chMax val="0"/>
          <dgm:bulletEnabled val="1"/>
        </dgm:presLayoutVars>
      </dgm:prSet>
      <dgm:spPr/>
    </dgm:pt>
    <dgm:pt modelId="{2049D796-CD02-4563-95B7-24B35B52F7D3}" type="pres">
      <dgm:prSet presAssocID="{88A79BEE-0B9A-4A87-91F1-BD7423CFE88E}" presName="negativeSpace" presStyleCnt="0"/>
      <dgm:spPr/>
    </dgm:pt>
    <dgm:pt modelId="{CA3FD2E3-8028-40AA-BA05-FF6A1B9D180B}" type="pres">
      <dgm:prSet presAssocID="{88A79BEE-0B9A-4A87-91F1-BD7423CFE88E}" presName="childText" presStyleLbl="conFgAcc1" presStyleIdx="0" presStyleCnt="2">
        <dgm:presLayoutVars>
          <dgm:bulletEnabled val="1"/>
        </dgm:presLayoutVars>
      </dgm:prSet>
      <dgm:spPr>
        <a:xfrm>
          <a:off x="0" y="608018"/>
          <a:ext cx="7530591" cy="2195550"/>
        </a:xfrm>
        <a:prstGeom prst="rect">
          <a:avLst/>
        </a:prstGeom>
      </dgm:spPr>
    </dgm:pt>
    <dgm:pt modelId="{4F170FCA-E7EC-4E51-80D6-F97BE8D6B42D}" type="pres">
      <dgm:prSet presAssocID="{5929061F-A17D-4549-88F8-B903C8CEEBE0}" presName="spaceBetweenRectangles" presStyleCnt="0"/>
      <dgm:spPr/>
    </dgm:pt>
    <dgm:pt modelId="{A776A4BA-429D-4B3F-A69B-5C85B71E1F0F}" type="pres">
      <dgm:prSet presAssocID="{002E8F87-37FD-4044-B17D-3A31C0E7154D}" presName="parentLin" presStyleCnt="0"/>
      <dgm:spPr/>
    </dgm:pt>
    <dgm:pt modelId="{901994AA-688A-49E5-8FED-F5390FC34FA9}" type="pres">
      <dgm:prSet presAssocID="{002E8F87-37FD-4044-B17D-3A31C0E7154D}" presName="parentLeftMargin" presStyleLbl="node1" presStyleIdx="0" presStyleCnt="2"/>
      <dgm:spPr/>
    </dgm:pt>
    <dgm:pt modelId="{0EA3202F-6CE5-4D4F-8E2A-C2BDA079237B}" type="pres">
      <dgm:prSet presAssocID="{002E8F87-37FD-4044-B17D-3A31C0E7154D}" presName="parentText" presStyleLbl="node1" presStyleIdx="1" presStyleCnt="2" custScaleY="26707" custLinFactNeighborY="-27445">
        <dgm:presLayoutVars>
          <dgm:chMax val="0"/>
          <dgm:bulletEnabled val="1"/>
        </dgm:presLayoutVars>
      </dgm:prSet>
      <dgm:spPr/>
    </dgm:pt>
    <dgm:pt modelId="{EBB2F5DA-F4DB-4271-AABA-84807B07E4F7}" type="pres">
      <dgm:prSet presAssocID="{002E8F87-37FD-4044-B17D-3A31C0E7154D}" presName="negativeSpace" presStyleCnt="0"/>
      <dgm:spPr/>
    </dgm:pt>
    <dgm:pt modelId="{CD311A5C-56B7-46A6-8551-F72FDDCDD429}" type="pres">
      <dgm:prSet presAssocID="{002E8F87-37FD-4044-B17D-3A31C0E7154D}" presName="childText" presStyleLbl="conFgAcc1" presStyleIdx="1" presStyleCnt="2" custScaleY="77622">
        <dgm:presLayoutVars>
          <dgm:bulletEnabled val="1"/>
        </dgm:presLayoutVars>
      </dgm:prSet>
      <dgm:spPr/>
    </dgm:pt>
  </dgm:ptLst>
  <dgm:cxnLst>
    <dgm:cxn modelId="{5BE50315-5345-4D8B-8556-5E15E8CAAB5A}" type="presOf" srcId="{CEF5DC63-70DA-44D0-978F-15CC5E25866D}" destId="{CA3FD2E3-8028-40AA-BA05-FF6A1B9D180B}" srcOrd="0" destOrd="1" presId="urn:microsoft.com/office/officeart/2005/8/layout/list1"/>
    <dgm:cxn modelId="{CA512540-C368-4FE6-99FF-35BE0B4E28AF}" srcId="{88A79BEE-0B9A-4A87-91F1-BD7423CFE88E}" destId="{CEF5DC63-70DA-44D0-978F-15CC5E25866D}" srcOrd="1" destOrd="0" parTransId="{66A1FA58-2FE5-4173-B45D-AE655B5155AD}" sibTransId="{423CCD6B-DA8D-436B-913D-76804F1D0BDF}"/>
    <dgm:cxn modelId="{B57F0F5D-9BEC-4F70-88E2-B166D62FAE01}" srcId="{002E8F87-37FD-4044-B17D-3A31C0E7154D}" destId="{654524C9-E653-4015-895E-E52F3060366A}" srcOrd="0" destOrd="0" parTransId="{7BFBAF56-4641-4AF8-980B-FD1F377D2C5F}" sibTransId="{59EF1FD3-1BB0-439A-90C7-C280EB085EC2}"/>
    <dgm:cxn modelId="{8E9B535F-EB1E-4DB8-B4B9-A791400C720D}" srcId="{F7C2E22D-0382-4F48-B6DF-B82F7B728DE6}" destId="{88A79BEE-0B9A-4A87-91F1-BD7423CFE88E}" srcOrd="0" destOrd="0" parTransId="{E48E21E9-C33B-4660-B8F2-FB6F42682F3B}" sibTransId="{5929061F-A17D-4549-88F8-B903C8CEEBE0}"/>
    <dgm:cxn modelId="{DD45B066-BDD1-49FA-A510-DD39EF539B50}" type="presOf" srcId="{88A79BEE-0B9A-4A87-91F1-BD7423CFE88E}" destId="{8BFA52D8-1070-4D43-8BE5-DFAB389B2CF1}" srcOrd="1" destOrd="0" presId="urn:microsoft.com/office/officeart/2005/8/layout/list1"/>
    <dgm:cxn modelId="{43D0EF6A-CDA2-40B4-91BE-2EC1315A8062}" type="presOf" srcId="{002E8F87-37FD-4044-B17D-3A31C0E7154D}" destId="{901994AA-688A-49E5-8FED-F5390FC34FA9}" srcOrd="0" destOrd="0" presId="urn:microsoft.com/office/officeart/2005/8/layout/list1"/>
    <dgm:cxn modelId="{5022844D-4058-4FDC-BC3E-88C204C80C5F}" type="presOf" srcId="{654524C9-E653-4015-895E-E52F3060366A}" destId="{CD311A5C-56B7-46A6-8551-F72FDDCDD429}" srcOrd="0" destOrd="0" presId="urn:microsoft.com/office/officeart/2005/8/layout/list1"/>
    <dgm:cxn modelId="{3E199070-3583-45B3-B1DA-8A984E578B71}" type="presOf" srcId="{BED1785F-D920-4FE8-B8D6-D3DB6379A37D}" destId="{CD311A5C-56B7-46A6-8551-F72FDDCDD429}" srcOrd="0" destOrd="2" presId="urn:microsoft.com/office/officeart/2005/8/layout/list1"/>
    <dgm:cxn modelId="{0A4F2C75-88EF-451A-89A2-C630B8EFF8AC}" type="presOf" srcId="{F7C2E22D-0382-4F48-B6DF-B82F7B728DE6}" destId="{4FE1383C-6144-4A4F-8F20-316DE288C443}" srcOrd="0" destOrd="0" presId="urn:microsoft.com/office/officeart/2005/8/layout/list1"/>
    <dgm:cxn modelId="{CD64C77D-934F-4D20-B74B-77B49D771AC3}" srcId="{88A79BEE-0B9A-4A87-91F1-BD7423CFE88E}" destId="{4D4FEEA2-84B3-4076-9612-2FD5DF57B6A8}" srcOrd="2" destOrd="0" parTransId="{D92400AF-02B2-4600-83D5-30DE0FEEF8BB}" sibTransId="{23103C18-3784-46FA-B612-F39E36862C6A}"/>
    <dgm:cxn modelId="{5FB1387F-A7CF-4287-BD48-797BA5430C2D}" srcId="{002E8F87-37FD-4044-B17D-3A31C0E7154D}" destId="{BED1785F-D920-4FE8-B8D6-D3DB6379A37D}" srcOrd="2" destOrd="0" parTransId="{7F0EFD88-7388-493C-8D12-E6A3F4D33B18}" sibTransId="{858EE94C-7A09-4AE9-B66F-47A8FD124947}"/>
    <dgm:cxn modelId="{968AAA82-7E00-47B5-B9CF-5FCC6CF0E9C9}" type="presOf" srcId="{002E8F87-37FD-4044-B17D-3A31C0E7154D}" destId="{0EA3202F-6CE5-4D4F-8E2A-C2BDA079237B}" srcOrd="1" destOrd="0" presId="urn:microsoft.com/office/officeart/2005/8/layout/list1"/>
    <dgm:cxn modelId="{DE743A87-D95D-44DD-BC85-26BEB9C740E7}" srcId="{002E8F87-37FD-4044-B17D-3A31C0E7154D}" destId="{B38B525C-1A7F-4BE8-90ED-8C389EB2F50A}" srcOrd="1" destOrd="0" parTransId="{3E1506A0-0F97-489E-924D-7B3C13FFA39E}" sibTransId="{85EA65CA-D381-4026-BEB7-4382187F6FD1}"/>
    <dgm:cxn modelId="{6F59D2AA-8234-4D44-BE9E-58AECF6B11AB}" type="presOf" srcId="{EB1508B3-4830-49E1-9BC0-D53BC133BADA}" destId="{CA3FD2E3-8028-40AA-BA05-FF6A1B9D180B}" srcOrd="0" destOrd="0" presId="urn:microsoft.com/office/officeart/2005/8/layout/list1"/>
    <dgm:cxn modelId="{F3FA4BB1-BEA1-4F8C-A271-E07F3801CC57}" type="presOf" srcId="{88A79BEE-0B9A-4A87-91F1-BD7423CFE88E}" destId="{25E0C529-0520-4955-9C17-8D5B85F6AF95}" srcOrd="0" destOrd="0" presId="urn:microsoft.com/office/officeart/2005/8/layout/list1"/>
    <dgm:cxn modelId="{778FE1B7-7269-4EB8-83C5-23D9E74131FA}" srcId="{F7C2E22D-0382-4F48-B6DF-B82F7B728DE6}" destId="{002E8F87-37FD-4044-B17D-3A31C0E7154D}" srcOrd="1" destOrd="0" parTransId="{571D7D2C-36BA-413B-822D-AEED912F8163}" sibTransId="{F6390592-A012-46BC-BA64-B5BB17FDD3CE}"/>
    <dgm:cxn modelId="{A3680FC4-DAB8-4B5C-837E-050F6164F42A}" type="presOf" srcId="{4D4FEEA2-84B3-4076-9612-2FD5DF57B6A8}" destId="{CA3FD2E3-8028-40AA-BA05-FF6A1B9D180B}" srcOrd="0" destOrd="2" presId="urn:microsoft.com/office/officeart/2005/8/layout/list1"/>
    <dgm:cxn modelId="{8DBB60CE-D364-46D7-B098-DEDAC4BC8760}" srcId="{88A79BEE-0B9A-4A87-91F1-BD7423CFE88E}" destId="{EB1508B3-4830-49E1-9BC0-D53BC133BADA}" srcOrd="0" destOrd="0" parTransId="{1797E5CD-6053-4A12-9FD8-3C163852E711}" sibTransId="{C6055408-131E-481B-9BD8-E042B515969D}"/>
    <dgm:cxn modelId="{9C1B88DE-81B2-4721-8917-5334AB0661FD}" type="presOf" srcId="{B38B525C-1A7F-4BE8-90ED-8C389EB2F50A}" destId="{CD311A5C-56B7-46A6-8551-F72FDDCDD429}" srcOrd="0" destOrd="1" presId="urn:microsoft.com/office/officeart/2005/8/layout/list1"/>
    <dgm:cxn modelId="{99F8DD29-067D-4FCB-80F8-4D2C668347A4}" type="presParOf" srcId="{4FE1383C-6144-4A4F-8F20-316DE288C443}" destId="{0A5358E6-37F8-47D2-B5FF-868B07D96E6E}" srcOrd="0" destOrd="0" presId="urn:microsoft.com/office/officeart/2005/8/layout/list1"/>
    <dgm:cxn modelId="{69316ABC-B002-4012-A6F1-B69724093B78}" type="presParOf" srcId="{0A5358E6-37F8-47D2-B5FF-868B07D96E6E}" destId="{25E0C529-0520-4955-9C17-8D5B85F6AF95}" srcOrd="0" destOrd="0" presId="urn:microsoft.com/office/officeart/2005/8/layout/list1"/>
    <dgm:cxn modelId="{C44296A0-85C8-4BCA-A19F-776ADD35DCC8}" type="presParOf" srcId="{0A5358E6-37F8-47D2-B5FF-868B07D96E6E}" destId="{8BFA52D8-1070-4D43-8BE5-DFAB389B2CF1}" srcOrd="1" destOrd="0" presId="urn:microsoft.com/office/officeart/2005/8/layout/list1"/>
    <dgm:cxn modelId="{18B44941-562A-47C0-B515-807752C5A65D}" type="presParOf" srcId="{4FE1383C-6144-4A4F-8F20-316DE288C443}" destId="{2049D796-CD02-4563-95B7-24B35B52F7D3}" srcOrd="1" destOrd="0" presId="urn:microsoft.com/office/officeart/2005/8/layout/list1"/>
    <dgm:cxn modelId="{25E26E1A-812D-40FB-A4CF-DEB2BABE2D08}" type="presParOf" srcId="{4FE1383C-6144-4A4F-8F20-316DE288C443}" destId="{CA3FD2E3-8028-40AA-BA05-FF6A1B9D180B}" srcOrd="2" destOrd="0" presId="urn:microsoft.com/office/officeart/2005/8/layout/list1"/>
    <dgm:cxn modelId="{AB08A451-20A8-4780-AE35-06746E4206A0}" type="presParOf" srcId="{4FE1383C-6144-4A4F-8F20-316DE288C443}" destId="{4F170FCA-E7EC-4E51-80D6-F97BE8D6B42D}" srcOrd="3" destOrd="0" presId="urn:microsoft.com/office/officeart/2005/8/layout/list1"/>
    <dgm:cxn modelId="{E3B7663D-A15A-473B-94E3-06A6DE01EF17}" type="presParOf" srcId="{4FE1383C-6144-4A4F-8F20-316DE288C443}" destId="{A776A4BA-429D-4B3F-A69B-5C85B71E1F0F}" srcOrd="4" destOrd="0" presId="urn:microsoft.com/office/officeart/2005/8/layout/list1"/>
    <dgm:cxn modelId="{8EC64EEF-0848-4834-A693-6399E9BA55FA}" type="presParOf" srcId="{A776A4BA-429D-4B3F-A69B-5C85B71E1F0F}" destId="{901994AA-688A-49E5-8FED-F5390FC34FA9}" srcOrd="0" destOrd="0" presId="urn:microsoft.com/office/officeart/2005/8/layout/list1"/>
    <dgm:cxn modelId="{43640DE8-0682-43BD-A3D7-5B6AB5CD5410}" type="presParOf" srcId="{A776A4BA-429D-4B3F-A69B-5C85B71E1F0F}" destId="{0EA3202F-6CE5-4D4F-8E2A-C2BDA079237B}" srcOrd="1" destOrd="0" presId="urn:microsoft.com/office/officeart/2005/8/layout/list1"/>
    <dgm:cxn modelId="{2A9FC945-F26E-49C3-9BA8-A08CDA0FC984}" type="presParOf" srcId="{4FE1383C-6144-4A4F-8F20-316DE288C443}" destId="{EBB2F5DA-F4DB-4271-AABA-84807B07E4F7}" srcOrd="5" destOrd="0" presId="urn:microsoft.com/office/officeart/2005/8/layout/list1"/>
    <dgm:cxn modelId="{EF086343-772D-4DAA-9338-661E55E6930C}" type="presParOf" srcId="{4FE1383C-6144-4A4F-8F20-316DE288C443}" destId="{CD311A5C-56B7-46A6-8551-F72FDDCDD429}" srcOrd="6" destOrd="0" presId="urn:microsoft.com/office/officeart/2005/8/layout/lis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6B0132-1363-4A8A-BCED-433DDE097C1F}"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ES"/>
        </a:p>
      </dgm:t>
    </dgm:pt>
    <dgm:pt modelId="{C2415BF3-68A7-4D08-B3F2-0F34622EB7DD}">
      <dgm:prSet phldrT="[Texto]" custT="1"/>
      <dgm:spPr>
        <a:solidFill>
          <a:srgbClr val="245C4F"/>
        </a:solidFill>
      </dgm:spPr>
      <dgm:t>
        <a:bodyPr/>
        <a:lstStyle/>
        <a:p>
          <a:r>
            <a:rPr lang="es-MX" sz="1100" b="1" dirty="0">
              <a:latin typeface="Noto Sans" panose="020B0502040504020204" pitchFamily="34" charset="0"/>
              <a:ea typeface="Noto Sans" panose="020B0502040504020204" pitchFamily="34" charset="0"/>
              <a:cs typeface="Noto Sans" panose="020B0502040504020204" pitchFamily="34" charset="0"/>
            </a:rPr>
            <a:t>Actividades de operación de CS:</a:t>
          </a:r>
          <a:endParaRPr lang="es-ES" sz="1100" b="1" dirty="0">
            <a:latin typeface="Noto Sans" panose="020B0502040504020204" pitchFamily="34" charset="0"/>
            <a:ea typeface="Noto Sans" panose="020B0502040504020204" pitchFamily="34" charset="0"/>
            <a:cs typeface="Noto Sans" panose="020B0502040504020204" pitchFamily="34" charset="0"/>
          </a:endParaRPr>
        </a:p>
      </dgm:t>
    </dgm:pt>
    <dgm:pt modelId="{C13CBD21-0CEC-40A2-AD59-07FB3511625E}" type="parTrans" cxnId="{B24EA8D6-FB67-472B-BE5D-48FBEF7460AA}">
      <dgm:prSet/>
      <dgm:spPr/>
      <dgm:t>
        <a:bodyPr/>
        <a:lstStyle/>
        <a:p>
          <a:endParaRPr lang="es-ES"/>
        </a:p>
      </dgm:t>
    </dgm:pt>
    <dgm:pt modelId="{B2D0BF20-2B6E-4F9C-9566-FD6A138DE24F}" type="sibTrans" cxnId="{B24EA8D6-FB67-472B-BE5D-48FBEF7460AA}">
      <dgm:prSet custT="1"/>
      <dgm:spPr/>
      <dgm:t>
        <a:bodyPr/>
        <a:lstStyle/>
        <a:p>
          <a:endParaRPr lang="es-ES" sz="1400">
            <a:latin typeface="Arial" panose="020B0604020202020204" pitchFamily="34" charset="0"/>
            <a:cs typeface="Arial" panose="020B0604020202020204" pitchFamily="34" charset="0"/>
          </a:endParaRPr>
        </a:p>
      </dgm:t>
    </dgm:pt>
    <dgm:pt modelId="{1C6D576C-F269-436B-9928-DD0FCD733072}">
      <dgm:prSet phldrT="[Texto]" custT="1"/>
      <dgm:spPr>
        <a:solidFill>
          <a:srgbClr val="245C4F"/>
        </a:solidFill>
        <a:ln w="25400" cap="flat" cmpd="sng" algn="ctr">
          <a:solidFill>
            <a:srgbClr val="FFFFFF">
              <a:hueOff val="0"/>
              <a:satOff val="0"/>
              <a:lumOff val="0"/>
              <a:alphaOff val="0"/>
            </a:srgbClr>
          </a:solidFill>
          <a:prstDash val="solid"/>
        </a:ln>
        <a:effectLst/>
      </dgm:spPr>
      <dgm:t>
        <a:bodyPr spcFirstLastPara="0" vert="horz" wrap="square" lIns="0" tIns="0" rIns="0" bIns="0" numCol="1" spcCol="1270" anchor="ctr" anchorCtr="0"/>
        <a:lstStyle/>
        <a:p>
          <a:pPr marL="0" lvl="0" indent="0" algn="ctr" defTabSz="488950">
            <a:lnSpc>
              <a:spcPct val="90000"/>
            </a:lnSpc>
            <a:spcBef>
              <a:spcPct val="0"/>
            </a:spcBef>
            <a:spcAft>
              <a:spcPct val="35000"/>
            </a:spcAft>
            <a:buNone/>
          </a:pPr>
          <a:r>
            <a:rPr lang="es-ES" sz="1100" b="1" kern="1200" dirty="0">
              <a:solidFill>
                <a:srgbClr val="FFFFFF"/>
              </a:solidFill>
              <a:latin typeface="Noto Sans" panose="020B0502040504020204" pitchFamily="34" charset="0"/>
              <a:ea typeface="Noto Sans" panose="020B0502040504020204" pitchFamily="34" charset="0"/>
              <a:cs typeface="Noto Sans" panose="020B0502040504020204" pitchFamily="34" charset="0"/>
            </a:rPr>
            <a:t>Actividades de promoción de CS:</a:t>
          </a:r>
        </a:p>
      </dgm:t>
    </dgm:pt>
    <dgm:pt modelId="{708CB0AA-39E0-466A-B7AB-75EFC34B3DBC}" type="parTrans" cxnId="{33457764-48FD-4749-9BAD-28744F4D9672}">
      <dgm:prSet/>
      <dgm:spPr/>
      <dgm:t>
        <a:bodyPr/>
        <a:lstStyle/>
        <a:p>
          <a:endParaRPr lang="es-ES"/>
        </a:p>
      </dgm:t>
    </dgm:pt>
    <dgm:pt modelId="{06BBBC46-847A-4F42-BF4E-9BB5D496B9F7}" type="sibTrans" cxnId="{33457764-48FD-4749-9BAD-28744F4D9672}">
      <dgm:prSet/>
      <dgm:spPr/>
      <dgm:t>
        <a:bodyPr/>
        <a:lstStyle/>
        <a:p>
          <a:endParaRPr lang="es-ES"/>
        </a:p>
      </dgm:t>
    </dgm:pt>
    <dgm:pt modelId="{C9CBF244-61A0-4CD4-A910-426DE3782676}">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Comités de CS</a:t>
          </a:r>
        </a:p>
      </dgm:t>
    </dgm:pt>
    <dgm:pt modelId="{7C8A3270-A4F0-46E0-8FE5-4F882E7EB407}" type="parTrans" cxnId="{41F79D2E-1781-4B22-94BD-2D5D1D2FE980}">
      <dgm:prSet/>
      <dgm:spPr/>
      <dgm:t>
        <a:bodyPr/>
        <a:lstStyle/>
        <a:p>
          <a:endParaRPr lang="es-ES"/>
        </a:p>
      </dgm:t>
    </dgm:pt>
    <dgm:pt modelId="{A0367FDB-0D99-4DFA-8C4B-833BF083FF48}" type="sibTrans" cxnId="{41F79D2E-1781-4B22-94BD-2D5D1D2FE980}">
      <dgm:prSet/>
      <dgm:spPr/>
      <dgm:t>
        <a:bodyPr/>
        <a:lstStyle/>
        <a:p>
          <a:endParaRPr lang="es-ES"/>
        </a:p>
      </dgm:t>
    </dgm:pt>
    <dgm:pt modelId="{A7112D76-9146-4B6F-9558-3BBEDA4D7A03}">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realizan el funcionariado público de la AP: entregar y difundir la información, capacitar y asesorar, recopilar informes y atender denuncias.</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B399196B-EE52-49F8-B222-34D45398B04D}" type="parTrans" cxnId="{10CA716C-FB7D-4C10-A724-115CDC25E511}">
      <dgm:prSet/>
      <dgm:spPr/>
      <dgm:t>
        <a:bodyPr/>
        <a:lstStyle/>
        <a:p>
          <a:endParaRPr lang="es-ES"/>
        </a:p>
      </dgm:t>
    </dgm:pt>
    <dgm:pt modelId="{E7865DDA-794E-4551-92F4-EF71065BC0EF}" type="sibTrans" cxnId="{10CA716C-FB7D-4C10-A724-115CDC25E511}">
      <dgm:prSet/>
      <dgm:spPr/>
      <dgm:t>
        <a:bodyPr/>
        <a:lstStyle/>
        <a:p>
          <a:endParaRPr lang="es-ES"/>
        </a:p>
      </dgm:t>
    </dgm:pt>
    <dgm:pt modelId="{6C49CE0C-A2F8-4091-A24F-231236C65EC6}">
      <dgm:prSet custT="1"/>
      <dgm:spPr>
        <a:solidFill>
          <a:srgbClr val="DEC9A2"/>
        </a:solidFill>
      </dgm:spPr>
      <dgm:t>
        <a:bodyPr/>
        <a:lstStyle/>
        <a:p>
          <a:r>
            <a:rPr lang="es-MX" sz="1200" dirty="0">
              <a:solidFill>
                <a:schemeClr val="tx1"/>
              </a:solidFill>
              <a:latin typeface="Montserrat" panose="00000500000000000000" pitchFamily="2" charset="0"/>
              <a:cs typeface="Arial" panose="020B0604020202020204" pitchFamily="34" charset="0"/>
            </a:rPr>
            <a:t>L</a:t>
          </a:r>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as realizan las personas  beneficiarias de los programas de desarrollo social  orientadas al seguimiento, supervisión y vigilancia.</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7CDA1EE5-53D0-4733-BD2F-F72C1367543F}" type="parTrans" cxnId="{6C95D6B3-2BAC-4978-9D4E-93FD339C1F17}">
      <dgm:prSet/>
      <dgm:spPr/>
      <dgm:t>
        <a:bodyPr/>
        <a:lstStyle/>
        <a:p>
          <a:endParaRPr lang="es-ES"/>
        </a:p>
      </dgm:t>
    </dgm:pt>
    <dgm:pt modelId="{FCC6E762-6D01-4AED-ACF0-90641E1A6878}" type="sibTrans" cxnId="{6C95D6B3-2BAC-4978-9D4E-93FD339C1F17}">
      <dgm:prSet/>
      <dgm:spPr/>
      <dgm:t>
        <a:bodyPr/>
        <a:lstStyle/>
        <a:p>
          <a:endParaRPr lang="es-ES"/>
        </a:p>
      </dgm:t>
    </dgm:pt>
    <dgm:pt modelId="{F023C099-F43C-4AC9-AC2A-E22882B6BDDE}">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Formas de organización social constituidos por las personas beneficiarias del programa. Se conformarán por 3 mujeres usuarias de los Centros LIBRE.</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DF930CA4-FDE0-4A82-82F4-D45A411CA991}" type="parTrans" cxnId="{5A6534A8-3714-44BB-870E-6CABBF52FAAB}">
      <dgm:prSet/>
      <dgm:spPr/>
      <dgm:t>
        <a:bodyPr/>
        <a:lstStyle/>
        <a:p>
          <a:endParaRPr lang="es-ES"/>
        </a:p>
      </dgm:t>
    </dgm:pt>
    <dgm:pt modelId="{7F7500B2-5D8D-400A-A8C8-11CE596231D3}" type="sibTrans" cxnId="{5A6534A8-3714-44BB-870E-6CABBF52FAAB}">
      <dgm:prSet/>
      <dgm:spPr/>
      <dgm:t>
        <a:bodyPr/>
        <a:lstStyle/>
        <a:p>
          <a:endParaRPr lang="es-ES"/>
        </a:p>
      </dgm:t>
    </dgm:pt>
    <dgm:pt modelId="{5A7A426D-086B-4A62-8697-B92A3CA9D61A}" type="pres">
      <dgm:prSet presAssocID="{FD6B0132-1363-4A8A-BCED-433DDE097C1F}" presName="list" presStyleCnt="0">
        <dgm:presLayoutVars>
          <dgm:dir/>
          <dgm:animLvl val="lvl"/>
        </dgm:presLayoutVars>
      </dgm:prSet>
      <dgm:spPr/>
    </dgm:pt>
    <dgm:pt modelId="{B85FF050-FDAB-467A-8D95-285FB5F21C92}" type="pres">
      <dgm:prSet presAssocID="{C2415BF3-68A7-4D08-B3F2-0F34622EB7DD}" presName="posSpace" presStyleCnt="0"/>
      <dgm:spPr/>
    </dgm:pt>
    <dgm:pt modelId="{6705D9D2-7D3D-4EBE-90B5-F525598E0FDD}" type="pres">
      <dgm:prSet presAssocID="{C2415BF3-68A7-4D08-B3F2-0F34622EB7DD}" presName="vertFlow" presStyleCnt="0"/>
      <dgm:spPr/>
    </dgm:pt>
    <dgm:pt modelId="{9CD23C9D-9128-485A-9F25-E68BF7977182}" type="pres">
      <dgm:prSet presAssocID="{C2415BF3-68A7-4D08-B3F2-0F34622EB7DD}" presName="topSpace" presStyleCnt="0"/>
      <dgm:spPr/>
    </dgm:pt>
    <dgm:pt modelId="{31F986BA-1A1B-484F-884D-B0DA600CE443}" type="pres">
      <dgm:prSet presAssocID="{C2415BF3-68A7-4D08-B3F2-0F34622EB7DD}" presName="firstComp" presStyleCnt="0"/>
      <dgm:spPr/>
    </dgm:pt>
    <dgm:pt modelId="{38883CF9-E084-40CB-9B45-548F794D41F1}" type="pres">
      <dgm:prSet presAssocID="{C2415BF3-68A7-4D08-B3F2-0F34622EB7DD}" presName="firstChild" presStyleLbl="bgAccFollowNode1" presStyleIdx="0" presStyleCnt="3" custScaleX="115035" custScaleY="234364" custLinFactNeighborX="6660" custLinFactNeighborY="-18771"/>
      <dgm:spPr/>
    </dgm:pt>
    <dgm:pt modelId="{6408ED52-BBF6-4EC6-AFB3-8CB79ECB48BE}" type="pres">
      <dgm:prSet presAssocID="{C2415BF3-68A7-4D08-B3F2-0F34622EB7DD}" presName="firstChildTx" presStyleLbl="bgAccFollowNode1" presStyleIdx="0" presStyleCnt="3">
        <dgm:presLayoutVars>
          <dgm:bulletEnabled val="1"/>
        </dgm:presLayoutVars>
      </dgm:prSet>
      <dgm:spPr/>
    </dgm:pt>
    <dgm:pt modelId="{05ED85BA-DC9C-4506-B80F-71024CB9F799}" type="pres">
      <dgm:prSet presAssocID="{C2415BF3-68A7-4D08-B3F2-0F34622EB7DD}" presName="negSpace" presStyleCnt="0"/>
      <dgm:spPr/>
    </dgm:pt>
    <dgm:pt modelId="{6D858212-7AEE-4049-8044-29CD08744F49}" type="pres">
      <dgm:prSet presAssocID="{C2415BF3-68A7-4D08-B3F2-0F34622EB7DD}" presName="circle" presStyleLbl="node1" presStyleIdx="0" presStyleCnt="3" custScaleX="164312" custScaleY="120640" custLinFactNeighborX="-65519" custLinFactNeighborY="-4046"/>
      <dgm:spPr/>
    </dgm:pt>
    <dgm:pt modelId="{C3F71175-2796-4BEA-B042-DC666007AE64}" type="pres">
      <dgm:prSet presAssocID="{B2D0BF20-2B6E-4F9C-9566-FD6A138DE24F}" presName="transSpace" presStyleCnt="0"/>
      <dgm:spPr/>
    </dgm:pt>
    <dgm:pt modelId="{73D79A1C-CF40-45C7-A8D0-C648CA093A35}" type="pres">
      <dgm:prSet presAssocID="{1C6D576C-F269-436B-9928-DD0FCD733072}" presName="posSpace" presStyleCnt="0"/>
      <dgm:spPr/>
    </dgm:pt>
    <dgm:pt modelId="{66D26D62-CB87-420A-8486-A1E7BD399B52}" type="pres">
      <dgm:prSet presAssocID="{1C6D576C-F269-436B-9928-DD0FCD733072}" presName="vertFlow" presStyleCnt="0"/>
      <dgm:spPr/>
    </dgm:pt>
    <dgm:pt modelId="{C7D47F7C-915B-4E1D-ABAA-F94EB45F8444}" type="pres">
      <dgm:prSet presAssocID="{1C6D576C-F269-436B-9928-DD0FCD733072}" presName="topSpace" presStyleCnt="0"/>
      <dgm:spPr/>
    </dgm:pt>
    <dgm:pt modelId="{D8FFB51F-700C-4B3E-BCD6-50ADF3A1CA7C}" type="pres">
      <dgm:prSet presAssocID="{1C6D576C-F269-436B-9928-DD0FCD733072}" presName="firstComp" presStyleCnt="0"/>
      <dgm:spPr/>
    </dgm:pt>
    <dgm:pt modelId="{77B317F4-39A7-4C5C-8788-D5A10CEEDBB2}" type="pres">
      <dgm:prSet presAssocID="{1C6D576C-F269-436B-9928-DD0FCD733072}" presName="firstChild" presStyleLbl="bgAccFollowNode1" presStyleIdx="1" presStyleCnt="3" custScaleX="124974" custScaleY="248897" custLinFactNeighborX="27633" custLinFactNeighborY="-24308"/>
      <dgm:spPr/>
    </dgm:pt>
    <dgm:pt modelId="{5BAF00BF-610A-402D-89E2-BAE91E735B0C}" type="pres">
      <dgm:prSet presAssocID="{1C6D576C-F269-436B-9928-DD0FCD733072}" presName="firstChildTx" presStyleLbl="bgAccFollowNode1" presStyleIdx="1" presStyleCnt="3">
        <dgm:presLayoutVars>
          <dgm:bulletEnabled val="1"/>
        </dgm:presLayoutVars>
      </dgm:prSet>
      <dgm:spPr/>
    </dgm:pt>
    <dgm:pt modelId="{3A93C440-76C2-4DAE-B1E4-CE67AC02EA9A}" type="pres">
      <dgm:prSet presAssocID="{1C6D576C-F269-436B-9928-DD0FCD733072}" presName="negSpace" presStyleCnt="0"/>
      <dgm:spPr/>
    </dgm:pt>
    <dgm:pt modelId="{2D9DF406-E52A-477D-8F46-8D4C9561DF3F}" type="pres">
      <dgm:prSet presAssocID="{1C6D576C-F269-436B-9928-DD0FCD733072}" presName="circle" presStyleLbl="node1" presStyleIdx="1" presStyleCnt="3" custScaleX="164578" custScaleY="125553" custLinFactNeighborX="-59563" custLinFactNeighborY="-96"/>
      <dgm:spPr>
        <a:xfrm>
          <a:off x="4006752" y="0"/>
          <a:ext cx="1458229" cy="1112451"/>
        </a:xfrm>
        <a:prstGeom prst="ellipse">
          <a:avLst/>
        </a:prstGeom>
      </dgm:spPr>
    </dgm:pt>
    <dgm:pt modelId="{95FE1CD0-63E6-411C-93B7-74D7CDF325B2}" type="pres">
      <dgm:prSet presAssocID="{06BBBC46-847A-4F42-BF4E-9BB5D496B9F7}" presName="transSpace" presStyleCnt="0"/>
      <dgm:spPr/>
    </dgm:pt>
    <dgm:pt modelId="{AB09F8B0-D064-4B85-94DA-55028B26C0D1}" type="pres">
      <dgm:prSet presAssocID="{C9CBF244-61A0-4CD4-A910-426DE3782676}" presName="posSpace" presStyleCnt="0"/>
      <dgm:spPr/>
    </dgm:pt>
    <dgm:pt modelId="{EA94D003-31C5-409D-8337-CE2D8BA58664}" type="pres">
      <dgm:prSet presAssocID="{C9CBF244-61A0-4CD4-A910-426DE3782676}" presName="vertFlow" presStyleCnt="0"/>
      <dgm:spPr/>
    </dgm:pt>
    <dgm:pt modelId="{F34E67B9-8FDF-49A8-81E3-DE79077C3ED7}" type="pres">
      <dgm:prSet presAssocID="{C9CBF244-61A0-4CD4-A910-426DE3782676}" presName="topSpace" presStyleCnt="0"/>
      <dgm:spPr/>
    </dgm:pt>
    <dgm:pt modelId="{68A2A79F-97A3-4EAF-94F4-E8060FC3BBC4}" type="pres">
      <dgm:prSet presAssocID="{C9CBF244-61A0-4CD4-A910-426DE3782676}" presName="firstComp" presStyleCnt="0"/>
      <dgm:spPr/>
    </dgm:pt>
    <dgm:pt modelId="{E34A03A9-D5F2-4889-AC3A-6CEF616DD6A0}" type="pres">
      <dgm:prSet presAssocID="{C9CBF244-61A0-4CD4-A910-426DE3782676}" presName="firstChild" presStyleLbl="bgAccFollowNode1" presStyleIdx="2" presStyleCnt="3" custScaleX="124793" custScaleY="232426" custLinFactNeighborX="31748" custLinFactNeighborY="-19399"/>
      <dgm:spPr/>
    </dgm:pt>
    <dgm:pt modelId="{4BB2C14C-AB61-40C9-AC2C-ADB3D62F9EE1}" type="pres">
      <dgm:prSet presAssocID="{C9CBF244-61A0-4CD4-A910-426DE3782676}" presName="firstChildTx" presStyleLbl="bgAccFollowNode1" presStyleIdx="2" presStyleCnt="3">
        <dgm:presLayoutVars>
          <dgm:bulletEnabled val="1"/>
        </dgm:presLayoutVars>
      </dgm:prSet>
      <dgm:spPr/>
    </dgm:pt>
    <dgm:pt modelId="{FA8A2C61-FF1B-4116-8BF5-144A6BCCBFB2}" type="pres">
      <dgm:prSet presAssocID="{C9CBF244-61A0-4CD4-A910-426DE3782676}" presName="negSpace" presStyleCnt="0"/>
      <dgm:spPr/>
    </dgm:pt>
    <dgm:pt modelId="{9584A7F7-D979-4D8F-A0C8-6A5FC6B4674D}" type="pres">
      <dgm:prSet presAssocID="{C9CBF244-61A0-4CD4-A910-426DE3782676}" presName="circle" presStyleLbl="node1" presStyleIdx="2" presStyleCnt="3" custScaleX="123894" custScaleY="126591" custLinFactNeighborX="-21405" custLinFactNeighborY="-65"/>
      <dgm:spPr/>
    </dgm:pt>
  </dgm:ptLst>
  <dgm:cxnLst>
    <dgm:cxn modelId="{5A61CF1A-F5BA-420B-B5A9-B3F0EBF300B4}" type="presOf" srcId="{6C49CE0C-A2F8-4091-A24F-231236C65EC6}" destId="{38883CF9-E084-40CB-9B45-548F794D41F1}" srcOrd="0" destOrd="0" presId="urn:microsoft.com/office/officeart/2005/8/layout/hList9"/>
    <dgm:cxn modelId="{B9425126-EDA1-421A-ABDD-31E7CBB65B31}" type="presOf" srcId="{A7112D76-9146-4B6F-9558-3BBEDA4D7A03}" destId="{5BAF00BF-610A-402D-89E2-BAE91E735B0C}" srcOrd="1" destOrd="0" presId="urn:microsoft.com/office/officeart/2005/8/layout/hList9"/>
    <dgm:cxn modelId="{41F79D2E-1781-4B22-94BD-2D5D1D2FE980}" srcId="{FD6B0132-1363-4A8A-BCED-433DDE097C1F}" destId="{C9CBF244-61A0-4CD4-A910-426DE3782676}" srcOrd="2" destOrd="0" parTransId="{7C8A3270-A4F0-46E0-8FE5-4F882E7EB407}" sibTransId="{A0367FDB-0D99-4DFA-8C4B-833BF083FF48}"/>
    <dgm:cxn modelId="{D951E33D-55AE-449B-8FA4-898665B8F58B}" type="presOf" srcId="{F023C099-F43C-4AC9-AC2A-E22882B6BDDE}" destId="{4BB2C14C-AB61-40C9-AC2C-ADB3D62F9EE1}" srcOrd="1" destOrd="0" presId="urn:microsoft.com/office/officeart/2005/8/layout/hList9"/>
    <dgm:cxn modelId="{EAA6645F-938B-42AA-B4CC-A5D69B5EDCCE}" type="presOf" srcId="{F023C099-F43C-4AC9-AC2A-E22882B6BDDE}" destId="{E34A03A9-D5F2-4889-AC3A-6CEF616DD6A0}" srcOrd="0" destOrd="0" presId="urn:microsoft.com/office/officeart/2005/8/layout/hList9"/>
    <dgm:cxn modelId="{4EF42264-422F-4292-A468-17CEA42E5864}" type="presOf" srcId="{1C6D576C-F269-436B-9928-DD0FCD733072}" destId="{2D9DF406-E52A-477D-8F46-8D4C9561DF3F}" srcOrd="0" destOrd="0" presId="urn:microsoft.com/office/officeart/2005/8/layout/hList9"/>
    <dgm:cxn modelId="{33457764-48FD-4749-9BAD-28744F4D9672}" srcId="{FD6B0132-1363-4A8A-BCED-433DDE097C1F}" destId="{1C6D576C-F269-436B-9928-DD0FCD733072}" srcOrd="1" destOrd="0" parTransId="{708CB0AA-39E0-466A-B7AB-75EFC34B3DBC}" sibTransId="{06BBBC46-847A-4F42-BF4E-9BB5D496B9F7}"/>
    <dgm:cxn modelId="{10CA716C-FB7D-4C10-A724-115CDC25E511}" srcId="{1C6D576C-F269-436B-9928-DD0FCD733072}" destId="{A7112D76-9146-4B6F-9558-3BBEDA4D7A03}" srcOrd="0" destOrd="0" parTransId="{B399196B-EE52-49F8-B222-34D45398B04D}" sibTransId="{E7865DDA-794E-4551-92F4-EF71065BC0EF}"/>
    <dgm:cxn modelId="{BB5DC981-FC08-4080-9572-F2A05DF0C422}" type="presOf" srcId="{C2415BF3-68A7-4D08-B3F2-0F34622EB7DD}" destId="{6D858212-7AEE-4049-8044-29CD08744F49}" srcOrd="0" destOrd="0" presId="urn:microsoft.com/office/officeart/2005/8/layout/hList9"/>
    <dgm:cxn modelId="{2E0AF094-4F3F-40ED-8296-54BAD4E0C804}" type="presOf" srcId="{A7112D76-9146-4B6F-9558-3BBEDA4D7A03}" destId="{77B317F4-39A7-4C5C-8788-D5A10CEEDBB2}" srcOrd="0" destOrd="0" presId="urn:microsoft.com/office/officeart/2005/8/layout/hList9"/>
    <dgm:cxn modelId="{99C0FDA1-7E81-4845-9DCB-4AE46BA1F807}" type="presOf" srcId="{C9CBF244-61A0-4CD4-A910-426DE3782676}" destId="{9584A7F7-D979-4D8F-A0C8-6A5FC6B4674D}" srcOrd="0" destOrd="0" presId="urn:microsoft.com/office/officeart/2005/8/layout/hList9"/>
    <dgm:cxn modelId="{5A6534A8-3714-44BB-870E-6CABBF52FAAB}" srcId="{C9CBF244-61A0-4CD4-A910-426DE3782676}" destId="{F023C099-F43C-4AC9-AC2A-E22882B6BDDE}" srcOrd="0" destOrd="0" parTransId="{DF930CA4-FDE0-4A82-82F4-D45A411CA991}" sibTransId="{7F7500B2-5D8D-400A-A8C8-11CE596231D3}"/>
    <dgm:cxn modelId="{6C95D6B3-2BAC-4978-9D4E-93FD339C1F17}" srcId="{C2415BF3-68A7-4D08-B3F2-0F34622EB7DD}" destId="{6C49CE0C-A2F8-4091-A24F-231236C65EC6}" srcOrd="0" destOrd="0" parTransId="{7CDA1EE5-53D0-4733-BD2F-F72C1367543F}" sibTransId="{FCC6E762-6D01-4AED-ACF0-90641E1A6878}"/>
    <dgm:cxn modelId="{500E30B6-4E34-4393-9C07-C025B3A4E68E}" type="presOf" srcId="{6C49CE0C-A2F8-4091-A24F-231236C65EC6}" destId="{6408ED52-BBF6-4EC6-AFB3-8CB79ECB48BE}" srcOrd="1" destOrd="0" presId="urn:microsoft.com/office/officeart/2005/8/layout/hList9"/>
    <dgm:cxn modelId="{B24EA8D6-FB67-472B-BE5D-48FBEF7460AA}" srcId="{FD6B0132-1363-4A8A-BCED-433DDE097C1F}" destId="{C2415BF3-68A7-4D08-B3F2-0F34622EB7DD}" srcOrd="0" destOrd="0" parTransId="{C13CBD21-0CEC-40A2-AD59-07FB3511625E}" sibTransId="{B2D0BF20-2B6E-4F9C-9566-FD6A138DE24F}"/>
    <dgm:cxn modelId="{A02E1FE4-DFD9-4012-B209-68659BD28480}" type="presOf" srcId="{FD6B0132-1363-4A8A-BCED-433DDE097C1F}" destId="{5A7A426D-086B-4A62-8697-B92A3CA9D61A}" srcOrd="0" destOrd="0" presId="urn:microsoft.com/office/officeart/2005/8/layout/hList9"/>
    <dgm:cxn modelId="{71F02AC3-C4CC-4CE3-8659-C04B2FE8EFE3}" type="presParOf" srcId="{5A7A426D-086B-4A62-8697-B92A3CA9D61A}" destId="{B85FF050-FDAB-467A-8D95-285FB5F21C92}" srcOrd="0" destOrd="0" presId="urn:microsoft.com/office/officeart/2005/8/layout/hList9"/>
    <dgm:cxn modelId="{AA0CD673-848E-4F20-A612-5D6C9417528D}" type="presParOf" srcId="{5A7A426D-086B-4A62-8697-B92A3CA9D61A}" destId="{6705D9D2-7D3D-4EBE-90B5-F525598E0FDD}" srcOrd="1" destOrd="0" presId="urn:microsoft.com/office/officeart/2005/8/layout/hList9"/>
    <dgm:cxn modelId="{EA27342B-0436-4B85-B121-B292D810A16C}" type="presParOf" srcId="{6705D9D2-7D3D-4EBE-90B5-F525598E0FDD}" destId="{9CD23C9D-9128-485A-9F25-E68BF7977182}" srcOrd="0" destOrd="0" presId="urn:microsoft.com/office/officeart/2005/8/layout/hList9"/>
    <dgm:cxn modelId="{24F4137F-E2EA-4E46-BE27-AB729AE4451B}" type="presParOf" srcId="{6705D9D2-7D3D-4EBE-90B5-F525598E0FDD}" destId="{31F986BA-1A1B-484F-884D-B0DA600CE443}" srcOrd="1" destOrd="0" presId="urn:microsoft.com/office/officeart/2005/8/layout/hList9"/>
    <dgm:cxn modelId="{1373CA27-318D-4D82-9173-BD8C1D7C39D8}" type="presParOf" srcId="{31F986BA-1A1B-484F-884D-B0DA600CE443}" destId="{38883CF9-E084-40CB-9B45-548F794D41F1}" srcOrd="0" destOrd="0" presId="urn:microsoft.com/office/officeart/2005/8/layout/hList9"/>
    <dgm:cxn modelId="{C2EE9BD1-A8AB-44C0-AEFC-12A2493D8BAC}" type="presParOf" srcId="{31F986BA-1A1B-484F-884D-B0DA600CE443}" destId="{6408ED52-BBF6-4EC6-AFB3-8CB79ECB48BE}" srcOrd="1" destOrd="0" presId="urn:microsoft.com/office/officeart/2005/8/layout/hList9"/>
    <dgm:cxn modelId="{AF0A4D2F-12AC-4F0E-8F0E-4CCC56BECC20}" type="presParOf" srcId="{5A7A426D-086B-4A62-8697-B92A3CA9D61A}" destId="{05ED85BA-DC9C-4506-B80F-71024CB9F799}" srcOrd="2" destOrd="0" presId="urn:microsoft.com/office/officeart/2005/8/layout/hList9"/>
    <dgm:cxn modelId="{BB4D9FB6-B418-4BBE-AFE2-A8D2FE523585}" type="presParOf" srcId="{5A7A426D-086B-4A62-8697-B92A3CA9D61A}" destId="{6D858212-7AEE-4049-8044-29CD08744F49}" srcOrd="3" destOrd="0" presId="urn:microsoft.com/office/officeart/2005/8/layout/hList9"/>
    <dgm:cxn modelId="{8F07003F-D686-4BFC-914C-0B47381F9E04}" type="presParOf" srcId="{5A7A426D-086B-4A62-8697-B92A3CA9D61A}" destId="{C3F71175-2796-4BEA-B042-DC666007AE64}" srcOrd="4" destOrd="0" presId="urn:microsoft.com/office/officeart/2005/8/layout/hList9"/>
    <dgm:cxn modelId="{BF8C1EBE-B04F-4BEF-B300-C506FEDF0243}" type="presParOf" srcId="{5A7A426D-086B-4A62-8697-B92A3CA9D61A}" destId="{73D79A1C-CF40-45C7-A8D0-C648CA093A35}" srcOrd="5" destOrd="0" presId="urn:microsoft.com/office/officeart/2005/8/layout/hList9"/>
    <dgm:cxn modelId="{63CEE0E8-84C6-42EB-B540-36950D0E041F}" type="presParOf" srcId="{5A7A426D-086B-4A62-8697-B92A3CA9D61A}" destId="{66D26D62-CB87-420A-8486-A1E7BD399B52}" srcOrd="6" destOrd="0" presId="urn:microsoft.com/office/officeart/2005/8/layout/hList9"/>
    <dgm:cxn modelId="{B6EA164B-A361-4BFA-9FC6-115079533478}" type="presParOf" srcId="{66D26D62-CB87-420A-8486-A1E7BD399B52}" destId="{C7D47F7C-915B-4E1D-ABAA-F94EB45F8444}" srcOrd="0" destOrd="0" presId="urn:microsoft.com/office/officeart/2005/8/layout/hList9"/>
    <dgm:cxn modelId="{4085BDBA-035B-4CD8-9EE0-EDD8DEFA45CC}" type="presParOf" srcId="{66D26D62-CB87-420A-8486-A1E7BD399B52}" destId="{D8FFB51F-700C-4B3E-BCD6-50ADF3A1CA7C}" srcOrd="1" destOrd="0" presId="urn:microsoft.com/office/officeart/2005/8/layout/hList9"/>
    <dgm:cxn modelId="{2B784A6B-67E7-49FD-8FA7-EAAF58170D06}" type="presParOf" srcId="{D8FFB51F-700C-4B3E-BCD6-50ADF3A1CA7C}" destId="{77B317F4-39A7-4C5C-8788-D5A10CEEDBB2}" srcOrd="0" destOrd="0" presId="urn:microsoft.com/office/officeart/2005/8/layout/hList9"/>
    <dgm:cxn modelId="{48F5519E-3EE6-4768-86E3-40992A89F1F2}" type="presParOf" srcId="{D8FFB51F-700C-4B3E-BCD6-50ADF3A1CA7C}" destId="{5BAF00BF-610A-402D-89E2-BAE91E735B0C}" srcOrd="1" destOrd="0" presId="urn:microsoft.com/office/officeart/2005/8/layout/hList9"/>
    <dgm:cxn modelId="{6ADF7BC0-93E9-40C5-9438-067E5F617518}" type="presParOf" srcId="{5A7A426D-086B-4A62-8697-B92A3CA9D61A}" destId="{3A93C440-76C2-4DAE-B1E4-CE67AC02EA9A}" srcOrd="7" destOrd="0" presId="urn:microsoft.com/office/officeart/2005/8/layout/hList9"/>
    <dgm:cxn modelId="{75AF74A8-B650-40DF-90B1-5641944764C8}" type="presParOf" srcId="{5A7A426D-086B-4A62-8697-B92A3CA9D61A}" destId="{2D9DF406-E52A-477D-8F46-8D4C9561DF3F}" srcOrd="8" destOrd="0" presId="urn:microsoft.com/office/officeart/2005/8/layout/hList9"/>
    <dgm:cxn modelId="{7E41CF55-6168-45E3-B974-7C3A3951B502}" type="presParOf" srcId="{5A7A426D-086B-4A62-8697-B92A3CA9D61A}" destId="{95FE1CD0-63E6-411C-93B7-74D7CDF325B2}" srcOrd="9" destOrd="0" presId="urn:microsoft.com/office/officeart/2005/8/layout/hList9"/>
    <dgm:cxn modelId="{14C86BFD-F3A5-4ED0-978A-B78F3BE8BD7B}" type="presParOf" srcId="{5A7A426D-086B-4A62-8697-B92A3CA9D61A}" destId="{AB09F8B0-D064-4B85-94DA-55028B26C0D1}" srcOrd="10" destOrd="0" presId="urn:microsoft.com/office/officeart/2005/8/layout/hList9"/>
    <dgm:cxn modelId="{DD7EB7F4-88E7-481C-BC5B-09BB068BF07A}" type="presParOf" srcId="{5A7A426D-086B-4A62-8697-B92A3CA9D61A}" destId="{EA94D003-31C5-409D-8337-CE2D8BA58664}" srcOrd="11" destOrd="0" presId="urn:microsoft.com/office/officeart/2005/8/layout/hList9"/>
    <dgm:cxn modelId="{4B074684-035E-433E-AFB4-5FB9BCFBF207}" type="presParOf" srcId="{EA94D003-31C5-409D-8337-CE2D8BA58664}" destId="{F34E67B9-8FDF-49A8-81E3-DE79077C3ED7}" srcOrd="0" destOrd="0" presId="urn:microsoft.com/office/officeart/2005/8/layout/hList9"/>
    <dgm:cxn modelId="{EDE25CF1-584E-497E-AA9B-00C2A4DF68D7}" type="presParOf" srcId="{EA94D003-31C5-409D-8337-CE2D8BA58664}" destId="{68A2A79F-97A3-4EAF-94F4-E8060FC3BBC4}" srcOrd="1" destOrd="0" presId="urn:microsoft.com/office/officeart/2005/8/layout/hList9"/>
    <dgm:cxn modelId="{BBCFCEB5-F05B-4E98-B186-71D6B8A13513}" type="presParOf" srcId="{68A2A79F-97A3-4EAF-94F4-E8060FC3BBC4}" destId="{E34A03A9-D5F2-4889-AC3A-6CEF616DD6A0}" srcOrd="0" destOrd="0" presId="urn:microsoft.com/office/officeart/2005/8/layout/hList9"/>
    <dgm:cxn modelId="{A1704A97-A88E-466F-8652-0E785AEC80F0}" type="presParOf" srcId="{68A2A79F-97A3-4EAF-94F4-E8060FC3BBC4}" destId="{4BB2C14C-AB61-40C9-AC2C-ADB3D62F9EE1}" srcOrd="1" destOrd="0" presId="urn:microsoft.com/office/officeart/2005/8/layout/hList9"/>
    <dgm:cxn modelId="{634AFD4F-4C11-42FC-8712-1BBA70D1635B}" type="presParOf" srcId="{5A7A426D-086B-4A62-8697-B92A3CA9D61A}" destId="{FA8A2C61-FF1B-4116-8BF5-144A6BCCBFB2}" srcOrd="12" destOrd="0" presId="urn:microsoft.com/office/officeart/2005/8/layout/hList9"/>
    <dgm:cxn modelId="{41A0CB90-F9D0-46DA-A251-6BDC862BD0C8}" type="presParOf" srcId="{5A7A426D-086B-4A62-8697-B92A3CA9D61A}" destId="{9584A7F7-D979-4D8F-A0C8-6A5FC6B4674D}" srcOrd="1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B0132-1363-4A8A-BCED-433DDE097C1F}"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ES"/>
        </a:p>
      </dgm:t>
    </dgm:pt>
    <dgm:pt modelId="{C2415BF3-68A7-4D08-B3F2-0F34622EB7DD}">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Instancias Ejecutoras</a:t>
          </a:r>
        </a:p>
      </dgm:t>
    </dgm:pt>
    <dgm:pt modelId="{C13CBD21-0CEC-40A2-AD59-07FB3511625E}" type="parTrans" cxnId="{B24EA8D6-FB67-472B-BE5D-48FBEF7460AA}">
      <dgm:prSet/>
      <dgm:spPr/>
      <dgm:t>
        <a:bodyPr/>
        <a:lstStyle/>
        <a:p>
          <a:endParaRPr lang="es-ES"/>
        </a:p>
      </dgm:t>
    </dgm:pt>
    <dgm:pt modelId="{B2D0BF20-2B6E-4F9C-9566-FD6A138DE24F}" type="sibTrans" cxnId="{B24EA8D6-FB67-472B-BE5D-48FBEF7460AA}">
      <dgm:prSet custT="1"/>
      <dgm:spPr/>
      <dgm:t>
        <a:bodyPr/>
        <a:lstStyle/>
        <a:p>
          <a:endParaRPr lang="es-ES" sz="1400">
            <a:latin typeface="Arial" panose="020B0604020202020204" pitchFamily="34" charset="0"/>
            <a:cs typeface="Arial" panose="020B0604020202020204" pitchFamily="34" charset="0"/>
          </a:endParaRPr>
        </a:p>
      </dgm:t>
    </dgm:pt>
    <dgm:pt modelId="{1C6D576C-F269-436B-9928-DD0FCD733072}">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Instancia</a:t>
          </a:r>
        </a:p>
        <a:p>
          <a:r>
            <a:rPr lang="es-ES" sz="1100" b="1" dirty="0">
              <a:latin typeface="Noto Sans" panose="020B0502040504020204" pitchFamily="34" charset="0"/>
              <a:ea typeface="Noto Sans" panose="020B0502040504020204" pitchFamily="34" charset="0"/>
              <a:cs typeface="Noto Sans" panose="020B0502040504020204" pitchFamily="34" charset="0"/>
            </a:rPr>
            <a:t>Normativa</a:t>
          </a:r>
        </a:p>
      </dgm:t>
    </dgm:pt>
    <dgm:pt modelId="{708CB0AA-39E0-466A-B7AB-75EFC34B3DBC}" type="parTrans" cxnId="{33457764-48FD-4749-9BAD-28744F4D9672}">
      <dgm:prSet/>
      <dgm:spPr/>
      <dgm:t>
        <a:bodyPr/>
        <a:lstStyle/>
        <a:p>
          <a:endParaRPr lang="es-ES"/>
        </a:p>
      </dgm:t>
    </dgm:pt>
    <dgm:pt modelId="{06BBBC46-847A-4F42-BF4E-9BB5D496B9F7}" type="sibTrans" cxnId="{33457764-48FD-4749-9BAD-28744F4D9672}">
      <dgm:prSet/>
      <dgm:spPr/>
      <dgm:t>
        <a:bodyPr/>
        <a:lstStyle/>
        <a:p>
          <a:endParaRPr lang="es-ES"/>
        </a:p>
      </dgm:t>
    </dgm:pt>
    <dgm:pt modelId="{C9CBF244-61A0-4CD4-A910-426DE3782676}">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Sistema Informático de Contraloría Social</a:t>
          </a:r>
        </a:p>
        <a:p>
          <a:r>
            <a:rPr lang="es-ES" sz="1100" b="1" dirty="0">
              <a:latin typeface="Noto Sans" panose="020B0502040504020204" pitchFamily="34" charset="0"/>
              <a:ea typeface="Noto Sans" panose="020B0502040504020204" pitchFamily="34" charset="0"/>
              <a:cs typeface="Noto Sans" panose="020B0502040504020204" pitchFamily="34" charset="0"/>
            </a:rPr>
            <a:t>(SICS)</a:t>
          </a:r>
        </a:p>
      </dgm:t>
    </dgm:pt>
    <dgm:pt modelId="{7C8A3270-A4F0-46E0-8FE5-4F882E7EB407}" type="parTrans" cxnId="{41F79D2E-1781-4B22-94BD-2D5D1D2FE980}">
      <dgm:prSet/>
      <dgm:spPr/>
      <dgm:t>
        <a:bodyPr/>
        <a:lstStyle/>
        <a:p>
          <a:endParaRPr lang="es-ES"/>
        </a:p>
      </dgm:t>
    </dgm:pt>
    <dgm:pt modelId="{A0367FDB-0D99-4DFA-8C4B-833BF083FF48}" type="sibTrans" cxnId="{41F79D2E-1781-4B22-94BD-2D5D1D2FE980}">
      <dgm:prSet/>
      <dgm:spPr/>
      <dgm:t>
        <a:bodyPr/>
        <a:lstStyle/>
        <a:p>
          <a:endParaRPr lang="es-ES"/>
        </a:p>
      </dgm:t>
    </dgm:pt>
    <dgm:pt modelId="{FED2E156-9509-484C-B1FE-7E82E2B7B6AF}">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Encargadas de ejercer los recursos federales (…)</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991240C3-4EF4-42F8-8A85-608E42306E1F}" type="parTrans" cxnId="{BA7C2FE9-5E71-4AA8-88CF-8BAB0C281AB7}">
      <dgm:prSet/>
      <dgm:spPr/>
      <dgm:t>
        <a:bodyPr/>
        <a:lstStyle/>
        <a:p>
          <a:endParaRPr lang="es-ES"/>
        </a:p>
      </dgm:t>
    </dgm:pt>
    <dgm:pt modelId="{67806B60-9F78-4BAA-954B-297D6334FCF5}" type="sibTrans" cxnId="{BA7C2FE9-5E71-4AA8-88CF-8BAB0C281AB7}">
      <dgm:prSet/>
      <dgm:spPr/>
      <dgm:t>
        <a:bodyPr/>
        <a:lstStyle/>
        <a:p>
          <a:endParaRPr lang="es-ES"/>
        </a:p>
      </dgm:t>
    </dgm:pt>
    <dgm:pt modelId="{276A2B77-486A-441C-9CB3-A1F1AD9C4458}">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Tiene a su cargo el programa de desarrollo social y es responsable directa de la promoción de la contraloría social.</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8C7C26F9-4636-4219-8A6D-DDF2FF9C2FAD}" type="parTrans" cxnId="{9E320CF7-5ACC-41AC-A702-7C779EB6AF81}">
      <dgm:prSet/>
      <dgm:spPr/>
      <dgm:t>
        <a:bodyPr/>
        <a:lstStyle/>
        <a:p>
          <a:endParaRPr lang="es-ES"/>
        </a:p>
      </dgm:t>
    </dgm:pt>
    <dgm:pt modelId="{1C9391C6-0CB8-4798-A96E-9D511BA66C78}" type="sibTrans" cxnId="{9E320CF7-5ACC-41AC-A702-7C779EB6AF81}">
      <dgm:prSet/>
      <dgm:spPr/>
      <dgm:t>
        <a:bodyPr/>
        <a:lstStyle/>
        <a:p>
          <a:endParaRPr lang="es-ES"/>
        </a:p>
      </dgm:t>
    </dgm:pt>
    <dgm:pt modelId="{8522F5CD-2CAB-4359-A36B-47E23D9DDB07}">
      <dgm:prSet custT="1"/>
      <dgm:spPr>
        <a:solidFill>
          <a:srgbClr val="DEC9A2"/>
        </a:solidFill>
      </dgm:spPr>
      <dgm:t>
        <a:bodyPr/>
        <a:lstStyle/>
        <a:p>
          <a:r>
            <a:rPr lang="es-MX" sz="1150" dirty="0">
              <a:solidFill>
                <a:schemeClr val="tx1"/>
              </a:solidFill>
              <a:latin typeface="Noto Sans" panose="020B0502040504020204" pitchFamily="34" charset="0"/>
              <a:ea typeface="Noto Sans" panose="020B0502040504020204" pitchFamily="34" charset="0"/>
              <a:cs typeface="Noto Sans" panose="020B0502040504020204" pitchFamily="34" charset="0"/>
            </a:rPr>
            <a:t>Administrado por la SABG para verificar el registro de los Comités y la promoción de CS a cargo de las Instancias Normativas y Ejecutoras.</a:t>
          </a:r>
          <a:endParaRPr lang="es-ES" sz="115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D5B4A835-9CB6-41A5-A767-025B6A57315D}" type="parTrans" cxnId="{5F0D0DCF-6105-4E0B-8144-9C9A48B53387}">
      <dgm:prSet/>
      <dgm:spPr/>
      <dgm:t>
        <a:bodyPr/>
        <a:lstStyle/>
        <a:p>
          <a:endParaRPr lang="es-ES"/>
        </a:p>
      </dgm:t>
    </dgm:pt>
    <dgm:pt modelId="{A1820443-CA00-435F-93FE-71F97F76AFF6}" type="sibTrans" cxnId="{5F0D0DCF-6105-4E0B-8144-9C9A48B53387}">
      <dgm:prSet/>
      <dgm:spPr/>
      <dgm:t>
        <a:bodyPr/>
        <a:lstStyle/>
        <a:p>
          <a:endParaRPr lang="es-ES"/>
        </a:p>
      </dgm:t>
    </dgm:pt>
    <dgm:pt modelId="{5A7A426D-086B-4A62-8697-B92A3CA9D61A}" type="pres">
      <dgm:prSet presAssocID="{FD6B0132-1363-4A8A-BCED-433DDE097C1F}" presName="list" presStyleCnt="0">
        <dgm:presLayoutVars>
          <dgm:dir/>
          <dgm:animLvl val="lvl"/>
        </dgm:presLayoutVars>
      </dgm:prSet>
      <dgm:spPr/>
    </dgm:pt>
    <dgm:pt modelId="{B85FF050-FDAB-467A-8D95-285FB5F21C92}" type="pres">
      <dgm:prSet presAssocID="{C2415BF3-68A7-4D08-B3F2-0F34622EB7DD}" presName="posSpace" presStyleCnt="0"/>
      <dgm:spPr/>
    </dgm:pt>
    <dgm:pt modelId="{6705D9D2-7D3D-4EBE-90B5-F525598E0FDD}" type="pres">
      <dgm:prSet presAssocID="{C2415BF3-68A7-4D08-B3F2-0F34622EB7DD}" presName="vertFlow" presStyleCnt="0"/>
      <dgm:spPr/>
    </dgm:pt>
    <dgm:pt modelId="{9CD23C9D-9128-485A-9F25-E68BF7977182}" type="pres">
      <dgm:prSet presAssocID="{C2415BF3-68A7-4D08-B3F2-0F34622EB7DD}" presName="topSpace" presStyleCnt="0"/>
      <dgm:spPr/>
    </dgm:pt>
    <dgm:pt modelId="{31F986BA-1A1B-484F-884D-B0DA600CE443}" type="pres">
      <dgm:prSet presAssocID="{C2415BF3-68A7-4D08-B3F2-0F34622EB7DD}" presName="firstComp" presStyleCnt="0"/>
      <dgm:spPr/>
    </dgm:pt>
    <dgm:pt modelId="{38883CF9-E084-40CB-9B45-548F794D41F1}" type="pres">
      <dgm:prSet presAssocID="{C2415BF3-68A7-4D08-B3F2-0F34622EB7DD}" presName="firstChild" presStyleLbl="bgAccFollowNode1" presStyleIdx="0" presStyleCnt="3" custScaleX="91890" custScaleY="140770" custLinFactNeighborX="35223" custLinFactNeighborY="-23433"/>
      <dgm:spPr/>
    </dgm:pt>
    <dgm:pt modelId="{6408ED52-BBF6-4EC6-AFB3-8CB79ECB48BE}" type="pres">
      <dgm:prSet presAssocID="{C2415BF3-68A7-4D08-B3F2-0F34622EB7DD}" presName="firstChildTx" presStyleLbl="bgAccFollowNode1" presStyleIdx="0" presStyleCnt="3">
        <dgm:presLayoutVars>
          <dgm:bulletEnabled val="1"/>
        </dgm:presLayoutVars>
      </dgm:prSet>
      <dgm:spPr/>
    </dgm:pt>
    <dgm:pt modelId="{05ED85BA-DC9C-4506-B80F-71024CB9F799}" type="pres">
      <dgm:prSet presAssocID="{C2415BF3-68A7-4D08-B3F2-0F34622EB7DD}" presName="negSpace" presStyleCnt="0"/>
      <dgm:spPr/>
    </dgm:pt>
    <dgm:pt modelId="{6D858212-7AEE-4049-8044-29CD08744F49}" type="pres">
      <dgm:prSet presAssocID="{C2415BF3-68A7-4D08-B3F2-0F34622EB7DD}" presName="circle" presStyleLbl="node1" presStyleIdx="0" presStyleCnt="3" custScaleX="145360" custScaleY="110424" custLinFactNeighborX="17116" custLinFactNeighborY="-6216"/>
      <dgm:spPr/>
    </dgm:pt>
    <dgm:pt modelId="{C3F71175-2796-4BEA-B042-DC666007AE64}" type="pres">
      <dgm:prSet presAssocID="{B2D0BF20-2B6E-4F9C-9566-FD6A138DE24F}" presName="transSpace" presStyleCnt="0"/>
      <dgm:spPr/>
    </dgm:pt>
    <dgm:pt modelId="{73D79A1C-CF40-45C7-A8D0-C648CA093A35}" type="pres">
      <dgm:prSet presAssocID="{1C6D576C-F269-436B-9928-DD0FCD733072}" presName="posSpace" presStyleCnt="0"/>
      <dgm:spPr/>
    </dgm:pt>
    <dgm:pt modelId="{66D26D62-CB87-420A-8486-A1E7BD399B52}" type="pres">
      <dgm:prSet presAssocID="{1C6D576C-F269-436B-9928-DD0FCD733072}" presName="vertFlow" presStyleCnt="0"/>
      <dgm:spPr/>
    </dgm:pt>
    <dgm:pt modelId="{C7D47F7C-915B-4E1D-ABAA-F94EB45F8444}" type="pres">
      <dgm:prSet presAssocID="{1C6D576C-F269-436B-9928-DD0FCD733072}" presName="topSpace" presStyleCnt="0"/>
      <dgm:spPr/>
    </dgm:pt>
    <dgm:pt modelId="{D8FFB51F-700C-4B3E-BCD6-50ADF3A1CA7C}" type="pres">
      <dgm:prSet presAssocID="{1C6D576C-F269-436B-9928-DD0FCD733072}" presName="firstComp" presStyleCnt="0"/>
      <dgm:spPr/>
    </dgm:pt>
    <dgm:pt modelId="{77B317F4-39A7-4C5C-8788-D5A10CEEDBB2}" type="pres">
      <dgm:prSet presAssocID="{1C6D576C-F269-436B-9928-DD0FCD733072}" presName="firstChild" presStyleLbl="bgAccFollowNode1" presStyleIdx="1" presStyleCnt="3" custScaleX="104199" custScaleY="153571" custLinFactNeighborX="22972" custLinFactNeighborY="-23904"/>
      <dgm:spPr/>
    </dgm:pt>
    <dgm:pt modelId="{5BAF00BF-610A-402D-89E2-BAE91E735B0C}" type="pres">
      <dgm:prSet presAssocID="{1C6D576C-F269-436B-9928-DD0FCD733072}" presName="firstChildTx" presStyleLbl="bgAccFollowNode1" presStyleIdx="1" presStyleCnt="3">
        <dgm:presLayoutVars>
          <dgm:bulletEnabled val="1"/>
        </dgm:presLayoutVars>
      </dgm:prSet>
      <dgm:spPr/>
    </dgm:pt>
    <dgm:pt modelId="{3A93C440-76C2-4DAE-B1E4-CE67AC02EA9A}" type="pres">
      <dgm:prSet presAssocID="{1C6D576C-F269-436B-9928-DD0FCD733072}" presName="negSpace" presStyleCnt="0"/>
      <dgm:spPr/>
    </dgm:pt>
    <dgm:pt modelId="{2D9DF406-E52A-477D-8F46-8D4C9561DF3F}" type="pres">
      <dgm:prSet presAssocID="{1C6D576C-F269-436B-9928-DD0FCD733072}" presName="circle" presStyleLbl="node1" presStyleIdx="1" presStyleCnt="3" custScaleX="154022" custScaleY="116598" custLinFactNeighborX="-18978" custLinFactNeighborY="-1909"/>
      <dgm:spPr/>
    </dgm:pt>
    <dgm:pt modelId="{95FE1CD0-63E6-411C-93B7-74D7CDF325B2}" type="pres">
      <dgm:prSet presAssocID="{06BBBC46-847A-4F42-BF4E-9BB5D496B9F7}" presName="transSpace" presStyleCnt="0"/>
      <dgm:spPr/>
    </dgm:pt>
    <dgm:pt modelId="{AB09F8B0-D064-4B85-94DA-55028B26C0D1}" type="pres">
      <dgm:prSet presAssocID="{C9CBF244-61A0-4CD4-A910-426DE3782676}" presName="posSpace" presStyleCnt="0"/>
      <dgm:spPr/>
    </dgm:pt>
    <dgm:pt modelId="{EA94D003-31C5-409D-8337-CE2D8BA58664}" type="pres">
      <dgm:prSet presAssocID="{C9CBF244-61A0-4CD4-A910-426DE3782676}" presName="vertFlow" presStyleCnt="0"/>
      <dgm:spPr/>
    </dgm:pt>
    <dgm:pt modelId="{F34E67B9-8FDF-49A8-81E3-DE79077C3ED7}" type="pres">
      <dgm:prSet presAssocID="{C9CBF244-61A0-4CD4-A910-426DE3782676}" presName="topSpace" presStyleCnt="0"/>
      <dgm:spPr/>
    </dgm:pt>
    <dgm:pt modelId="{68A2A79F-97A3-4EAF-94F4-E8060FC3BBC4}" type="pres">
      <dgm:prSet presAssocID="{C9CBF244-61A0-4CD4-A910-426DE3782676}" presName="firstComp" presStyleCnt="0"/>
      <dgm:spPr/>
    </dgm:pt>
    <dgm:pt modelId="{E34A03A9-D5F2-4889-AC3A-6CEF616DD6A0}" type="pres">
      <dgm:prSet presAssocID="{C9CBF244-61A0-4CD4-A910-426DE3782676}" presName="firstChild" presStyleLbl="bgAccFollowNode1" presStyleIdx="2" presStyleCnt="3" custScaleX="113352" custScaleY="135709" custLinFactNeighborX="549" custLinFactNeighborY="-22481"/>
      <dgm:spPr/>
    </dgm:pt>
    <dgm:pt modelId="{4BB2C14C-AB61-40C9-AC2C-ADB3D62F9EE1}" type="pres">
      <dgm:prSet presAssocID="{C9CBF244-61A0-4CD4-A910-426DE3782676}" presName="firstChildTx" presStyleLbl="bgAccFollowNode1" presStyleIdx="2" presStyleCnt="3">
        <dgm:presLayoutVars>
          <dgm:bulletEnabled val="1"/>
        </dgm:presLayoutVars>
      </dgm:prSet>
      <dgm:spPr/>
    </dgm:pt>
    <dgm:pt modelId="{FA8A2C61-FF1B-4116-8BF5-144A6BCCBFB2}" type="pres">
      <dgm:prSet presAssocID="{C9CBF244-61A0-4CD4-A910-426DE3782676}" presName="negSpace" presStyleCnt="0"/>
      <dgm:spPr/>
    </dgm:pt>
    <dgm:pt modelId="{9584A7F7-D979-4D8F-A0C8-6A5FC6B4674D}" type="pres">
      <dgm:prSet presAssocID="{C9CBF244-61A0-4CD4-A910-426DE3782676}" presName="circle" presStyleLbl="node1" presStyleIdx="2" presStyleCnt="3" custScaleX="144178" custScaleY="117339" custLinFactNeighborX="-34821" custLinFactNeighborY="-1909"/>
      <dgm:spPr/>
    </dgm:pt>
  </dgm:ptLst>
  <dgm:cxnLst>
    <dgm:cxn modelId="{30BFC301-2921-455F-AE8A-65B1DDBDEBF1}" type="presOf" srcId="{8522F5CD-2CAB-4359-A36B-47E23D9DDB07}" destId="{E34A03A9-D5F2-4889-AC3A-6CEF616DD6A0}" srcOrd="0" destOrd="0" presId="urn:microsoft.com/office/officeart/2005/8/layout/hList9"/>
    <dgm:cxn modelId="{1232AF16-A926-4F2D-A836-44CACF353F1E}" type="presOf" srcId="{FED2E156-9509-484C-B1FE-7E82E2B7B6AF}" destId="{6408ED52-BBF6-4EC6-AFB3-8CB79ECB48BE}" srcOrd="1" destOrd="0" presId="urn:microsoft.com/office/officeart/2005/8/layout/hList9"/>
    <dgm:cxn modelId="{41F79D2E-1781-4B22-94BD-2D5D1D2FE980}" srcId="{FD6B0132-1363-4A8A-BCED-433DDE097C1F}" destId="{C9CBF244-61A0-4CD4-A910-426DE3782676}" srcOrd="2" destOrd="0" parTransId="{7C8A3270-A4F0-46E0-8FE5-4F882E7EB407}" sibTransId="{A0367FDB-0D99-4DFA-8C4B-833BF083FF48}"/>
    <dgm:cxn modelId="{A76BD93E-37AB-40D0-8A7B-D6FE58158238}" type="presOf" srcId="{276A2B77-486A-441C-9CB3-A1F1AD9C4458}" destId="{77B317F4-39A7-4C5C-8788-D5A10CEEDBB2}" srcOrd="0" destOrd="0" presId="urn:microsoft.com/office/officeart/2005/8/layout/hList9"/>
    <dgm:cxn modelId="{4EF42264-422F-4292-A468-17CEA42E5864}" type="presOf" srcId="{1C6D576C-F269-436B-9928-DD0FCD733072}" destId="{2D9DF406-E52A-477D-8F46-8D4C9561DF3F}" srcOrd="0" destOrd="0" presId="urn:microsoft.com/office/officeart/2005/8/layout/hList9"/>
    <dgm:cxn modelId="{33457764-48FD-4749-9BAD-28744F4D9672}" srcId="{FD6B0132-1363-4A8A-BCED-433DDE097C1F}" destId="{1C6D576C-F269-436B-9928-DD0FCD733072}" srcOrd="1" destOrd="0" parTransId="{708CB0AA-39E0-466A-B7AB-75EFC34B3DBC}" sibTransId="{06BBBC46-847A-4F42-BF4E-9BB5D496B9F7}"/>
    <dgm:cxn modelId="{FC18D464-F324-403E-802C-672D77A3188B}" type="presOf" srcId="{8522F5CD-2CAB-4359-A36B-47E23D9DDB07}" destId="{4BB2C14C-AB61-40C9-AC2C-ADB3D62F9EE1}" srcOrd="1" destOrd="0" presId="urn:microsoft.com/office/officeart/2005/8/layout/hList9"/>
    <dgm:cxn modelId="{8BF74E81-B5D4-40C7-A593-BF951962DC31}" type="presOf" srcId="{FED2E156-9509-484C-B1FE-7E82E2B7B6AF}" destId="{38883CF9-E084-40CB-9B45-548F794D41F1}" srcOrd="0" destOrd="0" presId="urn:microsoft.com/office/officeart/2005/8/layout/hList9"/>
    <dgm:cxn modelId="{BB5DC981-FC08-4080-9572-F2A05DF0C422}" type="presOf" srcId="{C2415BF3-68A7-4D08-B3F2-0F34622EB7DD}" destId="{6D858212-7AEE-4049-8044-29CD08744F49}" srcOrd="0" destOrd="0" presId="urn:microsoft.com/office/officeart/2005/8/layout/hList9"/>
    <dgm:cxn modelId="{99C0FDA1-7E81-4845-9DCB-4AE46BA1F807}" type="presOf" srcId="{C9CBF244-61A0-4CD4-A910-426DE3782676}" destId="{9584A7F7-D979-4D8F-A0C8-6A5FC6B4674D}" srcOrd="0" destOrd="0" presId="urn:microsoft.com/office/officeart/2005/8/layout/hList9"/>
    <dgm:cxn modelId="{BCC530BF-1F7E-469D-92C9-8A8541312CA5}" type="presOf" srcId="{276A2B77-486A-441C-9CB3-A1F1AD9C4458}" destId="{5BAF00BF-610A-402D-89E2-BAE91E735B0C}" srcOrd="1" destOrd="0" presId="urn:microsoft.com/office/officeart/2005/8/layout/hList9"/>
    <dgm:cxn modelId="{5F0D0DCF-6105-4E0B-8144-9C9A48B53387}" srcId="{C9CBF244-61A0-4CD4-A910-426DE3782676}" destId="{8522F5CD-2CAB-4359-A36B-47E23D9DDB07}" srcOrd="0" destOrd="0" parTransId="{D5B4A835-9CB6-41A5-A767-025B6A57315D}" sibTransId="{A1820443-CA00-435F-93FE-71F97F76AFF6}"/>
    <dgm:cxn modelId="{B24EA8D6-FB67-472B-BE5D-48FBEF7460AA}" srcId="{FD6B0132-1363-4A8A-BCED-433DDE097C1F}" destId="{C2415BF3-68A7-4D08-B3F2-0F34622EB7DD}" srcOrd="0" destOrd="0" parTransId="{C13CBD21-0CEC-40A2-AD59-07FB3511625E}" sibTransId="{B2D0BF20-2B6E-4F9C-9566-FD6A138DE24F}"/>
    <dgm:cxn modelId="{A02E1FE4-DFD9-4012-B209-68659BD28480}" type="presOf" srcId="{FD6B0132-1363-4A8A-BCED-433DDE097C1F}" destId="{5A7A426D-086B-4A62-8697-B92A3CA9D61A}" srcOrd="0" destOrd="0" presId="urn:microsoft.com/office/officeart/2005/8/layout/hList9"/>
    <dgm:cxn modelId="{BA7C2FE9-5E71-4AA8-88CF-8BAB0C281AB7}" srcId="{C2415BF3-68A7-4D08-B3F2-0F34622EB7DD}" destId="{FED2E156-9509-484C-B1FE-7E82E2B7B6AF}" srcOrd="0" destOrd="0" parTransId="{991240C3-4EF4-42F8-8A85-608E42306E1F}" sibTransId="{67806B60-9F78-4BAA-954B-297D6334FCF5}"/>
    <dgm:cxn modelId="{9E320CF7-5ACC-41AC-A702-7C779EB6AF81}" srcId="{1C6D576C-F269-436B-9928-DD0FCD733072}" destId="{276A2B77-486A-441C-9CB3-A1F1AD9C4458}" srcOrd="0" destOrd="0" parTransId="{8C7C26F9-4636-4219-8A6D-DDF2FF9C2FAD}" sibTransId="{1C9391C6-0CB8-4798-A96E-9D511BA66C78}"/>
    <dgm:cxn modelId="{71F02AC3-C4CC-4CE3-8659-C04B2FE8EFE3}" type="presParOf" srcId="{5A7A426D-086B-4A62-8697-B92A3CA9D61A}" destId="{B85FF050-FDAB-467A-8D95-285FB5F21C92}" srcOrd="0" destOrd="0" presId="urn:microsoft.com/office/officeart/2005/8/layout/hList9"/>
    <dgm:cxn modelId="{AA0CD673-848E-4F20-A612-5D6C9417528D}" type="presParOf" srcId="{5A7A426D-086B-4A62-8697-B92A3CA9D61A}" destId="{6705D9D2-7D3D-4EBE-90B5-F525598E0FDD}" srcOrd="1" destOrd="0" presId="urn:microsoft.com/office/officeart/2005/8/layout/hList9"/>
    <dgm:cxn modelId="{EA27342B-0436-4B85-B121-B292D810A16C}" type="presParOf" srcId="{6705D9D2-7D3D-4EBE-90B5-F525598E0FDD}" destId="{9CD23C9D-9128-485A-9F25-E68BF7977182}" srcOrd="0" destOrd="0" presId="urn:microsoft.com/office/officeart/2005/8/layout/hList9"/>
    <dgm:cxn modelId="{24F4137F-E2EA-4E46-BE27-AB729AE4451B}" type="presParOf" srcId="{6705D9D2-7D3D-4EBE-90B5-F525598E0FDD}" destId="{31F986BA-1A1B-484F-884D-B0DA600CE443}" srcOrd="1" destOrd="0" presId="urn:microsoft.com/office/officeart/2005/8/layout/hList9"/>
    <dgm:cxn modelId="{1373CA27-318D-4D82-9173-BD8C1D7C39D8}" type="presParOf" srcId="{31F986BA-1A1B-484F-884D-B0DA600CE443}" destId="{38883CF9-E084-40CB-9B45-548F794D41F1}" srcOrd="0" destOrd="0" presId="urn:microsoft.com/office/officeart/2005/8/layout/hList9"/>
    <dgm:cxn modelId="{C2EE9BD1-A8AB-44C0-AEFC-12A2493D8BAC}" type="presParOf" srcId="{31F986BA-1A1B-484F-884D-B0DA600CE443}" destId="{6408ED52-BBF6-4EC6-AFB3-8CB79ECB48BE}" srcOrd="1" destOrd="0" presId="urn:microsoft.com/office/officeart/2005/8/layout/hList9"/>
    <dgm:cxn modelId="{AF0A4D2F-12AC-4F0E-8F0E-4CCC56BECC20}" type="presParOf" srcId="{5A7A426D-086B-4A62-8697-B92A3CA9D61A}" destId="{05ED85BA-DC9C-4506-B80F-71024CB9F799}" srcOrd="2" destOrd="0" presId="urn:microsoft.com/office/officeart/2005/8/layout/hList9"/>
    <dgm:cxn modelId="{BB4D9FB6-B418-4BBE-AFE2-A8D2FE523585}" type="presParOf" srcId="{5A7A426D-086B-4A62-8697-B92A3CA9D61A}" destId="{6D858212-7AEE-4049-8044-29CD08744F49}" srcOrd="3" destOrd="0" presId="urn:microsoft.com/office/officeart/2005/8/layout/hList9"/>
    <dgm:cxn modelId="{8F07003F-D686-4BFC-914C-0B47381F9E04}" type="presParOf" srcId="{5A7A426D-086B-4A62-8697-B92A3CA9D61A}" destId="{C3F71175-2796-4BEA-B042-DC666007AE64}" srcOrd="4" destOrd="0" presId="urn:microsoft.com/office/officeart/2005/8/layout/hList9"/>
    <dgm:cxn modelId="{BF8C1EBE-B04F-4BEF-B300-C506FEDF0243}" type="presParOf" srcId="{5A7A426D-086B-4A62-8697-B92A3CA9D61A}" destId="{73D79A1C-CF40-45C7-A8D0-C648CA093A35}" srcOrd="5" destOrd="0" presId="urn:microsoft.com/office/officeart/2005/8/layout/hList9"/>
    <dgm:cxn modelId="{63CEE0E8-84C6-42EB-B540-36950D0E041F}" type="presParOf" srcId="{5A7A426D-086B-4A62-8697-B92A3CA9D61A}" destId="{66D26D62-CB87-420A-8486-A1E7BD399B52}" srcOrd="6" destOrd="0" presId="urn:microsoft.com/office/officeart/2005/8/layout/hList9"/>
    <dgm:cxn modelId="{B6EA164B-A361-4BFA-9FC6-115079533478}" type="presParOf" srcId="{66D26D62-CB87-420A-8486-A1E7BD399B52}" destId="{C7D47F7C-915B-4E1D-ABAA-F94EB45F8444}" srcOrd="0" destOrd="0" presId="urn:microsoft.com/office/officeart/2005/8/layout/hList9"/>
    <dgm:cxn modelId="{4085BDBA-035B-4CD8-9EE0-EDD8DEFA45CC}" type="presParOf" srcId="{66D26D62-CB87-420A-8486-A1E7BD399B52}" destId="{D8FFB51F-700C-4B3E-BCD6-50ADF3A1CA7C}" srcOrd="1" destOrd="0" presId="urn:microsoft.com/office/officeart/2005/8/layout/hList9"/>
    <dgm:cxn modelId="{2B784A6B-67E7-49FD-8FA7-EAAF58170D06}" type="presParOf" srcId="{D8FFB51F-700C-4B3E-BCD6-50ADF3A1CA7C}" destId="{77B317F4-39A7-4C5C-8788-D5A10CEEDBB2}" srcOrd="0" destOrd="0" presId="urn:microsoft.com/office/officeart/2005/8/layout/hList9"/>
    <dgm:cxn modelId="{48F5519E-3EE6-4768-86E3-40992A89F1F2}" type="presParOf" srcId="{D8FFB51F-700C-4B3E-BCD6-50ADF3A1CA7C}" destId="{5BAF00BF-610A-402D-89E2-BAE91E735B0C}" srcOrd="1" destOrd="0" presId="urn:microsoft.com/office/officeart/2005/8/layout/hList9"/>
    <dgm:cxn modelId="{6ADF7BC0-93E9-40C5-9438-067E5F617518}" type="presParOf" srcId="{5A7A426D-086B-4A62-8697-B92A3CA9D61A}" destId="{3A93C440-76C2-4DAE-B1E4-CE67AC02EA9A}" srcOrd="7" destOrd="0" presId="urn:microsoft.com/office/officeart/2005/8/layout/hList9"/>
    <dgm:cxn modelId="{75AF74A8-B650-40DF-90B1-5641944764C8}" type="presParOf" srcId="{5A7A426D-086B-4A62-8697-B92A3CA9D61A}" destId="{2D9DF406-E52A-477D-8F46-8D4C9561DF3F}" srcOrd="8" destOrd="0" presId="urn:microsoft.com/office/officeart/2005/8/layout/hList9"/>
    <dgm:cxn modelId="{7E41CF55-6168-45E3-B974-7C3A3951B502}" type="presParOf" srcId="{5A7A426D-086B-4A62-8697-B92A3CA9D61A}" destId="{95FE1CD0-63E6-411C-93B7-74D7CDF325B2}" srcOrd="9" destOrd="0" presId="urn:microsoft.com/office/officeart/2005/8/layout/hList9"/>
    <dgm:cxn modelId="{14C86BFD-F3A5-4ED0-978A-B78F3BE8BD7B}" type="presParOf" srcId="{5A7A426D-086B-4A62-8697-B92A3CA9D61A}" destId="{AB09F8B0-D064-4B85-94DA-55028B26C0D1}" srcOrd="10" destOrd="0" presId="urn:microsoft.com/office/officeart/2005/8/layout/hList9"/>
    <dgm:cxn modelId="{DD7EB7F4-88E7-481C-BC5B-09BB068BF07A}" type="presParOf" srcId="{5A7A426D-086B-4A62-8697-B92A3CA9D61A}" destId="{EA94D003-31C5-409D-8337-CE2D8BA58664}" srcOrd="11" destOrd="0" presId="urn:microsoft.com/office/officeart/2005/8/layout/hList9"/>
    <dgm:cxn modelId="{4B074684-035E-433E-AFB4-5FB9BCFBF207}" type="presParOf" srcId="{EA94D003-31C5-409D-8337-CE2D8BA58664}" destId="{F34E67B9-8FDF-49A8-81E3-DE79077C3ED7}" srcOrd="0" destOrd="0" presId="urn:microsoft.com/office/officeart/2005/8/layout/hList9"/>
    <dgm:cxn modelId="{EDE25CF1-584E-497E-AA9B-00C2A4DF68D7}" type="presParOf" srcId="{EA94D003-31C5-409D-8337-CE2D8BA58664}" destId="{68A2A79F-97A3-4EAF-94F4-E8060FC3BBC4}" srcOrd="1" destOrd="0" presId="urn:microsoft.com/office/officeart/2005/8/layout/hList9"/>
    <dgm:cxn modelId="{BBCFCEB5-F05B-4E98-B186-71D6B8A13513}" type="presParOf" srcId="{68A2A79F-97A3-4EAF-94F4-E8060FC3BBC4}" destId="{E34A03A9-D5F2-4889-AC3A-6CEF616DD6A0}" srcOrd="0" destOrd="0" presId="urn:microsoft.com/office/officeart/2005/8/layout/hList9"/>
    <dgm:cxn modelId="{A1704A97-A88E-466F-8652-0E785AEC80F0}" type="presParOf" srcId="{68A2A79F-97A3-4EAF-94F4-E8060FC3BBC4}" destId="{4BB2C14C-AB61-40C9-AC2C-ADB3D62F9EE1}" srcOrd="1" destOrd="0" presId="urn:microsoft.com/office/officeart/2005/8/layout/hList9"/>
    <dgm:cxn modelId="{634AFD4F-4C11-42FC-8712-1BBA70D1635B}" type="presParOf" srcId="{5A7A426D-086B-4A62-8697-B92A3CA9D61A}" destId="{FA8A2C61-FF1B-4116-8BF5-144A6BCCBFB2}" srcOrd="12" destOrd="0" presId="urn:microsoft.com/office/officeart/2005/8/layout/hList9"/>
    <dgm:cxn modelId="{41A0CB90-F9D0-46DA-A251-6BDC862BD0C8}" type="presParOf" srcId="{5A7A426D-086B-4A62-8697-B92A3CA9D61A}" destId="{9584A7F7-D979-4D8F-A0C8-6A5FC6B4674D}" srcOrd="13"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23345D-5D62-413C-AE50-4DB9D0069BE8}"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s-MX"/>
        </a:p>
      </dgm:t>
    </dgm:pt>
    <dgm:pt modelId="{73EBBA36-EC7F-40F0-8649-0791BB15301A}">
      <dgm:prSet phldrT="[Texto]" custT="1"/>
      <dgm:spPr>
        <a:solidFill>
          <a:srgbClr val="245C4F"/>
        </a:solidFill>
      </dgm:spPr>
      <dgm:t>
        <a:bodyPr/>
        <a:lstStyle/>
        <a:p>
          <a:pPr algn="l" defTabSz="935038">
            <a:tabLst/>
          </a:pPr>
          <a:r>
            <a:rPr lang="es-MX" sz="1600" b="0" dirty="0">
              <a:latin typeface="Noto Sans" panose="020B0502040504020204" pitchFamily="34" charset="0"/>
              <a:ea typeface="Noto Sans" panose="020B0502040504020204" pitchFamily="34" charset="0"/>
              <a:cs typeface="Noto Sans" panose="020B0502040504020204" pitchFamily="34" charset="0"/>
            </a:rPr>
            <a:t>Registrar en el SICS la información que solicite sobre las actividades de CS; captar, canalizar y dar seguimiento a las denuncias </a:t>
          </a:r>
        </a:p>
      </dgm:t>
    </dgm:pt>
    <dgm:pt modelId="{56A2467C-3E2B-436A-A251-3527961B3643}" type="parTrans" cxnId="{6ACE2B6B-8087-4EE3-9E2B-61300D7D67A5}">
      <dgm:prSet/>
      <dgm:spPr/>
      <dgm:t>
        <a:bodyPr/>
        <a:lstStyle/>
        <a:p>
          <a:endParaRPr lang="es-MX" sz="1600">
            <a:latin typeface="Arial" panose="020B0604020202020204" pitchFamily="34" charset="0"/>
            <a:cs typeface="Arial" panose="020B0604020202020204" pitchFamily="34" charset="0"/>
          </a:endParaRPr>
        </a:p>
      </dgm:t>
    </dgm:pt>
    <dgm:pt modelId="{78E2F6E3-27EF-40A8-84CE-89C123A5B1E8}" type="sibTrans" cxnId="{6ACE2B6B-8087-4EE3-9E2B-61300D7D67A5}">
      <dgm:prSet custT="1"/>
      <dgm:spPr/>
      <dgm:t>
        <a:bodyPr/>
        <a:lstStyle/>
        <a:p>
          <a:endParaRPr lang="es-MX" sz="1600">
            <a:latin typeface="Arial" panose="020B0604020202020204" pitchFamily="34" charset="0"/>
            <a:cs typeface="Arial" panose="020B0604020202020204" pitchFamily="34" charset="0"/>
          </a:endParaRPr>
        </a:p>
      </dgm:t>
    </dgm:pt>
    <dgm:pt modelId="{90AF9295-F421-435F-A6C2-44C2B59E040C}">
      <dgm:prSet phldrT="[Texto]" custT="1"/>
      <dgm:spPr>
        <a:solidFill>
          <a:srgbClr val="245C4F"/>
        </a:solidFill>
      </dgm:spPr>
      <dgm:t>
        <a:bodyPr/>
        <a:lstStyle/>
        <a:p>
          <a:r>
            <a:rPr lang="es-MX" sz="1600" b="0" i="0" dirty="0">
              <a:latin typeface="Noto Sans" panose="020B0502040504020204" pitchFamily="34" charset="0"/>
              <a:ea typeface="Noto Sans" panose="020B0502040504020204" pitchFamily="34" charset="0"/>
              <a:cs typeface="Noto Sans" panose="020B0502040504020204" pitchFamily="34" charset="0"/>
            </a:rPr>
            <a:t>Conocer los documentos de CS</a:t>
          </a:r>
        </a:p>
      </dgm:t>
    </dgm:pt>
    <dgm:pt modelId="{5D99BA09-62BD-499E-AAC0-66B97E42BE9A}" type="parTrans" cxnId="{D301A996-68F1-4A0F-87C1-2AE6305D7866}">
      <dgm:prSet/>
      <dgm:spPr/>
      <dgm:t>
        <a:bodyPr/>
        <a:lstStyle/>
        <a:p>
          <a:endParaRPr lang="es-MX" sz="1600">
            <a:latin typeface="Arial" panose="020B0604020202020204" pitchFamily="34" charset="0"/>
            <a:cs typeface="Arial" panose="020B0604020202020204" pitchFamily="34" charset="0"/>
          </a:endParaRPr>
        </a:p>
      </dgm:t>
    </dgm:pt>
    <dgm:pt modelId="{7C096A75-AFCD-4A5E-8263-6C94E38BD2BB}" type="sibTrans" cxnId="{D301A996-68F1-4A0F-87C1-2AE6305D7866}">
      <dgm:prSet custT="1"/>
      <dgm:spPr>
        <a:solidFill>
          <a:srgbClr val="BC945A">
            <a:alpha val="90000"/>
          </a:srgbClr>
        </a:solidFill>
      </dgm:spPr>
      <dgm:t>
        <a:bodyPr/>
        <a:lstStyle/>
        <a:p>
          <a:endParaRPr lang="es-MX" sz="1600" dirty="0">
            <a:latin typeface="Arial" panose="020B0604020202020204" pitchFamily="34" charset="0"/>
            <a:cs typeface="Arial" panose="020B0604020202020204" pitchFamily="34" charset="0"/>
          </a:endParaRPr>
        </a:p>
      </dgm:t>
    </dgm:pt>
    <dgm:pt modelId="{D0721B51-0487-4820-B394-52938B5582CA}">
      <dgm:prSet phldrT="[Texto]" custT="1"/>
      <dgm:spPr>
        <a:solidFill>
          <a:srgbClr val="245C4F"/>
        </a:solidFill>
      </dgm:spPr>
      <dgm:t>
        <a:bodyPr/>
        <a:lstStyle/>
        <a:p>
          <a:r>
            <a:rPr lang="es-ES" sz="1600" b="0" dirty="0">
              <a:latin typeface="Noto Sans" panose="020B0502040504020204" pitchFamily="34" charset="0"/>
              <a:ea typeface="Noto Sans" panose="020B0502040504020204" pitchFamily="34" charset="0"/>
              <a:cs typeface="Noto Sans" panose="020B0502040504020204" pitchFamily="34" charset="0"/>
            </a:rPr>
            <a:t>Promover la CS </a:t>
          </a:r>
          <a:r>
            <a:rPr lang="es-MX" sz="1600" b="0" dirty="0">
              <a:latin typeface="Noto Sans" panose="020B0502040504020204" pitchFamily="34" charset="0"/>
              <a:ea typeface="Noto Sans" panose="020B0502040504020204" pitchFamily="34" charset="0"/>
              <a:cs typeface="Noto Sans" panose="020B0502040504020204" pitchFamily="34" charset="0"/>
            </a:rPr>
            <a:t>entre las Titulares de las IMM, personal de los Centros LIBRE y usuarias, así como capacitarlas</a:t>
          </a:r>
        </a:p>
      </dgm:t>
    </dgm:pt>
    <dgm:pt modelId="{A56D3BA8-A689-4387-A393-00A3B13BC09A}" type="parTrans" cxnId="{14F6B2B1-A804-491A-B249-27FF8F2A353F}">
      <dgm:prSet/>
      <dgm:spPr/>
      <dgm:t>
        <a:bodyPr/>
        <a:lstStyle/>
        <a:p>
          <a:endParaRPr lang="es-ES" sz="1600">
            <a:latin typeface="Arial" panose="020B0604020202020204" pitchFamily="34" charset="0"/>
            <a:cs typeface="Arial" panose="020B0604020202020204" pitchFamily="34" charset="0"/>
          </a:endParaRPr>
        </a:p>
      </dgm:t>
    </dgm:pt>
    <dgm:pt modelId="{212D979A-CEC3-4949-94C7-A526D76E8AC8}" type="sibTrans" cxnId="{14F6B2B1-A804-491A-B249-27FF8F2A353F}">
      <dgm:prSet custT="1"/>
      <dgm:spPr>
        <a:solidFill>
          <a:srgbClr val="BC945A">
            <a:alpha val="90000"/>
          </a:srgbClr>
        </a:solidFill>
      </dgm:spPr>
      <dgm:t>
        <a:bodyPr/>
        <a:lstStyle/>
        <a:p>
          <a:endParaRPr lang="es-ES" sz="1600" dirty="0">
            <a:latin typeface="Arial" panose="020B0604020202020204" pitchFamily="34" charset="0"/>
            <a:cs typeface="Arial" panose="020B0604020202020204" pitchFamily="34" charset="0"/>
          </a:endParaRPr>
        </a:p>
      </dgm:t>
    </dgm:pt>
    <dgm:pt modelId="{1E68A475-1E3D-41F8-A021-99F98E5EC00A}">
      <dgm:prSet phldrT="[Texto]" custT="1"/>
      <dgm:spPr>
        <a:solidFill>
          <a:srgbClr val="245C4F"/>
        </a:solidFill>
      </dgm:spPr>
      <dgm:t>
        <a:bodyPr/>
        <a:lstStyle/>
        <a:p>
          <a:r>
            <a:rPr lang="es-MX" sz="1600" b="0" dirty="0">
              <a:latin typeface="Noto Sans" panose="020B0502040504020204" pitchFamily="34" charset="0"/>
              <a:ea typeface="Noto Sans" panose="020B0502040504020204" pitchFamily="34" charset="0"/>
              <a:cs typeface="Noto Sans" panose="020B0502040504020204" pitchFamily="34" charset="0"/>
            </a:rPr>
            <a:t>Constituir los comités de CS por cada Centro LIBRE </a:t>
          </a:r>
        </a:p>
      </dgm:t>
    </dgm:pt>
    <dgm:pt modelId="{25838818-C1AC-4B5E-B3BE-08CE2B2217F4}" type="parTrans" cxnId="{A549FD4A-FA83-487B-8823-DEE72723DFE7}">
      <dgm:prSet/>
      <dgm:spPr/>
      <dgm:t>
        <a:bodyPr/>
        <a:lstStyle/>
        <a:p>
          <a:endParaRPr lang="es-ES" sz="1600">
            <a:latin typeface="Arial" panose="020B0604020202020204" pitchFamily="34" charset="0"/>
            <a:cs typeface="Arial" panose="020B0604020202020204" pitchFamily="34" charset="0"/>
          </a:endParaRPr>
        </a:p>
      </dgm:t>
    </dgm:pt>
    <dgm:pt modelId="{35F44F6E-99BF-42BA-832F-AAB4BF0D0354}" type="sibTrans" cxnId="{A549FD4A-FA83-487B-8823-DEE72723DFE7}">
      <dgm:prSet custT="1"/>
      <dgm:spPr>
        <a:solidFill>
          <a:srgbClr val="BC945A">
            <a:alpha val="90000"/>
          </a:srgbClr>
        </a:solidFill>
      </dgm:spPr>
      <dgm:t>
        <a:bodyPr/>
        <a:lstStyle/>
        <a:p>
          <a:endParaRPr lang="es-ES" sz="1600" dirty="0">
            <a:latin typeface="Arial" panose="020B0604020202020204" pitchFamily="34" charset="0"/>
            <a:cs typeface="Arial" panose="020B0604020202020204" pitchFamily="34" charset="0"/>
          </a:endParaRPr>
        </a:p>
      </dgm:t>
    </dgm:pt>
    <dgm:pt modelId="{34D520EF-7221-454D-910F-BE91CCA1E577}">
      <dgm:prSet phldrT="[Texto]" custT="1"/>
      <dgm:spPr>
        <a:solidFill>
          <a:srgbClr val="245C4F"/>
        </a:solidFill>
      </dgm:spPr>
      <dgm:t>
        <a:bodyPr/>
        <a:lstStyle/>
        <a:p>
          <a:r>
            <a:rPr lang="es-MX" sz="1600" b="0" dirty="0">
              <a:latin typeface="Noto Sans" panose="020B0502040504020204" pitchFamily="34" charset="0"/>
              <a:ea typeface="Noto Sans" panose="020B0502040504020204" pitchFamily="34" charset="0"/>
              <a:cs typeface="Noto Sans" panose="020B0502040504020204" pitchFamily="34" charset="0"/>
            </a:rPr>
            <a:t>Designar a la persona enlace de CS, acordar y difundir el PETCS</a:t>
          </a:r>
        </a:p>
      </dgm:t>
    </dgm:pt>
    <dgm:pt modelId="{2BB22F87-7389-4837-9E95-6E09EC3C7194}" type="sibTrans" cxnId="{89B33E10-D3EA-44C7-A2F9-68EF36384F2D}">
      <dgm:prSet custT="1"/>
      <dgm:spPr>
        <a:solidFill>
          <a:srgbClr val="BC945A">
            <a:alpha val="90000"/>
          </a:srgbClr>
        </a:solidFill>
      </dgm:spPr>
      <dgm:t>
        <a:bodyPr/>
        <a:lstStyle/>
        <a:p>
          <a:endParaRPr lang="es-ES" sz="1600" dirty="0">
            <a:latin typeface="Arial" panose="020B0604020202020204" pitchFamily="34" charset="0"/>
            <a:cs typeface="Arial" panose="020B0604020202020204" pitchFamily="34" charset="0"/>
          </a:endParaRPr>
        </a:p>
      </dgm:t>
    </dgm:pt>
    <dgm:pt modelId="{8AC1A9E2-0C8A-433D-B0E0-7AEBE38A363B}" type="parTrans" cxnId="{89B33E10-D3EA-44C7-A2F9-68EF36384F2D}">
      <dgm:prSet/>
      <dgm:spPr/>
      <dgm:t>
        <a:bodyPr/>
        <a:lstStyle/>
        <a:p>
          <a:endParaRPr lang="es-ES" sz="1600">
            <a:latin typeface="Arial" panose="020B0604020202020204" pitchFamily="34" charset="0"/>
            <a:cs typeface="Arial" panose="020B0604020202020204" pitchFamily="34" charset="0"/>
          </a:endParaRPr>
        </a:p>
      </dgm:t>
    </dgm:pt>
    <dgm:pt modelId="{F52AE44F-4EF2-42D9-A779-1DCD550A8128}" type="pres">
      <dgm:prSet presAssocID="{F723345D-5D62-413C-AE50-4DB9D0069BE8}" presName="outerComposite" presStyleCnt="0">
        <dgm:presLayoutVars>
          <dgm:chMax val="5"/>
          <dgm:dir/>
          <dgm:resizeHandles val="exact"/>
        </dgm:presLayoutVars>
      </dgm:prSet>
      <dgm:spPr/>
    </dgm:pt>
    <dgm:pt modelId="{42ECB78F-B068-479B-A520-D67AABCB444B}" type="pres">
      <dgm:prSet presAssocID="{F723345D-5D62-413C-AE50-4DB9D0069BE8}" presName="dummyMaxCanvas" presStyleCnt="0">
        <dgm:presLayoutVars/>
      </dgm:prSet>
      <dgm:spPr/>
    </dgm:pt>
    <dgm:pt modelId="{62EF1AD3-5DA7-4721-8D35-CDFD0DCA85A0}" type="pres">
      <dgm:prSet presAssocID="{F723345D-5D62-413C-AE50-4DB9D0069BE8}" presName="FiveNodes_1" presStyleLbl="node1" presStyleIdx="0" presStyleCnt="5">
        <dgm:presLayoutVars>
          <dgm:bulletEnabled val="1"/>
        </dgm:presLayoutVars>
      </dgm:prSet>
      <dgm:spPr/>
    </dgm:pt>
    <dgm:pt modelId="{B383B623-D018-44AC-8169-E008B8867071}" type="pres">
      <dgm:prSet presAssocID="{F723345D-5D62-413C-AE50-4DB9D0069BE8}" presName="FiveNodes_2" presStyleLbl="node1" presStyleIdx="1" presStyleCnt="5">
        <dgm:presLayoutVars>
          <dgm:bulletEnabled val="1"/>
        </dgm:presLayoutVars>
      </dgm:prSet>
      <dgm:spPr/>
    </dgm:pt>
    <dgm:pt modelId="{8534AE0A-BB63-4D2C-8C68-7E7D4BBBFB78}" type="pres">
      <dgm:prSet presAssocID="{F723345D-5D62-413C-AE50-4DB9D0069BE8}" presName="FiveNodes_3" presStyleLbl="node1" presStyleIdx="2" presStyleCnt="5">
        <dgm:presLayoutVars>
          <dgm:bulletEnabled val="1"/>
        </dgm:presLayoutVars>
      </dgm:prSet>
      <dgm:spPr/>
    </dgm:pt>
    <dgm:pt modelId="{FAF5ABA9-684D-4A56-8D13-A4D091936580}" type="pres">
      <dgm:prSet presAssocID="{F723345D-5D62-413C-AE50-4DB9D0069BE8}" presName="FiveNodes_4" presStyleLbl="node1" presStyleIdx="3" presStyleCnt="5">
        <dgm:presLayoutVars>
          <dgm:bulletEnabled val="1"/>
        </dgm:presLayoutVars>
      </dgm:prSet>
      <dgm:spPr/>
    </dgm:pt>
    <dgm:pt modelId="{9552A125-41AB-426D-9B2C-BA2C00030112}" type="pres">
      <dgm:prSet presAssocID="{F723345D-5D62-413C-AE50-4DB9D0069BE8}" presName="FiveNodes_5" presStyleLbl="node1" presStyleIdx="4" presStyleCnt="5" custLinFactNeighborX="3946" custLinFactNeighborY="0">
        <dgm:presLayoutVars>
          <dgm:bulletEnabled val="1"/>
        </dgm:presLayoutVars>
      </dgm:prSet>
      <dgm:spPr/>
    </dgm:pt>
    <dgm:pt modelId="{CEE759DC-B9A4-4267-BB7D-8A47FD6FCAF3}" type="pres">
      <dgm:prSet presAssocID="{F723345D-5D62-413C-AE50-4DB9D0069BE8}" presName="FiveConn_1-2" presStyleLbl="fgAccFollowNode1" presStyleIdx="0" presStyleCnt="4">
        <dgm:presLayoutVars>
          <dgm:bulletEnabled val="1"/>
        </dgm:presLayoutVars>
      </dgm:prSet>
      <dgm:spPr/>
    </dgm:pt>
    <dgm:pt modelId="{93753B7D-1793-470E-A05B-F6A1608223F5}" type="pres">
      <dgm:prSet presAssocID="{F723345D-5D62-413C-AE50-4DB9D0069BE8}" presName="FiveConn_2-3" presStyleLbl="fgAccFollowNode1" presStyleIdx="1" presStyleCnt="4">
        <dgm:presLayoutVars>
          <dgm:bulletEnabled val="1"/>
        </dgm:presLayoutVars>
      </dgm:prSet>
      <dgm:spPr/>
    </dgm:pt>
    <dgm:pt modelId="{A068512A-F9BB-49A4-9FCF-56C16A7661DB}" type="pres">
      <dgm:prSet presAssocID="{F723345D-5D62-413C-AE50-4DB9D0069BE8}" presName="FiveConn_3-4" presStyleLbl="fgAccFollowNode1" presStyleIdx="2" presStyleCnt="4">
        <dgm:presLayoutVars>
          <dgm:bulletEnabled val="1"/>
        </dgm:presLayoutVars>
      </dgm:prSet>
      <dgm:spPr/>
    </dgm:pt>
    <dgm:pt modelId="{BC51E957-B594-4F39-9D19-64C6D31BA2F0}" type="pres">
      <dgm:prSet presAssocID="{F723345D-5D62-413C-AE50-4DB9D0069BE8}" presName="FiveConn_4-5" presStyleLbl="fgAccFollowNode1" presStyleIdx="3" presStyleCnt="4">
        <dgm:presLayoutVars>
          <dgm:bulletEnabled val="1"/>
        </dgm:presLayoutVars>
      </dgm:prSet>
      <dgm:spPr/>
    </dgm:pt>
    <dgm:pt modelId="{0053650D-A629-4FEE-A134-E90634220058}" type="pres">
      <dgm:prSet presAssocID="{F723345D-5D62-413C-AE50-4DB9D0069BE8}" presName="FiveNodes_1_text" presStyleLbl="node1" presStyleIdx="4" presStyleCnt="5">
        <dgm:presLayoutVars>
          <dgm:bulletEnabled val="1"/>
        </dgm:presLayoutVars>
      </dgm:prSet>
      <dgm:spPr/>
    </dgm:pt>
    <dgm:pt modelId="{8B8F8E9C-C84B-45F5-9B48-7735938DAB72}" type="pres">
      <dgm:prSet presAssocID="{F723345D-5D62-413C-AE50-4DB9D0069BE8}" presName="FiveNodes_2_text" presStyleLbl="node1" presStyleIdx="4" presStyleCnt="5">
        <dgm:presLayoutVars>
          <dgm:bulletEnabled val="1"/>
        </dgm:presLayoutVars>
      </dgm:prSet>
      <dgm:spPr/>
    </dgm:pt>
    <dgm:pt modelId="{1522810B-C6BB-4E07-B8AC-FE4CFEC7E9EA}" type="pres">
      <dgm:prSet presAssocID="{F723345D-5D62-413C-AE50-4DB9D0069BE8}" presName="FiveNodes_3_text" presStyleLbl="node1" presStyleIdx="4" presStyleCnt="5">
        <dgm:presLayoutVars>
          <dgm:bulletEnabled val="1"/>
        </dgm:presLayoutVars>
      </dgm:prSet>
      <dgm:spPr/>
    </dgm:pt>
    <dgm:pt modelId="{69E052D5-F4E1-4AA3-B026-C59227725809}" type="pres">
      <dgm:prSet presAssocID="{F723345D-5D62-413C-AE50-4DB9D0069BE8}" presName="FiveNodes_4_text" presStyleLbl="node1" presStyleIdx="4" presStyleCnt="5">
        <dgm:presLayoutVars>
          <dgm:bulletEnabled val="1"/>
        </dgm:presLayoutVars>
      </dgm:prSet>
      <dgm:spPr/>
    </dgm:pt>
    <dgm:pt modelId="{13ABACDF-8257-4ABF-B405-884AA6813D2D}" type="pres">
      <dgm:prSet presAssocID="{F723345D-5D62-413C-AE50-4DB9D0069BE8}" presName="FiveNodes_5_text" presStyleLbl="node1" presStyleIdx="4" presStyleCnt="5">
        <dgm:presLayoutVars>
          <dgm:bulletEnabled val="1"/>
        </dgm:presLayoutVars>
      </dgm:prSet>
      <dgm:spPr/>
    </dgm:pt>
  </dgm:ptLst>
  <dgm:cxnLst>
    <dgm:cxn modelId="{55985608-59AC-43C5-9F6B-632526354373}" type="presOf" srcId="{2BB22F87-7389-4837-9E95-6E09EC3C7194}" destId="{93753B7D-1793-470E-A05B-F6A1608223F5}" srcOrd="0" destOrd="0" presId="urn:microsoft.com/office/officeart/2005/8/layout/vProcess5"/>
    <dgm:cxn modelId="{89B33E10-D3EA-44C7-A2F9-68EF36384F2D}" srcId="{F723345D-5D62-413C-AE50-4DB9D0069BE8}" destId="{34D520EF-7221-454D-910F-BE91CCA1E577}" srcOrd="1" destOrd="0" parTransId="{8AC1A9E2-0C8A-433D-B0E0-7AEBE38A363B}" sibTransId="{2BB22F87-7389-4837-9E95-6E09EC3C7194}"/>
    <dgm:cxn modelId="{A0B30E16-A965-44CE-B74E-D2BA4C27CCEE}" type="presOf" srcId="{D0721B51-0487-4820-B394-52938B5582CA}" destId="{1522810B-C6BB-4E07-B8AC-FE4CFEC7E9EA}" srcOrd="1" destOrd="0" presId="urn:microsoft.com/office/officeart/2005/8/layout/vProcess5"/>
    <dgm:cxn modelId="{3043531F-55F9-4D73-91D4-8CBDC7016CFE}" type="presOf" srcId="{73EBBA36-EC7F-40F0-8649-0791BB15301A}" destId="{9552A125-41AB-426D-9B2C-BA2C00030112}" srcOrd="0" destOrd="0" presId="urn:microsoft.com/office/officeart/2005/8/layout/vProcess5"/>
    <dgm:cxn modelId="{2BEA4220-40DE-40E9-BAEA-9EDADC002CE3}" type="presOf" srcId="{D0721B51-0487-4820-B394-52938B5582CA}" destId="{8534AE0A-BB63-4D2C-8C68-7E7D4BBBFB78}" srcOrd="0" destOrd="0" presId="urn:microsoft.com/office/officeart/2005/8/layout/vProcess5"/>
    <dgm:cxn modelId="{620FA32D-950B-4B56-8CCF-6D09BFE3C5DC}" type="presOf" srcId="{34D520EF-7221-454D-910F-BE91CCA1E577}" destId="{8B8F8E9C-C84B-45F5-9B48-7735938DAB72}" srcOrd="1" destOrd="0" presId="urn:microsoft.com/office/officeart/2005/8/layout/vProcess5"/>
    <dgm:cxn modelId="{2854533D-CE94-4BD1-8926-0C4EEA277579}" type="presOf" srcId="{34D520EF-7221-454D-910F-BE91CCA1E577}" destId="{B383B623-D018-44AC-8169-E008B8867071}" srcOrd="0" destOrd="0" presId="urn:microsoft.com/office/officeart/2005/8/layout/vProcess5"/>
    <dgm:cxn modelId="{D48EAA41-A026-4545-B4E5-F2030CCA52A8}" type="presOf" srcId="{1E68A475-1E3D-41F8-A021-99F98E5EC00A}" destId="{FAF5ABA9-684D-4A56-8D13-A4D091936580}" srcOrd="0" destOrd="0" presId="urn:microsoft.com/office/officeart/2005/8/layout/vProcess5"/>
    <dgm:cxn modelId="{F77A9E42-886F-43B9-94D2-6CD5F2EE6C3A}" type="presOf" srcId="{212D979A-CEC3-4949-94C7-A526D76E8AC8}" destId="{A068512A-F9BB-49A4-9FCF-56C16A7661DB}" srcOrd="0" destOrd="0" presId="urn:microsoft.com/office/officeart/2005/8/layout/vProcess5"/>
    <dgm:cxn modelId="{A549FD4A-FA83-487B-8823-DEE72723DFE7}" srcId="{F723345D-5D62-413C-AE50-4DB9D0069BE8}" destId="{1E68A475-1E3D-41F8-A021-99F98E5EC00A}" srcOrd="3" destOrd="0" parTransId="{25838818-C1AC-4B5E-B3BE-08CE2B2217F4}" sibTransId="{35F44F6E-99BF-42BA-832F-AAB4BF0D0354}"/>
    <dgm:cxn modelId="{6ACE2B6B-8087-4EE3-9E2B-61300D7D67A5}" srcId="{F723345D-5D62-413C-AE50-4DB9D0069BE8}" destId="{73EBBA36-EC7F-40F0-8649-0791BB15301A}" srcOrd="4" destOrd="0" parTransId="{56A2467C-3E2B-436A-A251-3527961B3643}" sibTransId="{78E2F6E3-27EF-40A8-84CE-89C123A5B1E8}"/>
    <dgm:cxn modelId="{E6359E7E-FCC6-480B-A350-247F67C6F04B}" type="presOf" srcId="{90AF9295-F421-435F-A6C2-44C2B59E040C}" destId="{0053650D-A629-4FEE-A134-E90634220058}" srcOrd="1" destOrd="0" presId="urn:microsoft.com/office/officeart/2005/8/layout/vProcess5"/>
    <dgm:cxn modelId="{550BC58B-5349-4170-B486-789BCC201CBC}" type="presOf" srcId="{F723345D-5D62-413C-AE50-4DB9D0069BE8}" destId="{F52AE44F-4EF2-42D9-A779-1DCD550A8128}" srcOrd="0" destOrd="0" presId="urn:microsoft.com/office/officeart/2005/8/layout/vProcess5"/>
    <dgm:cxn modelId="{899E1D8E-0E3E-4157-8B00-5F8B6A019995}" type="presOf" srcId="{35F44F6E-99BF-42BA-832F-AAB4BF0D0354}" destId="{BC51E957-B594-4F39-9D19-64C6D31BA2F0}" srcOrd="0" destOrd="0" presId="urn:microsoft.com/office/officeart/2005/8/layout/vProcess5"/>
    <dgm:cxn modelId="{D4547F92-F0CA-42A0-A6F5-1EA6885A6D33}" type="presOf" srcId="{73EBBA36-EC7F-40F0-8649-0791BB15301A}" destId="{13ABACDF-8257-4ABF-B405-884AA6813D2D}" srcOrd="1" destOrd="0" presId="urn:microsoft.com/office/officeart/2005/8/layout/vProcess5"/>
    <dgm:cxn modelId="{D301A996-68F1-4A0F-87C1-2AE6305D7866}" srcId="{F723345D-5D62-413C-AE50-4DB9D0069BE8}" destId="{90AF9295-F421-435F-A6C2-44C2B59E040C}" srcOrd="0" destOrd="0" parTransId="{5D99BA09-62BD-499E-AAC0-66B97E42BE9A}" sibTransId="{7C096A75-AFCD-4A5E-8263-6C94E38BD2BB}"/>
    <dgm:cxn modelId="{56F968A7-CD6D-40CB-8F22-7623E903EC91}" type="presOf" srcId="{90AF9295-F421-435F-A6C2-44C2B59E040C}" destId="{62EF1AD3-5DA7-4721-8D35-CDFD0DCA85A0}" srcOrd="0" destOrd="0" presId="urn:microsoft.com/office/officeart/2005/8/layout/vProcess5"/>
    <dgm:cxn modelId="{6D9D8FAE-6331-4E91-9C52-D2C1F3D9EC71}" type="presOf" srcId="{7C096A75-AFCD-4A5E-8263-6C94E38BD2BB}" destId="{CEE759DC-B9A4-4267-BB7D-8A47FD6FCAF3}" srcOrd="0" destOrd="0" presId="urn:microsoft.com/office/officeart/2005/8/layout/vProcess5"/>
    <dgm:cxn modelId="{14F6B2B1-A804-491A-B249-27FF8F2A353F}" srcId="{F723345D-5D62-413C-AE50-4DB9D0069BE8}" destId="{D0721B51-0487-4820-B394-52938B5582CA}" srcOrd="2" destOrd="0" parTransId="{A56D3BA8-A689-4387-A393-00A3B13BC09A}" sibTransId="{212D979A-CEC3-4949-94C7-A526D76E8AC8}"/>
    <dgm:cxn modelId="{0BC9C1CE-3BB6-4541-BF31-CDCD28A7B764}" type="presOf" srcId="{1E68A475-1E3D-41F8-A021-99F98E5EC00A}" destId="{69E052D5-F4E1-4AA3-B026-C59227725809}" srcOrd="1" destOrd="0" presId="urn:microsoft.com/office/officeart/2005/8/layout/vProcess5"/>
    <dgm:cxn modelId="{9E3B37CE-BBE8-4E69-B5E1-D1D5D8CABF7D}" type="presParOf" srcId="{F52AE44F-4EF2-42D9-A779-1DCD550A8128}" destId="{42ECB78F-B068-479B-A520-D67AABCB444B}" srcOrd="0" destOrd="0" presId="urn:microsoft.com/office/officeart/2005/8/layout/vProcess5"/>
    <dgm:cxn modelId="{ED3607A1-D581-4588-B633-09118722515D}" type="presParOf" srcId="{F52AE44F-4EF2-42D9-A779-1DCD550A8128}" destId="{62EF1AD3-5DA7-4721-8D35-CDFD0DCA85A0}" srcOrd="1" destOrd="0" presId="urn:microsoft.com/office/officeart/2005/8/layout/vProcess5"/>
    <dgm:cxn modelId="{C107E0AE-A56B-4B57-A112-5C1BD42B334B}" type="presParOf" srcId="{F52AE44F-4EF2-42D9-A779-1DCD550A8128}" destId="{B383B623-D018-44AC-8169-E008B8867071}" srcOrd="2" destOrd="0" presId="urn:microsoft.com/office/officeart/2005/8/layout/vProcess5"/>
    <dgm:cxn modelId="{312799A1-45C2-4C74-98E4-6FF4D3116C40}" type="presParOf" srcId="{F52AE44F-4EF2-42D9-A779-1DCD550A8128}" destId="{8534AE0A-BB63-4D2C-8C68-7E7D4BBBFB78}" srcOrd="3" destOrd="0" presId="urn:microsoft.com/office/officeart/2005/8/layout/vProcess5"/>
    <dgm:cxn modelId="{5BB82F6B-F999-4C11-A139-A569DDCBC186}" type="presParOf" srcId="{F52AE44F-4EF2-42D9-A779-1DCD550A8128}" destId="{FAF5ABA9-684D-4A56-8D13-A4D091936580}" srcOrd="4" destOrd="0" presId="urn:microsoft.com/office/officeart/2005/8/layout/vProcess5"/>
    <dgm:cxn modelId="{B2D63476-F0F5-4BEB-B552-478CD344C54A}" type="presParOf" srcId="{F52AE44F-4EF2-42D9-A779-1DCD550A8128}" destId="{9552A125-41AB-426D-9B2C-BA2C00030112}" srcOrd="5" destOrd="0" presId="urn:microsoft.com/office/officeart/2005/8/layout/vProcess5"/>
    <dgm:cxn modelId="{229A389C-051D-496E-9F88-1E974407C131}" type="presParOf" srcId="{F52AE44F-4EF2-42D9-A779-1DCD550A8128}" destId="{CEE759DC-B9A4-4267-BB7D-8A47FD6FCAF3}" srcOrd="6" destOrd="0" presId="urn:microsoft.com/office/officeart/2005/8/layout/vProcess5"/>
    <dgm:cxn modelId="{CEB98FAD-9BDA-4F66-A186-CFB0294DB82C}" type="presParOf" srcId="{F52AE44F-4EF2-42D9-A779-1DCD550A8128}" destId="{93753B7D-1793-470E-A05B-F6A1608223F5}" srcOrd="7" destOrd="0" presId="urn:microsoft.com/office/officeart/2005/8/layout/vProcess5"/>
    <dgm:cxn modelId="{7B0AC900-CD5F-4E0F-AA52-0954D7CC88FA}" type="presParOf" srcId="{F52AE44F-4EF2-42D9-A779-1DCD550A8128}" destId="{A068512A-F9BB-49A4-9FCF-56C16A7661DB}" srcOrd="8" destOrd="0" presId="urn:microsoft.com/office/officeart/2005/8/layout/vProcess5"/>
    <dgm:cxn modelId="{18579954-8303-4DBA-9071-D17C4A17D4D0}" type="presParOf" srcId="{F52AE44F-4EF2-42D9-A779-1DCD550A8128}" destId="{BC51E957-B594-4F39-9D19-64C6D31BA2F0}" srcOrd="9" destOrd="0" presId="urn:microsoft.com/office/officeart/2005/8/layout/vProcess5"/>
    <dgm:cxn modelId="{3437AB31-32C0-4C7B-BC80-D1BF5678B7B2}" type="presParOf" srcId="{F52AE44F-4EF2-42D9-A779-1DCD550A8128}" destId="{0053650D-A629-4FEE-A134-E90634220058}" srcOrd="10" destOrd="0" presId="urn:microsoft.com/office/officeart/2005/8/layout/vProcess5"/>
    <dgm:cxn modelId="{5E760F45-3456-487E-A56D-916D4B2EE6BE}" type="presParOf" srcId="{F52AE44F-4EF2-42D9-A779-1DCD550A8128}" destId="{8B8F8E9C-C84B-45F5-9B48-7735938DAB72}" srcOrd="11" destOrd="0" presId="urn:microsoft.com/office/officeart/2005/8/layout/vProcess5"/>
    <dgm:cxn modelId="{57019DA5-7990-408A-94A0-D2E9F5F68932}" type="presParOf" srcId="{F52AE44F-4EF2-42D9-A779-1DCD550A8128}" destId="{1522810B-C6BB-4E07-B8AC-FE4CFEC7E9EA}" srcOrd="12" destOrd="0" presId="urn:microsoft.com/office/officeart/2005/8/layout/vProcess5"/>
    <dgm:cxn modelId="{3297F795-CBA0-4DFD-99C4-9CE55544B610}" type="presParOf" srcId="{F52AE44F-4EF2-42D9-A779-1DCD550A8128}" destId="{69E052D5-F4E1-4AA3-B026-C59227725809}" srcOrd="13" destOrd="0" presId="urn:microsoft.com/office/officeart/2005/8/layout/vProcess5"/>
    <dgm:cxn modelId="{C44118D0-3B17-4A1A-8523-0A38A4795466}" type="presParOf" srcId="{F52AE44F-4EF2-42D9-A779-1DCD550A8128}" destId="{13ABACDF-8257-4ABF-B405-884AA6813D2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C28F7-AEC6-4CBB-98C1-8B4FB28FA5E1}" type="doc">
      <dgm:prSet loTypeId="urn:microsoft.com/office/officeart/2005/8/layout/equation1" loCatId="process" qsTypeId="urn:microsoft.com/office/officeart/2005/8/quickstyle/simple1" qsCatId="simple" csTypeId="urn:microsoft.com/office/officeart/2005/8/colors/accent1_2" csCatId="accent1" phldr="1"/>
      <dgm:spPr/>
    </dgm:pt>
    <dgm:pt modelId="{85E21167-180F-470C-B598-859D74590564}">
      <dgm:prSet phldrT="[Texto]" custT="1"/>
      <dgm:spPr>
        <a:solidFill>
          <a:srgbClr val="BC945A"/>
        </a:solidFill>
      </dgm:spPr>
      <dgm:t>
        <a:bodyPr/>
        <a:lstStyle/>
        <a:p>
          <a:r>
            <a:rPr lang="es-ES" sz="1100" b="1" dirty="0">
              <a:solidFill>
                <a:schemeClr val="bg1"/>
              </a:solidFill>
              <a:latin typeface="Montserrat" panose="00000500000000000000" pitchFamily="2" charset="0"/>
              <a:cs typeface="Arial" panose="020B0604020202020204" pitchFamily="34" charset="0"/>
            </a:rPr>
            <a:t>Asamblea inicial:</a:t>
          </a:r>
        </a:p>
        <a:p>
          <a:r>
            <a:rPr lang="es-ES" sz="1050" b="1" dirty="0">
              <a:solidFill>
                <a:schemeClr val="bg1"/>
              </a:solidFill>
              <a:latin typeface="Montserrat" panose="00000500000000000000" pitchFamily="2" charset="0"/>
              <a:cs typeface="Arial" panose="020B0604020202020204" pitchFamily="34" charset="0"/>
            </a:rPr>
            <a:t> </a:t>
          </a:r>
        </a:p>
        <a:p>
          <a:r>
            <a:rPr lang="es-ES" sz="1050" b="1" dirty="0">
              <a:solidFill>
                <a:schemeClr val="bg1"/>
              </a:solidFill>
              <a:latin typeface="Montserrat" panose="00000500000000000000" pitchFamily="2" charset="0"/>
              <a:cs typeface="Arial" panose="020B0604020202020204" pitchFamily="34" charset="0"/>
            </a:rPr>
            <a:t>-</a:t>
          </a:r>
          <a:r>
            <a:rPr lang="es-ES" sz="1050" dirty="0">
              <a:solidFill>
                <a:schemeClr val="bg1"/>
              </a:solidFill>
              <a:latin typeface="Montserrat" panose="00000500000000000000" pitchFamily="2" charset="0"/>
              <a:cs typeface="Arial" panose="020B0604020202020204" pitchFamily="34" charset="0"/>
            </a:rPr>
            <a:t>Titulares de la IMM </a:t>
          </a:r>
        </a:p>
        <a:p>
          <a:r>
            <a:rPr lang="es-ES" sz="1050" dirty="0">
              <a:solidFill>
                <a:schemeClr val="bg1"/>
              </a:solidFill>
              <a:latin typeface="Montserrat" panose="00000500000000000000" pitchFamily="2" charset="0"/>
              <a:cs typeface="Arial" panose="020B0604020202020204" pitchFamily="34" charset="0"/>
            </a:rPr>
            <a:t>-Personal del C LIBRE</a:t>
          </a:r>
        </a:p>
        <a:p>
          <a:r>
            <a:rPr lang="es-ES" sz="1050" dirty="0">
              <a:solidFill>
                <a:schemeClr val="bg1"/>
              </a:solidFill>
              <a:latin typeface="Montserrat" panose="00000500000000000000" pitchFamily="2" charset="0"/>
              <a:cs typeface="Arial" panose="020B0604020202020204" pitchFamily="34" charset="0"/>
            </a:rPr>
            <a:t>- OEC(preferentemente)</a:t>
          </a:r>
        </a:p>
        <a:p>
          <a:r>
            <a:rPr lang="es-ES" sz="1050" dirty="0">
              <a:solidFill>
                <a:schemeClr val="bg1"/>
              </a:solidFill>
              <a:latin typeface="Montserrat" panose="00000500000000000000" pitchFamily="2" charset="0"/>
              <a:cs typeface="Arial" panose="020B0604020202020204" pitchFamily="34" charset="0"/>
            </a:rPr>
            <a:t>-Usuarias del C LIBRE</a:t>
          </a:r>
          <a:endParaRPr lang="es-MX" sz="1050" dirty="0">
            <a:solidFill>
              <a:schemeClr val="bg1"/>
            </a:solidFill>
          </a:endParaRPr>
        </a:p>
      </dgm:t>
    </dgm:pt>
    <dgm:pt modelId="{D6E77469-6F86-4A84-B1A0-A479147415FD}" type="parTrans" cxnId="{9E99E044-2527-4DF6-AD15-9D7BC70093C3}">
      <dgm:prSet/>
      <dgm:spPr/>
      <dgm:t>
        <a:bodyPr/>
        <a:lstStyle/>
        <a:p>
          <a:endParaRPr lang="es-MX"/>
        </a:p>
      </dgm:t>
    </dgm:pt>
    <dgm:pt modelId="{7C9902D2-D0DD-485A-8357-1D702559576A}" type="sibTrans" cxnId="{9E99E044-2527-4DF6-AD15-9D7BC70093C3}">
      <dgm:prSet/>
      <dgm:spPr>
        <a:solidFill>
          <a:srgbClr val="245C4F"/>
        </a:solidFill>
      </dgm:spPr>
      <dgm:t>
        <a:bodyPr/>
        <a:lstStyle/>
        <a:p>
          <a:endParaRPr lang="es-MX"/>
        </a:p>
      </dgm:t>
    </dgm:pt>
    <dgm:pt modelId="{221FD9CF-619A-4980-9A21-CE26316B8B5B}">
      <dgm:prSet phldrT="[Texto]" custT="1"/>
      <dgm:spPr>
        <a:solidFill>
          <a:srgbClr val="A42145"/>
        </a:solidFill>
      </dgm:spPr>
      <dgm:t>
        <a:bodyPr/>
        <a:lstStyle/>
        <a:p>
          <a:r>
            <a:rPr lang="es-MX" sz="1050" dirty="0"/>
            <a:t>  </a:t>
          </a:r>
          <a:r>
            <a:rPr lang="es-ES" sz="1050" b="1" dirty="0">
              <a:solidFill>
                <a:schemeClr val="bg1"/>
              </a:solidFill>
              <a:latin typeface="Montserrat" panose="00000500000000000000" pitchFamily="2" charset="0"/>
              <a:cs typeface="Arial" panose="020B0604020202020204" pitchFamily="34" charset="0"/>
            </a:rPr>
            <a:t>Conformación de Comités:</a:t>
          </a:r>
        </a:p>
        <a:p>
          <a:r>
            <a:rPr lang="es-ES" sz="1050" dirty="0">
              <a:solidFill>
                <a:schemeClr val="bg1"/>
              </a:solidFill>
              <a:latin typeface="Montserrat" panose="00000500000000000000" pitchFamily="2" charset="0"/>
              <a:cs typeface="Arial" panose="020B0604020202020204" pitchFamily="34" charset="0"/>
            </a:rPr>
            <a:t>-Establecer por consenso a las personas integrantes;</a:t>
          </a:r>
        </a:p>
        <a:p>
          <a:r>
            <a:rPr lang="es-ES" sz="1050" dirty="0">
              <a:solidFill>
                <a:schemeClr val="bg1"/>
              </a:solidFill>
              <a:latin typeface="Montserrat" panose="00000500000000000000" pitchFamily="2" charset="0"/>
              <a:cs typeface="Arial" panose="020B0604020202020204" pitchFamily="34" charset="0"/>
            </a:rPr>
            <a:t>-Elección por votación de las 6 personas integrantes (mujeres);</a:t>
          </a:r>
        </a:p>
        <a:p>
          <a:r>
            <a:rPr lang="es-ES" sz="1050" dirty="0">
              <a:solidFill>
                <a:schemeClr val="bg1"/>
              </a:solidFill>
              <a:latin typeface="Montserrat" panose="00000500000000000000" pitchFamily="2" charset="0"/>
              <a:cs typeface="Arial" panose="020B0604020202020204" pitchFamily="34" charset="0"/>
            </a:rPr>
            <a:t>-Llenar los formatos y escritos requeridos</a:t>
          </a:r>
          <a:endParaRPr lang="es-MX" sz="1050" dirty="0">
            <a:solidFill>
              <a:schemeClr val="bg1"/>
            </a:solidFill>
          </a:endParaRPr>
        </a:p>
      </dgm:t>
    </dgm:pt>
    <dgm:pt modelId="{3B55A911-47D2-47AF-974B-2ADC8410F42A}" type="parTrans" cxnId="{DC518669-8F82-417E-A92F-259798B06E91}">
      <dgm:prSet/>
      <dgm:spPr/>
      <dgm:t>
        <a:bodyPr/>
        <a:lstStyle/>
        <a:p>
          <a:endParaRPr lang="es-MX"/>
        </a:p>
      </dgm:t>
    </dgm:pt>
    <dgm:pt modelId="{86413A7E-F60C-41F9-8E32-369BB3457B17}" type="sibTrans" cxnId="{DC518669-8F82-417E-A92F-259798B06E91}">
      <dgm:prSet/>
      <dgm:spPr>
        <a:solidFill>
          <a:srgbClr val="BC945A"/>
        </a:solidFill>
      </dgm:spPr>
      <dgm:t>
        <a:bodyPr/>
        <a:lstStyle/>
        <a:p>
          <a:endParaRPr lang="es-MX"/>
        </a:p>
      </dgm:t>
    </dgm:pt>
    <dgm:pt modelId="{B65527B8-6539-430F-A122-DBEC0CC71421}">
      <dgm:prSet phldrT="[Texto]" custT="1"/>
      <dgm:spPr>
        <a:solidFill>
          <a:srgbClr val="245C4F"/>
        </a:solidFill>
      </dgm:spPr>
      <dgm:t>
        <a:bodyPr/>
        <a:lstStyle/>
        <a:p>
          <a:r>
            <a:rPr lang="es-ES" sz="1200" b="1" dirty="0">
              <a:solidFill>
                <a:schemeClr val="bg1"/>
              </a:solidFill>
              <a:latin typeface="Montserrat" panose="00000500000000000000" pitchFamily="2" charset="0"/>
              <a:cs typeface="Arial" panose="020B0604020202020204" pitchFamily="34" charset="0"/>
            </a:rPr>
            <a:t>Registrar los comités de CS en el SICS</a:t>
          </a:r>
        </a:p>
        <a:p>
          <a:endParaRPr lang="es-ES" sz="1200" b="1" dirty="0">
            <a:solidFill>
              <a:schemeClr val="bg1"/>
            </a:solidFill>
            <a:latin typeface="Montserrat" panose="00000500000000000000" pitchFamily="2" charset="0"/>
            <a:cs typeface="Arial" panose="020B0604020202020204" pitchFamily="34" charset="0"/>
          </a:endParaRPr>
        </a:p>
        <a:p>
          <a:r>
            <a:rPr lang="es-ES" sz="1200" dirty="0">
              <a:solidFill>
                <a:schemeClr val="bg1"/>
              </a:solidFill>
              <a:latin typeface="Montserrat" panose="00000500000000000000" pitchFamily="2" charset="0"/>
              <a:cs typeface="Arial" panose="020B0604020202020204" pitchFamily="34" charset="0"/>
            </a:rPr>
            <a:t>La vigencia del comité será durante el año fiscal </a:t>
          </a:r>
          <a:endParaRPr lang="es-MX" sz="1200" dirty="0">
            <a:solidFill>
              <a:schemeClr val="bg1"/>
            </a:solidFill>
          </a:endParaRPr>
        </a:p>
      </dgm:t>
    </dgm:pt>
    <dgm:pt modelId="{B62EB8EC-AC63-49CB-ADD7-FA437056C795}" type="parTrans" cxnId="{D47AFE16-CF55-495C-8825-EC9AD8DBDA69}">
      <dgm:prSet/>
      <dgm:spPr/>
      <dgm:t>
        <a:bodyPr/>
        <a:lstStyle/>
        <a:p>
          <a:endParaRPr lang="es-MX"/>
        </a:p>
      </dgm:t>
    </dgm:pt>
    <dgm:pt modelId="{A429D660-46CA-418D-80BD-1391C6BF786C}" type="sibTrans" cxnId="{D47AFE16-CF55-495C-8825-EC9AD8DBDA69}">
      <dgm:prSet/>
      <dgm:spPr/>
      <dgm:t>
        <a:bodyPr/>
        <a:lstStyle/>
        <a:p>
          <a:endParaRPr lang="es-MX"/>
        </a:p>
      </dgm:t>
    </dgm:pt>
    <dgm:pt modelId="{1990A7A9-8102-4107-9D82-3CDCF2C41EDF}" type="pres">
      <dgm:prSet presAssocID="{0F0C28F7-AEC6-4CBB-98C1-8B4FB28FA5E1}" presName="linearFlow" presStyleCnt="0">
        <dgm:presLayoutVars>
          <dgm:dir/>
          <dgm:resizeHandles val="exact"/>
        </dgm:presLayoutVars>
      </dgm:prSet>
      <dgm:spPr/>
    </dgm:pt>
    <dgm:pt modelId="{BD55DC4D-4F82-424B-9D30-F21465DBE0AF}" type="pres">
      <dgm:prSet presAssocID="{85E21167-180F-470C-B598-859D74590564}" presName="node" presStyleLbl="node1" presStyleIdx="0" presStyleCnt="3" custScaleX="130956" custScaleY="124175">
        <dgm:presLayoutVars>
          <dgm:bulletEnabled val="1"/>
        </dgm:presLayoutVars>
      </dgm:prSet>
      <dgm:spPr/>
    </dgm:pt>
    <dgm:pt modelId="{E0411C5E-8EA7-4B74-9A70-D7976FBEF888}" type="pres">
      <dgm:prSet presAssocID="{7C9902D2-D0DD-485A-8357-1D702559576A}" presName="spacerL" presStyleCnt="0"/>
      <dgm:spPr/>
    </dgm:pt>
    <dgm:pt modelId="{AB26BCAE-C24E-4E53-B3DF-7A349A31B32C}" type="pres">
      <dgm:prSet presAssocID="{7C9902D2-D0DD-485A-8357-1D702559576A}" presName="sibTrans" presStyleLbl="sibTrans2D1" presStyleIdx="0" presStyleCnt="2" custScaleX="75720" custScaleY="72262"/>
      <dgm:spPr/>
    </dgm:pt>
    <dgm:pt modelId="{1C2ED59C-85F7-4DE2-9C3A-6EAE7C22D4BC}" type="pres">
      <dgm:prSet presAssocID="{7C9902D2-D0DD-485A-8357-1D702559576A}" presName="spacerR" presStyleCnt="0"/>
      <dgm:spPr/>
    </dgm:pt>
    <dgm:pt modelId="{2D86CAFD-4CCB-4065-BE7F-3B764983213D}" type="pres">
      <dgm:prSet presAssocID="{221FD9CF-619A-4980-9A21-CE26316B8B5B}" presName="node" presStyleLbl="node1" presStyleIdx="1" presStyleCnt="3" custScaleX="128518" custScaleY="127026">
        <dgm:presLayoutVars>
          <dgm:bulletEnabled val="1"/>
        </dgm:presLayoutVars>
      </dgm:prSet>
      <dgm:spPr/>
    </dgm:pt>
    <dgm:pt modelId="{96457F64-DAF2-4502-AA1E-B5A5F296E0A4}" type="pres">
      <dgm:prSet presAssocID="{86413A7E-F60C-41F9-8E32-369BB3457B17}" presName="spacerL" presStyleCnt="0"/>
      <dgm:spPr/>
    </dgm:pt>
    <dgm:pt modelId="{7737AB92-1178-4F75-B5D5-713B16FA37EF}" type="pres">
      <dgm:prSet presAssocID="{86413A7E-F60C-41F9-8E32-369BB3457B17}" presName="sibTrans" presStyleLbl="sibTrans2D1" presStyleIdx="1" presStyleCnt="2" custScaleX="47440" custScaleY="62091"/>
      <dgm:spPr/>
    </dgm:pt>
    <dgm:pt modelId="{E7ED3101-618C-4573-AD68-4B5BAA706D6D}" type="pres">
      <dgm:prSet presAssocID="{86413A7E-F60C-41F9-8E32-369BB3457B17}" presName="spacerR" presStyleCnt="0"/>
      <dgm:spPr/>
    </dgm:pt>
    <dgm:pt modelId="{DE56D4CC-BF98-4FC4-A885-88D7EB1FCED3}" type="pres">
      <dgm:prSet presAssocID="{B65527B8-6539-430F-A122-DBEC0CC71421}" presName="node" presStyleLbl="node1" presStyleIdx="2" presStyleCnt="3" custScaleX="142096" custScaleY="140717">
        <dgm:presLayoutVars>
          <dgm:bulletEnabled val="1"/>
        </dgm:presLayoutVars>
      </dgm:prSet>
      <dgm:spPr/>
    </dgm:pt>
  </dgm:ptLst>
  <dgm:cxnLst>
    <dgm:cxn modelId="{D47AFE16-CF55-495C-8825-EC9AD8DBDA69}" srcId="{0F0C28F7-AEC6-4CBB-98C1-8B4FB28FA5E1}" destId="{B65527B8-6539-430F-A122-DBEC0CC71421}" srcOrd="2" destOrd="0" parTransId="{B62EB8EC-AC63-49CB-ADD7-FA437056C795}" sibTransId="{A429D660-46CA-418D-80BD-1391C6BF786C}"/>
    <dgm:cxn modelId="{52E92018-130C-4A3D-868B-42A926ABA7AF}" type="presOf" srcId="{7C9902D2-D0DD-485A-8357-1D702559576A}" destId="{AB26BCAE-C24E-4E53-B3DF-7A349A31B32C}" srcOrd="0" destOrd="0" presId="urn:microsoft.com/office/officeart/2005/8/layout/equation1"/>
    <dgm:cxn modelId="{9E99E044-2527-4DF6-AD15-9D7BC70093C3}" srcId="{0F0C28F7-AEC6-4CBB-98C1-8B4FB28FA5E1}" destId="{85E21167-180F-470C-B598-859D74590564}" srcOrd="0" destOrd="0" parTransId="{D6E77469-6F86-4A84-B1A0-A479147415FD}" sibTransId="{7C9902D2-D0DD-485A-8357-1D702559576A}"/>
    <dgm:cxn modelId="{DC518669-8F82-417E-A92F-259798B06E91}" srcId="{0F0C28F7-AEC6-4CBB-98C1-8B4FB28FA5E1}" destId="{221FD9CF-619A-4980-9A21-CE26316B8B5B}" srcOrd="1" destOrd="0" parTransId="{3B55A911-47D2-47AF-974B-2ADC8410F42A}" sibTransId="{86413A7E-F60C-41F9-8E32-369BB3457B17}"/>
    <dgm:cxn modelId="{6184C158-4B6F-4101-9C5D-3BE45FAE2D3C}" type="presOf" srcId="{0F0C28F7-AEC6-4CBB-98C1-8B4FB28FA5E1}" destId="{1990A7A9-8102-4107-9D82-3CDCF2C41EDF}" srcOrd="0" destOrd="0" presId="urn:microsoft.com/office/officeart/2005/8/layout/equation1"/>
    <dgm:cxn modelId="{F5FE3F84-834A-4787-AF84-16F711D88952}" type="presOf" srcId="{221FD9CF-619A-4980-9A21-CE26316B8B5B}" destId="{2D86CAFD-4CCB-4065-BE7F-3B764983213D}" srcOrd="0" destOrd="0" presId="urn:microsoft.com/office/officeart/2005/8/layout/equation1"/>
    <dgm:cxn modelId="{B788119F-55A8-46C3-9B9E-554B7E50B7A5}" type="presOf" srcId="{85E21167-180F-470C-B598-859D74590564}" destId="{BD55DC4D-4F82-424B-9D30-F21465DBE0AF}" srcOrd="0" destOrd="0" presId="urn:microsoft.com/office/officeart/2005/8/layout/equation1"/>
    <dgm:cxn modelId="{90E817B9-C0AA-45DE-8CFC-0BE3438D2468}" type="presOf" srcId="{B65527B8-6539-430F-A122-DBEC0CC71421}" destId="{DE56D4CC-BF98-4FC4-A885-88D7EB1FCED3}" srcOrd="0" destOrd="0" presId="urn:microsoft.com/office/officeart/2005/8/layout/equation1"/>
    <dgm:cxn modelId="{72808BF9-3101-4ED9-A3B6-632E7EBC735A}" type="presOf" srcId="{86413A7E-F60C-41F9-8E32-369BB3457B17}" destId="{7737AB92-1178-4F75-B5D5-713B16FA37EF}" srcOrd="0" destOrd="0" presId="urn:microsoft.com/office/officeart/2005/8/layout/equation1"/>
    <dgm:cxn modelId="{36EF9389-B98F-422E-B2D2-F1F92F1B3E11}" type="presParOf" srcId="{1990A7A9-8102-4107-9D82-3CDCF2C41EDF}" destId="{BD55DC4D-4F82-424B-9D30-F21465DBE0AF}" srcOrd="0" destOrd="0" presId="urn:microsoft.com/office/officeart/2005/8/layout/equation1"/>
    <dgm:cxn modelId="{47AC2B4E-D0C2-47CD-AAA8-27B17D4947B5}" type="presParOf" srcId="{1990A7A9-8102-4107-9D82-3CDCF2C41EDF}" destId="{E0411C5E-8EA7-4B74-9A70-D7976FBEF888}" srcOrd="1" destOrd="0" presId="urn:microsoft.com/office/officeart/2005/8/layout/equation1"/>
    <dgm:cxn modelId="{C6D813C8-7C2F-4F5C-A6DE-4ED1B0514F11}" type="presParOf" srcId="{1990A7A9-8102-4107-9D82-3CDCF2C41EDF}" destId="{AB26BCAE-C24E-4E53-B3DF-7A349A31B32C}" srcOrd="2" destOrd="0" presId="urn:microsoft.com/office/officeart/2005/8/layout/equation1"/>
    <dgm:cxn modelId="{EBABCA56-4938-4327-861A-6681D2CF0C92}" type="presParOf" srcId="{1990A7A9-8102-4107-9D82-3CDCF2C41EDF}" destId="{1C2ED59C-85F7-4DE2-9C3A-6EAE7C22D4BC}" srcOrd="3" destOrd="0" presId="urn:microsoft.com/office/officeart/2005/8/layout/equation1"/>
    <dgm:cxn modelId="{7138590B-EA29-4986-A008-AA452E29FD5C}" type="presParOf" srcId="{1990A7A9-8102-4107-9D82-3CDCF2C41EDF}" destId="{2D86CAFD-4CCB-4065-BE7F-3B764983213D}" srcOrd="4" destOrd="0" presId="urn:microsoft.com/office/officeart/2005/8/layout/equation1"/>
    <dgm:cxn modelId="{E4B8D600-E00E-424C-96B5-710F0822274E}" type="presParOf" srcId="{1990A7A9-8102-4107-9D82-3CDCF2C41EDF}" destId="{96457F64-DAF2-4502-AA1E-B5A5F296E0A4}" srcOrd="5" destOrd="0" presId="urn:microsoft.com/office/officeart/2005/8/layout/equation1"/>
    <dgm:cxn modelId="{3571AADA-675C-4A5F-87BB-F9799E874E3B}" type="presParOf" srcId="{1990A7A9-8102-4107-9D82-3CDCF2C41EDF}" destId="{7737AB92-1178-4F75-B5D5-713B16FA37EF}" srcOrd="6" destOrd="0" presId="urn:microsoft.com/office/officeart/2005/8/layout/equation1"/>
    <dgm:cxn modelId="{33F5262C-4E06-472C-AD9D-E5EB0577BB1E}" type="presParOf" srcId="{1990A7A9-8102-4107-9D82-3CDCF2C41EDF}" destId="{E7ED3101-618C-4573-AD68-4B5BAA706D6D}" srcOrd="7" destOrd="0" presId="urn:microsoft.com/office/officeart/2005/8/layout/equation1"/>
    <dgm:cxn modelId="{D3211BDA-19A0-4A01-A84D-24DA0E222779}" type="presParOf" srcId="{1990A7A9-8102-4107-9D82-3CDCF2C41EDF}" destId="{DE56D4CC-BF98-4FC4-A885-88D7EB1FCED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F0C28F7-AEC6-4CBB-98C1-8B4FB28FA5E1}" type="doc">
      <dgm:prSet loTypeId="urn:microsoft.com/office/officeart/2005/8/layout/equation1" loCatId="process" qsTypeId="urn:microsoft.com/office/officeart/2005/8/quickstyle/simple1" qsCatId="simple" csTypeId="urn:microsoft.com/office/officeart/2005/8/colors/accent1_2" csCatId="accent1" phldr="1"/>
      <dgm:spPr/>
    </dgm:pt>
    <dgm:pt modelId="{85E21167-180F-470C-B598-859D74590564}">
      <dgm:prSet phldrT="[Texto]" custT="1"/>
      <dgm:spPr>
        <a:solidFill>
          <a:srgbClr val="BC945A"/>
        </a:solidFill>
      </dgm:spPr>
      <dgm:t>
        <a:bodyPr/>
        <a:lstStyle/>
        <a:p>
          <a:pPr marL="0" lvl="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Comité el Libre es Nuestro:</a:t>
          </a:r>
        </a:p>
        <a:p>
          <a:pPr marL="0" lvl="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 </a:t>
          </a:r>
        </a:p>
        <a:p>
          <a:pPr marL="0" lvl="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-Presidenta</a:t>
          </a:r>
        </a:p>
        <a:p>
          <a:pPr marL="0" lvl="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comunicación</a:t>
          </a:r>
        </a:p>
        <a:p>
          <a:pPr marL="0" lvl="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organización</a:t>
          </a:r>
        </a:p>
      </dgm:t>
    </dgm:pt>
    <dgm:pt modelId="{D6E77469-6F86-4A84-B1A0-A479147415FD}" type="parTrans" cxnId="{9E99E044-2527-4DF6-AD15-9D7BC70093C3}">
      <dgm:prSet/>
      <dgm:spPr/>
      <dgm:t>
        <a:bodyPr/>
        <a:lstStyle/>
        <a:p>
          <a:endParaRPr lang="es-MX"/>
        </a:p>
      </dgm:t>
    </dgm:pt>
    <dgm:pt modelId="{7C9902D2-D0DD-485A-8357-1D702559576A}" type="sibTrans" cxnId="{9E99E044-2527-4DF6-AD15-9D7BC70093C3}">
      <dgm:prSet/>
      <dgm:spPr>
        <a:solidFill>
          <a:srgbClr val="245C4F"/>
        </a:solidFill>
      </dgm:spPr>
      <dgm:t>
        <a:bodyPr/>
        <a:lstStyle/>
        <a:p>
          <a:endParaRPr lang="es-MX"/>
        </a:p>
      </dgm:t>
    </dgm:pt>
    <dgm:pt modelId="{221FD9CF-619A-4980-9A21-CE26316B8B5B}">
      <dgm:prSet phldrT="[Texto]" custT="1"/>
      <dgm:spPr>
        <a:solidFill>
          <a:srgbClr val="A42145"/>
        </a:solidFill>
      </dgm:spPr>
      <dgm:t>
        <a:bodyPr/>
        <a:lstStyle/>
        <a:p>
          <a:r>
            <a:rPr lang="es-MX" sz="1050" dirty="0"/>
            <a:t>  </a:t>
          </a:r>
          <a:r>
            <a:rPr lang="es-ES" sz="1050" b="1" dirty="0">
              <a:solidFill>
                <a:schemeClr val="bg1"/>
              </a:solidFill>
              <a:latin typeface="Montserrat" panose="00000500000000000000" pitchFamily="2" charset="0"/>
              <a:cs typeface="Arial" panose="020B0604020202020204" pitchFamily="34" charset="0"/>
            </a:rPr>
            <a:t>Comité de CS:</a:t>
          </a:r>
        </a:p>
        <a:p>
          <a:endParaRPr lang="es-ES" sz="1050" b="1" dirty="0">
            <a:solidFill>
              <a:schemeClr val="bg1"/>
            </a:solidFill>
            <a:latin typeface="Montserrat" panose="00000500000000000000" pitchFamily="2" charset="0"/>
            <a:cs typeface="Arial" panose="020B0604020202020204" pitchFamily="34" charset="0"/>
          </a:endParaRPr>
        </a:p>
        <a:p>
          <a:r>
            <a:rPr lang="es-ES" sz="1050" b="0" dirty="0">
              <a:solidFill>
                <a:srgbClr val="FFFFFF"/>
              </a:solidFill>
              <a:latin typeface="Montserrat" panose="00000500000000000000" pitchFamily="2" charset="0"/>
              <a:ea typeface="+mn-ea"/>
              <a:cs typeface="Arial" panose="020B0604020202020204" pitchFamily="34" charset="0"/>
            </a:rPr>
            <a:t>-Vocal 1</a:t>
          </a:r>
        </a:p>
        <a:p>
          <a:pPr>
            <a:buNone/>
          </a:pPr>
          <a:r>
            <a:rPr lang="es-ES" sz="1050" b="0" dirty="0">
              <a:solidFill>
                <a:srgbClr val="FFFFFF"/>
              </a:solidFill>
              <a:latin typeface="Montserrat" panose="00000500000000000000" pitchFamily="2" charset="0"/>
              <a:ea typeface="+mn-ea"/>
              <a:cs typeface="Arial" panose="020B0604020202020204" pitchFamily="34" charset="0"/>
            </a:rPr>
            <a:t>-Vocal 2</a:t>
          </a:r>
        </a:p>
        <a:p>
          <a:pPr>
            <a:buNone/>
          </a:pPr>
          <a:r>
            <a:rPr lang="es-ES" sz="1050" b="0" dirty="0">
              <a:solidFill>
                <a:srgbClr val="FFFFFF"/>
              </a:solidFill>
              <a:latin typeface="Montserrat" panose="00000500000000000000" pitchFamily="2" charset="0"/>
              <a:ea typeface="+mn-ea"/>
              <a:cs typeface="Arial" panose="020B0604020202020204" pitchFamily="34" charset="0"/>
            </a:rPr>
            <a:t>-Vocal 3</a:t>
          </a:r>
          <a:endParaRPr lang="es-MX" sz="1050" b="0" dirty="0">
            <a:solidFill>
              <a:schemeClr val="bg1"/>
            </a:solidFill>
          </a:endParaRPr>
        </a:p>
      </dgm:t>
    </dgm:pt>
    <dgm:pt modelId="{3B55A911-47D2-47AF-974B-2ADC8410F42A}" type="parTrans" cxnId="{DC518669-8F82-417E-A92F-259798B06E91}">
      <dgm:prSet/>
      <dgm:spPr/>
      <dgm:t>
        <a:bodyPr/>
        <a:lstStyle/>
        <a:p>
          <a:endParaRPr lang="es-MX"/>
        </a:p>
      </dgm:t>
    </dgm:pt>
    <dgm:pt modelId="{86413A7E-F60C-41F9-8E32-369BB3457B17}" type="sibTrans" cxnId="{DC518669-8F82-417E-A92F-259798B06E91}">
      <dgm:prSet/>
      <dgm:spPr>
        <a:solidFill>
          <a:srgbClr val="BC945A"/>
        </a:solidFill>
      </dgm:spPr>
      <dgm:t>
        <a:bodyPr/>
        <a:lstStyle/>
        <a:p>
          <a:endParaRPr lang="es-MX"/>
        </a:p>
      </dgm:t>
    </dgm:pt>
    <dgm:pt modelId="{B65527B8-6539-430F-A122-DBEC0CC71421}">
      <dgm:prSet phldrT="[Texto]" custT="1"/>
      <dgm:spPr>
        <a:solidFill>
          <a:srgbClr val="245C4F"/>
        </a:solidFill>
      </dgm:spPr>
      <dgm:t>
        <a:bodyPr/>
        <a:lstStyle/>
        <a:p>
          <a:r>
            <a:rPr lang="es-ES" sz="1200" b="1" dirty="0">
              <a:solidFill>
                <a:schemeClr val="bg1"/>
              </a:solidFill>
              <a:latin typeface="Montserrat" panose="00000500000000000000" pitchFamily="2" charset="0"/>
              <a:cs typeface="Arial" panose="020B0604020202020204" pitchFamily="34" charset="0"/>
            </a:rPr>
            <a:t>Registrar los comités</a:t>
          </a:r>
        </a:p>
        <a:p>
          <a:endParaRPr lang="es-ES" sz="1200" b="1" dirty="0">
            <a:solidFill>
              <a:schemeClr val="bg1"/>
            </a:solidFill>
            <a:latin typeface="Montserrat" panose="00000500000000000000" pitchFamily="2" charset="0"/>
            <a:cs typeface="Arial" panose="020B0604020202020204" pitchFamily="34" charset="0"/>
          </a:endParaRPr>
        </a:p>
        <a:p>
          <a:r>
            <a:rPr lang="es-ES" sz="1200" dirty="0">
              <a:solidFill>
                <a:schemeClr val="bg1"/>
              </a:solidFill>
              <a:latin typeface="Montserrat" panose="00000500000000000000" pitchFamily="2" charset="0"/>
              <a:cs typeface="Arial" panose="020B0604020202020204" pitchFamily="34" charset="0"/>
            </a:rPr>
            <a:t>De conformidad con el *Anexo 1 </a:t>
          </a:r>
          <a:endParaRPr lang="es-MX" sz="1200" dirty="0">
            <a:solidFill>
              <a:schemeClr val="bg1"/>
            </a:solidFill>
          </a:endParaRPr>
        </a:p>
      </dgm:t>
    </dgm:pt>
    <dgm:pt modelId="{B62EB8EC-AC63-49CB-ADD7-FA437056C795}" type="parTrans" cxnId="{D47AFE16-CF55-495C-8825-EC9AD8DBDA69}">
      <dgm:prSet/>
      <dgm:spPr/>
      <dgm:t>
        <a:bodyPr/>
        <a:lstStyle/>
        <a:p>
          <a:endParaRPr lang="es-MX"/>
        </a:p>
      </dgm:t>
    </dgm:pt>
    <dgm:pt modelId="{A429D660-46CA-418D-80BD-1391C6BF786C}" type="sibTrans" cxnId="{D47AFE16-CF55-495C-8825-EC9AD8DBDA69}">
      <dgm:prSet/>
      <dgm:spPr/>
      <dgm:t>
        <a:bodyPr/>
        <a:lstStyle/>
        <a:p>
          <a:endParaRPr lang="es-MX"/>
        </a:p>
      </dgm:t>
    </dgm:pt>
    <dgm:pt modelId="{1990A7A9-8102-4107-9D82-3CDCF2C41EDF}" type="pres">
      <dgm:prSet presAssocID="{0F0C28F7-AEC6-4CBB-98C1-8B4FB28FA5E1}" presName="linearFlow" presStyleCnt="0">
        <dgm:presLayoutVars>
          <dgm:dir/>
          <dgm:resizeHandles val="exact"/>
        </dgm:presLayoutVars>
      </dgm:prSet>
      <dgm:spPr/>
    </dgm:pt>
    <dgm:pt modelId="{BD55DC4D-4F82-424B-9D30-F21465DBE0AF}" type="pres">
      <dgm:prSet presAssocID="{85E21167-180F-470C-B598-859D74590564}" presName="node" presStyleLbl="node1" presStyleIdx="0" presStyleCnt="3" custScaleX="130956" custScaleY="124175">
        <dgm:presLayoutVars>
          <dgm:bulletEnabled val="1"/>
        </dgm:presLayoutVars>
      </dgm:prSet>
      <dgm:spPr/>
    </dgm:pt>
    <dgm:pt modelId="{E0411C5E-8EA7-4B74-9A70-D7976FBEF888}" type="pres">
      <dgm:prSet presAssocID="{7C9902D2-D0DD-485A-8357-1D702559576A}" presName="spacerL" presStyleCnt="0"/>
      <dgm:spPr/>
    </dgm:pt>
    <dgm:pt modelId="{AB26BCAE-C24E-4E53-B3DF-7A349A31B32C}" type="pres">
      <dgm:prSet presAssocID="{7C9902D2-D0DD-485A-8357-1D702559576A}" presName="sibTrans" presStyleLbl="sibTrans2D1" presStyleIdx="0" presStyleCnt="2" custScaleX="75720" custScaleY="72262"/>
      <dgm:spPr/>
    </dgm:pt>
    <dgm:pt modelId="{1C2ED59C-85F7-4DE2-9C3A-6EAE7C22D4BC}" type="pres">
      <dgm:prSet presAssocID="{7C9902D2-D0DD-485A-8357-1D702559576A}" presName="spacerR" presStyleCnt="0"/>
      <dgm:spPr/>
    </dgm:pt>
    <dgm:pt modelId="{2D86CAFD-4CCB-4065-BE7F-3B764983213D}" type="pres">
      <dgm:prSet presAssocID="{221FD9CF-619A-4980-9A21-CE26316B8B5B}" presName="node" presStyleLbl="node1" presStyleIdx="1" presStyleCnt="3" custScaleX="128518" custScaleY="127026">
        <dgm:presLayoutVars>
          <dgm:bulletEnabled val="1"/>
        </dgm:presLayoutVars>
      </dgm:prSet>
      <dgm:spPr/>
    </dgm:pt>
    <dgm:pt modelId="{96457F64-DAF2-4502-AA1E-B5A5F296E0A4}" type="pres">
      <dgm:prSet presAssocID="{86413A7E-F60C-41F9-8E32-369BB3457B17}" presName="spacerL" presStyleCnt="0"/>
      <dgm:spPr/>
    </dgm:pt>
    <dgm:pt modelId="{7737AB92-1178-4F75-B5D5-713B16FA37EF}" type="pres">
      <dgm:prSet presAssocID="{86413A7E-F60C-41F9-8E32-369BB3457B17}" presName="sibTrans" presStyleLbl="sibTrans2D1" presStyleIdx="1" presStyleCnt="2" custScaleX="47440" custScaleY="62091"/>
      <dgm:spPr/>
    </dgm:pt>
    <dgm:pt modelId="{E7ED3101-618C-4573-AD68-4B5BAA706D6D}" type="pres">
      <dgm:prSet presAssocID="{86413A7E-F60C-41F9-8E32-369BB3457B17}" presName="spacerR" presStyleCnt="0"/>
      <dgm:spPr/>
    </dgm:pt>
    <dgm:pt modelId="{DE56D4CC-BF98-4FC4-A885-88D7EB1FCED3}" type="pres">
      <dgm:prSet presAssocID="{B65527B8-6539-430F-A122-DBEC0CC71421}" presName="node" presStyleLbl="node1" presStyleIdx="2" presStyleCnt="3" custScaleX="142096" custScaleY="140717">
        <dgm:presLayoutVars>
          <dgm:bulletEnabled val="1"/>
        </dgm:presLayoutVars>
      </dgm:prSet>
      <dgm:spPr/>
    </dgm:pt>
  </dgm:ptLst>
  <dgm:cxnLst>
    <dgm:cxn modelId="{D47AFE16-CF55-495C-8825-EC9AD8DBDA69}" srcId="{0F0C28F7-AEC6-4CBB-98C1-8B4FB28FA5E1}" destId="{B65527B8-6539-430F-A122-DBEC0CC71421}" srcOrd="2" destOrd="0" parTransId="{B62EB8EC-AC63-49CB-ADD7-FA437056C795}" sibTransId="{A429D660-46CA-418D-80BD-1391C6BF786C}"/>
    <dgm:cxn modelId="{52E92018-130C-4A3D-868B-42A926ABA7AF}" type="presOf" srcId="{7C9902D2-D0DD-485A-8357-1D702559576A}" destId="{AB26BCAE-C24E-4E53-B3DF-7A349A31B32C}" srcOrd="0" destOrd="0" presId="urn:microsoft.com/office/officeart/2005/8/layout/equation1"/>
    <dgm:cxn modelId="{9E99E044-2527-4DF6-AD15-9D7BC70093C3}" srcId="{0F0C28F7-AEC6-4CBB-98C1-8B4FB28FA5E1}" destId="{85E21167-180F-470C-B598-859D74590564}" srcOrd="0" destOrd="0" parTransId="{D6E77469-6F86-4A84-B1A0-A479147415FD}" sibTransId="{7C9902D2-D0DD-485A-8357-1D702559576A}"/>
    <dgm:cxn modelId="{DC518669-8F82-417E-A92F-259798B06E91}" srcId="{0F0C28F7-AEC6-4CBB-98C1-8B4FB28FA5E1}" destId="{221FD9CF-619A-4980-9A21-CE26316B8B5B}" srcOrd="1" destOrd="0" parTransId="{3B55A911-47D2-47AF-974B-2ADC8410F42A}" sibTransId="{86413A7E-F60C-41F9-8E32-369BB3457B17}"/>
    <dgm:cxn modelId="{6184C158-4B6F-4101-9C5D-3BE45FAE2D3C}" type="presOf" srcId="{0F0C28F7-AEC6-4CBB-98C1-8B4FB28FA5E1}" destId="{1990A7A9-8102-4107-9D82-3CDCF2C41EDF}" srcOrd="0" destOrd="0" presId="urn:microsoft.com/office/officeart/2005/8/layout/equation1"/>
    <dgm:cxn modelId="{F5FE3F84-834A-4787-AF84-16F711D88952}" type="presOf" srcId="{221FD9CF-619A-4980-9A21-CE26316B8B5B}" destId="{2D86CAFD-4CCB-4065-BE7F-3B764983213D}" srcOrd="0" destOrd="0" presId="urn:microsoft.com/office/officeart/2005/8/layout/equation1"/>
    <dgm:cxn modelId="{B788119F-55A8-46C3-9B9E-554B7E50B7A5}" type="presOf" srcId="{85E21167-180F-470C-B598-859D74590564}" destId="{BD55DC4D-4F82-424B-9D30-F21465DBE0AF}" srcOrd="0" destOrd="0" presId="urn:microsoft.com/office/officeart/2005/8/layout/equation1"/>
    <dgm:cxn modelId="{90E817B9-C0AA-45DE-8CFC-0BE3438D2468}" type="presOf" srcId="{B65527B8-6539-430F-A122-DBEC0CC71421}" destId="{DE56D4CC-BF98-4FC4-A885-88D7EB1FCED3}" srcOrd="0" destOrd="0" presId="urn:microsoft.com/office/officeart/2005/8/layout/equation1"/>
    <dgm:cxn modelId="{72808BF9-3101-4ED9-A3B6-632E7EBC735A}" type="presOf" srcId="{86413A7E-F60C-41F9-8E32-369BB3457B17}" destId="{7737AB92-1178-4F75-B5D5-713B16FA37EF}" srcOrd="0" destOrd="0" presId="urn:microsoft.com/office/officeart/2005/8/layout/equation1"/>
    <dgm:cxn modelId="{36EF9389-B98F-422E-B2D2-F1F92F1B3E11}" type="presParOf" srcId="{1990A7A9-8102-4107-9D82-3CDCF2C41EDF}" destId="{BD55DC4D-4F82-424B-9D30-F21465DBE0AF}" srcOrd="0" destOrd="0" presId="urn:microsoft.com/office/officeart/2005/8/layout/equation1"/>
    <dgm:cxn modelId="{47AC2B4E-D0C2-47CD-AAA8-27B17D4947B5}" type="presParOf" srcId="{1990A7A9-8102-4107-9D82-3CDCF2C41EDF}" destId="{E0411C5E-8EA7-4B74-9A70-D7976FBEF888}" srcOrd="1" destOrd="0" presId="urn:microsoft.com/office/officeart/2005/8/layout/equation1"/>
    <dgm:cxn modelId="{C6D813C8-7C2F-4F5C-A6DE-4ED1B0514F11}" type="presParOf" srcId="{1990A7A9-8102-4107-9D82-3CDCF2C41EDF}" destId="{AB26BCAE-C24E-4E53-B3DF-7A349A31B32C}" srcOrd="2" destOrd="0" presId="urn:microsoft.com/office/officeart/2005/8/layout/equation1"/>
    <dgm:cxn modelId="{EBABCA56-4938-4327-861A-6681D2CF0C92}" type="presParOf" srcId="{1990A7A9-8102-4107-9D82-3CDCF2C41EDF}" destId="{1C2ED59C-85F7-4DE2-9C3A-6EAE7C22D4BC}" srcOrd="3" destOrd="0" presId="urn:microsoft.com/office/officeart/2005/8/layout/equation1"/>
    <dgm:cxn modelId="{7138590B-EA29-4986-A008-AA452E29FD5C}" type="presParOf" srcId="{1990A7A9-8102-4107-9D82-3CDCF2C41EDF}" destId="{2D86CAFD-4CCB-4065-BE7F-3B764983213D}" srcOrd="4" destOrd="0" presId="urn:microsoft.com/office/officeart/2005/8/layout/equation1"/>
    <dgm:cxn modelId="{E4B8D600-E00E-424C-96B5-710F0822274E}" type="presParOf" srcId="{1990A7A9-8102-4107-9D82-3CDCF2C41EDF}" destId="{96457F64-DAF2-4502-AA1E-B5A5F296E0A4}" srcOrd="5" destOrd="0" presId="urn:microsoft.com/office/officeart/2005/8/layout/equation1"/>
    <dgm:cxn modelId="{3571AADA-675C-4A5F-87BB-F9799E874E3B}" type="presParOf" srcId="{1990A7A9-8102-4107-9D82-3CDCF2C41EDF}" destId="{7737AB92-1178-4F75-B5D5-713B16FA37EF}" srcOrd="6" destOrd="0" presId="urn:microsoft.com/office/officeart/2005/8/layout/equation1"/>
    <dgm:cxn modelId="{33F5262C-4E06-472C-AD9D-E5EB0577BB1E}" type="presParOf" srcId="{1990A7A9-8102-4107-9D82-3CDCF2C41EDF}" destId="{E7ED3101-618C-4573-AD68-4B5BAA706D6D}" srcOrd="7" destOrd="0" presId="urn:microsoft.com/office/officeart/2005/8/layout/equation1"/>
    <dgm:cxn modelId="{D3211BDA-19A0-4A01-A84D-24DA0E222779}" type="presParOf" srcId="{1990A7A9-8102-4107-9D82-3CDCF2C41EDF}" destId="{DE56D4CC-BF98-4FC4-A885-88D7EB1FCED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ADDD7E4-4233-4B26-AC11-DC98D6A780F8}"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S"/>
        </a:p>
      </dgm:t>
    </dgm:pt>
    <dgm:pt modelId="{2C2C80D3-1917-4FDB-B05B-500FD31D2ECE}">
      <dgm:prSet phldrT="[Texto]" custT="1"/>
      <dgm:spPr>
        <a:solidFill>
          <a:srgbClr val="245C4F"/>
        </a:solidFill>
      </dgm:spPr>
      <dgm:t>
        <a:bodyPr/>
        <a:lstStyle/>
        <a:p>
          <a:r>
            <a:rPr lang="es-ES" sz="1800" dirty="0">
              <a:latin typeface="Montserrat" panose="00000500000000000000" pitchFamily="2" charset="0"/>
              <a:cs typeface="Arial" panose="020B0604020202020204" pitchFamily="34" charset="0"/>
            </a:rPr>
            <a:t>Secretaría de las Mujeres </a:t>
          </a:r>
        </a:p>
      </dgm:t>
    </dgm:pt>
    <dgm:pt modelId="{70F62E0E-87BB-4A58-B0E2-B39630F45AF6}" type="parTrans" cxnId="{35A18129-6BCD-47EA-B026-0BB98CF817FC}">
      <dgm:prSet/>
      <dgm:spPr/>
      <dgm:t>
        <a:bodyPr/>
        <a:lstStyle/>
        <a:p>
          <a:endParaRPr lang="es-ES"/>
        </a:p>
      </dgm:t>
    </dgm:pt>
    <dgm:pt modelId="{925F3359-B009-40AA-8631-C5B16CDFD8FB}" type="sibTrans" cxnId="{35A18129-6BCD-47EA-B026-0BB98CF817FC}">
      <dgm:prSet/>
      <dgm:spPr>
        <a:solidFill>
          <a:srgbClr val="6E152E"/>
        </a:solidFill>
      </dgm:spPr>
      <dgm:t>
        <a:bodyPr/>
        <a:lstStyle/>
        <a:p>
          <a:endParaRPr lang="es-ES"/>
        </a:p>
      </dgm:t>
    </dgm:pt>
    <dgm:pt modelId="{8163A07B-255A-4644-95BC-6502C5868A12}">
      <dgm:prSet phldrT="[Texto]" custT="1"/>
      <dgm:spPr>
        <a:ln>
          <a:solidFill>
            <a:srgbClr val="A42145"/>
          </a:solidFill>
        </a:ln>
      </dgm:spPr>
      <dgm:t>
        <a:bodyPr/>
        <a:lstStyle/>
        <a:p>
          <a:pPr algn="l"/>
          <a:endParaRPr lang="es-ES" sz="1600" dirty="0">
            <a:latin typeface="Arial" panose="020B0604020202020204" pitchFamily="34" charset="0"/>
            <a:cs typeface="Arial" panose="020B0604020202020204" pitchFamily="34" charset="0"/>
          </a:endParaRPr>
        </a:p>
        <a:p>
          <a:pPr algn="l"/>
          <a:endParaRPr lang="es-ES" sz="1600" dirty="0">
            <a:latin typeface="Arial" panose="020B0604020202020204" pitchFamily="34" charset="0"/>
            <a:cs typeface="Arial" panose="020B0604020202020204" pitchFamily="34" charset="0"/>
          </a:endParaRPr>
        </a:p>
        <a:p>
          <a:pPr algn="l"/>
          <a:r>
            <a:rPr lang="es-ES" sz="1600" dirty="0">
              <a:solidFill>
                <a:schemeClr val="tx1"/>
              </a:solidFill>
              <a:latin typeface="Montserrat" panose="00000500000000000000" pitchFamily="2" charset="0"/>
              <a:cs typeface="Arial" panose="020B0604020202020204" pitchFamily="34" charset="0"/>
            </a:rPr>
            <a:t>A las personas designadas como enlaces de CS por las IMEF</a:t>
          </a:r>
        </a:p>
      </dgm:t>
    </dgm:pt>
    <dgm:pt modelId="{B4489E63-B468-48C8-AE51-C96D8F9CD212}" type="parTrans" cxnId="{BCC2EF8A-3FB0-47CD-B9B7-68CD3BAB065D}">
      <dgm:prSet/>
      <dgm:spPr/>
      <dgm:t>
        <a:bodyPr/>
        <a:lstStyle/>
        <a:p>
          <a:endParaRPr lang="es-ES"/>
        </a:p>
      </dgm:t>
    </dgm:pt>
    <dgm:pt modelId="{29A8ABFE-FF22-4CBA-BF89-1A23331EE267}" type="sibTrans" cxnId="{BCC2EF8A-3FB0-47CD-B9B7-68CD3BAB065D}">
      <dgm:prSet/>
      <dgm:spPr/>
      <dgm:t>
        <a:bodyPr/>
        <a:lstStyle/>
        <a:p>
          <a:endParaRPr lang="es-ES"/>
        </a:p>
      </dgm:t>
    </dgm:pt>
    <dgm:pt modelId="{9FB9508D-4419-4286-8A7B-DF58D2D81DF9}">
      <dgm:prSet phldrT="[Texto]" custT="1"/>
      <dgm:spPr>
        <a:solidFill>
          <a:srgbClr val="245C4F"/>
        </a:solidFill>
      </dgm:spPr>
      <dgm:t>
        <a:bodyPr/>
        <a:lstStyle/>
        <a:p>
          <a:r>
            <a:rPr lang="es-ES" sz="1800" b="0" dirty="0">
              <a:latin typeface="Montserrat" panose="00000500000000000000" pitchFamily="2" charset="0"/>
              <a:cs typeface="Arial" panose="020B0604020202020204" pitchFamily="34" charset="0"/>
            </a:rPr>
            <a:t>Instancias ejecutoras </a:t>
          </a:r>
        </a:p>
      </dgm:t>
    </dgm:pt>
    <dgm:pt modelId="{08859429-9BF0-4758-BAA9-96B47A3205B4}" type="parTrans" cxnId="{2405A9A7-037D-4793-A0C7-BF99E44724DC}">
      <dgm:prSet/>
      <dgm:spPr/>
      <dgm:t>
        <a:bodyPr/>
        <a:lstStyle/>
        <a:p>
          <a:endParaRPr lang="es-ES"/>
        </a:p>
      </dgm:t>
    </dgm:pt>
    <dgm:pt modelId="{1C741E52-5A96-49BC-A1ED-527B06CB6B72}" type="sibTrans" cxnId="{2405A9A7-037D-4793-A0C7-BF99E44724DC}">
      <dgm:prSet/>
      <dgm:spPr>
        <a:solidFill>
          <a:srgbClr val="6E152E"/>
        </a:solidFill>
      </dgm:spPr>
      <dgm:t>
        <a:bodyPr/>
        <a:lstStyle/>
        <a:p>
          <a:endParaRPr lang="es-ES"/>
        </a:p>
      </dgm:t>
    </dgm:pt>
    <dgm:pt modelId="{22570FBB-C9C6-48CE-A4DB-C58C235B1549}">
      <dgm:prSet phldrT="[Texto]" custT="1"/>
      <dgm:spPr>
        <a:solidFill>
          <a:srgbClr val="245C4F"/>
        </a:solidFill>
      </dgm:spPr>
      <dgm:t>
        <a:bodyPr/>
        <a:lstStyle/>
        <a:p>
          <a:r>
            <a:rPr lang="es-ES" sz="1400" b="0" dirty="0">
              <a:latin typeface="Montserrat" panose="00000500000000000000" pitchFamily="2" charset="0"/>
              <a:cs typeface="Arial" panose="020B0604020202020204" pitchFamily="34" charset="0"/>
            </a:rPr>
            <a:t>Titulares de las IMM y personal de los C LIBRE </a:t>
          </a:r>
        </a:p>
      </dgm:t>
    </dgm:pt>
    <dgm:pt modelId="{B1359370-CAE9-45E5-88DE-B00F3A18A89C}" type="parTrans" cxnId="{DACE344B-23AC-42C7-94E1-6CEB25B5F749}">
      <dgm:prSet/>
      <dgm:spPr/>
      <dgm:t>
        <a:bodyPr/>
        <a:lstStyle/>
        <a:p>
          <a:endParaRPr lang="es-ES"/>
        </a:p>
      </dgm:t>
    </dgm:pt>
    <dgm:pt modelId="{B0C37F0D-AFA9-463E-BB4E-15D7A4654F9A}" type="sibTrans" cxnId="{DACE344B-23AC-42C7-94E1-6CEB25B5F749}">
      <dgm:prSet/>
      <dgm:spPr/>
      <dgm:t>
        <a:bodyPr/>
        <a:lstStyle/>
        <a:p>
          <a:endParaRPr lang="es-ES"/>
        </a:p>
      </dgm:t>
    </dgm:pt>
    <dgm:pt modelId="{5764A0FB-9746-47B0-848F-672A3E9DE80A}">
      <dgm:prSet phldrT="[Texto]" custT="1"/>
      <dgm:spPr>
        <a:ln>
          <a:solidFill>
            <a:srgbClr val="A42145"/>
          </a:solidFill>
        </a:ln>
      </dgm:spPr>
      <dgm:t>
        <a:bodyPr/>
        <a:lstStyle/>
        <a:p>
          <a:endParaRPr lang="es-ES" sz="1600" dirty="0">
            <a:solidFill>
              <a:schemeClr val="tx1"/>
            </a:solidFill>
            <a:latin typeface="Arial" panose="020B0604020202020204" pitchFamily="34" charset="0"/>
            <a:cs typeface="Arial" panose="020B0604020202020204" pitchFamily="34" charset="0"/>
          </a:endParaRPr>
        </a:p>
        <a:p>
          <a:r>
            <a:rPr lang="es-ES" sz="1600" dirty="0">
              <a:solidFill>
                <a:schemeClr val="tx1"/>
              </a:solidFill>
              <a:latin typeface="Montserrat" panose="00000500000000000000" pitchFamily="2" charset="0"/>
              <a:cs typeface="Arial" panose="020B0604020202020204" pitchFamily="34" charset="0"/>
            </a:rPr>
            <a:t>Apoyan en la conformación y funcionamiento de los comités de CS </a:t>
          </a:r>
        </a:p>
      </dgm:t>
    </dgm:pt>
    <dgm:pt modelId="{E86D3342-F14F-43AF-AB52-9A14AE37D81E}" type="parTrans" cxnId="{10FF82D9-BD6F-46CE-A980-CE5CE35EE36D}">
      <dgm:prSet/>
      <dgm:spPr/>
      <dgm:t>
        <a:bodyPr/>
        <a:lstStyle/>
        <a:p>
          <a:endParaRPr lang="es-ES"/>
        </a:p>
      </dgm:t>
    </dgm:pt>
    <dgm:pt modelId="{6195AFA9-FAA1-4DB7-8086-7BA3093808DA}" type="sibTrans" cxnId="{10FF82D9-BD6F-46CE-A980-CE5CE35EE36D}">
      <dgm:prSet/>
      <dgm:spPr/>
      <dgm:t>
        <a:bodyPr/>
        <a:lstStyle/>
        <a:p>
          <a:endParaRPr lang="es-ES"/>
        </a:p>
      </dgm:t>
    </dgm:pt>
    <dgm:pt modelId="{BC0B3198-DA4C-4344-B14B-F6E59ACA890B}">
      <dgm:prSet phldrT="[Texto]" custT="1"/>
      <dgm:spPr>
        <a:ln>
          <a:solidFill>
            <a:srgbClr val="A42145"/>
          </a:solidFill>
        </a:ln>
      </dgm:spPr>
      <dgm:t>
        <a:bodyPr/>
        <a:lstStyle/>
        <a:p>
          <a:pPr marL="0" indent="0" algn="l">
            <a:buNone/>
          </a:pPr>
          <a:r>
            <a:rPr lang="es-ES" sz="1600" dirty="0">
              <a:solidFill>
                <a:schemeClr val="tx1"/>
              </a:solidFill>
              <a:latin typeface="Montserrat" panose="00000500000000000000" pitchFamily="2" charset="0"/>
              <a:cs typeface="Arial" panose="020B0604020202020204" pitchFamily="34" charset="0"/>
            </a:rPr>
            <a:t>A las Titulares de las IMM, personal y usuarias de los C LIBRE, Comités de CS</a:t>
          </a:r>
        </a:p>
      </dgm:t>
    </dgm:pt>
    <dgm:pt modelId="{00246282-2CD9-4FBB-9766-38CEB8F068C4}" type="sibTrans" cxnId="{E751D640-9418-4328-B3E8-0C7AAAEC6223}">
      <dgm:prSet/>
      <dgm:spPr/>
      <dgm:t>
        <a:bodyPr/>
        <a:lstStyle/>
        <a:p>
          <a:endParaRPr lang="es-ES"/>
        </a:p>
      </dgm:t>
    </dgm:pt>
    <dgm:pt modelId="{5444550C-B21F-4BE0-B14F-91ED8AFE9A51}" type="parTrans" cxnId="{E751D640-9418-4328-B3E8-0C7AAAEC6223}">
      <dgm:prSet/>
      <dgm:spPr/>
      <dgm:t>
        <a:bodyPr/>
        <a:lstStyle/>
        <a:p>
          <a:endParaRPr lang="es-ES"/>
        </a:p>
      </dgm:t>
    </dgm:pt>
    <dgm:pt modelId="{0AD8DF72-BD72-4DD5-A83F-56D1A73BEC7F}" type="pres">
      <dgm:prSet presAssocID="{9ADDD7E4-4233-4B26-AC11-DC98D6A780F8}" presName="Name0" presStyleCnt="0">
        <dgm:presLayoutVars>
          <dgm:dir/>
          <dgm:animLvl val="lvl"/>
          <dgm:resizeHandles val="exact"/>
        </dgm:presLayoutVars>
      </dgm:prSet>
      <dgm:spPr/>
    </dgm:pt>
    <dgm:pt modelId="{E7D58418-86A5-4DCB-85F5-C789A33C7CB7}" type="pres">
      <dgm:prSet presAssocID="{9ADDD7E4-4233-4B26-AC11-DC98D6A780F8}" presName="tSp" presStyleCnt="0"/>
      <dgm:spPr/>
    </dgm:pt>
    <dgm:pt modelId="{79F72F8B-2D8D-4373-9A36-A55810043957}" type="pres">
      <dgm:prSet presAssocID="{9ADDD7E4-4233-4B26-AC11-DC98D6A780F8}" presName="bSp" presStyleCnt="0"/>
      <dgm:spPr/>
    </dgm:pt>
    <dgm:pt modelId="{ACCDF6F0-67E3-4B8E-80D1-A2BF2F59382E}" type="pres">
      <dgm:prSet presAssocID="{9ADDD7E4-4233-4B26-AC11-DC98D6A780F8}" presName="process" presStyleCnt="0"/>
      <dgm:spPr/>
    </dgm:pt>
    <dgm:pt modelId="{DA0E7D81-15FE-4625-B701-338DE13110C5}" type="pres">
      <dgm:prSet presAssocID="{2C2C80D3-1917-4FDB-B05B-500FD31D2ECE}" presName="composite1" presStyleCnt="0"/>
      <dgm:spPr/>
    </dgm:pt>
    <dgm:pt modelId="{5F9B49D1-B762-4927-81F1-F3924C83389C}" type="pres">
      <dgm:prSet presAssocID="{2C2C80D3-1917-4FDB-B05B-500FD31D2ECE}" presName="dummyNode1" presStyleLbl="node1" presStyleIdx="0" presStyleCnt="3"/>
      <dgm:spPr/>
    </dgm:pt>
    <dgm:pt modelId="{9DFEDB91-812E-4FF0-B81F-8493EA24EFBC}" type="pres">
      <dgm:prSet presAssocID="{2C2C80D3-1917-4FDB-B05B-500FD31D2ECE}" presName="childNode1" presStyleLbl="bgAcc1" presStyleIdx="0" presStyleCnt="3" custLinFactNeighborX="10237">
        <dgm:presLayoutVars>
          <dgm:bulletEnabled val="1"/>
        </dgm:presLayoutVars>
      </dgm:prSet>
      <dgm:spPr/>
    </dgm:pt>
    <dgm:pt modelId="{5145599F-5D3E-4E29-9E5F-F74EFC5C7264}" type="pres">
      <dgm:prSet presAssocID="{2C2C80D3-1917-4FDB-B05B-500FD31D2ECE}" presName="childNode1tx" presStyleLbl="bgAcc1" presStyleIdx="0" presStyleCnt="3">
        <dgm:presLayoutVars>
          <dgm:bulletEnabled val="1"/>
        </dgm:presLayoutVars>
      </dgm:prSet>
      <dgm:spPr/>
    </dgm:pt>
    <dgm:pt modelId="{A9A0202C-2249-430E-B4BE-A75D1400A9B9}" type="pres">
      <dgm:prSet presAssocID="{2C2C80D3-1917-4FDB-B05B-500FD31D2ECE}" presName="parentNode1" presStyleLbl="node1" presStyleIdx="0" presStyleCnt="3">
        <dgm:presLayoutVars>
          <dgm:chMax val="1"/>
          <dgm:bulletEnabled val="1"/>
        </dgm:presLayoutVars>
      </dgm:prSet>
      <dgm:spPr/>
    </dgm:pt>
    <dgm:pt modelId="{E98624CF-635C-4695-A514-18CF7EA5C44D}" type="pres">
      <dgm:prSet presAssocID="{2C2C80D3-1917-4FDB-B05B-500FD31D2ECE}" presName="connSite1" presStyleCnt="0"/>
      <dgm:spPr/>
    </dgm:pt>
    <dgm:pt modelId="{C7C08CF2-496A-4EE6-8668-F0A18701F0C2}" type="pres">
      <dgm:prSet presAssocID="{925F3359-B009-40AA-8631-C5B16CDFD8FB}" presName="Name9" presStyleLbl="sibTrans2D1" presStyleIdx="0" presStyleCnt="2"/>
      <dgm:spPr/>
    </dgm:pt>
    <dgm:pt modelId="{FED8884F-232C-46EE-BB9B-929507D0A112}" type="pres">
      <dgm:prSet presAssocID="{9FB9508D-4419-4286-8A7B-DF58D2D81DF9}" presName="composite2" presStyleCnt="0"/>
      <dgm:spPr/>
    </dgm:pt>
    <dgm:pt modelId="{E4C50569-3E99-4E2D-B6D5-0911CF31238F}" type="pres">
      <dgm:prSet presAssocID="{9FB9508D-4419-4286-8A7B-DF58D2D81DF9}" presName="dummyNode2" presStyleLbl="node1" presStyleIdx="0" presStyleCnt="3"/>
      <dgm:spPr/>
    </dgm:pt>
    <dgm:pt modelId="{74759D9C-8A47-4922-929E-0D19F8650988}" type="pres">
      <dgm:prSet presAssocID="{9FB9508D-4419-4286-8A7B-DF58D2D81DF9}" presName="childNode2" presStyleLbl="bgAcc1" presStyleIdx="1" presStyleCnt="3" custLinFactNeighborX="6001">
        <dgm:presLayoutVars>
          <dgm:bulletEnabled val="1"/>
        </dgm:presLayoutVars>
      </dgm:prSet>
      <dgm:spPr/>
    </dgm:pt>
    <dgm:pt modelId="{A8994A5A-4645-469A-884A-AC69C3CB3FF8}" type="pres">
      <dgm:prSet presAssocID="{9FB9508D-4419-4286-8A7B-DF58D2D81DF9}" presName="childNode2tx" presStyleLbl="bgAcc1" presStyleIdx="1" presStyleCnt="3">
        <dgm:presLayoutVars>
          <dgm:bulletEnabled val="1"/>
        </dgm:presLayoutVars>
      </dgm:prSet>
      <dgm:spPr/>
    </dgm:pt>
    <dgm:pt modelId="{ADAFACA9-2AAB-4B1A-AEB2-AAEE804B817F}" type="pres">
      <dgm:prSet presAssocID="{9FB9508D-4419-4286-8A7B-DF58D2D81DF9}" presName="parentNode2" presStyleLbl="node1" presStyleIdx="1" presStyleCnt="3">
        <dgm:presLayoutVars>
          <dgm:chMax val="0"/>
          <dgm:bulletEnabled val="1"/>
        </dgm:presLayoutVars>
      </dgm:prSet>
      <dgm:spPr/>
    </dgm:pt>
    <dgm:pt modelId="{8FB82B2A-3435-4918-9A18-A197199DFE25}" type="pres">
      <dgm:prSet presAssocID="{9FB9508D-4419-4286-8A7B-DF58D2D81DF9}" presName="connSite2" presStyleCnt="0"/>
      <dgm:spPr/>
    </dgm:pt>
    <dgm:pt modelId="{6277CF30-05F2-4226-8D21-765F773A6D96}" type="pres">
      <dgm:prSet presAssocID="{1C741E52-5A96-49BC-A1ED-527B06CB6B72}" presName="Name18" presStyleLbl="sibTrans2D1" presStyleIdx="1" presStyleCnt="2"/>
      <dgm:spPr/>
    </dgm:pt>
    <dgm:pt modelId="{B895D62C-7A3F-426A-8AEF-F82F78517782}" type="pres">
      <dgm:prSet presAssocID="{22570FBB-C9C6-48CE-A4DB-C58C235B1549}" presName="composite1" presStyleCnt="0"/>
      <dgm:spPr/>
    </dgm:pt>
    <dgm:pt modelId="{52611A10-98BD-482E-BFF8-B69FB33FC234}" type="pres">
      <dgm:prSet presAssocID="{22570FBB-C9C6-48CE-A4DB-C58C235B1549}" presName="dummyNode1" presStyleLbl="node1" presStyleIdx="1" presStyleCnt="3"/>
      <dgm:spPr/>
    </dgm:pt>
    <dgm:pt modelId="{EAD0A6A5-9BA5-43AA-9918-3DE6517D9F73}" type="pres">
      <dgm:prSet presAssocID="{22570FBB-C9C6-48CE-A4DB-C58C235B1549}" presName="childNode1" presStyleLbl="bgAcc1" presStyleIdx="2" presStyleCnt="3" custLinFactNeighborX="1059" custLinFactNeighborY="438">
        <dgm:presLayoutVars>
          <dgm:bulletEnabled val="1"/>
        </dgm:presLayoutVars>
      </dgm:prSet>
      <dgm:spPr/>
    </dgm:pt>
    <dgm:pt modelId="{5654768A-DBE2-4EB6-BE60-C6A7BCA4A3C4}" type="pres">
      <dgm:prSet presAssocID="{22570FBB-C9C6-48CE-A4DB-C58C235B1549}" presName="childNode1tx" presStyleLbl="bgAcc1" presStyleIdx="2" presStyleCnt="3">
        <dgm:presLayoutVars>
          <dgm:bulletEnabled val="1"/>
        </dgm:presLayoutVars>
      </dgm:prSet>
      <dgm:spPr/>
    </dgm:pt>
    <dgm:pt modelId="{4F9DFCCF-D021-4773-A03D-8F27D06F1A90}" type="pres">
      <dgm:prSet presAssocID="{22570FBB-C9C6-48CE-A4DB-C58C235B1549}" presName="parentNode1" presStyleLbl="node1" presStyleIdx="2" presStyleCnt="3">
        <dgm:presLayoutVars>
          <dgm:chMax val="1"/>
          <dgm:bulletEnabled val="1"/>
        </dgm:presLayoutVars>
      </dgm:prSet>
      <dgm:spPr/>
    </dgm:pt>
    <dgm:pt modelId="{923CBBCB-5FD5-454D-A81A-0841EE00524B}" type="pres">
      <dgm:prSet presAssocID="{22570FBB-C9C6-48CE-A4DB-C58C235B1549}" presName="connSite1" presStyleCnt="0"/>
      <dgm:spPr/>
    </dgm:pt>
  </dgm:ptLst>
  <dgm:cxnLst>
    <dgm:cxn modelId="{48AC3B23-4563-4DBD-805A-927F8362C58C}" type="presOf" srcId="{BC0B3198-DA4C-4344-B14B-F6E59ACA890B}" destId="{A8994A5A-4645-469A-884A-AC69C3CB3FF8}" srcOrd="1" destOrd="0" presId="urn:microsoft.com/office/officeart/2005/8/layout/hProcess4"/>
    <dgm:cxn modelId="{35A18129-6BCD-47EA-B026-0BB98CF817FC}" srcId="{9ADDD7E4-4233-4B26-AC11-DC98D6A780F8}" destId="{2C2C80D3-1917-4FDB-B05B-500FD31D2ECE}" srcOrd="0" destOrd="0" parTransId="{70F62E0E-87BB-4A58-B0E2-B39630F45AF6}" sibTransId="{925F3359-B009-40AA-8631-C5B16CDFD8FB}"/>
    <dgm:cxn modelId="{E751D640-9418-4328-B3E8-0C7AAAEC6223}" srcId="{9FB9508D-4419-4286-8A7B-DF58D2D81DF9}" destId="{BC0B3198-DA4C-4344-B14B-F6E59ACA890B}" srcOrd="0" destOrd="0" parTransId="{5444550C-B21F-4BE0-B14F-91ED8AFE9A51}" sibTransId="{00246282-2CD9-4FBB-9766-38CEB8F068C4}"/>
    <dgm:cxn modelId="{E396F648-83B1-4088-9C94-982D6E60C398}" type="presOf" srcId="{8163A07B-255A-4644-95BC-6502C5868A12}" destId="{9DFEDB91-812E-4FF0-B81F-8493EA24EFBC}" srcOrd="0" destOrd="0" presId="urn:microsoft.com/office/officeart/2005/8/layout/hProcess4"/>
    <dgm:cxn modelId="{DACE344B-23AC-42C7-94E1-6CEB25B5F749}" srcId="{9ADDD7E4-4233-4B26-AC11-DC98D6A780F8}" destId="{22570FBB-C9C6-48CE-A4DB-C58C235B1549}" srcOrd="2" destOrd="0" parTransId="{B1359370-CAE9-45E5-88DE-B00F3A18A89C}" sibTransId="{B0C37F0D-AFA9-463E-BB4E-15D7A4654F9A}"/>
    <dgm:cxn modelId="{D8520B52-4497-4DB5-86B0-EF831FE53A60}" type="presOf" srcId="{BC0B3198-DA4C-4344-B14B-F6E59ACA890B}" destId="{74759D9C-8A47-4922-929E-0D19F8650988}" srcOrd="0" destOrd="0" presId="urn:microsoft.com/office/officeart/2005/8/layout/hProcess4"/>
    <dgm:cxn modelId="{01C21A86-FE71-4897-8CD2-7B9E315246C0}" type="presOf" srcId="{1C741E52-5A96-49BC-A1ED-527B06CB6B72}" destId="{6277CF30-05F2-4226-8D21-765F773A6D96}" srcOrd="0" destOrd="0" presId="urn:microsoft.com/office/officeart/2005/8/layout/hProcess4"/>
    <dgm:cxn modelId="{924B338A-831D-4C28-A086-CC61A72804D5}" type="presOf" srcId="{9FB9508D-4419-4286-8A7B-DF58D2D81DF9}" destId="{ADAFACA9-2AAB-4B1A-AEB2-AAEE804B817F}" srcOrd="0" destOrd="0" presId="urn:microsoft.com/office/officeart/2005/8/layout/hProcess4"/>
    <dgm:cxn modelId="{BCC2EF8A-3FB0-47CD-B9B7-68CD3BAB065D}" srcId="{2C2C80D3-1917-4FDB-B05B-500FD31D2ECE}" destId="{8163A07B-255A-4644-95BC-6502C5868A12}" srcOrd="0" destOrd="0" parTransId="{B4489E63-B468-48C8-AE51-C96D8F9CD212}" sibTransId="{29A8ABFE-FF22-4CBA-BF89-1A23331EE267}"/>
    <dgm:cxn modelId="{7E567597-449B-4B4F-9288-454AB97F4063}" type="presOf" srcId="{2C2C80D3-1917-4FDB-B05B-500FD31D2ECE}" destId="{A9A0202C-2249-430E-B4BE-A75D1400A9B9}" srcOrd="0" destOrd="0" presId="urn:microsoft.com/office/officeart/2005/8/layout/hProcess4"/>
    <dgm:cxn modelId="{2405A9A7-037D-4793-A0C7-BF99E44724DC}" srcId="{9ADDD7E4-4233-4B26-AC11-DC98D6A780F8}" destId="{9FB9508D-4419-4286-8A7B-DF58D2D81DF9}" srcOrd="1" destOrd="0" parTransId="{08859429-9BF0-4758-BAA9-96B47A3205B4}" sibTransId="{1C741E52-5A96-49BC-A1ED-527B06CB6B72}"/>
    <dgm:cxn modelId="{D5DFABAE-38DB-46CE-A6F8-3674AEA2A8DB}" type="presOf" srcId="{5764A0FB-9746-47B0-848F-672A3E9DE80A}" destId="{5654768A-DBE2-4EB6-BE60-C6A7BCA4A3C4}" srcOrd="1" destOrd="0" presId="urn:microsoft.com/office/officeart/2005/8/layout/hProcess4"/>
    <dgm:cxn modelId="{317060B7-953B-4A1E-9346-ECEC5277C5FF}" type="presOf" srcId="{9ADDD7E4-4233-4B26-AC11-DC98D6A780F8}" destId="{0AD8DF72-BD72-4DD5-A83F-56D1A73BEC7F}" srcOrd="0" destOrd="0" presId="urn:microsoft.com/office/officeart/2005/8/layout/hProcess4"/>
    <dgm:cxn modelId="{F6F4E8BC-294E-41B4-B4FF-73F8FC30A48C}" type="presOf" srcId="{22570FBB-C9C6-48CE-A4DB-C58C235B1549}" destId="{4F9DFCCF-D021-4773-A03D-8F27D06F1A90}" srcOrd="0" destOrd="0" presId="urn:microsoft.com/office/officeart/2005/8/layout/hProcess4"/>
    <dgm:cxn modelId="{82F50FD9-AD82-4E0D-8DAF-A8ED11651D17}" type="presOf" srcId="{925F3359-B009-40AA-8631-C5B16CDFD8FB}" destId="{C7C08CF2-496A-4EE6-8668-F0A18701F0C2}" srcOrd="0" destOrd="0" presId="urn:microsoft.com/office/officeart/2005/8/layout/hProcess4"/>
    <dgm:cxn modelId="{10FF82D9-BD6F-46CE-A980-CE5CE35EE36D}" srcId="{22570FBB-C9C6-48CE-A4DB-C58C235B1549}" destId="{5764A0FB-9746-47B0-848F-672A3E9DE80A}" srcOrd="0" destOrd="0" parTransId="{E86D3342-F14F-43AF-AB52-9A14AE37D81E}" sibTransId="{6195AFA9-FAA1-4DB7-8086-7BA3093808DA}"/>
    <dgm:cxn modelId="{C51882E7-35CC-4EBF-AA13-E51A434991A5}" type="presOf" srcId="{8163A07B-255A-4644-95BC-6502C5868A12}" destId="{5145599F-5D3E-4E29-9E5F-F74EFC5C7264}" srcOrd="1" destOrd="0" presId="urn:microsoft.com/office/officeart/2005/8/layout/hProcess4"/>
    <dgm:cxn modelId="{36EC34ED-22B9-4F5E-942E-51E6B6F3D820}" type="presOf" srcId="{5764A0FB-9746-47B0-848F-672A3E9DE80A}" destId="{EAD0A6A5-9BA5-43AA-9918-3DE6517D9F73}" srcOrd="0" destOrd="0" presId="urn:microsoft.com/office/officeart/2005/8/layout/hProcess4"/>
    <dgm:cxn modelId="{662BC3D0-F76C-48BC-8188-2A3F490666E1}" type="presParOf" srcId="{0AD8DF72-BD72-4DD5-A83F-56D1A73BEC7F}" destId="{E7D58418-86A5-4DCB-85F5-C789A33C7CB7}" srcOrd="0" destOrd="0" presId="urn:microsoft.com/office/officeart/2005/8/layout/hProcess4"/>
    <dgm:cxn modelId="{FBF15BBF-FD0B-4A70-BF1A-B6F068D71457}" type="presParOf" srcId="{0AD8DF72-BD72-4DD5-A83F-56D1A73BEC7F}" destId="{79F72F8B-2D8D-4373-9A36-A55810043957}" srcOrd="1" destOrd="0" presId="urn:microsoft.com/office/officeart/2005/8/layout/hProcess4"/>
    <dgm:cxn modelId="{B37BB4C1-0BD9-4387-AB70-911EDB2F324F}" type="presParOf" srcId="{0AD8DF72-BD72-4DD5-A83F-56D1A73BEC7F}" destId="{ACCDF6F0-67E3-4B8E-80D1-A2BF2F59382E}" srcOrd="2" destOrd="0" presId="urn:microsoft.com/office/officeart/2005/8/layout/hProcess4"/>
    <dgm:cxn modelId="{4A1178E6-B8DB-4D93-ACFF-38D66027ABDF}" type="presParOf" srcId="{ACCDF6F0-67E3-4B8E-80D1-A2BF2F59382E}" destId="{DA0E7D81-15FE-4625-B701-338DE13110C5}" srcOrd="0" destOrd="0" presId="urn:microsoft.com/office/officeart/2005/8/layout/hProcess4"/>
    <dgm:cxn modelId="{64BD8592-F8A1-41E7-B742-96601D07BD17}" type="presParOf" srcId="{DA0E7D81-15FE-4625-B701-338DE13110C5}" destId="{5F9B49D1-B762-4927-81F1-F3924C83389C}" srcOrd="0" destOrd="0" presId="urn:microsoft.com/office/officeart/2005/8/layout/hProcess4"/>
    <dgm:cxn modelId="{2E2D1327-A705-43B5-A095-6B2E172B1302}" type="presParOf" srcId="{DA0E7D81-15FE-4625-B701-338DE13110C5}" destId="{9DFEDB91-812E-4FF0-B81F-8493EA24EFBC}" srcOrd="1" destOrd="0" presId="urn:microsoft.com/office/officeart/2005/8/layout/hProcess4"/>
    <dgm:cxn modelId="{997AD418-5041-4EDB-B198-87F40D10541E}" type="presParOf" srcId="{DA0E7D81-15FE-4625-B701-338DE13110C5}" destId="{5145599F-5D3E-4E29-9E5F-F74EFC5C7264}" srcOrd="2" destOrd="0" presId="urn:microsoft.com/office/officeart/2005/8/layout/hProcess4"/>
    <dgm:cxn modelId="{6E94BC4D-AC54-48EC-A94C-92D03BAE598C}" type="presParOf" srcId="{DA0E7D81-15FE-4625-B701-338DE13110C5}" destId="{A9A0202C-2249-430E-B4BE-A75D1400A9B9}" srcOrd="3" destOrd="0" presId="urn:microsoft.com/office/officeart/2005/8/layout/hProcess4"/>
    <dgm:cxn modelId="{1F11155D-928C-46CA-9C55-3055DB69B621}" type="presParOf" srcId="{DA0E7D81-15FE-4625-B701-338DE13110C5}" destId="{E98624CF-635C-4695-A514-18CF7EA5C44D}" srcOrd="4" destOrd="0" presId="urn:microsoft.com/office/officeart/2005/8/layout/hProcess4"/>
    <dgm:cxn modelId="{A2B4E425-3E82-4BE8-9356-C8761B8FC228}" type="presParOf" srcId="{ACCDF6F0-67E3-4B8E-80D1-A2BF2F59382E}" destId="{C7C08CF2-496A-4EE6-8668-F0A18701F0C2}" srcOrd="1" destOrd="0" presId="urn:microsoft.com/office/officeart/2005/8/layout/hProcess4"/>
    <dgm:cxn modelId="{C09AAC73-0659-478A-8F0E-2B29962014CC}" type="presParOf" srcId="{ACCDF6F0-67E3-4B8E-80D1-A2BF2F59382E}" destId="{FED8884F-232C-46EE-BB9B-929507D0A112}" srcOrd="2" destOrd="0" presId="urn:microsoft.com/office/officeart/2005/8/layout/hProcess4"/>
    <dgm:cxn modelId="{0292563F-4D4B-49EF-819E-13F11F93D0FD}" type="presParOf" srcId="{FED8884F-232C-46EE-BB9B-929507D0A112}" destId="{E4C50569-3E99-4E2D-B6D5-0911CF31238F}" srcOrd="0" destOrd="0" presId="urn:microsoft.com/office/officeart/2005/8/layout/hProcess4"/>
    <dgm:cxn modelId="{987EA5F9-293C-4A00-BB1C-2CE96D499C7C}" type="presParOf" srcId="{FED8884F-232C-46EE-BB9B-929507D0A112}" destId="{74759D9C-8A47-4922-929E-0D19F8650988}" srcOrd="1" destOrd="0" presId="urn:microsoft.com/office/officeart/2005/8/layout/hProcess4"/>
    <dgm:cxn modelId="{44C6065B-EA26-4DE8-9396-4990D063B1A2}" type="presParOf" srcId="{FED8884F-232C-46EE-BB9B-929507D0A112}" destId="{A8994A5A-4645-469A-884A-AC69C3CB3FF8}" srcOrd="2" destOrd="0" presId="urn:microsoft.com/office/officeart/2005/8/layout/hProcess4"/>
    <dgm:cxn modelId="{1182F73B-BD83-463E-A819-3A8C4214CA3F}" type="presParOf" srcId="{FED8884F-232C-46EE-BB9B-929507D0A112}" destId="{ADAFACA9-2AAB-4B1A-AEB2-AAEE804B817F}" srcOrd="3" destOrd="0" presId="urn:microsoft.com/office/officeart/2005/8/layout/hProcess4"/>
    <dgm:cxn modelId="{6D77AFC5-E09C-4D64-8B12-AA779C641FE1}" type="presParOf" srcId="{FED8884F-232C-46EE-BB9B-929507D0A112}" destId="{8FB82B2A-3435-4918-9A18-A197199DFE25}" srcOrd="4" destOrd="0" presId="urn:microsoft.com/office/officeart/2005/8/layout/hProcess4"/>
    <dgm:cxn modelId="{5B4E1EAA-ABAF-4D5A-A2C6-CEFDD6885054}" type="presParOf" srcId="{ACCDF6F0-67E3-4B8E-80D1-A2BF2F59382E}" destId="{6277CF30-05F2-4226-8D21-765F773A6D96}" srcOrd="3" destOrd="0" presId="urn:microsoft.com/office/officeart/2005/8/layout/hProcess4"/>
    <dgm:cxn modelId="{73A66BD9-40CE-40FA-8E11-24ADF2C41AA8}" type="presParOf" srcId="{ACCDF6F0-67E3-4B8E-80D1-A2BF2F59382E}" destId="{B895D62C-7A3F-426A-8AEF-F82F78517782}" srcOrd="4" destOrd="0" presId="urn:microsoft.com/office/officeart/2005/8/layout/hProcess4"/>
    <dgm:cxn modelId="{F792C363-AEC9-4B18-9F53-C0B5B82E07F4}" type="presParOf" srcId="{B895D62C-7A3F-426A-8AEF-F82F78517782}" destId="{52611A10-98BD-482E-BFF8-B69FB33FC234}" srcOrd="0" destOrd="0" presId="urn:microsoft.com/office/officeart/2005/8/layout/hProcess4"/>
    <dgm:cxn modelId="{CB5E9659-F4E5-4C45-93D1-991000FFDC9D}" type="presParOf" srcId="{B895D62C-7A3F-426A-8AEF-F82F78517782}" destId="{EAD0A6A5-9BA5-43AA-9918-3DE6517D9F73}" srcOrd="1" destOrd="0" presId="urn:microsoft.com/office/officeart/2005/8/layout/hProcess4"/>
    <dgm:cxn modelId="{445B5FD0-48AF-4F5D-842B-349EC84FEEB4}" type="presParOf" srcId="{B895D62C-7A3F-426A-8AEF-F82F78517782}" destId="{5654768A-DBE2-4EB6-BE60-C6A7BCA4A3C4}" srcOrd="2" destOrd="0" presId="urn:microsoft.com/office/officeart/2005/8/layout/hProcess4"/>
    <dgm:cxn modelId="{45CAF57A-423F-4FDA-953A-1A6F29CCF3B6}" type="presParOf" srcId="{B895D62C-7A3F-426A-8AEF-F82F78517782}" destId="{4F9DFCCF-D021-4773-A03D-8F27D06F1A90}" srcOrd="3" destOrd="0" presId="urn:microsoft.com/office/officeart/2005/8/layout/hProcess4"/>
    <dgm:cxn modelId="{D1877445-8376-42F7-809B-1075374BB605}" type="presParOf" srcId="{B895D62C-7A3F-426A-8AEF-F82F78517782}" destId="{923CBBCB-5FD5-454D-A81A-0841EE00524B}"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99EA38-5482-4B53-8537-8DACD811BFFF}" type="doc">
      <dgm:prSet loTypeId="urn:microsoft.com/office/officeart/2005/8/layout/process5" loCatId="process" qsTypeId="urn:microsoft.com/office/officeart/2005/8/quickstyle/simple1" qsCatId="simple" csTypeId="urn:microsoft.com/office/officeart/2005/8/colors/accent2_5" csCatId="accent2" phldr="1"/>
      <dgm:spPr/>
      <dgm:t>
        <a:bodyPr/>
        <a:lstStyle/>
        <a:p>
          <a:endParaRPr lang="es-MX"/>
        </a:p>
      </dgm:t>
    </dgm:pt>
    <dgm:pt modelId="{EF5D1FA6-2B5A-48CB-8438-9493F6AC8B0B}">
      <dgm:prSet phldrT="[Texto]"/>
      <dgm:spPr>
        <a:solidFill>
          <a:srgbClr val="245C4F">
            <a:alpha val="9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PROGRAMAS</a:t>
          </a:r>
        </a:p>
      </dgm:t>
    </dgm:pt>
    <dgm:pt modelId="{A4437C9D-2613-468D-8BD2-78B443B1B7D2}" type="parTrans" cxnId="{7304B4FE-18A2-4F77-B662-B1CCAB3614FB}">
      <dgm:prSet/>
      <dgm:spPr/>
      <dgm:t>
        <a:bodyPr/>
        <a:lstStyle/>
        <a:p>
          <a:endParaRPr lang="es-MX"/>
        </a:p>
      </dgm:t>
    </dgm:pt>
    <dgm:pt modelId="{1C8DD262-08CB-4468-97A4-F1EA3DA3C4A5}" type="sibTrans" cxnId="{7304B4FE-18A2-4F77-B662-B1CCAB3614FB}">
      <dgm:prSet/>
      <dgm:spPr>
        <a:solidFill>
          <a:srgbClr val="BC945A"/>
        </a:solidFill>
      </dgm:spPr>
      <dgm:t>
        <a:bodyPr/>
        <a:lstStyle/>
        <a:p>
          <a:endParaRPr lang="es-MX"/>
        </a:p>
      </dgm:t>
    </dgm:pt>
    <dgm:pt modelId="{588FEDFF-54A7-4374-B541-2CC0335A9855}">
      <dgm:prSet phldrT="[Texto]"/>
      <dgm:spPr>
        <a:solidFill>
          <a:srgbClr val="245C4F">
            <a:alpha val="9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C LIBRE</a:t>
          </a:r>
        </a:p>
      </dgm:t>
    </dgm:pt>
    <dgm:pt modelId="{449D68B7-4222-4B02-BC7B-7EEDA6B824DB}" type="parTrans" cxnId="{021E6E15-0CAE-46C9-96EB-400DC2D2FE63}">
      <dgm:prSet/>
      <dgm:spPr/>
      <dgm:t>
        <a:bodyPr/>
        <a:lstStyle/>
        <a:p>
          <a:endParaRPr lang="es-MX"/>
        </a:p>
      </dgm:t>
    </dgm:pt>
    <dgm:pt modelId="{A8509468-CBA7-4685-9D8C-0EDE0D73FA53}" type="sibTrans" cxnId="{021E6E15-0CAE-46C9-96EB-400DC2D2FE63}">
      <dgm:prSet/>
      <dgm:spPr>
        <a:solidFill>
          <a:srgbClr val="BC945A"/>
        </a:solidFill>
      </dgm:spPr>
      <dgm:t>
        <a:bodyPr/>
        <a:lstStyle/>
        <a:p>
          <a:endParaRPr lang="es-MX"/>
        </a:p>
      </dgm:t>
    </dgm:pt>
    <dgm:pt modelId="{1BA51343-37AF-4541-8AFD-834A1D458AF8}">
      <dgm:prSet phldrT="[Texto]"/>
      <dgm:spPr>
        <a:solidFill>
          <a:srgbClr val="245C4F">
            <a:alpha val="5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TRANSPARENCIA</a:t>
          </a:r>
        </a:p>
      </dgm:t>
    </dgm:pt>
    <dgm:pt modelId="{53E39CFA-BF3D-4E50-9E29-9CA93F5395D2}" type="parTrans" cxnId="{A1FCBA57-2CC1-4D21-82D3-2CBC4302D151}">
      <dgm:prSet/>
      <dgm:spPr/>
      <dgm:t>
        <a:bodyPr/>
        <a:lstStyle/>
        <a:p>
          <a:endParaRPr lang="es-MX"/>
        </a:p>
      </dgm:t>
    </dgm:pt>
    <dgm:pt modelId="{3C16FA54-96D1-428A-BA60-B793B7E48B3D}" type="sibTrans" cxnId="{A1FCBA57-2CC1-4D21-82D3-2CBC4302D151}">
      <dgm:prSet/>
      <dgm:spPr>
        <a:solidFill>
          <a:srgbClr val="BC945A"/>
        </a:solidFill>
      </dgm:spPr>
      <dgm:t>
        <a:bodyPr/>
        <a:lstStyle/>
        <a:p>
          <a:endParaRPr lang="es-MX"/>
        </a:p>
      </dgm:t>
    </dgm:pt>
    <dgm:pt modelId="{C16ED3F3-DF64-4659-B05C-49451F0AA420}">
      <dgm:prSet phldrT="[Texto]"/>
      <dgm:spPr>
        <a:solidFill>
          <a:srgbClr val="245C4F">
            <a:alpha val="5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CONTRALORÍA ESTATAL</a:t>
          </a:r>
        </a:p>
      </dgm:t>
    </dgm:pt>
    <dgm:pt modelId="{EC608C23-4590-4EFB-AABA-BE97E943CD98}" type="parTrans" cxnId="{C9BD933B-51A8-4957-A05D-B8971D3B325F}">
      <dgm:prSet/>
      <dgm:spPr/>
      <dgm:t>
        <a:bodyPr/>
        <a:lstStyle/>
        <a:p>
          <a:endParaRPr lang="es-MX"/>
        </a:p>
      </dgm:t>
    </dgm:pt>
    <dgm:pt modelId="{856E6F2D-D5CE-4407-97DC-F68A89C361B3}" type="sibTrans" cxnId="{C9BD933B-51A8-4957-A05D-B8971D3B325F}">
      <dgm:prSet/>
      <dgm:spPr/>
      <dgm:t>
        <a:bodyPr/>
        <a:lstStyle/>
        <a:p>
          <a:endParaRPr lang="es-MX"/>
        </a:p>
      </dgm:t>
    </dgm:pt>
    <dgm:pt modelId="{E848FD17-EDB3-4EFB-9152-2C077ADAC6BA}" type="pres">
      <dgm:prSet presAssocID="{CF99EA38-5482-4B53-8537-8DACD811BFFF}" presName="diagram" presStyleCnt="0">
        <dgm:presLayoutVars>
          <dgm:dir/>
          <dgm:resizeHandles val="exact"/>
        </dgm:presLayoutVars>
      </dgm:prSet>
      <dgm:spPr/>
    </dgm:pt>
    <dgm:pt modelId="{A7AAECDA-52B0-4DEE-ABC2-FECFF5DA976D}" type="pres">
      <dgm:prSet presAssocID="{EF5D1FA6-2B5A-48CB-8438-9493F6AC8B0B}" presName="node" presStyleLbl="node1" presStyleIdx="0" presStyleCnt="4">
        <dgm:presLayoutVars>
          <dgm:bulletEnabled val="1"/>
        </dgm:presLayoutVars>
      </dgm:prSet>
      <dgm:spPr/>
    </dgm:pt>
    <dgm:pt modelId="{A6F75829-3F8A-4A12-87ED-5E311B95081B}" type="pres">
      <dgm:prSet presAssocID="{1C8DD262-08CB-4468-97A4-F1EA3DA3C4A5}" presName="sibTrans" presStyleLbl="sibTrans2D1" presStyleIdx="0" presStyleCnt="3"/>
      <dgm:spPr/>
    </dgm:pt>
    <dgm:pt modelId="{9B42B16B-0D34-463E-B958-E7AF53AB1EF5}" type="pres">
      <dgm:prSet presAssocID="{1C8DD262-08CB-4468-97A4-F1EA3DA3C4A5}" presName="connectorText" presStyleLbl="sibTrans2D1" presStyleIdx="0" presStyleCnt="3"/>
      <dgm:spPr/>
    </dgm:pt>
    <dgm:pt modelId="{E9B005C9-01B4-47F4-A6E0-398ED042B86C}" type="pres">
      <dgm:prSet presAssocID="{588FEDFF-54A7-4374-B541-2CC0335A9855}" presName="node" presStyleLbl="node1" presStyleIdx="1" presStyleCnt="4">
        <dgm:presLayoutVars>
          <dgm:bulletEnabled val="1"/>
        </dgm:presLayoutVars>
      </dgm:prSet>
      <dgm:spPr/>
    </dgm:pt>
    <dgm:pt modelId="{41151DD5-8E7A-492E-8A36-AA3A2FBCAE85}" type="pres">
      <dgm:prSet presAssocID="{A8509468-CBA7-4685-9D8C-0EDE0D73FA53}" presName="sibTrans" presStyleLbl="sibTrans2D1" presStyleIdx="1" presStyleCnt="3"/>
      <dgm:spPr/>
    </dgm:pt>
    <dgm:pt modelId="{CB900F2F-2695-48A5-9A77-1CDFC3282E8F}" type="pres">
      <dgm:prSet presAssocID="{A8509468-CBA7-4685-9D8C-0EDE0D73FA53}" presName="connectorText" presStyleLbl="sibTrans2D1" presStyleIdx="1" presStyleCnt="3"/>
      <dgm:spPr/>
    </dgm:pt>
    <dgm:pt modelId="{79F58267-C99B-4E38-BBC1-99E632EB04A5}" type="pres">
      <dgm:prSet presAssocID="{1BA51343-37AF-4541-8AFD-834A1D458AF8}" presName="node" presStyleLbl="node1" presStyleIdx="2" presStyleCnt="4">
        <dgm:presLayoutVars>
          <dgm:bulletEnabled val="1"/>
        </dgm:presLayoutVars>
      </dgm:prSet>
      <dgm:spPr/>
    </dgm:pt>
    <dgm:pt modelId="{350C7F4C-09AD-4FA1-A0D7-0DF1FA129B7E}" type="pres">
      <dgm:prSet presAssocID="{3C16FA54-96D1-428A-BA60-B793B7E48B3D}" presName="sibTrans" presStyleLbl="sibTrans2D1" presStyleIdx="2" presStyleCnt="3" custLinFactNeighborX="8156" custLinFactNeighborY="-5542"/>
      <dgm:spPr/>
    </dgm:pt>
    <dgm:pt modelId="{70C38EBE-5B20-4A0F-922F-03D451CA2D85}" type="pres">
      <dgm:prSet presAssocID="{3C16FA54-96D1-428A-BA60-B793B7E48B3D}" presName="connectorText" presStyleLbl="sibTrans2D1" presStyleIdx="2" presStyleCnt="3"/>
      <dgm:spPr/>
    </dgm:pt>
    <dgm:pt modelId="{F06BBA87-3389-47CA-ADDF-15B13CDB86CB}" type="pres">
      <dgm:prSet presAssocID="{C16ED3F3-DF64-4659-B05C-49451F0AA420}" presName="node" presStyleLbl="node1" presStyleIdx="3" presStyleCnt="4">
        <dgm:presLayoutVars>
          <dgm:bulletEnabled val="1"/>
        </dgm:presLayoutVars>
      </dgm:prSet>
      <dgm:spPr/>
    </dgm:pt>
  </dgm:ptLst>
  <dgm:cxnLst>
    <dgm:cxn modelId="{6E988F08-AC0F-4D11-8997-E632622B2232}" type="presOf" srcId="{588FEDFF-54A7-4374-B541-2CC0335A9855}" destId="{E9B005C9-01B4-47F4-A6E0-398ED042B86C}" srcOrd="0" destOrd="0" presId="urn:microsoft.com/office/officeart/2005/8/layout/process5"/>
    <dgm:cxn modelId="{021E6E15-0CAE-46C9-96EB-400DC2D2FE63}" srcId="{CF99EA38-5482-4B53-8537-8DACD811BFFF}" destId="{588FEDFF-54A7-4374-B541-2CC0335A9855}" srcOrd="1" destOrd="0" parTransId="{449D68B7-4222-4B02-BC7B-7EEDA6B824DB}" sibTransId="{A8509468-CBA7-4685-9D8C-0EDE0D73FA53}"/>
    <dgm:cxn modelId="{B1A9B41F-1681-43EF-A5BB-1D022303A404}" type="presOf" srcId="{EF5D1FA6-2B5A-48CB-8438-9493F6AC8B0B}" destId="{A7AAECDA-52B0-4DEE-ABC2-FECFF5DA976D}" srcOrd="0" destOrd="0" presId="urn:microsoft.com/office/officeart/2005/8/layout/process5"/>
    <dgm:cxn modelId="{C9BD933B-51A8-4957-A05D-B8971D3B325F}" srcId="{CF99EA38-5482-4B53-8537-8DACD811BFFF}" destId="{C16ED3F3-DF64-4659-B05C-49451F0AA420}" srcOrd="3" destOrd="0" parTransId="{EC608C23-4590-4EFB-AABA-BE97E943CD98}" sibTransId="{856E6F2D-D5CE-4407-97DC-F68A89C361B3}"/>
    <dgm:cxn modelId="{72479561-4C8E-4144-AA62-9A64BABA2035}" type="presOf" srcId="{C16ED3F3-DF64-4659-B05C-49451F0AA420}" destId="{F06BBA87-3389-47CA-ADDF-15B13CDB86CB}" srcOrd="0" destOrd="0" presId="urn:microsoft.com/office/officeart/2005/8/layout/process5"/>
    <dgm:cxn modelId="{A1FCBA57-2CC1-4D21-82D3-2CBC4302D151}" srcId="{CF99EA38-5482-4B53-8537-8DACD811BFFF}" destId="{1BA51343-37AF-4541-8AFD-834A1D458AF8}" srcOrd="2" destOrd="0" parTransId="{53E39CFA-BF3D-4E50-9E29-9CA93F5395D2}" sibTransId="{3C16FA54-96D1-428A-BA60-B793B7E48B3D}"/>
    <dgm:cxn modelId="{BC8E8984-5142-4936-A252-E793BD61673D}" type="presOf" srcId="{CF99EA38-5482-4B53-8537-8DACD811BFFF}" destId="{E848FD17-EDB3-4EFB-9152-2C077ADAC6BA}" srcOrd="0" destOrd="0" presId="urn:microsoft.com/office/officeart/2005/8/layout/process5"/>
    <dgm:cxn modelId="{F6FF1698-5E94-4E6B-8D66-0217335E3248}" type="presOf" srcId="{A8509468-CBA7-4685-9D8C-0EDE0D73FA53}" destId="{CB900F2F-2695-48A5-9A77-1CDFC3282E8F}" srcOrd="1" destOrd="0" presId="urn:microsoft.com/office/officeart/2005/8/layout/process5"/>
    <dgm:cxn modelId="{E00168A9-1036-46F9-85C5-53E3ED4A615B}" type="presOf" srcId="{1C8DD262-08CB-4468-97A4-F1EA3DA3C4A5}" destId="{A6F75829-3F8A-4A12-87ED-5E311B95081B}" srcOrd="0" destOrd="0" presId="urn:microsoft.com/office/officeart/2005/8/layout/process5"/>
    <dgm:cxn modelId="{833273BE-7D6B-4C98-929C-29AA1657753A}" type="presOf" srcId="{3C16FA54-96D1-428A-BA60-B793B7E48B3D}" destId="{350C7F4C-09AD-4FA1-A0D7-0DF1FA129B7E}" srcOrd="0" destOrd="0" presId="urn:microsoft.com/office/officeart/2005/8/layout/process5"/>
    <dgm:cxn modelId="{4DB78DC8-A082-47D1-9455-9BC21D1608B7}" type="presOf" srcId="{1BA51343-37AF-4541-8AFD-834A1D458AF8}" destId="{79F58267-C99B-4E38-BBC1-99E632EB04A5}" srcOrd="0" destOrd="0" presId="urn:microsoft.com/office/officeart/2005/8/layout/process5"/>
    <dgm:cxn modelId="{A0DDEBCC-C0F1-4516-952D-E755446026C6}" type="presOf" srcId="{3C16FA54-96D1-428A-BA60-B793B7E48B3D}" destId="{70C38EBE-5B20-4A0F-922F-03D451CA2D85}" srcOrd="1" destOrd="0" presId="urn:microsoft.com/office/officeart/2005/8/layout/process5"/>
    <dgm:cxn modelId="{DDCE7FF1-DFB2-4ADF-9EE4-630205BA2C82}" type="presOf" srcId="{A8509468-CBA7-4685-9D8C-0EDE0D73FA53}" destId="{41151DD5-8E7A-492E-8A36-AA3A2FBCAE85}" srcOrd="0" destOrd="0" presId="urn:microsoft.com/office/officeart/2005/8/layout/process5"/>
    <dgm:cxn modelId="{7304B4FE-18A2-4F77-B662-B1CCAB3614FB}" srcId="{CF99EA38-5482-4B53-8537-8DACD811BFFF}" destId="{EF5D1FA6-2B5A-48CB-8438-9493F6AC8B0B}" srcOrd="0" destOrd="0" parTransId="{A4437C9D-2613-468D-8BD2-78B443B1B7D2}" sibTransId="{1C8DD262-08CB-4468-97A4-F1EA3DA3C4A5}"/>
    <dgm:cxn modelId="{66FD4CFF-91EB-4463-B260-23574833797A}" type="presOf" srcId="{1C8DD262-08CB-4468-97A4-F1EA3DA3C4A5}" destId="{9B42B16B-0D34-463E-B958-E7AF53AB1EF5}" srcOrd="1" destOrd="0" presId="urn:microsoft.com/office/officeart/2005/8/layout/process5"/>
    <dgm:cxn modelId="{BCAAA5EA-4086-4D92-B63E-6D5AA232F647}" type="presParOf" srcId="{E848FD17-EDB3-4EFB-9152-2C077ADAC6BA}" destId="{A7AAECDA-52B0-4DEE-ABC2-FECFF5DA976D}" srcOrd="0" destOrd="0" presId="urn:microsoft.com/office/officeart/2005/8/layout/process5"/>
    <dgm:cxn modelId="{72FB5E3C-8DDF-4478-997B-F1C5A0069929}" type="presParOf" srcId="{E848FD17-EDB3-4EFB-9152-2C077ADAC6BA}" destId="{A6F75829-3F8A-4A12-87ED-5E311B95081B}" srcOrd="1" destOrd="0" presId="urn:microsoft.com/office/officeart/2005/8/layout/process5"/>
    <dgm:cxn modelId="{3849CEA5-CA9A-4300-97E6-7F4F8B5261CE}" type="presParOf" srcId="{A6F75829-3F8A-4A12-87ED-5E311B95081B}" destId="{9B42B16B-0D34-463E-B958-E7AF53AB1EF5}" srcOrd="0" destOrd="0" presId="urn:microsoft.com/office/officeart/2005/8/layout/process5"/>
    <dgm:cxn modelId="{42D69157-D7AA-4CA1-A2D7-DA4A162DE6D3}" type="presParOf" srcId="{E848FD17-EDB3-4EFB-9152-2C077ADAC6BA}" destId="{E9B005C9-01B4-47F4-A6E0-398ED042B86C}" srcOrd="2" destOrd="0" presId="urn:microsoft.com/office/officeart/2005/8/layout/process5"/>
    <dgm:cxn modelId="{BAD7A143-7EA9-4444-9C75-469F565F02BA}" type="presParOf" srcId="{E848FD17-EDB3-4EFB-9152-2C077ADAC6BA}" destId="{41151DD5-8E7A-492E-8A36-AA3A2FBCAE85}" srcOrd="3" destOrd="0" presId="urn:microsoft.com/office/officeart/2005/8/layout/process5"/>
    <dgm:cxn modelId="{7D56A307-6B91-4F54-B776-3B8B939CA2C4}" type="presParOf" srcId="{41151DD5-8E7A-492E-8A36-AA3A2FBCAE85}" destId="{CB900F2F-2695-48A5-9A77-1CDFC3282E8F}" srcOrd="0" destOrd="0" presId="urn:microsoft.com/office/officeart/2005/8/layout/process5"/>
    <dgm:cxn modelId="{1399C339-2B2F-417A-9CE5-1E7073D0DE02}" type="presParOf" srcId="{E848FD17-EDB3-4EFB-9152-2C077ADAC6BA}" destId="{79F58267-C99B-4E38-BBC1-99E632EB04A5}" srcOrd="4" destOrd="0" presId="urn:microsoft.com/office/officeart/2005/8/layout/process5"/>
    <dgm:cxn modelId="{0DC07E23-D8E5-4846-B399-F3FF4BAC0317}" type="presParOf" srcId="{E848FD17-EDB3-4EFB-9152-2C077ADAC6BA}" destId="{350C7F4C-09AD-4FA1-A0D7-0DF1FA129B7E}" srcOrd="5" destOrd="0" presId="urn:microsoft.com/office/officeart/2005/8/layout/process5"/>
    <dgm:cxn modelId="{50725113-3FE6-4716-AA97-2AD91B81D214}" type="presParOf" srcId="{350C7F4C-09AD-4FA1-A0D7-0DF1FA129B7E}" destId="{70C38EBE-5B20-4A0F-922F-03D451CA2D85}" srcOrd="0" destOrd="0" presId="urn:microsoft.com/office/officeart/2005/8/layout/process5"/>
    <dgm:cxn modelId="{4F695388-3A73-49A7-9501-C36E15277C00}" type="presParOf" srcId="{E848FD17-EDB3-4EFB-9152-2C077ADAC6BA}" destId="{F06BBA87-3389-47CA-ADDF-15B13CDB86CB}"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794AF-5EA6-4870-85D9-2AFC2661EDD2}">
      <dsp:nvSpPr>
        <dsp:cNvPr id="0" name=""/>
        <dsp:cNvSpPr/>
      </dsp:nvSpPr>
      <dsp:spPr>
        <a:xfrm>
          <a:off x="0" y="246135"/>
          <a:ext cx="3018870" cy="1207548"/>
        </a:xfrm>
        <a:prstGeom prst="rect">
          <a:avLst/>
        </a:prstGeom>
        <a:solidFill>
          <a:srgbClr val="245C4F"/>
        </a:solidFill>
        <a:ln w="25400" cap="flat" cmpd="sng" algn="ctr">
          <a:solidFill>
            <a:srgbClr val="245C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Noto Sans" panose="020B0502040504020204" pitchFamily="34" charset="0"/>
              <a:ea typeface="Noto Sans" panose="020B0502040504020204" pitchFamily="34" charset="0"/>
              <a:cs typeface="Noto Sans" panose="020B0502040504020204" pitchFamily="34" charset="0"/>
            </a:rPr>
            <a:t>Ley General de Desarrollo Social</a:t>
          </a:r>
          <a:endParaRPr lang="es-ES" sz="2000" kern="1200" dirty="0">
            <a:latin typeface="Noto Sans" panose="020B0502040504020204" pitchFamily="34" charset="0"/>
            <a:ea typeface="Noto Sans" panose="020B0502040504020204" pitchFamily="34" charset="0"/>
            <a:cs typeface="Noto Sans" panose="020B0502040504020204" pitchFamily="34" charset="0"/>
          </a:endParaRPr>
        </a:p>
      </dsp:txBody>
      <dsp:txXfrm>
        <a:off x="0" y="246135"/>
        <a:ext cx="3018870" cy="1207548"/>
      </dsp:txXfrm>
    </dsp:sp>
    <dsp:sp modelId="{63179785-C9A6-4B0C-87FF-051FBF3FAA8A}">
      <dsp:nvSpPr>
        <dsp:cNvPr id="0" name=""/>
        <dsp:cNvSpPr/>
      </dsp:nvSpPr>
      <dsp:spPr>
        <a:xfrm>
          <a:off x="3096" y="1424497"/>
          <a:ext cx="3018870" cy="2854800"/>
        </a:xfrm>
        <a:prstGeom prst="rect">
          <a:avLst/>
        </a:prstGeom>
        <a:solidFill>
          <a:srgbClr val="DEC9A2">
            <a:alpha val="90000"/>
          </a:srgb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MX"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69</a:t>
          </a:r>
          <a:endParaRPr lang="es-ES"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14300" lvl="1" indent="-114300" algn="ctr" defTabSz="622300">
            <a:lnSpc>
              <a:spcPct val="90000"/>
            </a:lnSpc>
            <a:spcBef>
              <a:spcPct val="0"/>
            </a:spcBef>
            <a:spcAft>
              <a:spcPct val="15000"/>
            </a:spcAft>
            <a:buChar char="•"/>
          </a:pPr>
          <a:r>
            <a:rPr lang="es-ES"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Reconoce a la Contraloría Social como el mecanismo de las beneficiarias, para verificar el cumplimiento de metas y aplicación de recursos públicos asignados a los programas sociales.</a:t>
          </a:r>
        </a:p>
      </dsp:txBody>
      <dsp:txXfrm>
        <a:off x="3096" y="1424497"/>
        <a:ext cx="3018870" cy="2854800"/>
      </dsp:txXfrm>
    </dsp:sp>
    <dsp:sp modelId="{B0A0EAB8-C9F1-4919-B4E8-B8B2866AB556}">
      <dsp:nvSpPr>
        <dsp:cNvPr id="0" name=""/>
        <dsp:cNvSpPr/>
      </dsp:nvSpPr>
      <dsp:spPr>
        <a:xfrm>
          <a:off x="3444608" y="216949"/>
          <a:ext cx="3018870" cy="1207548"/>
        </a:xfrm>
        <a:prstGeom prst="rect">
          <a:avLst/>
        </a:prstGeom>
        <a:solidFill>
          <a:srgbClr val="245C4F"/>
        </a:solidFill>
        <a:ln w="25400" cap="flat" cmpd="sng" algn="ctr">
          <a:solidFill>
            <a:srgbClr val="245C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Noto Sans" panose="020B0502040504020204" pitchFamily="34" charset="0"/>
              <a:ea typeface="Noto Sans" panose="020B0502040504020204" pitchFamily="34" charset="0"/>
              <a:cs typeface="Noto Sans" panose="020B0502040504020204" pitchFamily="34" charset="0"/>
            </a:rPr>
            <a:t>Reglamento de la Ley General de Desarrollo Social</a:t>
          </a:r>
          <a:endParaRPr lang="es-ES" sz="1400" kern="1200" dirty="0">
            <a:latin typeface="Noto Sans" panose="020B0502040504020204" pitchFamily="34" charset="0"/>
            <a:ea typeface="Noto Sans" panose="020B0502040504020204" pitchFamily="34" charset="0"/>
            <a:cs typeface="Noto Sans" panose="020B0502040504020204" pitchFamily="34" charset="0"/>
          </a:endParaRPr>
        </a:p>
      </dsp:txBody>
      <dsp:txXfrm>
        <a:off x="3444608" y="216949"/>
        <a:ext cx="3018870" cy="1207548"/>
      </dsp:txXfrm>
    </dsp:sp>
    <dsp:sp modelId="{68693EF9-D0BA-4821-B298-78D25955AE5D}">
      <dsp:nvSpPr>
        <dsp:cNvPr id="0" name=""/>
        <dsp:cNvSpPr/>
      </dsp:nvSpPr>
      <dsp:spPr>
        <a:xfrm>
          <a:off x="3444608" y="1424497"/>
          <a:ext cx="3018870" cy="2854800"/>
        </a:xfrm>
        <a:prstGeom prst="rect">
          <a:avLst/>
        </a:prstGeom>
        <a:solidFill>
          <a:srgbClr val="DEC9A2">
            <a:alpha val="90000"/>
          </a:srgb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MX"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67</a:t>
          </a:r>
          <a:endParaRPr lang="es-ES"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14300" lvl="1" indent="-114300" algn="ctr" defTabSz="622300">
            <a:lnSpc>
              <a:spcPct val="90000"/>
            </a:lnSpc>
            <a:spcBef>
              <a:spcPct val="0"/>
            </a:spcBef>
            <a:spcAft>
              <a:spcPct val="15000"/>
            </a:spcAft>
            <a:buChar char="•"/>
          </a:pPr>
          <a:r>
            <a:rPr lang="es-ES" sz="14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El Gobierno Federal impulsará la creación de contralorías sociales por parte de los beneficiarios, para verificar la adecuada ejecución de los programas de desarrollo social, correcta aplicación de recursos y cumplimiento de metas.</a:t>
          </a:r>
          <a:endParaRPr lang="es-ES"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3444608" y="1424497"/>
        <a:ext cx="3018870" cy="2854800"/>
      </dsp:txXfrm>
    </dsp:sp>
    <dsp:sp modelId="{142A2E66-1B1F-4D76-8EBA-06EC6C7595B3}">
      <dsp:nvSpPr>
        <dsp:cNvPr id="0" name=""/>
        <dsp:cNvSpPr/>
      </dsp:nvSpPr>
      <dsp:spPr>
        <a:xfrm>
          <a:off x="6889216" y="216949"/>
          <a:ext cx="3018870" cy="1207548"/>
        </a:xfrm>
        <a:prstGeom prst="rect">
          <a:avLst/>
        </a:prstGeom>
        <a:solidFill>
          <a:srgbClr val="245C4F"/>
        </a:solidFill>
        <a:ln w="25400" cap="flat" cmpd="sng" algn="ctr">
          <a:solidFill>
            <a:srgbClr val="245C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Noto Sans" panose="020B0502040504020204" pitchFamily="34" charset="0"/>
              <a:ea typeface="Noto Sans" panose="020B0502040504020204" pitchFamily="34" charset="0"/>
              <a:cs typeface="Noto Sans" panose="020B0502040504020204" pitchFamily="34" charset="0"/>
            </a:rPr>
            <a:t>Lineamientos para la promoción y operación de la CS en los programas federales de desarrollo social</a:t>
          </a:r>
          <a:endParaRPr lang="es-ES" sz="1200" kern="1200" dirty="0">
            <a:latin typeface="Noto Sans" panose="020B0502040504020204" pitchFamily="34" charset="0"/>
            <a:ea typeface="Noto Sans" panose="020B0502040504020204" pitchFamily="34" charset="0"/>
            <a:cs typeface="Noto Sans" panose="020B0502040504020204" pitchFamily="34" charset="0"/>
          </a:endParaRPr>
        </a:p>
      </dsp:txBody>
      <dsp:txXfrm>
        <a:off x="6889216" y="216949"/>
        <a:ext cx="3018870" cy="1207548"/>
      </dsp:txXfrm>
    </dsp:sp>
    <dsp:sp modelId="{69DC0088-D301-4471-BB2E-EA5998AB6AD7}">
      <dsp:nvSpPr>
        <dsp:cNvPr id="0" name=""/>
        <dsp:cNvSpPr/>
      </dsp:nvSpPr>
      <dsp:spPr>
        <a:xfrm>
          <a:off x="6886120" y="1424497"/>
          <a:ext cx="3018870" cy="2854800"/>
        </a:xfrm>
        <a:prstGeom prst="rect">
          <a:avLst/>
        </a:prstGeom>
        <a:solidFill>
          <a:srgbClr val="DEC9A2">
            <a:alpha val="90000"/>
          </a:srgb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MX"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Definen las bases para la promoción, operación y seguimiento de la Contraloría Social.</a:t>
          </a:r>
          <a:endParaRPr lang="es-ES"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6886120" y="1424497"/>
        <a:ext cx="3018870" cy="2854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BDEC3-27D7-4C1B-A174-9F893E04AC64}">
      <dsp:nvSpPr>
        <dsp:cNvPr id="0" name=""/>
        <dsp:cNvSpPr/>
      </dsp:nvSpPr>
      <dsp:spPr>
        <a:xfrm>
          <a:off x="5253" y="0"/>
          <a:ext cx="5053639" cy="4234167"/>
        </a:xfrm>
        <a:prstGeom prst="roundRect">
          <a:avLst>
            <a:gd name="adj" fmla="val 10000"/>
          </a:avLst>
        </a:prstGeom>
        <a:solidFill>
          <a:srgbClr val="DEC9A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Documento/formato</a:t>
          </a:r>
        </a:p>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Captura de:</a:t>
          </a:r>
          <a:endParaRPr lang="es-ES" sz="1050" b="1" kern="1200" dirty="0">
            <a:solidFill>
              <a:srgbClr val="245C4F"/>
            </a:solidFill>
            <a:latin typeface="Montserrat" panose="00000500000000000000" pitchFamily="2" charset="0"/>
            <a:cs typeface="Arial" panose="020B0604020202020204" pitchFamily="34" charset="0"/>
          </a:endParaRPr>
        </a:p>
      </dsp:txBody>
      <dsp:txXfrm>
        <a:off x="5253" y="0"/>
        <a:ext cx="5053639" cy="1270250"/>
      </dsp:txXfrm>
    </dsp:sp>
    <dsp:sp modelId="{245C4F05-D941-45AC-8726-04BEE57FA5AA}">
      <dsp:nvSpPr>
        <dsp:cNvPr id="0" name=""/>
        <dsp:cNvSpPr/>
      </dsp:nvSpPr>
      <dsp:spPr>
        <a:xfrm>
          <a:off x="510617" y="1271490"/>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MX" sz="1600" b="0" kern="1200" dirty="0">
              <a:solidFill>
                <a:schemeClr val="tx1"/>
              </a:solidFill>
              <a:latin typeface="Montserrat" panose="00000500000000000000" pitchFamily="2" charset="0"/>
              <a:cs typeface="Arial" panose="020B0604020202020204" pitchFamily="34" charset="0"/>
            </a:rPr>
            <a:t>Comités de CS, generar la constancia de registro y entregarla al comité</a:t>
          </a:r>
          <a:endParaRPr lang="es-ES" sz="1600" b="0" kern="1200" dirty="0">
            <a:solidFill>
              <a:schemeClr val="tx1"/>
            </a:solidFill>
            <a:latin typeface="Montserrat" panose="00000500000000000000" pitchFamily="2" charset="0"/>
            <a:cs typeface="Arial" panose="020B0604020202020204" pitchFamily="34" charset="0"/>
          </a:endParaRPr>
        </a:p>
      </dsp:txBody>
      <dsp:txXfrm>
        <a:off x="548009" y="1308882"/>
        <a:ext cx="3968127" cy="1201875"/>
      </dsp:txXfrm>
    </dsp:sp>
    <dsp:sp modelId="{23EB7B6F-1598-4BFC-B985-EAE055810BCE}">
      <dsp:nvSpPr>
        <dsp:cNvPr id="0" name=""/>
        <dsp:cNvSpPr/>
      </dsp:nvSpPr>
      <dsp:spPr>
        <a:xfrm>
          <a:off x="486885" y="2772684"/>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tx1"/>
              </a:solidFill>
              <a:latin typeface="Montserrat" panose="00000500000000000000" pitchFamily="2" charset="0"/>
              <a:cs typeface="Arial" panose="020B0604020202020204" pitchFamily="34" charset="0"/>
            </a:rPr>
            <a:t>Informes de Contraloría Social</a:t>
          </a:r>
        </a:p>
      </dsp:txBody>
      <dsp:txXfrm>
        <a:off x="524277" y="2810076"/>
        <a:ext cx="3968127" cy="1201875"/>
      </dsp:txXfrm>
    </dsp:sp>
    <dsp:sp modelId="{58EC3C51-2867-4051-B1F9-CA6D124F0859}">
      <dsp:nvSpPr>
        <dsp:cNvPr id="0" name=""/>
        <dsp:cNvSpPr/>
      </dsp:nvSpPr>
      <dsp:spPr>
        <a:xfrm>
          <a:off x="5443170" y="0"/>
          <a:ext cx="5053639" cy="4234167"/>
        </a:xfrm>
        <a:prstGeom prst="roundRect">
          <a:avLst>
            <a:gd name="adj" fmla="val 10000"/>
          </a:avLst>
        </a:prstGeom>
        <a:solidFill>
          <a:srgbClr val="DEC9A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Plazo para la captura en el SICS</a:t>
          </a:r>
        </a:p>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A más tardar antes de:</a:t>
          </a:r>
          <a:endParaRPr lang="es-ES" sz="1050" b="1" kern="1200" dirty="0">
            <a:solidFill>
              <a:srgbClr val="245C4F"/>
            </a:solidFill>
            <a:latin typeface="Montserrat" panose="00000500000000000000" pitchFamily="2" charset="0"/>
            <a:cs typeface="Arial" panose="020B0604020202020204" pitchFamily="34" charset="0"/>
          </a:endParaRPr>
        </a:p>
      </dsp:txBody>
      <dsp:txXfrm>
        <a:off x="5443170" y="0"/>
        <a:ext cx="5053639" cy="1270250"/>
      </dsp:txXfrm>
    </dsp:sp>
    <dsp:sp modelId="{E4917F18-444A-42E6-801F-1BA9AFA16C85}">
      <dsp:nvSpPr>
        <dsp:cNvPr id="0" name=""/>
        <dsp:cNvSpPr/>
      </dsp:nvSpPr>
      <dsp:spPr>
        <a:xfrm>
          <a:off x="5943280" y="1271490"/>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MX" sz="1600" kern="1200" dirty="0">
              <a:solidFill>
                <a:schemeClr val="tx1"/>
              </a:solidFill>
              <a:latin typeface="Montserrat" panose="00000500000000000000" pitchFamily="2" charset="0"/>
              <a:cs typeface="Arial" panose="020B0604020202020204" pitchFamily="34" charset="0"/>
            </a:rPr>
            <a:t>Los 15 días hábiles siguientes a la fecha de su constitución</a:t>
          </a:r>
          <a:endParaRPr lang="es-ES" sz="1600" kern="1200" dirty="0">
            <a:solidFill>
              <a:schemeClr val="tx1"/>
            </a:solidFill>
            <a:latin typeface="Montserrat" panose="00000500000000000000" pitchFamily="2" charset="0"/>
            <a:cs typeface="Arial" panose="020B0604020202020204" pitchFamily="34" charset="0"/>
          </a:endParaRPr>
        </a:p>
      </dsp:txBody>
      <dsp:txXfrm>
        <a:off x="5980672" y="1308882"/>
        <a:ext cx="3968127" cy="1201875"/>
      </dsp:txXfrm>
    </dsp:sp>
    <dsp:sp modelId="{60DAD9D5-DC6A-47A5-A62C-69DFBF60ADF0}">
      <dsp:nvSpPr>
        <dsp:cNvPr id="0" name=""/>
        <dsp:cNvSpPr/>
      </dsp:nvSpPr>
      <dsp:spPr>
        <a:xfrm>
          <a:off x="5951204" y="2772678"/>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tx1"/>
              </a:solidFill>
              <a:latin typeface="Montserrat" panose="00000500000000000000" pitchFamily="2" charset="0"/>
              <a:cs typeface="Arial" panose="020B0604020202020204" pitchFamily="34" charset="0"/>
            </a:rPr>
            <a:t>Los 15 días hábiles posteriores a la recopilación del Informe </a:t>
          </a:r>
        </a:p>
      </dsp:txBody>
      <dsp:txXfrm>
        <a:off x="5988596" y="2810070"/>
        <a:ext cx="3968127" cy="120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FD2E3-8028-40AA-BA05-FF6A1B9D180B}">
      <dsp:nvSpPr>
        <dsp:cNvPr id="0" name=""/>
        <dsp:cNvSpPr/>
      </dsp:nvSpPr>
      <dsp:spPr>
        <a:xfrm>
          <a:off x="0" y="273841"/>
          <a:ext cx="10081343" cy="2217600"/>
        </a:xfrm>
        <a:prstGeom prst="rect">
          <a:avLst/>
        </a:prstGeom>
        <a:solidFill>
          <a:prstClr val="white">
            <a:alpha val="90000"/>
            <a:hueOff val="0"/>
            <a:satOff val="0"/>
            <a:lumOff val="0"/>
            <a:alphaOff val="0"/>
          </a:prstClr>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dsp:style>
      <dsp:txBody>
        <a:bodyPr spcFirstLastPara="0" vert="horz" wrap="square" lIns="584458" tIns="853948" rIns="584458" bIns="142240" numCol="1" spcCol="1270" anchor="t" anchorCtr="0">
          <a:noAutofit/>
        </a:bodyPr>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Aprobación de Proyectos: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32 </a:t>
          </a: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presentados por las IMEF</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Componente del Proyecto: instalación y Operación de los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p>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Asignación de recursos: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$491,624,000.00, es decir, $728,000.00 por cada Centro LIBRE</a:t>
          </a:r>
        </a:p>
      </dsp:txBody>
      <dsp:txXfrm>
        <a:off x="0" y="273841"/>
        <a:ext cx="10081343" cy="2217600"/>
      </dsp:txXfrm>
    </dsp:sp>
    <dsp:sp modelId="{8BFA52D8-1070-4D43-8BE5-DFAB389B2CF1}">
      <dsp:nvSpPr>
        <dsp:cNvPr id="0" name=""/>
        <dsp:cNvSpPr/>
      </dsp:nvSpPr>
      <dsp:spPr>
        <a:xfrm>
          <a:off x="560628" y="112572"/>
          <a:ext cx="7056940" cy="481955"/>
        </a:xfrm>
        <a:prstGeom prst="roundRect">
          <a:avLst/>
        </a:prstGeom>
        <a:solidFill>
          <a:srgbClr val="D6C498"/>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6" tIns="0" rIns="266736" bIns="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rgbClr val="68273A"/>
              </a:solidFill>
              <a:latin typeface="Noto Sans" panose="020B0502040504020204" pitchFamily="34" charset="0"/>
              <a:ea typeface="Noto Sans" panose="020B0502040504020204" pitchFamily="34" charset="0"/>
              <a:cs typeface="Noto Sans" panose="020B0502040504020204" pitchFamily="34" charset="0"/>
            </a:rPr>
            <a:t>SECRETARÍA DE LAS MUJERES</a:t>
          </a:r>
        </a:p>
      </dsp:txBody>
      <dsp:txXfrm>
        <a:off x="584155" y="136099"/>
        <a:ext cx="7009886" cy="434901"/>
      </dsp:txXfrm>
    </dsp:sp>
    <dsp:sp modelId="{CD311A5C-56B7-46A6-8551-F72FDDCDD429}">
      <dsp:nvSpPr>
        <dsp:cNvPr id="0" name=""/>
        <dsp:cNvSpPr/>
      </dsp:nvSpPr>
      <dsp:spPr>
        <a:xfrm>
          <a:off x="0" y="2396971"/>
          <a:ext cx="10081343" cy="1877831"/>
        </a:xfrm>
        <a:prstGeom prst="rect">
          <a:avLst/>
        </a:prstGeom>
        <a:solidFill>
          <a:schemeClr val="lt1">
            <a:alpha val="90000"/>
            <a:hueOff val="0"/>
            <a:satOff val="0"/>
            <a:lumOff val="0"/>
            <a:alphaOff val="0"/>
          </a:schemeClr>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dsp:style>
      <dsp:txBody>
        <a:bodyPr spcFirstLastPara="0" vert="horz" wrap="square" lIns="782424" tIns="812292" rIns="782424" bIns="128016" numCol="1" spcCol="1270" anchor="t" anchorCtr="0">
          <a:noAutofi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Instalación y Operación de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a:p>
          <a:pPr marL="0" lvl="1" indent="0" algn="just" defTabSz="889000">
            <a:lnSpc>
              <a:spcPct val="90000"/>
            </a:lnSpc>
            <a:spcBef>
              <a:spcPct val="0"/>
            </a:spcBef>
            <a:spcAft>
              <a:spcPct val="15000"/>
            </a:spcAft>
            <a:buFont typeface="Wingdings" panose="05000000000000000000" pitchFamily="2" charset="2"/>
            <a:buChar char="ü"/>
          </a:pPr>
          <a:r>
            <a:rPr lang="es-MX" sz="1800" u="none"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Comités de Contraloría Social:</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uno en cada Centro LIBRE</a:t>
          </a:r>
        </a:p>
        <a:p>
          <a:pPr marL="0" lvl="1" indent="0" algn="just" defTabSz="889000">
            <a:lnSpc>
              <a:spcPct val="90000"/>
            </a:lnSpc>
            <a:spcBef>
              <a:spcPct val="0"/>
            </a:spcBef>
            <a:spcAft>
              <a:spcPct val="15000"/>
            </a:spcAft>
            <a:buFont typeface="Wingdings" panose="05000000000000000000" pitchFamily="2" charset="2"/>
            <a:buChar char="ü"/>
          </a:pP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Presupuesto a vigilar:</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$491,624,000.00</a:t>
          </a:r>
        </a:p>
      </dsp:txBody>
      <dsp:txXfrm>
        <a:off x="0" y="2396971"/>
        <a:ext cx="10081343" cy="1877831"/>
      </dsp:txXfrm>
    </dsp:sp>
    <dsp:sp modelId="{0EA3202F-6CE5-4D4F-8E2A-C2BDA079237B}">
      <dsp:nvSpPr>
        <dsp:cNvPr id="0" name=""/>
        <dsp:cNvSpPr/>
      </dsp:nvSpPr>
      <dsp:spPr>
        <a:xfrm>
          <a:off x="504067" y="2318528"/>
          <a:ext cx="7056940" cy="504570"/>
        </a:xfrm>
        <a:prstGeom prst="roundRect">
          <a:avLst/>
        </a:prstGeom>
        <a:solidFill>
          <a:srgbClr val="D6C498"/>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6" tIns="0" rIns="266736" bIns="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rgbClr val="68273A"/>
              </a:solidFill>
              <a:latin typeface="Noto Sans" panose="020B0502040504020204" pitchFamily="34" charset="0"/>
              <a:ea typeface="Noto Sans" panose="020B0502040504020204" pitchFamily="34" charset="0"/>
              <a:cs typeface="Noto Sans" panose="020B0502040504020204" pitchFamily="34" charset="0"/>
            </a:rPr>
            <a:t>IMEF</a:t>
          </a:r>
        </a:p>
      </dsp:txBody>
      <dsp:txXfrm>
        <a:off x="528698" y="2343159"/>
        <a:ext cx="7007678" cy="455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83CF9-E084-40CB-9B45-548F794D41F1}">
      <dsp:nvSpPr>
        <dsp:cNvPr id="0" name=""/>
        <dsp:cNvSpPr/>
      </dsp:nvSpPr>
      <dsp:spPr>
        <a:xfrm>
          <a:off x="1647677" y="188679"/>
          <a:ext cx="1758754" cy="2077600"/>
        </a:xfrm>
        <a:prstGeom prst="rect">
          <a:avLst/>
        </a:prstGeom>
        <a:solidFill>
          <a:srgbClr val="DEC9A2"/>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Montserrat" panose="00000500000000000000" pitchFamily="2" charset="0"/>
              <a:cs typeface="Arial" panose="020B0604020202020204" pitchFamily="34" charset="0"/>
            </a:rPr>
            <a:t>L</a:t>
          </a: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as realizan las personas  beneficiarias de los programas de desarrollo social  orientadas al seguimiento, supervisión y vigilancia.</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929078" y="188679"/>
        <a:ext cx="1477354" cy="2077600"/>
      </dsp:txXfrm>
    </dsp:sp>
    <dsp:sp modelId="{6D858212-7AEE-4049-8044-29CD08744F49}">
      <dsp:nvSpPr>
        <dsp:cNvPr id="0" name=""/>
        <dsp:cNvSpPr/>
      </dsp:nvSpPr>
      <dsp:spPr>
        <a:xfrm>
          <a:off x="395924" y="0"/>
          <a:ext cx="1455872" cy="1068920"/>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Noto Sans" panose="020B0502040504020204" pitchFamily="34" charset="0"/>
              <a:ea typeface="Noto Sans" panose="020B0502040504020204" pitchFamily="34" charset="0"/>
              <a:cs typeface="Noto Sans" panose="020B0502040504020204" pitchFamily="34" charset="0"/>
            </a:rPr>
            <a:t>Actividades de operación de CS:</a:t>
          </a:r>
          <a:endParaRPr lang="es-ES" sz="1100" b="1" kern="1200" dirty="0">
            <a:latin typeface="Noto Sans" panose="020B0502040504020204" pitchFamily="34" charset="0"/>
            <a:ea typeface="Noto Sans" panose="020B0502040504020204" pitchFamily="34" charset="0"/>
            <a:cs typeface="Noto Sans" panose="020B0502040504020204" pitchFamily="34" charset="0"/>
          </a:endParaRPr>
        </a:p>
      </dsp:txBody>
      <dsp:txXfrm>
        <a:off x="609132" y="156540"/>
        <a:ext cx="1029456" cy="755840"/>
      </dsp:txXfrm>
    </dsp:sp>
    <dsp:sp modelId="{77B317F4-39A7-4C5C-8788-D5A10CEEDBB2}">
      <dsp:nvSpPr>
        <dsp:cNvPr id="0" name=""/>
        <dsp:cNvSpPr/>
      </dsp:nvSpPr>
      <dsp:spPr>
        <a:xfrm>
          <a:off x="5219460" y="139594"/>
          <a:ext cx="2075796" cy="2206433"/>
        </a:xfrm>
        <a:prstGeom prst="rect">
          <a:avLst/>
        </a:prstGeom>
        <a:solidFill>
          <a:srgbClr val="DEC9A2"/>
        </a:solidFill>
        <a:ln w="25400" cap="flat" cmpd="sng" algn="ctr">
          <a:solidFill>
            <a:schemeClr val="accent2">
              <a:tint val="40000"/>
              <a:alpha val="90000"/>
              <a:hueOff val="3367359"/>
              <a:satOff val="-31116"/>
              <a:lumOff val="-35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realizan el funcionariado público de la AP: entregar y difundir la información, capacitar y asesorar, recopilar informes y atender denuncias.</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5551587" y="139594"/>
        <a:ext cx="1743668" cy="2206433"/>
      </dsp:txXfrm>
    </dsp:sp>
    <dsp:sp modelId="{2D9DF406-E52A-477D-8F46-8D4C9561DF3F}">
      <dsp:nvSpPr>
        <dsp:cNvPr id="0" name=""/>
        <dsp:cNvSpPr/>
      </dsp:nvSpPr>
      <dsp:spPr>
        <a:xfrm>
          <a:off x="4006752" y="0"/>
          <a:ext cx="1458229" cy="1112451"/>
        </a:xfrm>
        <a:prstGeom prst="ellipse">
          <a:avLst/>
        </a:prstGeom>
        <a:solidFill>
          <a:srgbClr val="245C4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solidFill>
                <a:srgbClr val="FFFFFF"/>
              </a:solidFill>
              <a:latin typeface="Noto Sans" panose="020B0502040504020204" pitchFamily="34" charset="0"/>
              <a:ea typeface="Noto Sans" panose="020B0502040504020204" pitchFamily="34" charset="0"/>
              <a:cs typeface="Noto Sans" panose="020B0502040504020204" pitchFamily="34" charset="0"/>
            </a:rPr>
            <a:t>Actividades de promoción de CS:</a:t>
          </a:r>
        </a:p>
      </dsp:txBody>
      <dsp:txXfrm>
        <a:off x="4220305" y="162915"/>
        <a:ext cx="1031123" cy="786621"/>
      </dsp:txXfrm>
    </dsp:sp>
    <dsp:sp modelId="{E34A03A9-D5F2-4889-AC3A-6CEF616DD6A0}">
      <dsp:nvSpPr>
        <dsp:cNvPr id="0" name=""/>
        <dsp:cNvSpPr/>
      </dsp:nvSpPr>
      <dsp:spPr>
        <a:xfrm>
          <a:off x="8821071" y="183112"/>
          <a:ext cx="2069787" cy="2060420"/>
        </a:xfrm>
        <a:prstGeom prst="rect">
          <a:avLst/>
        </a:prstGeom>
        <a:solidFill>
          <a:srgbClr val="DEC9A2"/>
        </a:solidFill>
        <a:ln w="25400" cap="flat" cmpd="sng" algn="ctr">
          <a:solidFill>
            <a:schemeClr val="accent2">
              <a:tint val="40000"/>
              <a:alpha val="90000"/>
              <a:hueOff val="6734718"/>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Formas de organización social constituidos por las personas beneficiarias del programa. Se conformarán por 3 mujeres usuarias de los Centros LIBRE.</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9152237" y="183112"/>
        <a:ext cx="1738621" cy="2060420"/>
      </dsp:txXfrm>
    </dsp:sp>
    <dsp:sp modelId="{9584A7F7-D979-4D8F-A0C8-6A5FC6B4674D}">
      <dsp:nvSpPr>
        <dsp:cNvPr id="0" name=""/>
        <dsp:cNvSpPr/>
      </dsp:nvSpPr>
      <dsp:spPr>
        <a:xfrm>
          <a:off x="7890187" y="89"/>
          <a:ext cx="1097752" cy="1121648"/>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Comités de CS</a:t>
          </a:r>
        </a:p>
      </dsp:txBody>
      <dsp:txXfrm>
        <a:off x="8050949" y="164351"/>
        <a:ext cx="776228" cy="793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83CF9-E084-40CB-9B45-548F794D41F1}">
      <dsp:nvSpPr>
        <dsp:cNvPr id="0" name=""/>
        <dsp:cNvSpPr/>
      </dsp:nvSpPr>
      <dsp:spPr>
        <a:xfrm>
          <a:off x="1764619" y="676923"/>
          <a:ext cx="1626519" cy="1808667"/>
        </a:xfrm>
        <a:prstGeom prst="rect">
          <a:avLst/>
        </a:prstGeom>
        <a:solidFill>
          <a:srgbClr val="DEC9A2"/>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Encargadas de ejercer los recursos federales (…)</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2024863" y="676923"/>
        <a:ext cx="1366276" cy="1808667"/>
      </dsp:txXfrm>
    </dsp:sp>
    <dsp:sp modelId="{6D858212-7AEE-4049-8044-29CD08744F49}">
      <dsp:nvSpPr>
        <dsp:cNvPr id="0" name=""/>
        <dsp:cNvSpPr/>
      </dsp:nvSpPr>
      <dsp:spPr>
        <a:xfrm>
          <a:off x="143719" y="384495"/>
          <a:ext cx="1866708" cy="1418061"/>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Instancias Ejecutoras</a:t>
          </a:r>
        </a:p>
      </dsp:txBody>
      <dsp:txXfrm>
        <a:off x="417092" y="592165"/>
        <a:ext cx="1319962" cy="1002721"/>
      </dsp:txXfrm>
    </dsp:sp>
    <dsp:sp modelId="{77B317F4-39A7-4C5C-8788-D5A10CEEDBB2}">
      <dsp:nvSpPr>
        <dsp:cNvPr id="0" name=""/>
        <dsp:cNvSpPr/>
      </dsp:nvSpPr>
      <dsp:spPr>
        <a:xfrm>
          <a:off x="5095464" y="670872"/>
          <a:ext cx="2091461" cy="1973139"/>
        </a:xfrm>
        <a:prstGeom prst="rect">
          <a:avLst/>
        </a:prstGeom>
        <a:solidFill>
          <a:srgbClr val="DEC9A2"/>
        </a:solidFill>
        <a:ln w="25400" cap="flat" cmpd="sng" algn="ctr">
          <a:solidFill>
            <a:schemeClr val="accent2">
              <a:tint val="40000"/>
              <a:alpha val="90000"/>
              <a:hueOff val="3367359"/>
              <a:satOff val="-31116"/>
              <a:lumOff val="-35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Tiene a su cargo el programa de desarrollo social y es responsable directa de la promoción de la contraloría social.</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5430098" y="670872"/>
        <a:ext cx="1756827" cy="1973139"/>
      </dsp:txXfrm>
    </dsp:sp>
    <dsp:sp modelId="{2D9DF406-E52A-477D-8F46-8D4C9561DF3F}">
      <dsp:nvSpPr>
        <dsp:cNvPr id="0" name=""/>
        <dsp:cNvSpPr/>
      </dsp:nvSpPr>
      <dsp:spPr>
        <a:xfrm>
          <a:off x="3406612" y="439805"/>
          <a:ext cx="1977945" cy="1497347"/>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Instancia</a:t>
          </a:r>
        </a:p>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Normativa</a:t>
          </a:r>
        </a:p>
      </dsp:txBody>
      <dsp:txXfrm>
        <a:off x="3696275" y="659086"/>
        <a:ext cx="1398619" cy="1058785"/>
      </dsp:txXfrm>
    </dsp:sp>
    <dsp:sp modelId="{E34A03A9-D5F2-4889-AC3A-6CEF616DD6A0}">
      <dsp:nvSpPr>
        <dsp:cNvPr id="0" name=""/>
        <dsp:cNvSpPr/>
      </dsp:nvSpPr>
      <dsp:spPr>
        <a:xfrm>
          <a:off x="8703782" y="689155"/>
          <a:ext cx="2475034" cy="1743641"/>
        </a:xfrm>
        <a:prstGeom prst="rect">
          <a:avLst/>
        </a:prstGeom>
        <a:solidFill>
          <a:srgbClr val="DEC9A2"/>
        </a:solidFill>
        <a:ln w="25400" cap="flat" cmpd="sng" algn="ctr">
          <a:solidFill>
            <a:schemeClr val="accent2">
              <a:tint val="40000"/>
              <a:alpha val="90000"/>
              <a:hueOff val="6734718"/>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11175">
            <a:lnSpc>
              <a:spcPct val="90000"/>
            </a:lnSpc>
            <a:spcBef>
              <a:spcPct val="0"/>
            </a:spcBef>
            <a:spcAft>
              <a:spcPct val="35000"/>
            </a:spcAft>
            <a:buNone/>
          </a:pPr>
          <a:r>
            <a:rPr lang="es-MX" sz="115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Administrado por la SABG para verificar el registro de los Comités y la promoción de CS a cargo de las Instancias Normativas y Ejecutoras.</a:t>
          </a:r>
          <a:endParaRPr lang="es-ES" sz="115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9099787" y="689155"/>
        <a:ext cx="2079028" cy="1743641"/>
      </dsp:txXfrm>
    </dsp:sp>
    <dsp:sp modelId="{9584A7F7-D979-4D8F-A0C8-6A5FC6B4674D}">
      <dsp:nvSpPr>
        <dsp:cNvPr id="0" name=""/>
        <dsp:cNvSpPr/>
      </dsp:nvSpPr>
      <dsp:spPr>
        <a:xfrm>
          <a:off x="7196672" y="439805"/>
          <a:ext cx="1851529" cy="1506863"/>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Sistema Informático de Contraloría Social</a:t>
          </a:r>
        </a:p>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(SICS)</a:t>
          </a:r>
        </a:p>
      </dsp:txBody>
      <dsp:txXfrm>
        <a:off x="7467822" y="660480"/>
        <a:ext cx="1309229" cy="1065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F1AD3-5DA7-4721-8D35-CDFD0DCA85A0}">
      <dsp:nvSpPr>
        <dsp:cNvPr id="0" name=""/>
        <dsp:cNvSpPr/>
      </dsp:nvSpPr>
      <dsp:spPr>
        <a:xfrm>
          <a:off x="0" y="0"/>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0" kern="1200" dirty="0">
              <a:latin typeface="Noto Sans" panose="020B0502040504020204" pitchFamily="34" charset="0"/>
              <a:ea typeface="Noto Sans" panose="020B0502040504020204" pitchFamily="34" charset="0"/>
              <a:cs typeface="Noto Sans" panose="020B0502040504020204" pitchFamily="34" charset="0"/>
            </a:rPr>
            <a:t>Conocer los documentos de CS</a:t>
          </a:r>
        </a:p>
      </dsp:txBody>
      <dsp:txXfrm>
        <a:off x="25210" y="25210"/>
        <a:ext cx="5318475" cy="810325"/>
      </dsp:txXfrm>
    </dsp:sp>
    <dsp:sp modelId="{B383B623-D018-44AC-8169-E008B8867071}">
      <dsp:nvSpPr>
        <dsp:cNvPr id="0" name=""/>
        <dsp:cNvSpPr/>
      </dsp:nvSpPr>
      <dsp:spPr>
        <a:xfrm>
          <a:off x="474038" y="980293"/>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kern="1200" dirty="0">
              <a:latin typeface="Noto Sans" panose="020B0502040504020204" pitchFamily="34" charset="0"/>
              <a:ea typeface="Noto Sans" panose="020B0502040504020204" pitchFamily="34" charset="0"/>
              <a:cs typeface="Noto Sans" panose="020B0502040504020204" pitchFamily="34" charset="0"/>
            </a:rPr>
            <a:t>Designar a la persona enlace de CS, acordar y difundir el PETCS</a:t>
          </a:r>
        </a:p>
      </dsp:txBody>
      <dsp:txXfrm>
        <a:off x="499248" y="1005503"/>
        <a:ext cx="5264050" cy="810325"/>
      </dsp:txXfrm>
    </dsp:sp>
    <dsp:sp modelId="{8534AE0A-BB63-4D2C-8C68-7E7D4BBBFB78}">
      <dsp:nvSpPr>
        <dsp:cNvPr id="0" name=""/>
        <dsp:cNvSpPr/>
      </dsp:nvSpPr>
      <dsp:spPr>
        <a:xfrm>
          <a:off x="948077" y="1960587"/>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latin typeface="Noto Sans" panose="020B0502040504020204" pitchFamily="34" charset="0"/>
              <a:ea typeface="Noto Sans" panose="020B0502040504020204" pitchFamily="34" charset="0"/>
              <a:cs typeface="Noto Sans" panose="020B0502040504020204" pitchFamily="34" charset="0"/>
            </a:rPr>
            <a:t>Promover la CS </a:t>
          </a:r>
          <a:r>
            <a:rPr lang="es-MX" sz="1600" b="0" kern="1200" dirty="0">
              <a:latin typeface="Noto Sans" panose="020B0502040504020204" pitchFamily="34" charset="0"/>
              <a:ea typeface="Noto Sans" panose="020B0502040504020204" pitchFamily="34" charset="0"/>
              <a:cs typeface="Noto Sans" panose="020B0502040504020204" pitchFamily="34" charset="0"/>
            </a:rPr>
            <a:t>entre las Titulares de las IMM, personal de los Centros LIBRE y usuarias, así como capacitarlas</a:t>
          </a:r>
        </a:p>
      </dsp:txBody>
      <dsp:txXfrm>
        <a:off x="973287" y="1985797"/>
        <a:ext cx="5264050" cy="810325"/>
      </dsp:txXfrm>
    </dsp:sp>
    <dsp:sp modelId="{FAF5ABA9-684D-4A56-8D13-A4D091936580}">
      <dsp:nvSpPr>
        <dsp:cNvPr id="0" name=""/>
        <dsp:cNvSpPr/>
      </dsp:nvSpPr>
      <dsp:spPr>
        <a:xfrm>
          <a:off x="1422115" y="2940881"/>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kern="1200" dirty="0">
              <a:latin typeface="Noto Sans" panose="020B0502040504020204" pitchFamily="34" charset="0"/>
              <a:ea typeface="Noto Sans" panose="020B0502040504020204" pitchFamily="34" charset="0"/>
              <a:cs typeface="Noto Sans" panose="020B0502040504020204" pitchFamily="34" charset="0"/>
            </a:rPr>
            <a:t>Constituir los comités de CS por cada Centro LIBRE </a:t>
          </a:r>
        </a:p>
      </dsp:txBody>
      <dsp:txXfrm>
        <a:off x="1447325" y="2966091"/>
        <a:ext cx="5264050" cy="810325"/>
      </dsp:txXfrm>
    </dsp:sp>
    <dsp:sp modelId="{9552A125-41AB-426D-9B2C-BA2C00030112}">
      <dsp:nvSpPr>
        <dsp:cNvPr id="0" name=""/>
        <dsp:cNvSpPr/>
      </dsp:nvSpPr>
      <dsp:spPr>
        <a:xfrm>
          <a:off x="1896154" y="3921175"/>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935038">
            <a:lnSpc>
              <a:spcPct val="90000"/>
            </a:lnSpc>
            <a:spcBef>
              <a:spcPct val="0"/>
            </a:spcBef>
            <a:spcAft>
              <a:spcPct val="35000"/>
            </a:spcAft>
            <a:buNone/>
            <a:tabLst/>
          </a:pPr>
          <a:r>
            <a:rPr lang="es-MX" sz="1600" b="0" kern="1200" dirty="0">
              <a:latin typeface="Noto Sans" panose="020B0502040504020204" pitchFamily="34" charset="0"/>
              <a:ea typeface="Noto Sans" panose="020B0502040504020204" pitchFamily="34" charset="0"/>
              <a:cs typeface="Noto Sans" panose="020B0502040504020204" pitchFamily="34" charset="0"/>
            </a:rPr>
            <a:t>Registrar en el SICS la información que solicite sobre las actividades de CS; captar, canalizar y dar seguimiento a las denuncias </a:t>
          </a:r>
        </a:p>
      </dsp:txBody>
      <dsp:txXfrm>
        <a:off x="1921364" y="3946385"/>
        <a:ext cx="5264050" cy="810325"/>
      </dsp:txXfrm>
    </dsp:sp>
    <dsp:sp modelId="{CEE759DC-B9A4-4267-BB7D-8A47FD6FCAF3}">
      <dsp:nvSpPr>
        <dsp:cNvPr id="0" name=""/>
        <dsp:cNvSpPr/>
      </dsp:nvSpPr>
      <dsp:spPr>
        <a:xfrm>
          <a:off x="5788509" y="628822"/>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dirty="0">
            <a:latin typeface="Arial" panose="020B0604020202020204" pitchFamily="34" charset="0"/>
            <a:cs typeface="Arial" panose="020B0604020202020204" pitchFamily="34" charset="0"/>
          </a:endParaRPr>
        </a:p>
      </dsp:txBody>
      <dsp:txXfrm>
        <a:off x="5914393" y="628822"/>
        <a:ext cx="307716" cy="421012"/>
      </dsp:txXfrm>
    </dsp:sp>
    <dsp:sp modelId="{93753B7D-1793-470E-A05B-F6A1608223F5}">
      <dsp:nvSpPr>
        <dsp:cNvPr id="0" name=""/>
        <dsp:cNvSpPr/>
      </dsp:nvSpPr>
      <dsp:spPr>
        <a:xfrm>
          <a:off x="6262547" y="1609116"/>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2244906"/>
              <a:satOff val="-20744"/>
              <a:lumOff val="-23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dsp:txBody>
      <dsp:txXfrm>
        <a:off x="6388431" y="1609116"/>
        <a:ext cx="307716" cy="421012"/>
      </dsp:txXfrm>
    </dsp:sp>
    <dsp:sp modelId="{A068512A-F9BB-49A4-9FCF-56C16A7661DB}">
      <dsp:nvSpPr>
        <dsp:cNvPr id="0" name=""/>
        <dsp:cNvSpPr/>
      </dsp:nvSpPr>
      <dsp:spPr>
        <a:xfrm>
          <a:off x="6736586" y="2575064"/>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4489812"/>
              <a:satOff val="-41488"/>
              <a:lumOff val="-4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dsp:txBody>
      <dsp:txXfrm>
        <a:off x="6862470" y="2575064"/>
        <a:ext cx="307716" cy="421012"/>
      </dsp:txXfrm>
    </dsp:sp>
    <dsp:sp modelId="{BC51E957-B594-4F39-9D19-64C6D31BA2F0}">
      <dsp:nvSpPr>
        <dsp:cNvPr id="0" name=""/>
        <dsp:cNvSpPr/>
      </dsp:nvSpPr>
      <dsp:spPr>
        <a:xfrm>
          <a:off x="7210624" y="3564922"/>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6734718"/>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dsp:txBody>
      <dsp:txXfrm>
        <a:off x="7336508" y="3564922"/>
        <a:ext cx="307716" cy="421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DC4D-4F82-424B-9D30-F21465DBE0AF}">
      <dsp:nvSpPr>
        <dsp:cNvPr id="0" name=""/>
        <dsp:cNvSpPr/>
      </dsp:nvSpPr>
      <dsp:spPr>
        <a:xfrm>
          <a:off x="2000" y="1373848"/>
          <a:ext cx="2670497" cy="2532217"/>
        </a:xfrm>
        <a:prstGeom prst="ellipse">
          <a:avLst/>
        </a:prstGeom>
        <a:solidFill>
          <a:srgbClr val="BC9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solidFill>
                <a:schemeClr val="bg1"/>
              </a:solidFill>
              <a:latin typeface="Montserrat" panose="00000500000000000000" pitchFamily="2" charset="0"/>
              <a:cs typeface="Arial" panose="020B0604020202020204" pitchFamily="34" charset="0"/>
            </a:rPr>
            <a:t>Asamblea inicial:</a:t>
          </a:r>
        </a:p>
        <a:p>
          <a:pPr marL="0" lvl="0" indent="0" algn="ctr" defTabSz="488950">
            <a:lnSpc>
              <a:spcPct val="90000"/>
            </a:lnSpc>
            <a:spcBef>
              <a:spcPct val="0"/>
            </a:spcBef>
            <a:spcAft>
              <a:spcPct val="35000"/>
            </a:spcAft>
            <a:buNone/>
          </a:pPr>
          <a:r>
            <a:rPr lang="es-ES" sz="1050" b="1" kern="1200" dirty="0">
              <a:solidFill>
                <a:schemeClr val="bg1"/>
              </a:solidFill>
              <a:latin typeface="Montserrat" panose="00000500000000000000" pitchFamily="2" charset="0"/>
              <a:cs typeface="Arial" panose="020B0604020202020204" pitchFamily="34" charset="0"/>
            </a:rPr>
            <a:t> </a:t>
          </a:r>
        </a:p>
        <a:p>
          <a:pPr marL="0" lvl="0" indent="0" algn="ctr" defTabSz="488950">
            <a:lnSpc>
              <a:spcPct val="90000"/>
            </a:lnSpc>
            <a:spcBef>
              <a:spcPct val="0"/>
            </a:spcBef>
            <a:spcAft>
              <a:spcPct val="35000"/>
            </a:spcAft>
            <a:buNone/>
          </a:pPr>
          <a:r>
            <a:rPr lang="es-ES" sz="1050" b="1" kern="1200" dirty="0">
              <a:solidFill>
                <a:schemeClr val="bg1"/>
              </a:solidFill>
              <a:latin typeface="Montserrat" panose="00000500000000000000" pitchFamily="2" charset="0"/>
              <a:cs typeface="Arial" panose="020B0604020202020204" pitchFamily="34" charset="0"/>
            </a:rPr>
            <a:t>-</a:t>
          </a:r>
          <a:r>
            <a:rPr lang="es-ES" sz="1050" kern="1200" dirty="0">
              <a:solidFill>
                <a:schemeClr val="bg1"/>
              </a:solidFill>
              <a:latin typeface="Montserrat" panose="00000500000000000000" pitchFamily="2" charset="0"/>
              <a:cs typeface="Arial" panose="020B0604020202020204" pitchFamily="34" charset="0"/>
            </a:rPr>
            <a:t>Titulares de la IMM </a:t>
          </a:r>
        </a:p>
        <a:p>
          <a:pPr marL="0" lvl="0" indent="0" algn="ctr" defTabSz="488950">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-Personal del C LIBRE</a:t>
          </a:r>
        </a:p>
        <a:p>
          <a:pPr marL="0" lvl="0" indent="0" algn="ctr" defTabSz="488950">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 OEC(preferentemente)</a:t>
          </a:r>
        </a:p>
        <a:p>
          <a:pPr marL="0" lvl="0" indent="0" algn="ctr" defTabSz="488950">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-Usuarias del C LIBRE</a:t>
          </a:r>
          <a:endParaRPr lang="es-MX" sz="1050" kern="1200" dirty="0">
            <a:solidFill>
              <a:schemeClr val="bg1"/>
            </a:solidFill>
          </a:endParaRPr>
        </a:p>
      </dsp:txBody>
      <dsp:txXfrm>
        <a:off x="393085" y="1744683"/>
        <a:ext cx="1888327" cy="1790547"/>
      </dsp:txXfrm>
    </dsp:sp>
    <dsp:sp modelId="{AB26BCAE-C24E-4E53-B3DF-7A349A31B32C}">
      <dsp:nvSpPr>
        <dsp:cNvPr id="0" name=""/>
        <dsp:cNvSpPr/>
      </dsp:nvSpPr>
      <dsp:spPr>
        <a:xfrm>
          <a:off x="2838084" y="2212615"/>
          <a:ext cx="895582" cy="854682"/>
        </a:xfrm>
        <a:prstGeom prst="mathPlus">
          <a:avLst/>
        </a:prstGeom>
        <a:solidFill>
          <a:srgbClr val="245C4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2956793" y="2539445"/>
        <a:ext cx="658164" cy="201022"/>
      </dsp:txXfrm>
    </dsp:sp>
    <dsp:sp modelId="{2D86CAFD-4CCB-4065-BE7F-3B764983213D}">
      <dsp:nvSpPr>
        <dsp:cNvPr id="0" name=""/>
        <dsp:cNvSpPr/>
      </dsp:nvSpPr>
      <dsp:spPr>
        <a:xfrm>
          <a:off x="3899252" y="1344778"/>
          <a:ext cx="2620781" cy="2590356"/>
        </a:xfrm>
        <a:prstGeom prst="ellipse">
          <a:avLst/>
        </a:prstGeom>
        <a:solidFill>
          <a:srgbClr val="A421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MX" sz="1050" kern="1200" dirty="0"/>
            <a:t>  </a:t>
          </a:r>
          <a:r>
            <a:rPr lang="es-ES" sz="1050" b="1" kern="1200" dirty="0">
              <a:solidFill>
                <a:schemeClr val="bg1"/>
              </a:solidFill>
              <a:latin typeface="Montserrat" panose="00000500000000000000" pitchFamily="2" charset="0"/>
              <a:cs typeface="Arial" panose="020B0604020202020204" pitchFamily="34" charset="0"/>
            </a:rPr>
            <a:t>Conformación de Comités:</a:t>
          </a:r>
        </a:p>
        <a:p>
          <a:pPr marL="0" lvl="0" indent="0" algn="ctr" defTabSz="466725">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-Establecer por consenso a las personas integrantes;</a:t>
          </a:r>
        </a:p>
        <a:p>
          <a:pPr marL="0" lvl="0" indent="0" algn="ctr" defTabSz="466725">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-Elección por votación de las 6 personas integrantes (mujeres);</a:t>
          </a:r>
        </a:p>
        <a:p>
          <a:pPr marL="0" lvl="0" indent="0" algn="ctr" defTabSz="466725">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-Llenar los formatos y escritos requeridos</a:t>
          </a:r>
          <a:endParaRPr lang="es-MX" sz="1050" kern="1200" dirty="0">
            <a:solidFill>
              <a:schemeClr val="bg1"/>
            </a:solidFill>
          </a:endParaRPr>
        </a:p>
      </dsp:txBody>
      <dsp:txXfrm>
        <a:off x="4283056" y="1724127"/>
        <a:ext cx="1853173" cy="1831658"/>
      </dsp:txXfrm>
    </dsp:sp>
    <dsp:sp modelId="{7737AB92-1178-4F75-B5D5-713B16FA37EF}">
      <dsp:nvSpPr>
        <dsp:cNvPr id="0" name=""/>
        <dsp:cNvSpPr/>
      </dsp:nvSpPr>
      <dsp:spPr>
        <a:xfrm>
          <a:off x="6685619" y="2272764"/>
          <a:ext cx="561099" cy="734384"/>
        </a:xfrm>
        <a:prstGeom prst="mathEqual">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a:off x="6759993" y="2424047"/>
        <a:ext cx="412351" cy="431818"/>
      </dsp:txXfrm>
    </dsp:sp>
    <dsp:sp modelId="{DE56D4CC-BF98-4FC4-A885-88D7EB1FCED3}">
      <dsp:nvSpPr>
        <dsp:cNvPr id="0" name=""/>
        <dsp:cNvSpPr/>
      </dsp:nvSpPr>
      <dsp:spPr>
        <a:xfrm>
          <a:off x="7412303" y="1205183"/>
          <a:ext cx="2897668" cy="2869547"/>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Registrar los comités de CS en el SICS</a:t>
          </a:r>
        </a:p>
        <a:p>
          <a:pPr marL="0" lvl="0" indent="0" algn="ctr" defTabSz="533400">
            <a:lnSpc>
              <a:spcPct val="90000"/>
            </a:lnSpc>
            <a:spcBef>
              <a:spcPct val="0"/>
            </a:spcBef>
            <a:spcAft>
              <a:spcPct val="35000"/>
            </a:spcAft>
            <a:buNone/>
          </a:pPr>
          <a:endParaRPr lang="es-ES" sz="1200" b="1" kern="1200" dirty="0">
            <a:solidFill>
              <a:schemeClr val="bg1"/>
            </a:solidFill>
            <a:latin typeface="Montserrat" panose="00000500000000000000" pitchFamily="2" charset="0"/>
            <a:cs typeface="Arial" panose="020B0604020202020204" pitchFamily="34" charset="0"/>
          </a:endParaRPr>
        </a:p>
        <a:p>
          <a:pPr marL="0" lvl="0" indent="0" algn="ctr" defTabSz="533400">
            <a:lnSpc>
              <a:spcPct val="90000"/>
            </a:lnSpc>
            <a:spcBef>
              <a:spcPct val="0"/>
            </a:spcBef>
            <a:spcAft>
              <a:spcPct val="35000"/>
            </a:spcAft>
            <a:buNone/>
          </a:pPr>
          <a:r>
            <a:rPr lang="es-ES" sz="1200" kern="1200" dirty="0">
              <a:solidFill>
                <a:schemeClr val="bg1"/>
              </a:solidFill>
              <a:latin typeface="Montserrat" panose="00000500000000000000" pitchFamily="2" charset="0"/>
              <a:cs typeface="Arial" panose="020B0604020202020204" pitchFamily="34" charset="0"/>
            </a:rPr>
            <a:t>La vigencia del comité será durante el año fiscal </a:t>
          </a:r>
          <a:endParaRPr lang="es-MX" sz="1200" kern="1200" dirty="0">
            <a:solidFill>
              <a:schemeClr val="bg1"/>
            </a:solidFill>
          </a:endParaRPr>
        </a:p>
      </dsp:txBody>
      <dsp:txXfrm>
        <a:off x="7836657" y="1625418"/>
        <a:ext cx="2048960" cy="20290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DC4D-4F82-424B-9D30-F21465DBE0AF}">
      <dsp:nvSpPr>
        <dsp:cNvPr id="0" name=""/>
        <dsp:cNvSpPr/>
      </dsp:nvSpPr>
      <dsp:spPr>
        <a:xfrm>
          <a:off x="2000" y="1373848"/>
          <a:ext cx="2670497" cy="2532217"/>
        </a:xfrm>
        <a:prstGeom prst="ellipse">
          <a:avLst/>
        </a:prstGeom>
        <a:solidFill>
          <a:srgbClr val="BC9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Comité el Libre es Nuestro:</a:t>
          </a:r>
        </a:p>
        <a:p>
          <a:pPr marL="0" lvl="0" indent="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 </a:t>
          </a:r>
        </a:p>
        <a:p>
          <a:pPr marL="0" lvl="0" indent="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-Presidenta</a:t>
          </a:r>
        </a:p>
        <a:p>
          <a:pPr marL="0" lvl="0" indent="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comunicación</a:t>
          </a:r>
        </a:p>
        <a:p>
          <a:pPr marL="0" lvl="0" indent="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organización</a:t>
          </a:r>
        </a:p>
      </dsp:txBody>
      <dsp:txXfrm>
        <a:off x="393085" y="1744683"/>
        <a:ext cx="1888327" cy="1790547"/>
      </dsp:txXfrm>
    </dsp:sp>
    <dsp:sp modelId="{AB26BCAE-C24E-4E53-B3DF-7A349A31B32C}">
      <dsp:nvSpPr>
        <dsp:cNvPr id="0" name=""/>
        <dsp:cNvSpPr/>
      </dsp:nvSpPr>
      <dsp:spPr>
        <a:xfrm>
          <a:off x="2838084" y="2212615"/>
          <a:ext cx="895582" cy="854682"/>
        </a:xfrm>
        <a:prstGeom prst="mathPlus">
          <a:avLst/>
        </a:prstGeom>
        <a:solidFill>
          <a:srgbClr val="245C4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2956793" y="2539445"/>
        <a:ext cx="658164" cy="201022"/>
      </dsp:txXfrm>
    </dsp:sp>
    <dsp:sp modelId="{2D86CAFD-4CCB-4065-BE7F-3B764983213D}">
      <dsp:nvSpPr>
        <dsp:cNvPr id="0" name=""/>
        <dsp:cNvSpPr/>
      </dsp:nvSpPr>
      <dsp:spPr>
        <a:xfrm>
          <a:off x="3899252" y="1344778"/>
          <a:ext cx="2620781" cy="2590356"/>
        </a:xfrm>
        <a:prstGeom prst="ellipse">
          <a:avLst/>
        </a:prstGeom>
        <a:solidFill>
          <a:srgbClr val="A421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MX" sz="1050" kern="1200" dirty="0"/>
            <a:t>  </a:t>
          </a:r>
          <a:r>
            <a:rPr lang="es-ES" sz="1050" b="1" kern="1200" dirty="0">
              <a:solidFill>
                <a:schemeClr val="bg1"/>
              </a:solidFill>
              <a:latin typeface="Montserrat" panose="00000500000000000000" pitchFamily="2" charset="0"/>
              <a:cs typeface="Arial" panose="020B0604020202020204" pitchFamily="34" charset="0"/>
            </a:rPr>
            <a:t>Comité de CS:</a:t>
          </a:r>
        </a:p>
        <a:p>
          <a:pPr marL="0" lvl="0" indent="0" algn="ctr" defTabSz="466725">
            <a:lnSpc>
              <a:spcPct val="90000"/>
            </a:lnSpc>
            <a:spcBef>
              <a:spcPct val="0"/>
            </a:spcBef>
            <a:spcAft>
              <a:spcPct val="35000"/>
            </a:spcAft>
            <a:buNone/>
          </a:pPr>
          <a:endParaRPr lang="es-ES" sz="1050" b="1" kern="1200" dirty="0">
            <a:solidFill>
              <a:schemeClr val="bg1"/>
            </a:solidFill>
            <a:latin typeface="Montserrat" panose="00000500000000000000" pitchFamily="2" charset="0"/>
            <a:cs typeface="Arial" panose="020B0604020202020204" pitchFamily="34" charset="0"/>
          </a:endParaRPr>
        </a:p>
        <a:p>
          <a:pPr marL="0" lvl="0" indent="0" algn="ctr" defTabSz="466725">
            <a:lnSpc>
              <a:spcPct val="90000"/>
            </a:lnSpc>
            <a:spcBef>
              <a:spcPct val="0"/>
            </a:spcBef>
            <a:spcAft>
              <a:spcPct val="35000"/>
            </a:spcAft>
            <a:buNone/>
          </a:pPr>
          <a:r>
            <a:rPr lang="es-ES" sz="1050" b="0" kern="1200" dirty="0">
              <a:solidFill>
                <a:srgbClr val="FFFFFF"/>
              </a:solidFill>
              <a:latin typeface="Montserrat" panose="00000500000000000000" pitchFamily="2" charset="0"/>
              <a:ea typeface="+mn-ea"/>
              <a:cs typeface="Arial" panose="020B0604020202020204" pitchFamily="34" charset="0"/>
            </a:rPr>
            <a:t>-Vocal 1</a:t>
          </a:r>
        </a:p>
        <a:p>
          <a:pPr marL="0" lvl="0" indent="0" algn="ctr" defTabSz="466725">
            <a:lnSpc>
              <a:spcPct val="90000"/>
            </a:lnSpc>
            <a:spcBef>
              <a:spcPct val="0"/>
            </a:spcBef>
            <a:spcAft>
              <a:spcPct val="35000"/>
            </a:spcAft>
            <a:buNone/>
          </a:pPr>
          <a:r>
            <a:rPr lang="es-ES" sz="1050" b="0" kern="1200" dirty="0">
              <a:solidFill>
                <a:srgbClr val="FFFFFF"/>
              </a:solidFill>
              <a:latin typeface="Montserrat" panose="00000500000000000000" pitchFamily="2" charset="0"/>
              <a:ea typeface="+mn-ea"/>
              <a:cs typeface="Arial" panose="020B0604020202020204" pitchFamily="34" charset="0"/>
            </a:rPr>
            <a:t>-Vocal 2</a:t>
          </a:r>
        </a:p>
        <a:p>
          <a:pPr marL="0" lvl="0" indent="0" algn="ctr" defTabSz="466725">
            <a:lnSpc>
              <a:spcPct val="90000"/>
            </a:lnSpc>
            <a:spcBef>
              <a:spcPct val="0"/>
            </a:spcBef>
            <a:spcAft>
              <a:spcPct val="35000"/>
            </a:spcAft>
            <a:buNone/>
          </a:pPr>
          <a:r>
            <a:rPr lang="es-ES" sz="1050" b="0" kern="1200" dirty="0">
              <a:solidFill>
                <a:srgbClr val="FFFFFF"/>
              </a:solidFill>
              <a:latin typeface="Montserrat" panose="00000500000000000000" pitchFamily="2" charset="0"/>
              <a:ea typeface="+mn-ea"/>
              <a:cs typeface="Arial" panose="020B0604020202020204" pitchFamily="34" charset="0"/>
            </a:rPr>
            <a:t>-Vocal 3</a:t>
          </a:r>
          <a:endParaRPr lang="es-MX" sz="1050" b="0" kern="1200" dirty="0">
            <a:solidFill>
              <a:schemeClr val="bg1"/>
            </a:solidFill>
          </a:endParaRPr>
        </a:p>
      </dsp:txBody>
      <dsp:txXfrm>
        <a:off x="4283056" y="1724127"/>
        <a:ext cx="1853173" cy="1831658"/>
      </dsp:txXfrm>
    </dsp:sp>
    <dsp:sp modelId="{7737AB92-1178-4F75-B5D5-713B16FA37EF}">
      <dsp:nvSpPr>
        <dsp:cNvPr id="0" name=""/>
        <dsp:cNvSpPr/>
      </dsp:nvSpPr>
      <dsp:spPr>
        <a:xfrm>
          <a:off x="6685619" y="2272764"/>
          <a:ext cx="561099" cy="734384"/>
        </a:xfrm>
        <a:prstGeom prst="mathEqual">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a:off x="6759993" y="2424047"/>
        <a:ext cx="412351" cy="431818"/>
      </dsp:txXfrm>
    </dsp:sp>
    <dsp:sp modelId="{DE56D4CC-BF98-4FC4-A885-88D7EB1FCED3}">
      <dsp:nvSpPr>
        <dsp:cNvPr id="0" name=""/>
        <dsp:cNvSpPr/>
      </dsp:nvSpPr>
      <dsp:spPr>
        <a:xfrm>
          <a:off x="7412303" y="1205183"/>
          <a:ext cx="2897668" cy="2869547"/>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Registrar los comités</a:t>
          </a:r>
        </a:p>
        <a:p>
          <a:pPr marL="0" lvl="0" indent="0" algn="ctr" defTabSz="533400">
            <a:lnSpc>
              <a:spcPct val="90000"/>
            </a:lnSpc>
            <a:spcBef>
              <a:spcPct val="0"/>
            </a:spcBef>
            <a:spcAft>
              <a:spcPct val="35000"/>
            </a:spcAft>
            <a:buNone/>
          </a:pPr>
          <a:endParaRPr lang="es-ES" sz="1200" b="1" kern="1200" dirty="0">
            <a:solidFill>
              <a:schemeClr val="bg1"/>
            </a:solidFill>
            <a:latin typeface="Montserrat" panose="00000500000000000000" pitchFamily="2" charset="0"/>
            <a:cs typeface="Arial" panose="020B0604020202020204" pitchFamily="34" charset="0"/>
          </a:endParaRPr>
        </a:p>
        <a:p>
          <a:pPr marL="0" lvl="0" indent="0" algn="ctr" defTabSz="533400">
            <a:lnSpc>
              <a:spcPct val="90000"/>
            </a:lnSpc>
            <a:spcBef>
              <a:spcPct val="0"/>
            </a:spcBef>
            <a:spcAft>
              <a:spcPct val="35000"/>
            </a:spcAft>
            <a:buNone/>
          </a:pPr>
          <a:r>
            <a:rPr lang="es-ES" sz="1200" kern="1200" dirty="0">
              <a:solidFill>
                <a:schemeClr val="bg1"/>
              </a:solidFill>
              <a:latin typeface="Montserrat" panose="00000500000000000000" pitchFamily="2" charset="0"/>
              <a:cs typeface="Arial" panose="020B0604020202020204" pitchFamily="34" charset="0"/>
            </a:rPr>
            <a:t>De conformidad con el *Anexo 1 </a:t>
          </a:r>
          <a:endParaRPr lang="es-MX" sz="1200" kern="1200" dirty="0">
            <a:solidFill>
              <a:schemeClr val="bg1"/>
            </a:solidFill>
          </a:endParaRPr>
        </a:p>
      </dsp:txBody>
      <dsp:txXfrm>
        <a:off x="7836657" y="1625418"/>
        <a:ext cx="2048960" cy="20290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DB91-812E-4FF0-B81F-8493EA24EFBC}">
      <dsp:nvSpPr>
        <dsp:cNvPr id="0" name=""/>
        <dsp:cNvSpPr/>
      </dsp:nvSpPr>
      <dsp:spPr>
        <a:xfrm>
          <a:off x="739461" y="1220160"/>
          <a:ext cx="2842686" cy="2344621"/>
        </a:xfrm>
        <a:prstGeom prst="roundRect">
          <a:avLst>
            <a:gd name="adj" fmla="val 10000"/>
          </a:avLst>
        </a:prstGeom>
        <a:solidFill>
          <a:schemeClr val="lt1">
            <a:alpha val="90000"/>
            <a:hueOff val="0"/>
            <a:satOff val="0"/>
            <a:lumOff val="0"/>
            <a:alphaOff val="0"/>
          </a:schemeClr>
        </a:solidFill>
        <a:ln w="25400" cap="flat" cmpd="sng" algn="ctr">
          <a:solidFill>
            <a:srgbClr val="A4214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solidFill>
                <a:schemeClr val="tx1"/>
              </a:solidFill>
              <a:latin typeface="Montserrat" panose="00000500000000000000" pitchFamily="2" charset="0"/>
              <a:cs typeface="Arial" panose="020B0604020202020204" pitchFamily="34" charset="0"/>
            </a:rPr>
            <a:t>A las personas designadas como enlaces de CS por las IMEF</a:t>
          </a:r>
        </a:p>
      </dsp:txBody>
      <dsp:txXfrm>
        <a:off x="793417" y="1274116"/>
        <a:ext cx="2734774" cy="1734290"/>
      </dsp:txXfrm>
    </dsp:sp>
    <dsp:sp modelId="{C7C08CF2-496A-4EE6-8668-F0A18701F0C2}">
      <dsp:nvSpPr>
        <dsp:cNvPr id="0" name=""/>
        <dsp:cNvSpPr/>
      </dsp:nvSpPr>
      <dsp:spPr>
        <a:xfrm>
          <a:off x="2001305" y="1517583"/>
          <a:ext cx="3500232" cy="3500232"/>
        </a:xfrm>
        <a:prstGeom prst="leftCircularArrow">
          <a:avLst>
            <a:gd name="adj1" fmla="val 3457"/>
            <a:gd name="adj2" fmla="val 428532"/>
            <a:gd name="adj3" fmla="val 2204043"/>
            <a:gd name="adj4" fmla="val 9024489"/>
            <a:gd name="adj5" fmla="val 4033"/>
          </a:avLst>
        </a:prstGeom>
        <a:solidFill>
          <a:srgbClr val="6E152E"/>
        </a:solidFill>
        <a:ln>
          <a:noFill/>
        </a:ln>
        <a:effectLst/>
      </dsp:spPr>
      <dsp:style>
        <a:lnRef idx="0">
          <a:scrgbClr r="0" g="0" b="0"/>
        </a:lnRef>
        <a:fillRef idx="1">
          <a:scrgbClr r="0" g="0" b="0"/>
        </a:fillRef>
        <a:effectRef idx="0">
          <a:scrgbClr r="0" g="0" b="0"/>
        </a:effectRef>
        <a:fontRef idx="minor">
          <a:schemeClr val="lt1"/>
        </a:fontRef>
      </dsp:style>
    </dsp:sp>
    <dsp:sp modelId="{A9A0202C-2249-430E-B4BE-A75D1400A9B9}">
      <dsp:nvSpPr>
        <dsp:cNvPr id="0" name=""/>
        <dsp:cNvSpPr/>
      </dsp:nvSpPr>
      <dsp:spPr>
        <a:xfrm>
          <a:off x="1080163" y="3062362"/>
          <a:ext cx="2526832" cy="1004837"/>
        </a:xfrm>
        <a:prstGeom prst="roundRect">
          <a:avLst>
            <a:gd name="adj" fmla="val 10000"/>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anose="00000500000000000000" pitchFamily="2" charset="0"/>
              <a:cs typeface="Arial" panose="020B0604020202020204" pitchFamily="34" charset="0"/>
            </a:rPr>
            <a:t>Secretaría de las Mujeres </a:t>
          </a:r>
        </a:p>
      </dsp:txBody>
      <dsp:txXfrm>
        <a:off x="1109594" y="3091793"/>
        <a:ext cx="2467970" cy="945975"/>
      </dsp:txXfrm>
    </dsp:sp>
    <dsp:sp modelId="{74759D9C-8A47-4922-929E-0D19F8650988}">
      <dsp:nvSpPr>
        <dsp:cNvPr id="0" name=""/>
        <dsp:cNvSpPr/>
      </dsp:nvSpPr>
      <dsp:spPr>
        <a:xfrm>
          <a:off x="4353836" y="1220160"/>
          <a:ext cx="2842686" cy="2344621"/>
        </a:xfrm>
        <a:prstGeom prst="roundRect">
          <a:avLst>
            <a:gd name="adj" fmla="val 10000"/>
          </a:avLst>
        </a:prstGeom>
        <a:solidFill>
          <a:schemeClr val="lt1">
            <a:alpha val="90000"/>
            <a:hueOff val="0"/>
            <a:satOff val="0"/>
            <a:lumOff val="0"/>
            <a:alphaOff val="0"/>
          </a:schemeClr>
        </a:solidFill>
        <a:ln w="25400" cap="flat" cmpd="sng" algn="ctr">
          <a:solidFill>
            <a:srgbClr val="A4214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711200">
            <a:lnSpc>
              <a:spcPct val="90000"/>
            </a:lnSpc>
            <a:spcBef>
              <a:spcPct val="0"/>
            </a:spcBef>
            <a:spcAft>
              <a:spcPct val="15000"/>
            </a:spcAft>
            <a:buNone/>
          </a:pPr>
          <a:r>
            <a:rPr lang="es-ES" sz="1600" kern="1200" dirty="0">
              <a:solidFill>
                <a:schemeClr val="tx1"/>
              </a:solidFill>
              <a:latin typeface="Montserrat" panose="00000500000000000000" pitchFamily="2" charset="0"/>
              <a:cs typeface="Arial" panose="020B0604020202020204" pitchFamily="34" charset="0"/>
            </a:rPr>
            <a:t>A las Titulares de las IMM, personal y usuarias de los C LIBRE, Comités de CS</a:t>
          </a:r>
        </a:p>
      </dsp:txBody>
      <dsp:txXfrm>
        <a:off x="4407792" y="1776535"/>
        <a:ext cx="2734774" cy="1734290"/>
      </dsp:txXfrm>
    </dsp:sp>
    <dsp:sp modelId="{6277CF30-05F2-4226-8D21-765F773A6D96}">
      <dsp:nvSpPr>
        <dsp:cNvPr id="0" name=""/>
        <dsp:cNvSpPr/>
      </dsp:nvSpPr>
      <dsp:spPr>
        <a:xfrm>
          <a:off x="5720019" y="-278791"/>
          <a:ext cx="3701926" cy="3701926"/>
        </a:xfrm>
        <a:prstGeom prst="circularArrow">
          <a:avLst>
            <a:gd name="adj1" fmla="val 3269"/>
            <a:gd name="adj2" fmla="val 403375"/>
            <a:gd name="adj3" fmla="val 19432918"/>
            <a:gd name="adj4" fmla="val 12587314"/>
            <a:gd name="adj5" fmla="val 3814"/>
          </a:avLst>
        </a:prstGeom>
        <a:solidFill>
          <a:srgbClr val="6E152E"/>
        </a:solidFill>
        <a:ln>
          <a:noFill/>
        </a:ln>
        <a:effectLst/>
      </dsp:spPr>
      <dsp:style>
        <a:lnRef idx="0">
          <a:scrgbClr r="0" g="0" b="0"/>
        </a:lnRef>
        <a:fillRef idx="1">
          <a:scrgbClr r="0" g="0" b="0"/>
        </a:fillRef>
        <a:effectRef idx="0">
          <a:scrgbClr r="0" g="0" b="0"/>
        </a:effectRef>
        <a:fontRef idx="minor">
          <a:schemeClr val="lt1"/>
        </a:fontRef>
      </dsp:style>
    </dsp:sp>
    <dsp:sp modelId="{ADAFACA9-2AAB-4B1A-AEB2-AAEE804B817F}">
      <dsp:nvSpPr>
        <dsp:cNvPr id="0" name=""/>
        <dsp:cNvSpPr/>
      </dsp:nvSpPr>
      <dsp:spPr>
        <a:xfrm>
          <a:off x="4814955" y="717741"/>
          <a:ext cx="2526832" cy="1004837"/>
        </a:xfrm>
        <a:prstGeom prst="roundRect">
          <a:avLst>
            <a:gd name="adj" fmla="val 10000"/>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0" kern="1200" dirty="0">
              <a:latin typeface="Montserrat" panose="00000500000000000000" pitchFamily="2" charset="0"/>
              <a:cs typeface="Arial" panose="020B0604020202020204" pitchFamily="34" charset="0"/>
            </a:rPr>
            <a:t>Instancias ejecutoras </a:t>
          </a:r>
        </a:p>
      </dsp:txBody>
      <dsp:txXfrm>
        <a:off x="4844386" y="747172"/>
        <a:ext cx="2467970" cy="945975"/>
      </dsp:txXfrm>
    </dsp:sp>
    <dsp:sp modelId="{EAD0A6A5-9BA5-43AA-9918-3DE6517D9F73}">
      <dsp:nvSpPr>
        <dsp:cNvPr id="0" name=""/>
        <dsp:cNvSpPr/>
      </dsp:nvSpPr>
      <dsp:spPr>
        <a:xfrm>
          <a:off x="7948143" y="1230429"/>
          <a:ext cx="2842686" cy="2344621"/>
        </a:xfrm>
        <a:prstGeom prst="roundRect">
          <a:avLst>
            <a:gd name="adj" fmla="val 10000"/>
          </a:avLst>
        </a:prstGeom>
        <a:solidFill>
          <a:schemeClr val="lt1">
            <a:alpha val="90000"/>
            <a:hueOff val="0"/>
            <a:satOff val="0"/>
            <a:lumOff val="0"/>
            <a:alphaOff val="0"/>
          </a:schemeClr>
        </a:solidFill>
        <a:ln w="25400" cap="flat" cmpd="sng" algn="ctr">
          <a:solidFill>
            <a:srgbClr val="A4214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solidFill>
                <a:schemeClr val="tx1"/>
              </a:solidFill>
              <a:latin typeface="Montserrat" panose="00000500000000000000" pitchFamily="2" charset="0"/>
              <a:cs typeface="Arial" panose="020B0604020202020204" pitchFamily="34" charset="0"/>
            </a:rPr>
            <a:t>Apoyan en la conformación y funcionamiento de los comités de CS </a:t>
          </a:r>
        </a:p>
      </dsp:txBody>
      <dsp:txXfrm>
        <a:off x="8002099" y="1284385"/>
        <a:ext cx="2734774" cy="1734290"/>
      </dsp:txXfrm>
    </dsp:sp>
    <dsp:sp modelId="{4F9DFCCF-D021-4773-A03D-8F27D06F1A90}">
      <dsp:nvSpPr>
        <dsp:cNvPr id="0" name=""/>
        <dsp:cNvSpPr/>
      </dsp:nvSpPr>
      <dsp:spPr>
        <a:xfrm>
          <a:off x="8549747" y="3062362"/>
          <a:ext cx="2526832" cy="1004837"/>
        </a:xfrm>
        <a:prstGeom prst="roundRect">
          <a:avLst>
            <a:gd name="adj" fmla="val 10000"/>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0" kern="1200" dirty="0">
              <a:latin typeface="Montserrat" panose="00000500000000000000" pitchFamily="2" charset="0"/>
              <a:cs typeface="Arial" panose="020B0604020202020204" pitchFamily="34" charset="0"/>
            </a:rPr>
            <a:t>Titulares de las IMM y personal de los C LIBRE </a:t>
          </a:r>
        </a:p>
      </dsp:txBody>
      <dsp:txXfrm>
        <a:off x="8579178" y="3091793"/>
        <a:ext cx="2467970" cy="945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ECDA-52B0-4DEE-ABC2-FECFF5DA976D}">
      <dsp:nvSpPr>
        <dsp:cNvPr id="0" name=""/>
        <dsp:cNvSpPr/>
      </dsp:nvSpPr>
      <dsp:spPr>
        <a:xfrm>
          <a:off x="3944" y="784491"/>
          <a:ext cx="1724451" cy="1034670"/>
        </a:xfrm>
        <a:prstGeom prst="roundRect">
          <a:avLst>
            <a:gd name="adj" fmla="val 10000"/>
          </a:avLst>
        </a:prstGeom>
        <a:solidFill>
          <a:srgbClr val="245C4F">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PROGRAMAS</a:t>
          </a:r>
        </a:p>
      </dsp:txBody>
      <dsp:txXfrm>
        <a:off x="34248" y="814795"/>
        <a:ext cx="1663843" cy="974062"/>
      </dsp:txXfrm>
    </dsp:sp>
    <dsp:sp modelId="{A6F75829-3F8A-4A12-87ED-5E311B95081B}">
      <dsp:nvSpPr>
        <dsp:cNvPr id="0" name=""/>
        <dsp:cNvSpPr/>
      </dsp:nvSpPr>
      <dsp:spPr>
        <a:xfrm>
          <a:off x="1880146" y="1087994"/>
          <a:ext cx="365583" cy="427663"/>
        </a:xfrm>
        <a:prstGeom prst="rightArrow">
          <a:avLst>
            <a:gd name="adj1" fmla="val 60000"/>
            <a:gd name="adj2" fmla="val 50000"/>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1880146" y="1173527"/>
        <a:ext cx="255908" cy="256597"/>
      </dsp:txXfrm>
    </dsp:sp>
    <dsp:sp modelId="{E9B005C9-01B4-47F4-A6E0-398ED042B86C}">
      <dsp:nvSpPr>
        <dsp:cNvPr id="0" name=""/>
        <dsp:cNvSpPr/>
      </dsp:nvSpPr>
      <dsp:spPr>
        <a:xfrm>
          <a:off x="2418175" y="784491"/>
          <a:ext cx="1724451" cy="1034670"/>
        </a:xfrm>
        <a:prstGeom prst="roundRect">
          <a:avLst>
            <a:gd name="adj" fmla="val 10000"/>
          </a:avLst>
        </a:prstGeom>
        <a:solidFill>
          <a:srgbClr val="245C4F">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C LIBRE</a:t>
          </a:r>
        </a:p>
      </dsp:txBody>
      <dsp:txXfrm>
        <a:off x="2448479" y="814795"/>
        <a:ext cx="1663843" cy="974062"/>
      </dsp:txXfrm>
    </dsp:sp>
    <dsp:sp modelId="{41151DD5-8E7A-492E-8A36-AA3A2FBCAE85}">
      <dsp:nvSpPr>
        <dsp:cNvPr id="0" name=""/>
        <dsp:cNvSpPr/>
      </dsp:nvSpPr>
      <dsp:spPr>
        <a:xfrm>
          <a:off x="4294378" y="1087994"/>
          <a:ext cx="365583" cy="427663"/>
        </a:xfrm>
        <a:prstGeom prst="rightArrow">
          <a:avLst>
            <a:gd name="adj1" fmla="val 60000"/>
            <a:gd name="adj2" fmla="val 50000"/>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4294378" y="1173527"/>
        <a:ext cx="255908" cy="256597"/>
      </dsp:txXfrm>
    </dsp:sp>
    <dsp:sp modelId="{79F58267-C99B-4E38-BBC1-99E632EB04A5}">
      <dsp:nvSpPr>
        <dsp:cNvPr id="0" name=""/>
        <dsp:cNvSpPr/>
      </dsp:nvSpPr>
      <dsp:spPr>
        <a:xfrm>
          <a:off x="4832407" y="784491"/>
          <a:ext cx="1724451" cy="1034670"/>
        </a:xfrm>
        <a:prstGeom prst="roundRect">
          <a:avLst>
            <a:gd name="adj" fmla="val 10000"/>
          </a:avLst>
        </a:prstGeom>
        <a:solidFill>
          <a:srgbClr val="245C4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TRANSPARENCIA</a:t>
          </a:r>
        </a:p>
      </dsp:txBody>
      <dsp:txXfrm>
        <a:off x="4862711" y="814795"/>
        <a:ext cx="1663843" cy="974062"/>
      </dsp:txXfrm>
    </dsp:sp>
    <dsp:sp modelId="{350C7F4C-09AD-4FA1-A0D7-0DF1FA129B7E}">
      <dsp:nvSpPr>
        <dsp:cNvPr id="0" name=""/>
        <dsp:cNvSpPr/>
      </dsp:nvSpPr>
      <dsp:spPr>
        <a:xfrm>
          <a:off x="6738427" y="1064293"/>
          <a:ext cx="365583" cy="427663"/>
        </a:xfrm>
        <a:prstGeom prst="rightArrow">
          <a:avLst>
            <a:gd name="adj1" fmla="val 60000"/>
            <a:gd name="adj2" fmla="val 50000"/>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6738427" y="1149826"/>
        <a:ext cx="255908" cy="256597"/>
      </dsp:txXfrm>
    </dsp:sp>
    <dsp:sp modelId="{F06BBA87-3389-47CA-ADDF-15B13CDB86CB}">
      <dsp:nvSpPr>
        <dsp:cNvPr id="0" name=""/>
        <dsp:cNvSpPr/>
      </dsp:nvSpPr>
      <dsp:spPr>
        <a:xfrm>
          <a:off x="7246638" y="784491"/>
          <a:ext cx="1724451" cy="1034670"/>
        </a:xfrm>
        <a:prstGeom prst="roundRect">
          <a:avLst>
            <a:gd name="adj" fmla="val 10000"/>
          </a:avLst>
        </a:prstGeom>
        <a:solidFill>
          <a:srgbClr val="245C4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CONTRALORÍA ESTATAL</a:t>
          </a:r>
        </a:p>
      </dsp:txBody>
      <dsp:txXfrm>
        <a:off x="7276942" y="814795"/>
        <a:ext cx="1663843" cy="9740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7" name="Google Shape;3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F7EEEF2B-467E-E4BA-4676-D6AF34BAB0DC}"/>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45E03CB2-5A2E-587A-99D6-2D6DB02EF00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E335707D-4E20-90A7-912A-ABA99FE801D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14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5B06AFE8-0566-3AA9-A7A5-19BC347ED91A}"/>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AA1F7C5E-6510-FC93-98D4-7E1A289D9F52}"/>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778C9288-49AC-0EE2-291E-DBB88D4690D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66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3CEEB2F-DC80-5ADB-1B68-4F20918DB235}"/>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37064BAC-89A9-E88E-49D8-E2CA5560444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099870BB-532C-FDDF-4699-1DAB31220FC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32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59DB6695-054D-3E70-67F3-F56B28D7AC89}"/>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FE691FF8-B429-E633-DA80-A8A68B30666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3DE66537-1C71-25E8-F169-EEAD0C3AC20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762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125F078C-8F87-B8D2-C55D-04E2AEADF33F}"/>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69956775-A621-302A-D23B-698EB3CCE71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49" name="Google Shape;49;p3:notes">
            <a:extLst>
              <a:ext uri="{FF2B5EF4-FFF2-40B4-BE49-F238E27FC236}">
                <a16:creationId xmlns:a16="http://schemas.microsoft.com/office/drawing/2014/main" id="{F157D7CB-85D1-4F9C-9BE8-8D1C7A4C8DD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383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2C936DC1-9B3D-5C71-8BAB-8D9C58157AC5}"/>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92D77418-A680-14C6-7780-727E2BF5C9CA}"/>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4656C4FA-FE88-1F6A-68B3-5BB19AC07F4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67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85AC044-9268-4F10-96AE-2D8F6CF510D6}"/>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0038611A-619F-CFB1-5E8D-A5436E8194FF}"/>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35FEC0D-D34B-99A1-BE24-46D63778B66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914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B4B39D2-004C-4B91-AE2F-C1AD57858BB9}"/>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2F0B0A8-3B27-E4B4-5DF7-F56F8431EF55}"/>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B5583E7E-FEAD-ADEF-4D68-2EF08E7CC87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4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32CC47B-5D34-274E-308C-8FFF445E5CF3}"/>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3845A55-8FA8-8477-6AFE-1A259E7FFA38}"/>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CE57BF81-E707-5A53-29CB-ECFFC322E6DD}"/>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33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31DDF2D0-1A89-286C-ED43-3D0ED68CDE4A}"/>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6B7D5E25-6843-7E2D-E609-38C7398FB2A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C6E24E45-40B4-5A7B-0E28-129DFF6C2A2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65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FDE6330E-5152-AA85-8197-7E784CC2BDB8}"/>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00A58C6B-91DC-FC1F-0B1E-D7FEA1DD94A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9ED2A25-FE57-000D-D3AC-F919D82C456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2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BED6DFE0-3B33-83FC-1D53-B244527B9023}"/>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0D2D59F-302B-BC68-E6E6-CF71A2948C58}"/>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28FBB7DD-5F35-6AC2-8CBE-A19A85B027B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45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3D269FF-7CB9-2043-F193-F3FC499C2C8A}"/>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66ADA4F3-DC4D-2174-2268-505691A203FA}"/>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6C96734C-5A6E-783C-C2DB-ED31F38574F2}"/>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04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0CEBBA76-EBC3-5AF3-640C-08D7D6E5EA89}"/>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5330928D-BCEB-31EB-FE12-187E0F5C12E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EB92D8AB-D659-5AC8-0CFB-74D8DEB6912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54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9521BBEF-A412-56B7-34BA-F258FF259D54}"/>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3A453ADC-6185-BA0F-7BD1-15A5D45B1E4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9844BEB-F73A-8567-BF3E-4CDA85A93A8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84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537F60C4-555E-1567-C7B8-0B9EE06DFA74}"/>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5A4BBE2D-A3F9-1276-22F2-562EB524009C}"/>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8178B47-482C-1A17-AC78-35DCDE579C7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092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838200" y="1874425"/>
            <a:ext cx="5635486" cy="85293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81931"/>
              </a:buClr>
              <a:buSzPts val="3200"/>
              <a:buFont typeface="Noto Sans"/>
              <a:buNone/>
              <a:defRPr sz="32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838200" y="3062965"/>
            <a:ext cx="5131904" cy="1314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81931"/>
              </a:buClr>
              <a:buSzPts val="2400"/>
              <a:buNone/>
              <a:defRPr sz="2400">
                <a:solidFill>
                  <a:srgbClr val="681931"/>
                </a:solidFill>
                <a:latin typeface="Noto Sans"/>
                <a:ea typeface="Noto Sans"/>
                <a:cs typeface="Noto Sans"/>
                <a:sym typeface="No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17" name="Google Shape;17;p6"/>
          <p:cNvCxnSpPr/>
          <p:nvPr/>
        </p:nvCxnSpPr>
        <p:spPr>
          <a:xfrm>
            <a:off x="838200" y="2905672"/>
            <a:ext cx="5131904" cy="0"/>
          </a:xfrm>
          <a:prstGeom prst="straightConnector1">
            <a:avLst/>
          </a:prstGeom>
          <a:noFill/>
          <a:ln w="19050" cap="flat" cmpd="sng">
            <a:solidFill>
              <a:srgbClr val="AC8017"/>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29" name="Google Shape;29;p8"/>
          <p:cNvSpPr txBox="1">
            <a:spLocks noGrp="1"/>
          </p:cNvSpPr>
          <p:nvPr>
            <p:ph type="title"/>
          </p:nvPr>
        </p:nvSpPr>
        <p:spPr>
          <a:xfrm>
            <a:off x="760513" y="317600"/>
            <a:ext cx="5840896" cy="6552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681931"/>
              </a:buClr>
              <a:buSzPts val="2800"/>
              <a:buFont typeface="Noto Sans"/>
              <a:buNone/>
              <a:defRPr sz="28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4" name="Google Shape;34;p9"/>
          <p:cNvSpPr txBox="1">
            <a:spLocks noGrp="1"/>
          </p:cNvSpPr>
          <p:nvPr>
            <p:ph type="title"/>
          </p:nvPr>
        </p:nvSpPr>
        <p:spPr>
          <a:xfrm>
            <a:off x="660952" y="475256"/>
            <a:ext cx="5840896" cy="6552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681931"/>
              </a:buClr>
              <a:buSzPts val="2800"/>
              <a:buFont typeface="Noto Sans"/>
              <a:buNone/>
              <a:defRPr sz="28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10.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hyperlink" Target="mailto:mnromo@mujeres.gob.m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contraloriainterna@mujeres.gob.m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idec.buengobierno.gob.m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1073869" y="556181"/>
            <a:ext cx="10049759" cy="217117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81931"/>
              </a:buClr>
              <a:buSzPts val="3200"/>
              <a:buFont typeface="Noto Sans"/>
              <a:buNone/>
            </a:pPr>
            <a:r>
              <a:rPr lang="es-MX" sz="4000" dirty="0"/>
              <a:t>Programa de Atención Integral para el Bienestar de las Mujeres</a:t>
            </a:r>
            <a:br>
              <a:rPr lang="es-MX" sz="4000" dirty="0"/>
            </a:br>
            <a:br>
              <a:rPr lang="es-MX" sz="4000" dirty="0"/>
            </a:br>
            <a:r>
              <a:rPr lang="es-MX" sz="4000" dirty="0"/>
              <a:t>PAIBIM</a:t>
            </a:r>
            <a:endParaRPr sz="4000" dirty="0"/>
          </a:p>
        </p:txBody>
      </p:sp>
      <p:sp>
        <p:nvSpPr>
          <p:cNvPr id="40" name="Google Shape;40;p1"/>
          <p:cNvSpPr txBox="1">
            <a:spLocks noGrp="1"/>
          </p:cNvSpPr>
          <p:nvPr>
            <p:ph type="subTitle" idx="1"/>
          </p:nvPr>
        </p:nvSpPr>
        <p:spPr>
          <a:xfrm>
            <a:off x="838200" y="3062965"/>
            <a:ext cx="5131904" cy="13145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81931"/>
              </a:buClr>
              <a:buSzPts val="2400"/>
              <a:buNone/>
            </a:pPr>
            <a:r>
              <a:rPr lang="es-MX" dirty="0"/>
              <a:t>Contraloría Social</a:t>
            </a:r>
          </a:p>
        </p:txBody>
      </p:sp>
      <p:pic>
        <p:nvPicPr>
          <p:cNvPr id="2" name="Imagen 1" descr="Logotipo">
            <a:extLst>
              <a:ext uri="{FF2B5EF4-FFF2-40B4-BE49-F238E27FC236}">
                <a16:creationId xmlns:a16="http://schemas.microsoft.com/office/drawing/2014/main" id="{9615FA95-2222-D9A7-DB59-A81EEE26E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8462" y="5552387"/>
            <a:ext cx="1426429" cy="471341"/>
          </a:xfrm>
          <a:prstGeom prst="rect">
            <a:avLst/>
          </a:prstGeom>
          <a:noFill/>
          <a:ln>
            <a:noFill/>
          </a:ln>
        </p:spPr>
      </p:pic>
      <p:sp>
        <p:nvSpPr>
          <p:cNvPr id="3" name="Google Shape;40;p1">
            <a:extLst>
              <a:ext uri="{FF2B5EF4-FFF2-40B4-BE49-F238E27FC236}">
                <a16:creationId xmlns:a16="http://schemas.microsoft.com/office/drawing/2014/main" id="{16B58343-4640-0AF7-2ED3-D3B424BC1C4A}"/>
              </a:ext>
            </a:extLst>
          </p:cNvPr>
          <p:cNvSpPr txBox="1">
            <a:spLocks/>
          </p:cNvSpPr>
          <p:nvPr/>
        </p:nvSpPr>
        <p:spPr>
          <a:xfrm>
            <a:off x="8164396" y="4525695"/>
            <a:ext cx="2959231" cy="35739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681931"/>
              </a:buClr>
              <a:buSzPts val="2400"/>
              <a:buFont typeface="Arial"/>
              <a:buNone/>
              <a:defRPr sz="2400" b="0" i="0" u="none" strike="noStrike" cap="none">
                <a:solidFill>
                  <a:srgbClr val="681931"/>
                </a:solidFill>
                <a:latin typeface="Noto Sans"/>
                <a:ea typeface="Noto Sans"/>
                <a:cs typeface="Noto Sans"/>
                <a:sym typeface="Noto Sans"/>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spcBef>
                <a:spcPts val="0"/>
              </a:spcBef>
            </a:pPr>
            <a:r>
              <a:rPr lang="es-MX" dirty="0"/>
              <a:t>22 de Julio de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4089659C-A173-93BC-8759-65E8E134C018}"/>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546E5800-BEC9-11CD-3198-59AEF595C9FC}"/>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Comité El LIBRE es Nuestro</a:t>
            </a:r>
            <a:endParaRPr dirty="0"/>
          </a:p>
        </p:txBody>
      </p:sp>
      <p:pic>
        <p:nvPicPr>
          <p:cNvPr id="2" name="Imagen 1" descr="Logotipo">
            <a:extLst>
              <a:ext uri="{FF2B5EF4-FFF2-40B4-BE49-F238E27FC236}">
                <a16:creationId xmlns:a16="http://schemas.microsoft.com/office/drawing/2014/main" id="{029AB7F8-F110-1913-3087-4BD83FAFE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3" name="Diagrama 2">
            <a:extLst>
              <a:ext uri="{FF2B5EF4-FFF2-40B4-BE49-F238E27FC236}">
                <a16:creationId xmlns:a16="http://schemas.microsoft.com/office/drawing/2014/main" id="{2E3B8C65-CDD6-1973-07C7-698C09A168BC}"/>
              </a:ext>
            </a:extLst>
          </p:cNvPr>
          <p:cNvGraphicFramePr/>
          <p:nvPr>
            <p:extLst>
              <p:ext uri="{D42A27DB-BD31-4B8C-83A1-F6EECF244321}">
                <p14:modId xmlns:p14="http://schemas.microsoft.com/office/powerpoint/2010/main" val="3488281302"/>
              </p:ext>
            </p:extLst>
          </p:nvPr>
        </p:nvGraphicFramePr>
        <p:xfrm>
          <a:off x="868294" y="858419"/>
          <a:ext cx="10311973" cy="5279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a:extLst>
              <a:ext uri="{FF2B5EF4-FFF2-40B4-BE49-F238E27FC236}">
                <a16:creationId xmlns:a16="http://schemas.microsoft.com/office/drawing/2014/main" id="{EA25F294-F487-D35D-BBED-B67C95E55D79}"/>
              </a:ext>
            </a:extLst>
          </p:cNvPr>
          <p:cNvSpPr/>
          <p:nvPr/>
        </p:nvSpPr>
        <p:spPr>
          <a:xfrm>
            <a:off x="2513893" y="6320812"/>
            <a:ext cx="9344179" cy="400110"/>
          </a:xfrm>
          <a:prstGeom prst="rect">
            <a:avLst/>
          </a:prstGeom>
        </p:spPr>
        <p:txBody>
          <a:bodyPr wrap="square">
            <a:spAutoFit/>
          </a:bodyPr>
          <a:lstStyle/>
          <a:p>
            <a:pPr algn="just"/>
            <a:r>
              <a:rPr lang="es-MX" sz="1000">
                <a:solidFill>
                  <a:srgbClr val="245C4F"/>
                </a:solidFill>
                <a:latin typeface="Montserrat" panose="00000500000000000000" pitchFamily="2" charset="0"/>
                <a:cs typeface="Arial" panose="020B0604020202020204" pitchFamily="34" charset="0"/>
              </a:rPr>
              <a:t>*</a:t>
            </a:r>
            <a:r>
              <a:rPr lang="es-MX" sz="1000" dirty="0">
                <a:solidFill>
                  <a:srgbClr val="245C4F"/>
                </a:solidFill>
                <a:latin typeface="Montserrat" panose="00000500000000000000" pitchFamily="2" charset="0"/>
                <a:cs typeface="Arial" panose="020B0604020202020204" pitchFamily="34" charset="0"/>
              </a:rPr>
              <a:t>Anexo 1: Criterios para la Implementación de la Estrategia de Atención Integral </a:t>
            </a:r>
          </a:p>
          <a:p>
            <a:pPr algn="just"/>
            <a:r>
              <a:rPr lang="es-MX" sz="1000" dirty="0">
                <a:solidFill>
                  <a:srgbClr val="245C4F"/>
                </a:solidFill>
                <a:latin typeface="Montserrat" panose="00000500000000000000" pitchFamily="2" charset="0"/>
                <a:cs typeface="Arial" panose="020B0604020202020204" pitchFamily="34" charset="0"/>
              </a:rPr>
              <a:t>*Anexo 1: Guía Operativa de la Contraloría Social</a:t>
            </a:r>
          </a:p>
        </p:txBody>
      </p:sp>
    </p:spTree>
    <p:extLst>
      <p:ext uri="{BB962C8B-B14F-4D97-AF65-F5344CB8AC3E}">
        <p14:creationId xmlns:p14="http://schemas.microsoft.com/office/powerpoint/2010/main" val="13258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04BB6655-12DE-2DC3-6B90-BAD91C738A80}"/>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50F879AB-B5F5-012C-C621-1A6A966AE0DA}"/>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Estructura operativa</a:t>
            </a:r>
          </a:p>
        </p:txBody>
      </p:sp>
      <p:pic>
        <p:nvPicPr>
          <p:cNvPr id="2" name="Imagen 1" descr="Logotipo">
            <a:extLst>
              <a:ext uri="{FF2B5EF4-FFF2-40B4-BE49-F238E27FC236}">
                <a16:creationId xmlns:a16="http://schemas.microsoft.com/office/drawing/2014/main" id="{E4E5F0B0-3D7D-45DE-BFE9-9DA58AA738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pic>
        <p:nvPicPr>
          <p:cNvPr id="14" name="Gráfico 13" descr="Trabajadora de oficina con relleno sólido">
            <a:extLst>
              <a:ext uri="{FF2B5EF4-FFF2-40B4-BE49-F238E27FC236}">
                <a16:creationId xmlns:a16="http://schemas.microsoft.com/office/drawing/2014/main" id="{A0751AEC-BBE0-36AA-1C09-12E123C40C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5377" y="1279839"/>
            <a:ext cx="1447096" cy="1444505"/>
          </a:xfrm>
          <a:prstGeom prst="rect">
            <a:avLst/>
          </a:prstGeom>
        </p:spPr>
      </p:pic>
      <p:pic>
        <p:nvPicPr>
          <p:cNvPr id="20" name="Gráfico 19" descr="Centro de llamadas con relleno sólido">
            <a:extLst>
              <a:ext uri="{FF2B5EF4-FFF2-40B4-BE49-F238E27FC236}">
                <a16:creationId xmlns:a16="http://schemas.microsoft.com/office/drawing/2014/main" id="{2D7F7A73-3E12-71FA-481F-DE32E5E0B8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459" y="3478243"/>
            <a:ext cx="1447096" cy="1396505"/>
          </a:xfrm>
          <a:prstGeom prst="rect">
            <a:avLst/>
          </a:prstGeom>
        </p:spPr>
      </p:pic>
      <p:pic>
        <p:nvPicPr>
          <p:cNvPr id="22" name="Gráfico 21" descr="Centro de llamadas contorno">
            <a:extLst>
              <a:ext uri="{FF2B5EF4-FFF2-40B4-BE49-F238E27FC236}">
                <a16:creationId xmlns:a16="http://schemas.microsoft.com/office/drawing/2014/main" id="{4C3145DF-663E-46A8-88D2-1F7C710BAC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08171" y="2714674"/>
            <a:ext cx="1419130" cy="1443400"/>
          </a:xfrm>
          <a:prstGeom prst="rect">
            <a:avLst/>
          </a:prstGeom>
        </p:spPr>
      </p:pic>
      <p:pic>
        <p:nvPicPr>
          <p:cNvPr id="24" name="Gráfico 23" descr="Perfil de mujer con relleno sólido">
            <a:extLst>
              <a:ext uri="{FF2B5EF4-FFF2-40B4-BE49-F238E27FC236}">
                <a16:creationId xmlns:a16="http://schemas.microsoft.com/office/drawing/2014/main" id="{3D4E3CA4-892F-9C91-E9CD-07E7379D06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6465" y="1289267"/>
            <a:ext cx="1447096" cy="1444504"/>
          </a:xfrm>
          <a:prstGeom prst="rect">
            <a:avLst/>
          </a:prstGeom>
        </p:spPr>
      </p:pic>
      <p:pic>
        <p:nvPicPr>
          <p:cNvPr id="27" name="Gráfico 26" descr="Perfil de mujer con relleno sólido">
            <a:extLst>
              <a:ext uri="{FF2B5EF4-FFF2-40B4-BE49-F238E27FC236}">
                <a16:creationId xmlns:a16="http://schemas.microsoft.com/office/drawing/2014/main" id="{6A2FFD1E-B073-0590-0D85-CB0586D978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87602" y="1278612"/>
            <a:ext cx="1447096" cy="1444504"/>
          </a:xfrm>
          <a:prstGeom prst="rect">
            <a:avLst/>
          </a:prstGeom>
        </p:spPr>
      </p:pic>
      <p:sp>
        <p:nvSpPr>
          <p:cNvPr id="34" name="CuadroTexto 33">
            <a:extLst>
              <a:ext uri="{FF2B5EF4-FFF2-40B4-BE49-F238E27FC236}">
                <a16:creationId xmlns:a16="http://schemas.microsoft.com/office/drawing/2014/main" id="{F3B5145B-0904-42E7-653F-54937129E61E}"/>
              </a:ext>
            </a:extLst>
          </p:cNvPr>
          <p:cNvSpPr txBox="1"/>
          <p:nvPr/>
        </p:nvSpPr>
        <p:spPr>
          <a:xfrm>
            <a:off x="716431" y="2564091"/>
            <a:ext cx="2121035" cy="461665"/>
          </a:xfrm>
          <a:prstGeom prst="rect">
            <a:avLst/>
          </a:prstGeom>
          <a:noFill/>
        </p:spPr>
        <p:txBody>
          <a:bodyPr wrap="square" rtlCol="0">
            <a:spAutoFit/>
          </a:bodyPr>
          <a:lstStyle/>
          <a:p>
            <a:pPr algn="ctr">
              <a:buClr>
                <a:srgbClr val="681931"/>
              </a:buClr>
              <a:buSzPts val="2800"/>
            </a:pPr>
            <a:r>
              <a:rPr lang="es-MX" sz="1200" b="1" dirty="0">
                <a:solidFill>
                  <a:srgbClr val="681931"/>
                </a:solidFill>
                <a:latin typeface="Noto Sans"/>
                <a:ea typeface="Noto Sans"/>
                <a:cs typeface="Noto Sans"/>
                <a:sym typeface="Noto Sans"/>
              </a:rPr>
              <a:t>Coordinadora de Proyecto</a:t>
            </a:r>
          </a:p>
        </p:txBody>
      </p:sp>
      <p:sp>
        <p:nvSpPr>
          <p:cNvPr id="35" name="CuadroTexto 34">
            <a:extLst>
              <a:ext uri="{FF2B5EF4-FFF2-40B4-BE49-F238E27FC236}">
                <a16:creationId xmlns:a16="http://schemas.microsoft.com/office/drawing/2014/main" id="{987DD6D5-502D-40BD-D967-7483D0618C6C}"/>
              </a:ext>
            </a:extLst>
          </p:cNvPr>
          <p:cNvSpPr txBox="1"/>
          <p:nvPr/>
        </p:nvSpPr>
        <p:spPr>
          <a:xfrm>
            <a:off x="4667835" y="2641066"/>
            <a:ext cx="2121035" cy="276999"/>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Coordinadora de C LIBRE </a:t>
            </a:r>
          </a:p>
        </p:txBody>
      </p:sp>
      <p:sp>
        <p:nvSpPr>
          <p:cNvPr id="36" name="CuadroTexto 35">
            <a:extLst>
              <a:ext uri="{FF2B5EF4-FFF2-40B4-BE49-F238E27FC236}">
                <a16:creationId xmlns:a16="http://schemas.microsoft.com/office/drawing/2014/main" id="{BE4AE697-68C5-C32A-A987-CF7184F41477}"/>
              </a:ext>
            </a:extLst>
          </p:cNvPr>
          <p:cNvSpPr txBox="1"/>
          <p:nvPr/>
        </p:nvSpPr>
        <p:spPr>
          <a:xfrm>
            <a:off x="7920080" y="2575089"/>
            <a:ext cx="2121035" cy="276999"/>
          </a:xfrm>
          <a:prstGeom prst="rect">
            <a:avLst/>
          </a:prstGeom>
          <a:noFill/>
        </p:spPr>
        <p:txBody>
          <a:bodyPr wrap="square" rtlCol="0">
            <a:spAutoFit/>
          </a:bodyPr>
          <a:lstStyle/>
          <a:p>
            <a:pPr algn="ctr">
              <a:buClr>
                <a:srgbClr val="681931"/>
              </a:buClr>
              <a:buSzPts val="2800"/>
            </a:pPr>
            <a:r>
              <a:rPr lang="es-MX" sz="1200" b="1" dirty="0">
                <a:solidFill>
                  <a:srgbClr val="681931"/>
                </a:solidFill>
                <a:latin typeface="Noto Sans"/>
                <a:ea typeface="Noto Sans"/>
                <a:cs typeface="Noto Sans"/>
              </a:rPr>
              <a:t>Titular de la IMM</a:t>
            </a:r>
          </a:p>
        </p:txBody>
      </p:sp>
      <p:sp>
        <p:nvSpPr>
          <p:cNvPr id="37" name="CuadroTexto 36">
            <a:extLst>
              <a:ext uri="{FF2B5EF4-FFF2-40B4-BE49-F238E27FC236}">
                <a16:creationId xmlns:a16="http://schemas.microsoft.com/office/drawing/2014/main" id="{24089374-D597-6A11-74CA-8B3711CF2FCB}"/>
              </a:ext>
            </a:extLst>
          </p:cNvPr>
          <p:cNvSpPr txBox="1"/>
          <p:nvPr/>
        </p:nvSpPr>
        <p:spPr>
          <a:xfrm>
            <a:off x="2154597" y="4160359"/>
            <a:ext cx="2121035" cy="276999"/>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Apoyo Administrativo A</a:t>
            </a:r>
          </a:p>
        </p:txBody>
      </p:sp>
      <p:sp>
        <p:nvSpPr>
          <p:cNvPr id="38" name="CuadroTexto 37">
            <a:extLst>
              <a:ext uri="{FF2B5EF4-FFF2-40B4-BE49-F238E27FC236}">
                <a16:creationId xmlns:a16="http://schemas.microsoft.com/office/drawing/2014/main" id="{68EE453F-B893-94DE-D578-D738BD62BDD7}"/>
              </a:ext>
            </a:extLst>
          </p:cNvPr>
          <p:cNvSpPr txBox="1"/>
          <p:nvPr/>
        </p:nvSpPr>
        <p:spPr>
          <a:xfrm>
            <a:off x="3139" y="4886226"/>
            <a:ext cx="2121035" cy="276999"/>
          </a:xfrm>
          <a:prstGeom prst="rect">
            <a:avLst/>
          </a:prstGeom>
          <a:noFill/>
        </p:spPr>
        <p:txBody>
          <a:bodyPr wrap="square" rtlCol="0">
            <a:spAutoFit/>
          </a:bodyPr>
          <a:lstStyle/>
          <a:p>
            <a:pPr algn="ctr">
              <a:buClr>
                <a:srgbClr val="681931"/>
              </a:buClr>
              <a:buSzPts val="2800"/>
            </a:pPr>
            <a:r>
              <a:rPr lang="es-MX" sz="1200" b="1" dirty="0">
                <a:solidFill>
                  <a:srgbClr val="681931"/>
                </a:solidFill>
                <a:latin typeface="Noto Sans"/>
                <a:ea typeface="Noto Sans"/>
                <a:cs typeface="Noto Sans"/>
              </a:rPr>
              <a:t>Enlace Estatal de CS</a:t>
            </a:r>
          </a:p>
        </p:txBody>
      </p:sp>
      <p:grpSp>
        <p:nvGrpSpPr>
          <p:cNvPr id="48" name="Grupo 47">
            <a:extLst>
              <a:ext uri="{FF2B5EF4-FFF2-40B4-BE49-F238E27FC236}">
                <a16:creationId xmlns:a16="http://schemas.microsoft.com/office/drawing/2014/main" id="{69DFDD5D-88E0-6896-CC47-C397D0222976}"/>
              </a:ext>
            </a:extLst>
          </p:cNvPr>
          <p:cNvGrpSpPr/>
          <p:nvPr/>
        </p:nvGrpSpPr>
        <p:grpSpPr>
          <a:xfrm>
            <a:off x="9023562" y="4241581"/>
            <a:ext cx="2819357" cy="1508627"/>
            <a:chOff x="6828147" y="4822423"/>
            <a:chExt cx="2516031" cy="1443837"/>
          </a:xfrm>
        </p:grpSpPr>
        <p:pic>
          <p:nvPicPr>
            <p:cNvPr id="16" name="Gráfico 15" descr="Usuarios con relleno sólido">
              <a:extLst>
                <a:ext uri="{FF2B5EF4-FFF2-40B4-BE49-F238E27FC236}">
                  <a16:creationId xmlns:a16="http://schemas.microsoft.com/office/drawing/2014/main" id="{6C0E0D9A-1F8C-1CC2-E200-49E856E0D1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21658" y="4892511"/>
              <a:ext cx="1422520" cy="1368934"/>
            </a:xfrm>
            <a:prstGeom prst="rect">
              <a:avLst/>
            </a:prstGeom>
          </p:spPr>
        </p:pic>
        <p:pic>
          <p:nvPicPr>
            <p:cNvPr id="41" name="Gráfico 40" descr="Usuarios con relleno sólido">
              <a:extLst>
                <a:ext uri="{FF2B5EF4-FFF2-40B4-BE49-F238E27FC236}">
                  <a16:creationId xmlns:a16="http://schemas.microsoft.com/office/drawing/2014/main" id="{C4D85DA5-CC00-1E54-AFAF-AA4C5F3261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28147" y="4822423"/>
              <a:ext cx="1422520" cy="1443837"/>
            </a:xfrm>
            <a:prstGeom prst="rect">
              <a:avLst/>
            </a:prstGeom>
          </p:spPr>
        </p:pic>
      </p:grpSp>
      <p:grpSp>
        <p:nvGrpSpPr>
          <p:cNvPr id="47" name="Grupo 46">
            <a:extLst>
              <a:ext uri="{FF2B5EF4-FFF2-40B4-BE49-F238E27FC236}">
                <a16:creationId xmlns:a16="http://schemas.microsoft.com/office/drawing/2014/main" id="{E7391A59-C5CA-82C1-1EE7-321920B9F8E4}"/>
              </a:ext>
            </a:extLst>
          </p:cNvPr>
          <p:cNvGrpSpPr/>
          <p:nvPr/>
        </p:nvGrpSpPr>
        <p:grpSpPr>
          <a:xfrm>
            <a:off x="6460411" y="3029628"/>
            <a:ext cx="2173110" cy="1241060"/>
            <a:chOff x="3170546" y="4812996"/>
            <a:chExt cx="2173110" cy="1241060"/>
          </a:xfrm>
        </p:grpSpPr>
        <p:pic>
          <p:nvPicPr>
            <p:cNvPr id="40" name="Gráfico 39" descr="Usuario con relleno sólido">
              <a:extLst>
                <a:ext uri="{FF2B5EF4-FFF2-40B4-BE49-F238E27FC236}">
                  <a16:creationId xmlns:a16="http://schemas.microsoft.com/office/drawing/2014/main" id="{BEB88B6C-5A2C-36CA-46EB-CC20BFFD251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70546" y="4812996"/>
              <a:ext cx="914400" cy="914400"/>
            </a:xfrm>
            <a:prstGeom prst="rect">
              <a:avLst/>
            </a:prstGeom>
          </p:spPr>
        </p:pic>
        <p:pic>
          <p:nvPicPr>
            <p:cNvPr id="44" name="Gráfico 43" descr="Usuario con relleno sólido">
              <a:extLst>
                <a:ext uri="{FF2B5EF4-FFF2-40B4-BE49-F238E27FC236}">
                  <a16:creationId xmlns:a16="http://schemas.microsoft.com/office/drawing/2014/main" id="{307AB9D3-91B2-53BD-82B5-BCEAC728753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96323" y="4822423"/>
              <a:ext cx="914400" cy="914400"/>
            </a:xfrm>
            <a:prstGeom prst="rect">
              <a:avLst/>
            </a:prstGeom>
          </p:spPr>
        </p:pic>
        <p:pic>
          <p:nvPicPr>
            <p:cNvPr id="45" name="Gráfico 44" descr="Usuario con relleno sólido">
              <a:extLst>
                <a:ext uri="{FF2B5EF4-FFF2-40B4-BE49-F238E27FC236}">
                  <a16:creationId xmlns:a16="http://schemas.microsoft.com/office/drawing/2014/main" id="{79ACB06B-B51A-D4CC-C1E9-B367D562101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429256" y="4825433"/>
              <a:ext cx="914400" cy="914400"/>
            </a:xfrm>
            <a:prstGeom prst="rect">
              <a:avLst/>
            </a:prstGeom>
          </p:spPr>
        </p:pic>
        <p:pic>
          <p:nvPicPr>
            <p:cNvPr id="46" name="Gráfico 45" descr="Usuario con relleno sólido">
              <a:extLst>
                <a:ext uri="{FF2B5EF4-FFF2-40B4-BE49-F238E27FC236}">
                  <a16:creationId xmlns:a16="http://schemas.microsoft.com/office/drawing/2014/main" id="{76457470-0F71-FDB1-077E-852C2AD5A4A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464922" y="5139656"/>
              <a:ext cx="914400" cy="914400"/>
            </a:xfrm>
            <a:prstGeom prst="rect">
              <a:avLst/>
            </a:prstGeom>
          </p:spPr>
        </p:pic>
        <p:pic>
          <p:nvPicPr>
            <p:cNvPr id="43" name="Gráfico 42" descr="Usuario con relleno sólido">
              <a:extLst>
                <a:ext uri="{FF2B5EF4-FFF2-40B4-BE49-F238E27FC236}">
                  <a16:creationId xmlns:a16="http://schemas.microsoft.com/office/drawing/2014/main" id="{60C613D9-75AF-7A9F-109E-80FE9828E24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153498" y="5132075"/>
              <a:ext cx="914400" cy="914400"/>
            </a:xfrm>
            <a:prstGeom prst="rect">
              <a:avLst/>
            </a:prstGeom>
          </p:spPr>
        </p:pic>
      </p:grpSp>
      <p:sp>
        <p:nvSpPr>
          <p:cNvPr id="49" name="CuadroTexto 48">
            <a:extLst>
              <a:ext uri="{FF2B5EF4-FFF2-40B4-BE49-F238E27FC236}">
                <a16:creationId xmlns:a16="http://schemas.microsoft.com/office/drawing/2014/main" id="{E806AFE5-608D-6F77-559C-7015CCE489CD}"/>
              </a:ext>
            </a:extLst>
          </p:cNvPr>
          <p:cNvSpPr txBox="1"/>
          <p:nvPr/>
        </p:nvSpPr>
        <p:spPr>
          <a:xfrm>
            <a:off x="6490351" y="4152510"/>
            <a:ext cx="2121035" cy="276999"/>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Personal C LIBRE</a:t>
            </a:r>
          </a:p>
        </p:txBody>
      </p:sp>
      <p:sp>
        <p:nvSpPr>
          <p:cNvPr id="50" name="CuadroTexto 49">
            <a:extLst>
              <a:ext uri="{FF2B5EF4-FFF2-40B4-BE49-F238E27FC236}">
                <a16:creationId xmlns:a16="http://schemas.microsoft.com/office/drawing/2014/main" id="{71EE4C91-42AD-91D0-2F9E-2E347BDAC7B7}"/>
              </a:ext>
            </a:extLst>
          </p:cNvPr>
          <p:cNvSpPr txBox="1"/>
          <p:nvPr/>
        </p:nvSpPr>
        <p:spPr>
          <a:xfrm>
            <a:off x="9357673" y="5426691"/>
            <a:ext cx="2121035" cy="461665"/>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Comité el LIBRE es Nuestro</a:t>
            </a:r>
          </a:p>
        </p:txBody>
      </p:sp>
      <p:pic>
        <p:nvPicPr>
          <p:cNvPr id="59" name="Gráfico 58" descr="Grupo con relleno sólido">
            <a:extLst>
              <a:ext uri="{FF2B5EF4-FFF2-40B4-BE49-F238E27FC236}">
                <a16:creationId xmlns:a16="http://schemas.microsoft.com/office/drawing/2014/main" id="{E8E10E5C-D9F8-8010-8E70-58412F06ADE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53163" y="4490299"/>
            <a:ext cx="2168699" cy="1401452"/>
          </a:xfrm>
          <a:prstGeom prst="rect">
            <a:avLst/>
          </a:prstGeom>
        </p:spPr>
      </p:pic>
      <p:sp>
        <p:nvSpPr>
          <p:cNvPr id="61" name="CuadroTexto 60">
            <a:extLst>
              <a:ext uri="{FF2B5EF4-FFF2-40B4-BE49-F238E27FC236}">
                <a16:creationId xmlns:a16="http://schemas.microsoft.com/office/drawing/2014/main" id="{DD6EFB6D-80B4-1267-0DCC-CB17EAF8543A}"/>
              </a:ext>
            </a:extLst>
          </p:cNvPr>
          <p:cNvSpPr txBox="1"/>
          <p:nvPr/>
        </p:nvSpPr>
        <p:spPr>
          <a:xfrm>
            <a:off x="4699260" y="5604235"/>
            <a:ext cx="2121035" cy="276999"/>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Equipo PAIBIM</a:t>
            </a:r>
          </a:p>
        </p:txBody>
      </p:sp>
    </p:spTree>
    <p:extLst>
      <p:ext uri="{BB962C8B-B14F-4D97-AF65-F5344CB8AC3E}">
        <p14:creationId xmlns:p14="http://schemas.microsoft.com/office/powerpoint/2010/main" val="297042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25F20855-BF5B-416A-76EA-59A4BC1BB5B3}"/>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082192ED-A960-AF7C-D637-2D2B5AA9F620}"/>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Capacitación y asesoría</a:t>
            </a:r>
            <a:endParaRPr dirty="0"/>
          </a:p>
        </p:txBody>
      </p:sp>
      <p:pic>
        <p:nvPicPr>
          <p:cNvPr id="2" name="Imagen 1" descr="Logotipo">
            <a:extLst>
              <a:ext uri="{FF2B5EF4-FFF2-40B4-BE49-F238E27FC236}">
                <a16:creationId xmlns:a16="http://schemas.microsoft.com/office/drawing/2014/main" id="{2907D854-EA70-AADE-E961-19B9C8C69A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4">
            <a:extLst>
              <a:ext uri="{FF2B5EF4-FFF2-40B4-BE49-F238E27FC236}">
                <a16:creationId xmlns:a16="http://schemas.microsoft.com/office/drawing/2014/main" id="{84D3F89A-0F1D-46E9-9D79-7C7C70FDD689}"/>
              </a:ext>
            </a:extLst>
          </p:cNvPr>
          <p:cNvGraphicFramePr>
            <a:graphicFrameLocks/>
          </p:cNvGraphicFramePr>
          <p:nvPr>
            <p:extLst>
              <p:ext uri="{D42A27DB-BD31-4B8C-83A1-F6EECF244321}">
                <p14:modId xmlns:p14="http://schemas.microsoft.com/office/powerpoint/2010/main" val="3893435196"/>
              </p:ext>
            </p:extLst>
          </p:nvPr>
        </p:nvGraphicFramePr>
        <p:xfrm>
          <a:off x="332020" y="1164921"/>
          <a:ext cx="11525035" cy="4784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644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E66CB93A-A7D4-8A28-A89C-BEC9656CB3DF}"/>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4FDCBE06-2DDB-AAAD-6D57-241405F0C2B1}"/>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Comités de Contraloría Social</a:t>
            </a:r>
            <a:endParaRPr dirty="0"/>
          </a:p>
        </p:txBody>
      </p:sp>
      <p:sp>
        <p:nvSpPr>
          <p:cNvPr id="2" name="CuadroTexto 1">
            <a:extLst>
              <a:ext uri="{FF2B5EF4-FFF2-40B4-BE49-F238E27FC236}">
                <a16:creationId xmlns:a16="http://schemas.microsoft.com/office/drawing/2014/main" id="{8F02FFEB-F6D5-7456-AF7A-F4619746BD85}"/>
              </a:ext>
            </a:extLst>
          </p:cNvPr>
          <p:cNvSpPr txBox="1"/>
          <p:nvPr/>
        </p:nvSpPr>
        <p:spPr>
          <a:xfrm>
            <a:off x="360352" y="1531863"/>
            <a:ext cx="10744510" cy="738664"/>
          </a:xfrm>
          <a:prstGeom prst="rect">
            <a:avLst/>
          </a:prstGeom>
          <a:noFill/>
        </p:spPr>
        <p:txBody>
          <a:bodyPr wrap="square" rtlCol="0">
            <a:spAutoFit/>
          </a:bodyPr>
          <a:lstStyle/>
          <a:p>
            <a:pPr algn="just"/>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Son el mecanismo de las usuarias para que, de manera organizada, verifiquen el cumplimiento de la instalación o fortalecimiento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la ejecución del componente, los servicios que ahí se brindan y la correcta aplicación de los recursos asignados al proyecto.</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uadroTexto 5">
            <a:extLst>
              <a:ext uri="{FF2B5EF4-FFF2-40B4-BE49-F238E27FC236}">
                <a16:creationId xmlns:a16="http://schemas.microsoft.com/office/drawing/2014/main" id="{CF1BD677-0873-8207-8138-9BB72F2194E9}"/>
              </a:ext>
            </a:extLst>
          </p:cNvPr>
          <p:cNvSpPr txBox="1"/>
          <p:nvPr/>
        </p:nvSpPr>
        <p:spPr>
          <a:xfrm>
            <a:off x="362788" y="2515343"/>
            <a:ext cx="4988660" cy="2462213"/>
          </a:xfrm>
          <a:prstGeom prst="rect">
            <a:avLst/>
          </a:prstGeom>
          <a:noFill/>
        </p:spPr>
        <p:txBody>
          <a:bodyPr wrap="square" rtlCol="0">
            <a:spAutoFit/>
          </a:bodyPr>
          <a:lstStyle/>
          <a:p>
            <a:pPr algn="just"/>
            <a:r>
              <a:rPr lang="es-ES_tradnl" sz="1400" b="1" dirty="0">
                <a:solidFill>
                  <a:srgbClr val="9A793E"/>
                </a:solidFill>
                <a:latin typeface="Noto Sans" panose="020B0502040504020204" pitchFamily="34" charset="0"/>
                <a:ea typeface="Noto Sans" panose="020B0502040504020204" pitchFamily="34" charset="0"/>
                <a:cs typeface="Noto Sans" panose="020B0502040504020204" pitchFamily="34" charset="0"/>
              </a:rPr>
              <a:t>Derechos:</a:t>
            </a:r>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algn="just"/>
            <a:r>
              <a:rPr lang="es-MX"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rPr>
              <a:t> </a:t>
            </a:r>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Solicitar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información del Programa y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a la Secretaría de las Mujeres (Mujeres) en su calidad de instancia normativa y a la IMEF como instancia ejecutora;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Conocer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las características y tipos de apoyo del PAIBIM, en específico del componente: </a:t>
            </a:r>
            <a:r>
              <a:rPr lang="es-MX" b="0" i="1" dirty="0">
                <a:solidFill>
                  <a:srgbClr val="1A3A31"/>
                </a:solidFill>
                <a:effectLst/>
                <a:latin typeface="Open Sans" panose="020B0606030504020204" pitchFamily="34" charset="0"/>
              </a:rPr>
              <a:t>C1_Componente Centros LIBRE.</a:t>
            </a:r>
            <a:endParaRPr lang="en-US" sz="1400" i="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Localizar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el expediente técnico del </a:t>
            </a:r>
            <a:r>
              <a:rPr lang="en-US" sz="1400" b="1" dirty="0">
                <a:solidFill>
                  <a:srgbClr val="BC945A"/>
                </a:solidFill>
                <a:latin typeface="Montserrat SemiBold" panose="00000700000000000000" charset="0"/>
              </a:rPr>
              <a:t>Centro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se instala.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uadroTexto 6">
            <a:extLst>
              <a:ext uri="{FF2B5EF4-FFF2-40B4-BE49-F238E27FC236}">
                <a16:creationId xmlns:a16="http://schemas.microsoft.com/office/drawing/2014/main" id="{FC5630E5-B7ED-8CCF-CA69-242064F1270D}"/>
              </a:ext>
            </a:extLst>
          </p:cNvPr>
          <p:cNvSpPr txBox="1"/>
          <p:nvPr/>
        </p:nvSpPr>
        <p:spPr>
          <a:xfrm>
            <a:off x="6125629" y="2508933"/>
            <a:ext cx="4988660" cy="2677656"/>
          </a:xfrm>
          <a:prstGeom prst="rect">
            <a:avLst/>
          </a:prstGeom>
          <a:noFill/>
        </p:spPr>
        <p:txBody>
          <a:bodyPr wrap="square" lIns="91440" tIns="45720" rIns="91440" bIns="45720" rtlCol="0" anchor="t">
            <a:spAutoFit/>
          </a:bodyPr>
          <a:lstStyle/>
          <a:p>
            <a:pPr algn="just"/>
            <a:r>
              <a:rPr lang="es-ES_tradnl" sz="1400" b="1" dirty="0">
                <a:solidFill>
                  <a:srgbClr val="9A793E"/>
                </a:solidFill>
                <a:latin typeface="Noto Sans" panose="020B0502040504020204" pitchFamily="34" charset="0"/>
                <a:ea typeface="Noto Sans" panose="020B0502040504020204" pitchFamily="34" charset="0"/>
                <a:cs typeface="Noto Sans" panose="020B0502040504020204" pitchFamily="34" charset="0"/>
              </a:rPr>
              <a:t>Obligaciones:</a:t>
            </a:r>
            <a:endParaRPr lang="es-MX"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Vigilar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el ejercicio de los recursos públicos para la instalación y fortalecimiento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sea oportuno y transparente en apego a lo establecido en los Lineamientos del PAIBIM;</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Verificar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se cumpla con el periodo de ejecución y exista la documentación probatoria;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Registrar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en los diferentes formatos los resultados de las actividades de Contraloría Social, así como dar seguimiento, acompañamiento y difusión de las mismas.</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Imagen 3" descr="Logotipo">
            <a:extLst>
              <a:ext uri="{FF2B5EF4-FFF2-40B4-BE49-F238E27FC236}">
                <a16:creationId xmlns:a16="http://schemas.microsoft.com/office/drawing/2014/main" id="{B030D5BF-868C-DEC5-ECEB-3E02AC4D5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Tree>
    <p:extLst>
      <p:ext uri="{BB962C8B-B14F-4D97-AF65-F5344CB8AC3E}">
        <p14:creationId xmlns:p14="http://schemas.microsoft.com/office/powerpoint/2010/main" val="241071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6308DD8D-009B-CEF2-F0E0-F5D11E4A9669}"/>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A10048F2-D447-5CE8-4F9A-8F21AA1BC27D}"/>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Programa Estatal de Trabajo de CS</a:t>
            </a:r>
            <a:endParaRPr dirty="0"/>
          </a:p>
        </p:txBody>
      </p:sp>
      <p:pic>
        <p:nvPicPr>
          <p:cNvPr id="2" name="Imagen 1" descr="Logotipo">
            <a:extLst>
              <a:ext uri="{FF2B5EF4-FFF2-40B4-BE49-F238E27FC236}">
                <a16:creationId xmlns:a16="http://schemas.microsoft.com/office/drawing/2014/main" id="{A3C7EA69-CEE8-4C1A-3EDB-6865F146A1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3" name="Rectángulo: esquinas redondeadas 2">
            <a:extLst>
              <a:ext uri="{FF2B5EF4-FFF2-40B4-BE49-F238E27FC236}">
                <a16:creationId xmlns:a16="http://schemas.microsoft.com/office/drawing/2014/main" id="{1A8CA009-D16F-36DF-538A-3E1647D72C25}"/>
              </a:ext>
            </a:extLst>
          </p:cNvPr>
          <p:cNvSpPr/>
          <p:nvPr/>
        </p:nvSpPr>
        <p:spPr>
          <a:xfrm>
            <a:off x="1778558" y="1271434"/>
            <a:ext cx="7918101" cy="4299644"/>
          </a:xfrm>
          <a:prstGeom prst="roundRect">
            <a:avLst/>
          </a:prstGeom>
          <a:solidFill>
            <a:srgbClr val="DEC9A2"/>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Es importante cumplir en tiempo y forma con lo establecido por el programa, toda vez que el reporte de las actividades realizadas son el insumo para la integración de los diversos informes que se presentan ante el Órgano Interno de Control de la Secretaría de las Mujeres, la Secretaría Anticorrupción y Buen Gobierno y demás informes institucionales.</a:t>
            </a:r>
          </a:p>
          <a:p>
            <a:pPr marL="342900" indent="-342900" algn="just">
              <a:buFont typeface="Arial" panose="020B0604020202020204" pitchFamily="34" charset="0"/>
              <a:buChar char="•"/>
            </a:pPr>
            <a:endPar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Font typeface="Arial" panose="020B0604020202020204" pitchFamily="34" charset="0"/>
              <a:buChar char="•"/>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actividades comprometidas por la IMEF son aquellas señaladas como “Instancia Ejecutora” </a:t>
            </a:r>
            <a:r>
              <a:rPr lang="es-MX" sz="1800" i="1" dirty="0">
                <a:solidFill>
                  <a:schemeClr val="tx1"/>
                </a:solidFill>
                <a:latin typeface="Noto Sans" panose="020B0502040504020204" pitchFamily="34" charset="0"/>
                <a:ea typeface="Noto Sans" panose="020B0502040504020204" pitchFamily="34" charset="0"/>
                <a:cs typeface="Noto Sans" panose="020B0502040504020204" pitchFamily="34" charset="0"/>
              </a:rPr>
              <a:t>Responsable de la Actividad.</a:t>
            </a:r>
          </a:p>
          <a:p>
            <a:pPr algn="just"/>
            <a:endParaRPr lang="es-MX" sz="2400" b="1" dirty="0">
              <a:solidFill>
                <a:srgbClr val="245C4F"/>
              </a:solidFill>
            </a:endParaRPr>
          </a:p>
        </p:txBody>
      </p:sp>
    </p:spTree>
    <p:extLst>
      <p:ext uri="{BB962C8B-B14F-4D97-AF65-F5344CB8AC3E}">
        <p14:creationId xmlns:p14="http://schemas.microsoft.com/office/powerpoint/2010/main" val="221061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135260F5-44BB-0919-0FBD-15F25E526B6E}"/>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3A118C40-D14E-D17A-27F4-EB03975B02DD}"/>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Informes Mensuales de Control</a:t>
            </a:r>
            <a:endParaRPr dirty="0"/>
          </a:p>
        </p:txBody>
      </p:sp>
      <p:pic>
        <p:nvPicPr>
          <p:cNvPr id="2" name="Imagen 1" descr="Logotipo">
            <a:extLst>
              <a:ext uri="{FF2B5EF4-FFF2-40B4-BE49-F238E27FC236}">
                <a16:creationId xmlns:a16="http://schemas.microsoft.com/office/drawing/2014/main" id="{5513DE45-C2A3-53BD-7E8F-2C9C8CA91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4" name="Marcador de texto 6">
            <a:extLst>
              <a:ext uri="{FF2B5EF4-FFF2-40B4-BE49-F238E27FC236}">
                <a16:creationId xmlns:a16="http://schemas.microsoft.com/office/drawing/2014/main" id="{E51725C4-A70C-EB40-2425-1A2BCDAE4DF2}"/>
              </a:ext>
            </a:extLst>
          </p:cNvPr>
          <p:cNvSpPr txBox="1">
            <a:spLocks/>
          </p:cNvSpPr>
          <p:nvPr/>
        </p:nvSpPr>
        <p:spPr>
          <a:xfrm>
            <a:off x="265688" y="1001249"/>
            <a:ext cx="11660623" cy="28623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Se deberán usar las páginas institucionales de cada Instancia de las Mujeres en las Entidades Federativas, como medio de publicación y evidencia de las actividades realizadas.</a:t>
            </a:r>
          </a:p>
          <a:p>
            <a:pPr marL="285750" indent="-285750">
              <a:buFont typeface="Arial" panose="020B0604020202020204" pitchFamily="34" charset="0"/>
              <a:buChar char="•"/>
            </a:pPr>
            <a:endPar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Una vez publicados los documentos, se deberá notificar por oficio la ruta exacta para acceder a dicha información, se podrá notificar por correo electrónico institucional de manera periódica, cuando haya una actualización de información.</a:t>
            </a:r>
          </a:p>
          <a:p>
            <a:pPr marL="285750" indent="-285750">
              <a:buFont typeface="Arial" panose="020B0604020202020204" pitchFamily="34" charset="0"/>
              <a:buChar char="•"/>
            </a:pPr>
            <a:endPar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Se recomienda que en las páginas oficiales institucionales de las IMEF se haga uso de los siguientes apartados para la publicación de las actividades en la materia:</a:t>
            </a:r>
          </a:p>
        </p:txBody>
      </p:sp>
      <p:graphicFrame>
        <p:nvGraphicFramePr>
          <p:cNvPr id="5" name="Diagrama 4">
            <a:extLst>
              <a:ext uri="{FF2B5EF4-FFF2-40B4-BE49-F238E27FC236}">
                <a16:creationId xmlns:a16="http://schemas.microsoft.com/office/drawing/2014/main" id="{72D493F1-2298-8412-82E2-27400FF56CFC}"/>
              </a:ext>
            </a:extLst>
          </p:cNvPr>
          <p:cNvGraphicFramePr/>
          <p:nvPr>
            <p:extLst>
              <p:ext uri="{D42A27DB-BD31-4B8C-83A1-F6EECF244321}">
                <p14:modId xmlns:p14="http://schemas.microsoft.com/office/powerpoint/2010/main" val="3622196413"/>
              </p:ext>
            </p:extLst>
          </p:nvPr>
        </p:nvGraphicFramePr>
        <p:xfrm>
          <a:off x="1043609" y="3707295"/>
          <a:ext cx="8975034" cy="2603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33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A0561E74-BC49-D730-55E1-230E97001531}"/>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A515DDDC-6E33-BDAB-76BE-E744B46EB754}"/>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Sistema Informático de CS</a:t>
            </a:r>
            <a:endParaRPr dirty="0"/>
          </a:p>
        </p:txBody>
      </p:sp>
      <p:pic>
        <p:nvPicPr>
          <p:cNvPr id="2" name="Imagen 1" descr="Logotipo">
            <a:extLst>
              <a:ext uri="{FF2B5EF4-FFF2-40B4-BE49-F238E27FC236}">
                <a16:creationId xmlns:a16="http://schemas.microsoft.com/office/drawing/2014/main" id="{40B2E039-0CFE-34FF-F411-F5CD2DF2CD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pic>
        <p:nvPicPr>
          <p:cNvPr id="3" name="Imagen 2">
            <a:extLst>
              <a:ext uri="{FF2B5EF4-FFF2-40B4-BE49-F238E27FC236}">
                <a16:creationId xmlns:a16="http://schemas.microsoft.com/office/drawing/2014/main" id="{B471BD9E-DDD4-C7C8-103B-42847CF1B9EE}"/>
              </a:ext>
            </a:extLst>
          </p:cNvPr>
          <p:cNvPicPr>
            <a:picLocks noChangeAspect="1"/>
          </p:cNvPicPr>
          <p:nvPr/>
        </p:nvPicPr>
        <p:blipFill rotWithShape="1">
          <a:blip r:embed="rId4"/>
          <a:srcRect t="17894"/>
          <a:stretch/>
        </p:blipFill>
        <p:spPr>
          <a:xfrm>
            <a:off x="328774" y="2401561"/>
            <a:ext cx="11568474" cy="2473356"/>
          </a:xfrm>
          <a:prstGeom prst="rect">
            <a:avLst/>
          </a:prstGeom>
        </p:spPr>
      </p:pic>
    </p:spTree>
    <p:extLst>
      <p:ext uri="{BB962C8B-B14F-4D97-AF65-F5344CB8AC3E}">
        <p14:creationId xmlns:p14="http://schemas.microsoft.com/office/powerpoint/2010/main" val="318616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C0B6A7CB-57FB-F288-656D-48FF629B577F}"/>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57F427A3-5D18-5FF3-1414-1B37AAD34899}"/>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Sistema Informático de CS (SICS)</a:t>
            </a:r>
            <a:endParaRPr dirty="0"/>
          </a:p>
        </p:txBody>
      </p:sp>
      <p:pic>
        <p:nvPicPr>
          <p:cNvPr id="2" name="Imagen 1" descr="Logotipo">
            <a:extLst>
              <a:ext uri="{FF2B5EF4-FFF2-40B4-BE49-F238E27FC236}">
                <a16:creationId xmlns:a16="http://schemas.microsoft.com/office/drawing/2014/main" id="{01C206C0-405D-3623-EBC9-17F3D849AA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3">
            <a:extLst>
              <a:ext uri="{FF2B5EF4-FFF2-40B4-BE49-F238E27FC236}">
                <a16:creationId xmlns:a16="http://schemas.microsoft.com/office/drawing/2014/main" id="{1E58DFDF-09D1-517E-CCA2-5912C9CE33E7}"/>
              </a:ext>
            </a:extLst>
          </p:cNvPr>
          <p:cNvGraphicFramePr>
            <a:graphicFrameLocks/>
          </p:cNvGraphicFramePr>
          <p:nvPr>
            <p:extLst>
              <p:ext uri="{D42A27DB-BD31-4B8C-83A1-F6EECF244321}">
                <p14:modId xmlns:p14="http://schemas.microsoft.com/office/powerpoint/2010/main" val="256237967"/>
              </p:ext>
            </p:extLst>
          </p:nvPr>
        </p:nvGraphicFramePr>
        <p:xfrm>
          <a:off x="829440" y="1336911"/>
          <a:ext cx="10496810" cy="4234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803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A5410301-8707-EC9C-8883-95BD6230C657}"/>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F00B9EEA-B1A6-8447-FC44-8EF510C8A213}"/>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Quejas y denuncias</a:t>
            </a:r>
            <a:endParaRPr dirty="0"/>
          </a:p>
        </p:txBody>
      </p:sp>
      <p:sp>
        <p:nvSpPr>
          <p:cNvPr id="4" name="CuadroTexto 3">
            <a:extLst>
              <a:ext uri="{FF2B5EF4-FFF2-40B4-BE49-F238E27FC236}">
                <a16:creationId xmlns:a16="http://schemas.microsoft.com/office/drawing/2014/main" id="{85D27046-33A0-F24E-89A4-94F10EDB13E8}"/>
              </a:ext>
            </a:extLst>
          </p:cNvPr>
          <p:cNvSpPr txBox="1"/>
          <p:nvPr/>
        </p:nvSpPr>
        <p:spPr>
          <a:xfrm>
            <a:off x="356189" y="1289948"/>
            <a:ext cx="11479619" cy="4686411"/>
          </a:xfrm>
          <a:prstGeom prst="rect">
            <a:avLst/>
          </a:prstGeom>
          <a:noFill/>
        </p:spPr>
        <p:txBody>
          <a:bodyPr wrap="square" rtlCol="0">
            <a:spAutoFit/>
          </a:bodyPr>
          <a:lstStyle/>
          <a:p>
            <a:pPr algn="just"/>
            <a:endParaRPr lang="es-ES_tradnl" sz="800" b="1"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228600" lvl="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de las Mujeres:</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denuncias podrán realizarse mediante correo electrónico a la cuenta </a:t>
            </a:r>
            <a:r>
              <a:rPr lang="es-MX" u="none" strike="noStrike" dirty="0">
                <a:solidFill>
                  <a:srgbClr val="0563C1"/>
                </a:solidFill>
                <a:effectLst/>
                <a:latin typeface="Noto Sans" panose="020B0502040504020204" pitchFamily="34" charset="0"/>
                <a:ea typeface="Noto Sans" panose="020B0502040504020204" pitchFamily="34" charset="0"/>
                <a:cs typeface="Noto Sans" panose="020B0502040504020204" pitchFamily="34" charset="0"/>
                <a:hlinkClick r:id="rId3"/>
              </a:rPr>
              <a:t>mnromo@mujeres.gob.mx</a:t>
            </a:r>
            <a:r>
              <a:rPr lang="es-MX" dirty="0">
                <a:effectLst/>
                <a:latin typeface="Noto Sans" panose="020B0502040504020204" pitchFamily="34" charset="0"/>
                <a:ea typeface="Noto Sans" panose="020B0502040504020204" pitchFamily="34" charset="0"/>
                <a:cs typeface="Noto Sans" panose="020B0502040504020204" pitchFamily="34" charset="0"/>
              </a:rPr>
              <a:t>; o mediante escrito presentado en la Secretaría de las Mujeres a la Dirección de Seguimiento a la Implementación de Proyectos Estratégicos en las Entidades Federativas, ubicada en Barranca del Muerto No. 209, piso 8, San José Insurgentes, Ciudad de México. C.P.03900.</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 </a:t>
            </a:r>
          </a:p>
          <a:p>
            <a:pPr marL="22860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Órgano Interno de Control:</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denuncias podrán realizarse mediante correo electrónico a la cuenta </a:t>
            </a:r>
            <a:r>
              <a:rPr lang="es-MX" u="sng" dirty="0">
                <a:solidFill>
                  <a:srgbClr val="0563C1"/>
                </a:solidFill>
                <a:effectLst/>
                <a:latin typeface="Noto Sans" panose="020B0502040504020204" pitchFamily="34" charset="0"/>
                <a:ea typeface="Noto Sans" panose="020B0502040504020204" pitchFamily="34" charset="0"/>
                <a:cs typeface="Noto Sans" panose="020B0502040504020204" pitchFamily="34" charset="0"/>
                <a:hlinkClick r:id="rId4"/>
              </a:rPr>
              <a:t>contraloriainterna@mujeres.gob.mx</a:t>
            </a:r>
            <a:r>
              <a:rPr lang="es-MX" dirty="0">
                <a:effectLst/>
                <a:latin typeface="Noto Sans" panose="020B0502040504020204" pitchFamily="34" charset="0"/>
                <a:ea typeface="Noto Sans" panose="020B0502040504020204" pitchFamily="34" charset="0"/>
                <a:cs typeface="Noto Sans" panose="020B0502040504020204" pitchFamily="34" charset="0"/>
              </a:rPr>
              <a:t>; o mediante escrito presentado en la Secretaría de las Mujeres ante el Órgano Interno de Control, ubicado en Barranca del Muerto No. 209, piso 7, San José Insurgentes, Ciudad de México. C.P.03900.</a:t>
            </a:r>
          </a:p>
          <a:p>
            <a:pPr marL="450215" algn="just">
              <a:lnSpc>
                <a:spcPct val="115000"/>
              </a:lnSpc>
              <a:spcAft>
                <a:spcPts val="800"/>
              </a:spcAft>
              <a:buNone/>
            </a:pPr>
            <a:endParaRPr lang="es-MX" dirty="0">
              <a:effectLst/>
              <a:latin typeface="Noto Sans" panose="020B0502040504020204" pitchFamily="34" charset="0"/>
              <a:ea typeface="Noto Sans" panose="020B0502040504020204" pitchFamily="34" charset="0"/>
              <a:cs typeface="Noto Sans" panose="020B0502040504020204" pitchFamily="34" charset="0"/>
            </a:endParaRPr>
          </a:p>
          <a:p>
            <a:pPr marL="228600" lvl="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Órgano Estatal de Control (OEC):</a:t>
            </a:r>
          </a:p>
          <a:p>
            <a:pPr marL="449580" indent="63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instancia(s) ejecutora(s) podrá(n) coordinarse en la(s) entidad(es) federativa(s) para señalar los mecanismos del OEC correspondiente en los materiales de difusión y capacitación. En este sentido, las denuncias podrán realizarse mediante correo electrónico o mediante escrito una vez que las Instancias de las Mujeres en las Entidades Federativas publiquen los datos de contacto de los órganos estatales a través de las páginas institucionales y/o volante de difusión.</a:t>
            </a:r>
            <a:endParaRPr lang="es-MX" b="1" dirty="0">
              <a:solidFill>
                <a:srgbClr val="245C4F"/>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n-US" sz="1100" b="1" dirty="0">
              <a:solidFill>
                <a:srgbClr val="245C4F"/>
              </a:solidFill>
              <a:latin typeface="Montserrat SemiBold" panose="00000700000000000000" charset="0"/>
            </a:endParaRPr>
          </a:p>
          <a:p>
            <a:pPr algn="just"/>
            <a:endParaRPr lang="en-US" sz="1100" b="1" dirty="0">
              <a:solidFill>
                <a:schemeClr val="accent6">
                  <a:lumMod val="50000"/>
                </a:schemeClr>
              </a:solidFill>
              <a:latin typeface="Montserrat SemiBold" panose="00000700000000000000" charset="0"/>
            </a:endParaRPr>
          </a:p>
        </p:txBody>
      </p:sp>
      <p:pic>
        <p:nvPicPr>
          <p:cNvPr id="2" name="Imagen 1" descr="Logotipo">
            <a:extLst>
              <a:ext uri="{FF2B5EF4-FFF2-40B4-BE49-F238E27FC236}">
                <a16:creationId xmlns:a16="http://schemas.microsoft.com/office/drawing/2014/main" id="{A1E81A0D-9D66-4FDF-C407-FE00CECF45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Tree>
    <p:extLst>
      <p:ext uri="{BB962C8B-B14F-4D97-AF65-F5344CB8AC3E}">
        <p14:creationId xmlns:p14="http://schemas.microsoft.com/office/powerpoint/2010/main" val="28745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F261CB54-3F25-8AEE-54FD-4B37561934C1}"/>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86C63E37-1DFE-869E-DEF1-5460A7709BCA}"/>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Quejas y denuncias</a:t>
            </a:r>
            <a:endParaRPr dirty="0"/>
          </a:p>
        </p:txBody>
      </p:sp>
      <p:sp>
        <p:nvSpPr>
          <p:cNvPr id="4" name="CuadroTexto 3">
            <a:extLst>
              <a:ext uri="{FF2B5EF4-FFF2-40B4-BE49-F238E27FC236}">
                <a16:creationId xmlns:a16="http://schemas.microsoft.com/office/drawing/2014/main" id="{0F1B01C9-C05E-D377-DC97-7DE172855BC5}"/>
              </a:ext>
            </a:extLst>
          </p:cNvPr>
          <p:cNvSpPr txBox="1"/>
          <p:nvPr/>
        </p:nvSpPr>
        <p:spPr>
          <a:xfrm>
            <a:off x="356189" y="1572761"/>
            <a:ext cx="11479619" cy="3691267"/>
          </a:xfrm>
          <a:prstGeom prst="rect">
            <a:avLst/>
          </a:prstGeom>
          <a:noFill/>
        </p:spPr>
        <p:txBody>
          <a:bodyPr wrap="square" rtlCol="0">
            <a:spAutoFit/>
          </a:bodyPr>
          <a:lstStyle/>
          <a:p>
            <a:pPr algn="just"/>
            <a:endParaRPr lang="es-ES_tradnl" sz="1100" b="1" dirty="0">
              <a:solidFill>
                <a:schemeClr val="accent6">
                  <a:lumMod val="50000"/>
                </a:schemeClr>
              </a:solidFill>
              <a:latin typeface="Montserrat SemiBold" panose="00000700000000000000" charset="0"/>
            </a:endParaRPr>
          </a:p>
          <a:p>
            <a:pPr marL="228600" indent="-228600" algn="just">
              <a:buFont typeface="Arial" panose="020B0604020202020204" pitchFamily="34" charset="0"/>
              <a:buChar char="•"/>
            </a:pPr>
            <a:r>
              <a:rPr lang="es-MX" sz="1600"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Anticorrupción y Buen Gobierno:</a:t>
            </a:r>
          </a:p>
          <a:p>
            <a:pPr marL="450215" algn="just">
              <a:lnSpc>
                <a:spcPct val="115000"/>
              </a:lnSpc>
              <a:spcAft>
                <a:spcPts val="800"/>
              </a:spcAft>
              <a:buNone/>
            </a:pPr>
            <a:r>
              <a:rPr lang="es-MX" sz="1600" dirty="0">
                <a:effectLst/>
                <a:latin typeface="Noto Sans" panose="020B0502040504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Las denuncias podrán realizarse a través del Sistema Integral de Denuncias Ciudadanas (SIDEC) en la liga </a:t>
            </a:r>
            <a:r>
              <a:rPr lang="es-MX" sz="1600" dirty="0">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https://sidec.buengobierno.gob.mx/</a:t>
            </a:r>
            <a:r>
              <a:rPr lang="es-MX" sz="1600" dirty="0">
                <a:latin typeface="Noto Sans" panose="020B0502040504020204" pitchFamily="34" charset="0"/>
                <a:ea typeface="Noto Sans" panose="020B0502040504020204" pitchFamily="34" charset="0"/>
                <a:cs typeface="Noto Sans" panose="020B0502040504020204" pitchFamily="34" charset="0"/>
              </a:rPr>
              <a:t> las 24 horas del día, los 365 días del año; o mediante escrito presentado en la Secretaría Anticorrupción y Buen Gobierno, ubicada en Avenida Insurgentes Sur 1735, Colonia Guadalupe </a:t>
            </a:r>
            <a:r>
              <a:rPr lang="es-MX" sz="1600" dirty="0" err="1">
                <a:latin typeface="Noto Sans" panose="020B0502040504020204" pitchFamily="34" charset="0"/>
                <a:ea typeface="Noto Sans" panose="020B0502040504020204" pitchFamily="34" charset="0"/>
                <a:cs typeface="Noto Sans" panose="020B0502040504020204" pitchFamily="34" charset="0"/>
              </a:rPr>
              <a:t>Inn</a:t>
            </a:r>
            <a:r>
              <a:rPr lang="es-MX" sz="1600" dirty="0">
                <a:latin typeface="Noto Sans" panose="020B0502040504020204" pitchFamily="34" charset="0"/>
                <a:ea typeface="Noto Sans" panose="020B0502040504020204" pitchFamily="34" charset="0"/>
                <a:cs typeface="Noto Sans" panose="020B0502040504020204" pitchFamily="34" charset="0"/>
              </a:rPr>
              <a:t>, C. P. 01020, Alcaldía Álvaro Obregón, Ciudad de México.</a:t>
            </a: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 </a:t>
            </a: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En caso de requerir asesoría en la presentación de denuncias, podrán comunicarse a los teléfonos 55 2000 2000 y al número gratuito 800 112 87 00.</a:t>
            </a:r>
          </a:p>
          <a:p>
            <a:pPr algn="just"/>
            <a:endParaRPr lang="es-MX" sz="1100" b="1" dirty="0">
              <a:solidFill>
                <a:srgbClr val="245C4F"/>
              </a:solidFill>
              <a:latin typeface="Montserrat SemiBold" panose="00000700000000000000" charset="0"/>
            </a:endParaRPr>
          </a:p>
          <a:p>
            <a:pPr algn="just"/>
            <a:endParaRPr lang="en-US" sz="1100" b="1" dirty="0">
              <a:solidFill>
                <a:srgbClr val="245C4F"/>
              </a:solidFill>
              <a:latin typeface="Montserrat SemiBold" panose="00000700000000000000" charset="0"/>
            </a:endParaRPr>
          </a:p>
          <a:p>
            <a:pPr algn="just"/>
            <a:endParaRPr lang="en-US" sz="1100" b="1" dirty="0">
              <a:solidFill>
                <a:schemeClr val="accent6">
                  <a:lumMod val="50000"/>
                </a:schemeClr>
              </a:solidFill>
              <a:latin typeface="Montserrat SemiBold" panose="00000700000000000000" charset="0"/>
            </a:endParaRPr>
          </a:p>
        </p:txBody>
      </p:sp>
      <p:pic>
        <p:nvPicPr>
          <p:cNvPr id="2" name="Imagen 1" descr="Logotipo">
            <a:extLst>
              <a:ext uri="{FF2B5EF4-FFF2-40B4-BE49-F238E27FC236}">
                <a16:creationId xmlns:a16="http://schemas.microsoft.com/office/drawing/2014/main" id="{BB2C82CA-6323-63BC-556B-F3BEC815A4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Tree>
    <p:extLst>
      <p:ext uri="{BB962C8B-B14F-4D97-AF65-F5344CB8AC3E}">
        <p14:creationId xmlns:p14="http://schemas.microsoft.com/office/powerpoint/2010/main" val="278575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3" name="Imagen 2" descr="Logotipo">
            <a:extLst>
              <a:ext uri="{FF2B5EF4-FFF2-40B4-BE49-F238E27FC236}">
                <a16:creationId xmlns:a16="http://schemas.microsoft.com/office/drawing/2014/main" id="{65B2113D-CD8A-0C16-103F-24491C4E16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4" name="Subtítulo 2">
            <a:extLst>
              <a:ext uri="{FF2B5EF4-FFF2-40B4-BE49-F238E27FC236}">
                <a16:creationId xmlns:a16="http://schemas.microsoft.com/office/drawing/2014/main" id="{002F1E25-F4DA-4A84-BE05-2430F1F14390}"/>
              </a:ext>
            </a:extLst>
          </p:cNvPr>
          <p:cNvSpPr txBox="1">
            <a:spLocks/>
          </p:cNvSpPr>
          <p:nvPr/>
        </p:nvSpPr>
        <p:spPr>
          <a:xfrm>
            <a:off x="1036948" y="1280806"/>
            <a:ext cx="10077253" cy="4328142"/>
          </a:xfrm>
          <a:prstGeom prst="rect">
            <a:avLst/>
          </a:prstGeom>
        </p:spPr>
        <p:txBody>
          <a:bodyPr/>
          <a:lstStyle>
            <a:lvl1pPr marL="0" indent="0" algn="l" defTabSz="914400" rtl="0" eaLnBrk="1" latinLnBrk="0" hangingPunct="1">
              <a:lnSpc>
                <a:spcPct val="90000"/>
              </a:lnSpc>
              <a:spcBef>
                <a:spcPts val="1000"/>
              </a:spcBef>
              <a:buFont typeface="Arial" panose="020B0604020202090204" pitchFamily="34" charset="0"/>
              <a:buNone/>
              <a:defRPr sz="2400" b="0" i="0" kern="1200">
                <a:solidFill>
                  <a:schemeClr val="tx1">
                    <a:tint val="75000"/>
                  </a:schemeClr>
                </a:solidFill>
                <a:latin typeface="Montserrat" panose="00000A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9pPr>
          </a:lstStyle>
          <a:p>
            <a:pPr algn="just" fontAlgn="base">
              <a:lnSpc>
                <a:spcPct val="100000"/>
              </a:lnSpc>
              <a:spcBef>
                <a:spcPts val="0"/>
              </a:spcBef>
              <a:buFont typeface="Arial"/>
              <a:buNone/>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p>
          <a:p>
            <a:pPr algn="ctr" fontAlgn="base">
              <a:lnSpc>
                <a:spcPct val="100000"/>
              </a:lnSpc>
              <a:spcBef>
                <a:spcPts val="0"/>
              </a:spcBef>
            </a:pPr>
            <a:r>
              <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¿Qué es?</a:t>
            </a:r>
          </a:p>
          <a:p>
            <a:pPr algn="ctr" fontAlgn="base">
              <a:lnSpc>
                <a:spcPct val="100000"/>
              </a:lnSpc>
              <a:spcBef>
                <a:spcPts val="0"/>
              </a:spcBef>
            </a:pPr>
            <a:r>
              <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 </a:t>
            </a:r>
          </a:p>
          <a:p>
            <a:pPr algn="ctr" fontAlgn="base">
              <a:lnSpc>
                <a:spcPct val="100000"/>
              </a:lnSpc>
              <a:spcBef>
                <a:spcPts val="0"/>
              </a:spcBef>
            </a:pPr>
            <a:r>
              <a:rPr lang="es-MX"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Es un mecanismo de vigilancia ciudadana que previene irregularidades en el desarrollo de los programas y vigila que la entrega de los apoyos sea honesta y transparente</a:t>
            </a:r>
          </a:p>
          <a:p>
            <a:pPr algn="ctr" fontAlgn="base">
              <a:lnSpc>
                <a:spcPct val="100000"/>
              </a:lnSpc>
              <a:spcBef>
                <a:spcPts val="0"/>
              </a:spcBef>
            </a:pPr>
            <a:endPar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p>
            <a:pPr algn="ctr" fontAlgn="base">
              <a:lnSpc>
                <a:spcPct val="100000"/>
              </a:lnSpc>
              <a:spcBef>
                <a:spcPts val="0"/>
              </a:spcBef>
            </a:pPr>
            <a:endPar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p>
            <a:pPr algn="ctr" fontAlgn="base">
              <a:lnSpc>
                <a:spcPct val="100000"/>
              </a:lnSpc>
              <a:spcBef>
                <a:spcPts val="0"/>
              </a:spcBef>
            </a:pPr>
            <a:r>
              <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Objetivo</a:t>
            </a:r>
          </a:p>
          <a:p>
            <a:pPr algn="ctr" fontAlgn="base">
              <a:lnSpc>
                <a:spcPct val="100000"/>
              </a:lnSpc>
              <a:spcBef>
                <a:spcPts val="0"/>
              </a:spcBef>
            </a:pPr>
            <a:r>
              <a:rPr lang="es-MX"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Asegurar que los programas sociales se ejecuten de manera transparente, eficiente y conforme a la ley, previniendo irregularidades y promoviendo la participación ciudadana en la vigilancia de los recursos públicos. En esencia, busca fortalecer la confianza en la gestión pública y garantizar que los beneficios sociales lleguen a quienes realmente los necesitan.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26EDD-B8AE-4768-8570-A34D64E94449}"/>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43143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2713">
            <a:off x="1097015" y="3610522"/>
            <a:ext cx="5150989" cy="0"/>
          </a:xfrm>
          <a:prstGeom prst="line">
            <a:avLst/>
          </a:prstGeom>
          <a:ln w="19050" cap="rnd">
            <a:solidFill>
              <a:srgbClr val="AC8017"/>
            </a:solidFill>
            <a:prstDash val="solid"/>
            <a:headEnd type="none" w="sm" len="sm"/>
            <a:tailEnd type="none" w="sm" len="sm"/>
          </a:ln>
        </p:spPr>
        <p:txBody>
          <a:bodyPr/>
          <a:lstStyle/>
          <a:p>
            <a:endParaRPr lang="es-MX" sz="933"/>
          </a:p>
        </p:txBody>
      </p:sp>
      <p:sp>
        <p:nvSpPr>
          <p:cNvPr id="4" name="TextBox 4"/>
          <p:cNvSpPr txBox="1"/>
          <p:nvPr/>
        </p:nvSpPr>
        <p:spPr>
          <a:xfrm>
            <a:off x="1097033" y="2903393"/>
            <a:ext cx="6767959" cy="419730"/>
          </a:xfrm>
          <a:prstGeom prst="rect">
            <a:avLst/>
          </a:prstGeom>
        </p:spPr>
        <p:txBody>
          <a:bodyPr lIns="0" tIns="0" rIns="0" bIns="0" rtlCol="0" anchor="t">
            <a:spAutoFit/>
          </a:bodyPr>
          <a:lstStyle/>
          <a:p>
            <a:pPr>
              <a:lnSpc>
                <a:spcPts val="3360"/>
              </a:lnSpc>
            </a:pPr>
            <a:r>
              <a:rPr lang="es-MX" sz="2800" b="1">
                <a:solidFill>
                  <a:srgbClr val="681931"/>
                </a:solidFill>
                <a:latin typeface="Noto Sans Bold"/>
                <a:ea typeface="Noto Sans Bold"/>
                <a:cs typeface="Noto Sans Bold"/>
                <a:sym typeface="Noto Sans Bold"/>
              </a:rPr>
              <a:t>¡Gracias por su atención!</a:t>
            </a:r>
          </a:p>
        </p:txBody>
      </p:sp>
      <p:sp>
        <p:nvSpPr>
          <p:cNvPr id="5" name="TextBox 5"/>
          <p:cNvSpPr txBox="1"/>
          <p:nvPr/>
        </p:nvSpPr>
        <p:spPr>
          <a:xfrm>
            <a:off x="504021" y="4043591"/>
            <a:ext cx="6767959" cy="419730"/>
          </a:xfrm>
          <a:prstGeom prst="rect">
            <a:avLst/>
          </a:prstGeom>
        </p:spPr>
        <p:txBody>
          <a:bodyPr lIns="0" tIns="0" rIns="0" bIns="0" rtlCol="0" anchor="t">
            <a:spAutoFit/>
          </a:bodyPr>
          <a:lstStyle/>
          <a:p>
            <a:pPr algn="ctr">
              <a:lnSpc>
                <a:spcPts val="3360"/>
              </a:lnSpc>
            </a:pPr>
            <a:r>
              <a:rPr lang="es-MX" sz="2800">
                <a:solidFill>
                  <a:srgbClr val="681931"/>
                </a:solidFill>
                <a:latin typeface="Noto Sans"/>
                <a:ea typeface="Noto Sans"/>
                <a:cs typeface="Noto Sans"/>
                <a:sym typeface="Noto Sans"/>
              </a:rPr>
              <a:t>Sesión para resolver preguntas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9A5AAA70-F029-EAFF-C1D4-B03C595822BC}"/>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E0FAFA30-FFBD-731E-5C7C-5155C2D6AF25}"/>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Marco Normativo</a:t>
            </a:r>
            <a:endParaRPr dirty="0"/>
          </a:p>
        </p:txBody>
      </p:sp>
      <p:pic>
        <p:nvPicPr>
          <p:cNvPr id="3" name="Imagen 2" descr="Logotipo">
            <a:extLst>
              <a:ext uri="{FF2B5EF4-FFF2-40B4-BE49-F238E27FC236}">
                <a16:creationId xmlns:a16="http://schemas.microsoft.com/office/drawing/2014/main" id="{B8F34523-6B20-9EBF-C4CB-B369FD2904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4" name="Subtítulo 2">
            <a:extLst>
              <a:ext uri="{FF2B5EF4-FFF2-40B4-BE49-F238E27FC236}">
                <a16:creationId xmlns:a16="http://schemas.microsoft.com/office/drawing/2014/main" id="{AB78E942-B352-A17F-8673-D34D1321EF0E}"/>
              </a:ext>
            </a:extLst>
          </p:cNvPr>
          <p:cNvSpPr txBox="1">
            <a:spLocks/>
          </p:cNvSpPr>
          <p:nvPr/>
        </p:nvSpPr>
        <p:spPr>
          <a:xfrm>
            <a:off x="1036948" y="1280806"/>
            <a:ext cx="10077253" cy="4328142"/>
          </a:xfrm>
          <a:prstGeom prst="rect">
            <a:avLst/>
          </a:prstGeom>
        </p:spPr>
        <p:txBody>
          <a:bodyPr/>
          <a:lstStyle>
            <a:lvl1pPr marL="0" indent="0" algn="l" defTabSz="914400" rtl="0" eaLnBrk="1" latinLnBrk="0" hangingPunct="1">
              <a:lnSpc>
                <a:spcPct val="90000"/>
              </a:lnSpc>
              <a:spcBef>
                <a:spcPts val="1000"/>
              </a:spcBef>
              <a:buFont typeface="Arial" panose="020B0604020202090204" pitchFamily="34" charset="0"/>
              <a:buNone/>
              <a:defRPr sz="2400" b="0" i="0" kern="1200">
                <a:solidFill>
                  <a:schemeClr val="tx1">
                    <a:tint val="75000"/>
                  </a:schemeClr>
                </a:solidFill>
                <a:latin typeface="Montserrat" panose="00000A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9pPr>
          </a:lstStyle>
          <a:p>
            <a:pPr algn="just" fontAlgn="base">
              <a:lnSpc>
                <a:spcPct val="100000"/>
              </a:lnSpc>
              <a:spcBef>
                <a:spcPts val="0"/>
              </a:spcBef>
              <a:buFont typeface="Arial"/>
              <a:buNone/>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el marco de la llegada de la primera mujer Presidenta de México Claudia Sheinbaum Pardo, se creó la </a:t>
            </a: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de las Mujeres </a:t>
            </a: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del Gobierno de México el 1 de enero de 2025, mediante un decreto que reformó, adicionó y derogó diversas disposiciones de la Ley Orgánica de la Administración Pública Federal, publicado el 28 de noviembre de 2024, con el objetivo de establecer y conducir la instrumentación, coordinación, supervisión, seguimiento, implementación y evaluación de la política nacional en materia de mujeres, adolescentes y niñas, igualdad sustantiva y transversalización de la perspectiva de género; así como la prevención, atención y erradicación de las violencias en contra de ellas. </a:t>
            </a:r>
          </a:p>
          <a:p>
            <a:pPr algn="just" fontAlgn="base">
              <a:lnSpc>
                <a:spcPct val="100000"/>
              </a:lnSpc>
              <a:spcBef>
                <a:spcPts val="0"/>
              </a:spcBef>
              <a:buFont typeface="Arial"/>
              <a:buNone/>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p>
          <a:p>
            <a:pPr algn="just" fontAlgn="base">
              <a:lnSpc>
                <a:spcPct val="100000"/>
              </a:lnSpc>
              <a:spcBef>
                <a:spcPts val="0"/>
              </a:spcBef>
              <a:buFont typeface="Arial"/>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este contexto, el 28 de febrero de 2025, se publicó en el Diario Oficial de la Federación (DOF), el Acuerdo por el que se emiten los Lineamientos del </a:t>
            </a: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Programa de Atención Integral para el Bienestar de las Mujeres (PAIBIM), </a:t>
            </a: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el cual tiene como objetivo general, avanzar hacía un fortalecimiento institucional de las Instancias de Mujeres en las Entidades Federativas (IMEF) para brindar atención integral a las mujeres, mediante el otorgamiento de subsidios y asesorías.</a:t>
            </a:r>
          </a:p>
          <a:p>
            <a:pPr algn="just" fontAlgn="base">
              <a:lnSpc>
                <a:spcPct val="100000"/>
              </a:lnSpc>
              <a:spcBef>
                <a:spcPts val="0"/>
              </a:spcBef>
              <a:buFont typeface="Arial"/>
            </a:pPr>
            <a:endPar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gn="just" fontAlgn="base">
              <a:lnSpc>
                <a:spcPct val="100000"/>
              </a:lnSpc>
              <a:spcBef>
                <a:spcPts val="0"/>
              </a:spcBef>
              <a:buFont typeface="Arial"/>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el marco del Programa, se implementará la </a:t>
            </a: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Estrategia de Atención Integral (EIA)</a:t>
            </a:r>
            <a:r>
              <a:rPr lang="es-MX" sz="1400" b="1" dirty="0">
                <a:solidFill>
                  <a:srgbClr val="BC945A"/>
                </a:solidFill>
                <a:latin typeface="Montserrat SemiBold" panose="00000700000000000000" charset="0"/>
                <a:cs typeface="Arial"/>
              </a:rPr>
              <a:t> </a:t>
            </a: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para brindar servicios de atención integral a las mujeres que contribuyan a la promoción y al ejercicio pleno de sus derechos, su autonomía económica, la prevención y atención de las violencias contra las mujeres, el apoyo a la consolidación de redes comunitarias y el cambio cultural, con el fin de contribuir al logro de la Igualdad Sustantiva y al acceso de las mujeres a una vida libre de violencias. </a:t>
            </a:r>
          </a:p>
        </p:txBody>
      </p:sp>
    </p:spTree>
    <p:extLst>
      <p:ext uri="{BB962C8B-B14F-4D97-AF65-F5344CB8AC3E}">
        <p14:creationId xmlns:p14="http://schemas.microsoft.com/office/powerpoint/2010/main" val="41504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2B952B1C-21D5-2562-14B2-6362A0C6CD11}"/>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7D119ED0-6544-6A1F-D64A-8757C0669C36}"/>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Marco Normativo</a:t>
            </a:r>
            <a:endParaRPr dirty="0"/>
          </a:p>
        </p:txBody>
      </p:sp>
      <p:pic>
        <p:nvPicPr>
          <p:cNvPr id="3" name="Imagen 2" descr="Logotipo">
            <a:extLst>
              <a:ext uri="{FF2B5EF4-FFF2-40B4-BE49-F238E27FC236}">
                <a16:creationId xmlns:a16="http://schemas.microsoft.com/office/drawing/2014/main" id="{CD6E70AE-8EC5-5E37-DA7A-C82C97975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5" name="CuadroTexto 4">
            <a:extLst>
              <a:ext uri="{FF2B5EF4-FFF2-40B4-BE49-F238E27FC236}">
                <a16:creationId xmlns:a16="http://schemas.microsoft.com/office/drawing/2014/main" id="{437ED467-093D-07D4-19EE-2EBA96A9F57F}"/>
              </a:ext>
            </a:extLst>
          </p:cNvPr>
          <p:cNvSpPr txBox="1"/>
          <p:nvPr/>
        </p:nvSpPr>
        <p:spPr>
          <a:xfrm>
            <a:off x="1065229" y="1112041"/>
            <a:ext cx="10075149" cy="4616648"/>
          </a:xfrm>
          <a:prstGeom prst="rect">
            <a:avLst/>
          </a:prstGeom>
          <a:noFill/>
        </p:spPr>
        <p:txBody>
          <a:bodyPr wrap="square" lIns="91440" tIns="45720" rIns="91440" bIns="45720" rtlCol="0" anchor="t">
            <a:spAutoFit/>
          </a:bodyPr>
          <a:lstStyle/>
          <a:p>
            <a:pPr algn="just"/>
            <a:r>
              <a:rPr lang="es-MX" dirty="0">
                <a:latin typeface="Noto Sans" panose="020B0502040504020204" pitchFamily="34" charset="0"/>
                <a:ea typeface="Noto Sans" panose="020B0502040504020204" pitchFamily="34" charset="0"/>
                <a:cs typeface="Noto Sans" panose="020B0502040504020204" pitchFamily="34" charset="0"/>
              </a:rPr>
              <a:t>En este sentido y en el marco del PAIBIM, se creó el componente de los </a:t>
            </a:r>
            <a:r>
              <a:rPr lang="en-US"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Centros LIBRE </a:t>
            </a:r>
            <a:r>
              <a:rPr lang="es-MX" dirty="0">
                <a:latin typeface="Noto Sans" panose="020B0502040504020204" pitchFamily="34" charset="0"/>
                <a:ea typeface="Noto Sans" panose="020B0502040504020204" pitchFamily="34" charset="0"/>
                <a:cs typeface="Noto Sans" panose="020B0502040504020204" pitchFamily="34" charset="0"/>
              </a:rPr>
              <a:t>que tienen por objetivo llevar atención integral a las mujeres en el territorio desde una perspectiva de género, enfoque de derechos humanos y la perspectiva de cuidados que promuevan una transformación cultural en las comunidades.</a:t>
            </a:r>
            <a:endParaRPr lang="es-ES_tradnl" b="1" dirty="0">
              <a:solidFill>
                <a:srgbClr val="245C4F"/>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s-ES_tradnl" b="1" dirty="0">
              <a:solidFill>
                <a:srgbClr val="BC945A"/>
              </a:solidFill>
              <a:latin typeface="Montserrat SemiBold" panose="00000700000000000000" charset="0"/>
              <a:ea typeface="Montserrat SemiBold" panose="00000700000000000000" charset="0"/>
              <a:cs typeface="Montserrat SemiBold" panose="00000700000000000000" charset="0"/>
            </a:endParaRPr>
          </a:p>
          <a:p>
            <a:pPr algn="just"/>
            <a:r>
              <a:rPr lang="es-MX" dirty="0">
                <a:latin typeface="Noto Sans" panose="020B0502040504020204" pitchFamily="34" charset="0"/>
                <a:ea typeface="Noto Sans" panose="020B0502040504020204" pitchFamily="34" charset="0"/>
                <a:cs typeface="Noto Sans" panose="020B0502040504020204" pitchFamily="34" charset="0"/>
              </a:rPr>
              <a:t>A través de estos Centros, se brindarán servicios a las mujeres para promover sus derechos, impulsar su autonomía económica, prevenir y atender las violencias y apoyar la consolidación de redes comunitarias y fortalecer el cambio cultural.</a:t>
            </a:r>
          </a:p>
          <a:p>
            <a:pPr algn="just"/>
            <a:endParaRPr lang="es-MX" dirty="0">
              <a:latin typeface="Noto Sans" panose="020B0502040504020204" pitchFamily="34" charset="0"/>
              <a:ea typeface="Noto Sans" panose="020B0502040504020204" pitchFamily="34" charset="0"/>
              <a:cs typeface="Noto Sans" panose="020B0502040504020204" pitchFamily="34" charset="0"/>
            </a:endParaRPr>
          </a:p>
          <a:p>
            <a:pPr algn="just"/>
            <a:r>
              <a:rPr lang="es-MX" dirty="0">
                <a:latin typeface="Noto Sans" panose="020B0502040504020204" pitchFamily="34" charset="0"/>
                <a:ea typeface="Noto Sans" panose="020B0502040504020204" pitchFamily="34" charset="0"/>
                <a:cs typeface="Noto Sans" panose="020B0502040504020204" pitchFamily="34" charset="0"/>
              </a:rPr>
              <a:t>Promueven el desarrollo integral de las mujeres mediante servicios, actividades y espacios de intercambio de saberes que fortalecen los vínculos comunitarios. Además, gracias a la estructura territorial del PAIBIM, estos centros también permiten reducir brechas de acceso a programas públicos, articular redes comunitarias y fomentar la colaboración interinstitucional para atender problemáticas colectivas desde el territorio.</a:t>
            </a:r>
          </a:p>
          <a:p>
            <a:pPr algn="just"/>
            <a:endParaRPr lang="es-MX" dirty="0">
              <a:latin typeface="Noto Sans" panose="020B0502040504020204" pitchFamily="34" charset="0"/>
              <a:ea typeface="Noto Sans" panose="020B0502040504020204" pitchFamily="34" charset="0"/>
              <a:cs typeface="Noto Sans" panose="020B0502040504020204" pitchFamily="34" charset="0"/>
            </a:endParaRPr>
          </a:p>
          <a:p>
            <a:pPr algn="just"/>
            <a:r>
              <a:rPr lang="es-MX" dirty="0">
                <a:latin typeface="Noto Sans" panose="020B0502040504020204" pitchFamily="34" charset="0"/>
                <a:ea typeface="Noto Sans" panose="020B0502040504020204" pitchFamily="34" charset="0"/>
                <a:cs typeface="Noto Sans" panose="020B0502040504020204" pitchFamily="34" charset="0"/>
              </a:rPr>
              <a:t>Deberá contar con la estructura operativa y deben desarrollar las actividades vinculadas a cada uno de los cinco servicios siguientes: </a:t>
            </a:r>
          </a:p>
          <a:p>
            <a:pPr algn="just"/>
            <a:endParaRPr lang="es-MX" dirty="0">
              <a:latin typeface="Noto Sans" panose="020B0502040504020204" pitchFamily="34" charset="0"/>
              <a:ea typeface="Noto Sans" panose="020B0502040504020204" pitchFamily="34" charset="0"/>
              <a:cs typeface="Noto Sans" panose="020B0502040504020204" pitchFamily="34" charset="0"/>
            </a:endParaRP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Creación de Redes comunitarias y fomento al liderazgo de las mujeres,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Promoción de los Derechos de las Mujeres, la Autonomía y Empoderamiento de las mujeres,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Cambio cultural y prevención de las violencias,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Asesoría psicoemocional y promoción de la salud de las mujeres y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Asesoría jurídica y atención de las violencias.</a:t>
            </a:r>
          </a:p>
        </p:txBody>
      </p:sp>
    </p:spTree>
    <p:extLst>
      <p:ext uri="{BB962C8B-B14F-4D97-AF65-F5344CB8AC3E}">
        <p14:creationId xmlns:p14="http://schemas.microsoft.com/office/powerpoint/2010/main" val="187395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458328AC-CE50-3964-EBCC-E7138278E739}"/>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036EF1B8-46C6-9AB5-3F9C-0248DFF97F66}"/>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Marco Normativo</a:t>
            </a:r>
            <a:endParaRPr dirty="0"/>
          </a:p>
        </p:txBody>
      </p:sp>
      <p:pic>
        <p:nvPicPr>
          <p:cNvPr id="2" name="Imagen 1" descr="Logotipo">
            <a:extLst>
              <a:ext uri="{FF2B5EF4-FFF2-40B4-BE49-F238E27FC236}">
                <a16:creationId xmlns:a16="http://schemas.microsoft.com/office/drawing/2014/main" id="{01B8294A-4E7F-3FE0-FDE9-3167F229EA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3" name="Diagrama 2">
            <a:extLst>
              <a:ext uri="{FF2B5EF4-FFF2-40B4-BE49-F238E27FC236}">
                <a16:creationId xmlns:a16="http://schemas.microsoft.com/office/drawing/2014/main" id="{994ABE4F-7421-0B67-C1BC-138E0F65C77A}"/>
              </a:ext>
            </a:extLst>
          </p:cNvPr>
          <p:cNvGraphicFramePr/>
          <p:nvPr>
            <p:extLst>
              <p:ext uri="{D42A27DB-BD31-4B8C-83A1-F6EECF244321}">
                <p14:modId xmlns:p14="http://schemas.microsoft.com/office/powerpoint/2010/main" val="1926220848"/>
              </p:ext>
            </p:extLst>
          </p:nvPr>
        </p:nvGraphicFramePr>
        <p:xfrm>
          <a:off x="1141914" y="1263038"/>
          <a:ext cx="9908087" cy="4496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635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B8DC-5292-5FDE-59B7-62757E1C5433}"/>
            </a:ext>
          </a:extLst>
        </p:cNvPr>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645F9C36-3ABD-2A85-F99A-03F7C6582F55}"/>
              </a:ext>
            </a:extLst>
          </p:cNvPr>
          <p:cNvGraphicFramePr/>
          <p:nvPr>
            <p:extLst>
              <p:ext uri="{D42A27DB-BD31-4B8C-83A1-F6EECF244321}">
                <p14:modId xmlns:p14="http://schemas.microsoft.com/office/powerpoint/2010/main" val="3697536259"/>
              </p:ext>
            </p:extLst>
          </p:nvPr>
        </p:nvGraphicFramePr>
        <p:xfrm>
          <a:off x="1042285" y="1032024"/>
          <a:ext cx="10081343" cy="4548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51;p3">
            <a:extLst>
              <a:ext uri="{FF2B5EF4-FFF2-40B4-BE49-F238E27FC236}">
                <a16:creationId xmlns:a16="http://schemas.microsoft.com/office/drawing/2014/main" id="{C5F033BB-7D33-7641-6ABD-B4D6BB3EB2C0}"/>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Datos generales del Programa</a:t>
            </a:r>
            <a:endParaRPr dirty="0"/>
          </a:p>
        </p:txBody>
      </p:sp>
    </p:spTree>
    <p:extLst>
      <p:ext uri="{BB962C8B-B14F-4D97-AF65-F5344CB8AC3E}">
        <p14:creationId xmlns:p14="http://schemas.microsoft.com/office/powerpoint/2010/main" val="124363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7AADBDFA-9496-6124-DCDD-2A604A8BE3AD}"/>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26CFF3EB-1381-072E-89F5-FB154A3EE780}"/>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2" name="Imagen 1" descr="Logotipo">
            <a:extLst>
              <a:ext uri="{FF2B5EF4-FFF2-40B4-BE49-F238E27FC236}">
                <a16:creationId xmlns:a16="http://schemas.microsoft.com/office/drawing/2014/main" id="{8DECC164-6F68-1293-F866-88F0A4497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14">
            <a:extLst>
              <a:ext uri="{FF2B5EF4-FFF2-40B4-BE49-F238E27FC236}">
                <a16:creationId xmlns:a16="http://schemas.microsoft.com/office/drawing/2014/main" id="{EAD2459D-E291-1AFE-386C-2891003B6AC8}"/>
              </a:ext>
            </a:extLst>
          </p:cNvPr>
          <p:cNvGraphicFramePr>
            <a:graphicFrameLocks/>
          </p:cNvGraphicFramePr>
          <p:nvPr>
            <p:extLst>
              <p:ext uri="{D42A27DB-BD31-4B8C-83A1-F6EECF244321}">
                <p14:modId xmlns:p14="http://schemas.microsoft.com/office/powerpoint/2010/main" val="2196270783"/>
              </p:ext>
            </p:extLst>
          </p:nvPr>
        </p:nvGraphicFramePr>
        <p:xfrm>
          <a:off x="954155" y="1300413"/>
          <a:ext cx="11201315" cy="2562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Marcador de contenido 14">
            <a:extLst>
              <a:ext uri="{FF2B5EF4-FFF2-40B4-BE49-F238E27FC236}">
                <a16:creationId xmlns:a16="http://schemas.microsoft.com/office/drawing/2014/main" id="{EDE6896A-A4A1-20B7-6EF9-1E923275BBC0}"/>
              </a:ext>
            </a:extLst>
          </p:cNvPr>
          <p:cNvGraphicFramePr>
            <a:graphicFrameLocks/>
          </p:cNvGraphicFramePr>
          <p:nvPr>
            <p:extLst>
              <p:ext uri="{D42A27DB-BD31-4B8C-83A1-F6EECF244321}">
                <p14:modId xmlns:p14="http://schemas.microsoft.com/office/powerpoint/2010/main" val="626879988"/>
              </p:ext>
            </p:extLst>
          </p:nvPr>
        </p:nvGraphicFramePr>
        <p:xfrm>
          <a:off x="649271" y="3429000"/>
          <a:ext cx="10992831" cy="34154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7852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58B6571D-9254-0454-F310-2575FD741D62}"/>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E19F0403-35D4-5213-6220-36C404964CF1}"/>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2" name="Imagen 1" descr="Logotipo">
            <a:extLst>
              <a:ext uri="{FF2B5EF4-FFF2-40B4-BE49-F238E27FC236}">
                <a16:creationId xmlns:a16="http://schemas.microsoft.com/office/drawing/2014/main" id="{3BCEC4E8-FAE6-0355-DB9A-35CDC8E85F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6">
            <a:extLst>
              <a:ext uri="{FF2B5EF4-FFF2-40B4-BE49-F238E27FC236}">
                <a16:creationId xmlns:a16="http://schemas.microsoft.com/office/drawing/2014/main" id="{C489BA3D-0BA8-567E-9CC0-FB14B8D9D365}"/>
              </a:ext>
            </a:extLst>
          </p:cNvPr>
          <p:cNvGraphicFramePr>
            <a:graphicFrameLocks/>
          </p:cNvGraphicFramePr>
          <p:nvPr>
            <p:extLst>
              <p:ext uri="{D42A27DB-BD31-4B8C-83A1-F6EECF244321}">
                <p14:modId xmlns:p14="http://schemas.microsoft.com/office/powerpoint/2010/main" val="3712948706"/>
              </p:ext>
            </p:extLst>
          </p:nvPr>
        </p:nvGraphicFramePr>
        <p:xfrm>
          <a:off x="1048436" y="1295333"/>
          <a:ext cx="8244148" cy="4781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911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7BC7C8D3-315E-3473-F11D-CCDE46C87E2F}"/>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708BB37D-43C9-FFFD-E226-8EC01B40FE2C}"/>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2" name="Imagen 1" descr="Logotipo">
            <a:extLst>
              <a:ext uri="{FF2B5EF4-FFF2-40B4-BE49-F238E27FC236}">
                <a16:creationId xmlns:a16="http://schemas.microsoft.com/office/drawing/2014/main" id="{4E6A00DA-CDF5-5373-1B4A-148530015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3" name="Diagrama 2">
            <a:extLst>
              <a:ext uri="{FF2B5EF4-FFF2-40B4-BE49-F238E27FC236}">
                <a16:creationId xmlns:a16="http://schemas.microsoft.com/office/drawing/2014/main" id="{CA90FF52-0003-7272-FC64-C4837D71D25F}"/>
              </a:ext>
            </a:extLst>
          </p:cNvPr>
          <p:cNvGraphicFramePr/>
          <p:nvPr>
            <p:extLst>
              <p:ext uri="{D42A27DB-BD31-4B8C-83A1-F6EECF244321}">
                <p14:modId xmlns:p14="http://schemas.microsoft.com/office/powerpoint/2010/main" val="4151800164"/>
              </p:ext>
            </p:extLst>
          </p:nvPr>
        </p:nvGraphicFramePr>
        <p:xfrm>
          <a:off x="868294" y="858419"/>
          <a:ext cx="10311973" cy="5279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080769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2941</TotalTime>
  <Words>2113</Words>
  <Application>Microsoft Office PowerPoint</Application>
  <PresentationFormat>Panorámica</PresentationFormat>
  <Paragraphs>176</Paragraphs>
  <Slides>21</Slides>
  <Notes>18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Arial</vt:lpstr>
      <vt:lpstr>Noto Sans Bold</vt:lpstr>
      <vt:lpstr>Open Sans</vt:lpstr>
      <vt:lpstr>Play</vt:lpstr>
      <vt:lpstr>Montserrat SemiBold</vt:lpstr>
      <vt:lpstr>Wingdings</vt:lpstr>
      <vt:lpstr>Noto Sans</vt:lpstr>
      <vt:lpstr>Calibri</vt:lpstr>
      <vt:lpstr>Montserrat</vt:lpstr>
      <vt:lpstr>Tema de Office</vt:lpstr>
      <vt:lpstr>Programa de Atención Integral para el Bienestar de las Mujeres  PAIBIM</vt:lpstr>
      <vt:lpstr>Contraloría Social</vt:lpstr>
      <vt:lpstr>Marco Normativo</vt:lpstr>
      <vt:lpstr>Marco Normativo</vt:lpstr>
      <vt:lpstr>Marco Normativo</vt:lpstr>
      <vt:lpstr>Datos generales del Programa</vt:lpstr>
      <vt:lpstr>Contraloría Social</vt:lpstr>
      <vt:lpstr>Contraloría Social</vt:lpstr>
      <vt:lpstr>Contraloría Social</vt:lpstr>
      <vt:lpstr>Comité El LIBRE es Nuestro</vt:lpstr>
      <vt:lpstr>Estructura operativa</vt:lpstr>
      <vt:lpstr>Capacitación y asesoría</vt:lpstr>
      <vt:lpstr>Comités de Contraloría Social</vt:lpstr>
      <vt:lpstr>Programa Estatal de Trabajo de CS</vt:lpstr>
      <vt:lpstr>Informes Mensuales de Control</vt:lpstr>
      <vt:lpstr>Sistema Informático de CS</vt:lpstr>
      <vt:lpstr>Sistema Informático de CS (SICS)</vt:lpstr>
      <vt:lpstr>Quejas y denuncias</vt:lpstr>
      <vt:lpstr>Quejas y denuncias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Atención Integral para el Bienestar de las Mujeres  PAIBIM</dc:title>
  <dc:creator>Sebastian Pahez</dc:creator>
  <cp:lastModifiedBy>Mixtlixalli Romo</cp:lastModifiedBy>
  <cp:revision>21</cp:revision>
  <cp:lastPrinted>2025-07-22T16:43:28Z</cp:lastPrinted>
  <dcterms:created xsi:type="dcterms:W3CDTF">2024-11-25T01:58:12Z</dcterms:created>
  <dcterms:modified xsi:type="dcterms:W3CDTF">2025-11-04T21:29:39Z</dcterms:modified>
</cp:coreProperties>
</file>