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3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43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8"/>
  </p:notesMasterIdLst>
  <p:sldIdLst>
    <p:sldId id="257" r:id="rId2"/>
    <p:sldId id="546" r:id="rId3"/>
    <p:sldId id="379" r:id="rId4"/>
    <p:sldId id="381" r:id="rId5"/>
    <p:sldId id="550" r:id="rId6"/>
    <p:sldId id="514" r:id="rId7"/>
    <p:sldId id="555" r:id="rId8"/>
    <p:sldId id="393" r:id="rId9"/>
    <p:sldId id="518" r:id="rId10"/>
    <p:sldId id="551" r:id="rId11"/>
    <p:sldId id="396" r:id="rId12"/>
    <p:sldId id="519" r:id="rId13"/>
    <p:sldId id="397" r:id="rId14"/>
    <p:sldId id="398" r:id="rId15"/>
    <p:sldId id="516" r:id="rId16"/>
    <p:sldId id="400" r:id="rId17"/>
    <p:sldId id="549" r:id="rId18"/>
    <p:sldId id="404" r:id="rId19"/>
    <p:sldId id="405" r:id="rId20"/>
    <p:sldId id="406" r:id="rId21"/>
    <p:sldId id="408" r:id="rId22"/>
    <p:sldId id="523" r:id="rId23"/>
    <p:sldId id="409" r:id="rId24"/>
    <p:sldId id="410" r:id="rId25"/>
    <p:sldId id="411" r:id="rId26"/>
    <p:sldId id="554" r:id="rId27"/>
    <p:sldId id="419" r:id="rId28"/>
    <p:sldId id="525" r:id="rId29"/>
    <p:sldId id="526" r:id="rId30"/>
    <p:sldId id="425" r:id="rId31"/>
    <p:sldId id="528" r:id="rId32"/>
    <p:sldId id="428" r:id="rId33"/>
    <p:sldId id="429" r:id="rId34"/>
    <p:sldId id="430" r:id="rId35"/>
    <p:sldId id="431" r:id="rId36"/>
    <p:sldId id="432" r:id="rId37"/>
    <p:sldId id="529" r:id="rId38"/>
    <p:sldId id="434" r:id="rId39"/>
    <p:sldId id="530" r:id="rId40"/>
    <p:sldId id="433" r:id="rId41"/>
    <p:sldId id="435" r:id="rId42"/>
    <p:sldId id="531" r:id="rId43"/>
    <p:sldId id="436" r:id="rId44"/>
    <p:sldId id="438" r:id="rId45"/>
    <p:sldId id="532" r:id="rId46"/>
    <p:sldId id="452" r:id="rId47"/>
    <p:sldId id="535" r:id="rId48"/>
    <p:sldId id="537" r:id="rId49"/>
    <p:sldId id="556" r:id="rId50"/>
    <p:sldId id="454" r:id="rId51"/>
    <p:sldId id="453" r:id="rId52"/>
    <p:sldId id="460" r:id="rId53"/>
    <p:sldId id="455" r:id="rId54"/>
    <p:sldId id="539" r:id="rId55"/>
    <p:sldId id="464" r:id="rId56"/>
    <p:sldId id="466" r:id="rId57"/>
    <p:sldId id="540" r:id="rId58"/>
    <p:sldId id="541" r:id="rId59"/>
    <p:sldId id="547" r:id="rId60"/>
    <p:sldId id="472" r:id="rId61"/>
    <p:sldId id="542" r:id="rId62"/>
    <p:sldId id="543" r:id="rId63"/>
    <p:sldId id="544" r:id="rId64"/>
    <p:sldId id="494" r:id="rId65"/>
    <p:sldId id="520" r:id="rId66"/>
    <p:sldId id="521" r:id="rId67"/>
    <p:sldId id="500" r:id="rId68"/>
    <p:sldId id="545" r:id="rId69"/>
    <p:sldId id="501" r:id="rId70"/>
    <p:sldId id="502" r:id="rId71"/>
    <p:sldId id="504" r:id="rId72"/>
    <p:sldId id="510" r:id="rId73"/>
    <p:sldId id="509" r:id="rId74"/>
    <p:sldId id="512" r:id="rId75"/>
    <p:sldId id="536" r:id="rId76"/>
    <p:sldId id="548" r:id="rId77"/>
  </p:sldIdLst>
  <p:sldSz cx="9144000" cy="6858000" type="screen4x3"/>
  <p:notesSz cx="6797675" cy="99282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669900"/>
    <a:srgbClr val="FF9900"/>
    <a:srgbClr val="FFCC66"/>
    <a:srgbClr val="FF9999"/>
    <a:srgbClr val="66CCFF"/>
    <a:srgbClr val="0066FF"/>
    <a:srgbClr val="FFFFCC"/>
    <a:srgbClr val="B719A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0" autoAdjust="0"/>
    <p:restoredTop sz="95849" autoAdjust="0"/>
  </p:normalViewPr>
  <p:slideViewPr>
    <p:cSldViewPr>
      <p:cViewPr>
        <p:scale>
          <a:sx n="80" d="100"/>
          <a:sy n="80" d="100"/>
        </p:scale>
        <p:origin x="-768" y="-618"/>
      </p:cViewPr>
      <p:guideLst>
        <p:guide orient="horz" pos="2205"/>
        <p:guide pos="2880"/>
        <p:guide pos="295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5.xml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BBEA2A-0FC9-472A-9D35-F9F2A0CBF43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1D7BF92-EB5A-4986-B36C-B6F0EF88C02B}">
      <dgm:prSet phldrT="[Texto]"/>
      <dgm:spPr/>
      <dgm:t>
        <a:bodyPr/>
        <a:lstStyle/>
        <a:p>
          <a:r>
            <a:rPr lang="es-MX" dirty="0" smtClean="0"/>
            <a:t>Gasto</a:t>
          </a:r>
          <a:endParaRPr lang="es-MX" dirty="0"/>
        </a:p>
      </dgm:t>
    </dgm:pt>
    <dgm:pt modelId="{192A8708-C386-468B-979C-BA82AC139742}" type="parTrans" cxnId="{A31406FD-D3D7-4C01-B755-051D081F46AC}">
      <dgm:prSet/>
      <dgm:spPr/>
      <dgm:t>
        <a:bodyPr/>
        <a:lstStyle/>
        <a:p>
          <a:endParaRPr lang="es-MX"/>
        </a:p>
      </dgm:t>
    </dgm:pt>
    <dgm:pt modelId="{11FB7C9F-4AF9-4E83-B4C8-54CF80E6A888}" type="sibTrans" cxnId="{A31406FD-D3D7-4C01-B755-051D081F46AC}">
      <dgm:prSet/>
      <dgm:spPr/>
      <dgm:t>
        <a:bodyPr/>
        <a:lstStyle/>
        <a:p>
          <a:r>
            <a:rPr lang="es-MX" dirty="0" smtClean="0"/>
            <a:t>Ingreso</a:t>
          </a:r>
          <a:endParaRPr lang="es-MX" dirty="0"/>
        </a:p>
      </dgm:t>
    </dgm:pt>
    <dgm:pt modelId="{D144A17E-D0AC-404B-A012-CB7547912EE8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000" dirty="0" smtClean="0"/>
            <a:t>Patrimonio</a:t>
          </a:r>
          <a:endParaRPr lang="es-MX" sz="2200" dirty="0"/>
        </a:p>
      </dgm:t>
    </dgm:pt>
    <dgm:pt modelId="{9871ED0B-0490-40BA-B92E-42E05A7C1F50}" type="parTrans" cxnId="{C6929310-C796-463E-AAE2-8556905E4060}">
      <dgm:prSet/>
      <dgm:spPr/>
      <dgm:t>
        <a:bodyPr/>
        <a:lstStyle/>
        <a:p>
          <a:endParaRPr lang="es-MX"/>
        </a:p>
      </dgm:t>
    </dgm:pt>
    <dgm:pt modelId="{E26D9CE0-C73E-419F-A51C-E68384B64ED2}" type="sibTrans" cxnId="{C6929310-C796-463E-AAE2-8556905E4060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dirty="0" smtClean="0">
              <a:solidFill>
                <a:schemeClr val="bg1"/>
              </a:solidFill>
            </a:rPr>
            <a:t>Deuda</a:t>
          </a:r>
          <a:endParaRPr lang="es-MX" sz="3600" dirty="0">
            <a:solidFill>
              <a:schemeClr val="bg1"/>
            </a:solidFill>
          </a:endParaRPr>
        </a:p>
      </dgm:t>
    </dgm:pt>
    <dgm:pt modelId="{B46DA3FE-7442-47C2-B79C-C78AC4741BEB}">
      <dgm:prSet phldrT="[Texto]" custT="1"/>
      <dgm:spPr/>
      <dgm:t>
        <a:bodyPr/>
        <a:lstStyle/>
        <a:p>
          <a:r>
            <a:rPr lang="es-MX" sz="3200" dirty="0" smtClean="0"/>
            <a:t>Hacienda pública municipal</a:t>
          </a:r>
          <a:endParaRPr lang="es-MX" sz="3200" dirty="0"/>
        </a:p>
      </dgm:t>
    </dgm:pt>
    <dgm:pt modelId="{D6058765-3FCB-4295-BB12-0687596DCD06}" type="parTrans" cxnId="{575A1C55-EBFD-4EDF-A369-4C0E7BFD2CF5}">
      <dgm:prSet/>
      <dgm:spPr/>
      <dgm:t>
        <a:bodyPr/>
        <a:lstStyle/>
        <a:p>
          <a:endParaRPr lang="es-MX"/>
        </a:p>
      </dgm:t>
    </dgm:pt>
    <dgm:pt modelId="{AE917690-78F7-4E4B-B681-96354517E084}" type="sibTrans" cxnId="{575A1C55-EBFD-4EDF-A369-4C0E7BFD2CF5}">
      <dgm:prSet/>
      <dgm:spPr/>
      <dgm:t>
        <a:bodyPr/>
        <a:lstStyle/>
        <a:p>
          <a:endParaRPr lang="es-MX"/>
        </a:p>
      </dgm:t>
    </dgm:pt>
    <dgm:pt modelId="{521BE830-98F0-4754-B48B-9E9481C47BA2}" type="pres">
      <dgm:prSet presAssocID="{D6BBEA2A-0FC9-472A-9D35-F9F2A0CBF4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EC41EE-0082-4429-8302-06B372A40E02}" type="pres">
      <dgm:prSet presAssocID="{21D7BF92-EB5A-4986-B36C-B6F0EF88C02B}" presName="composite" presStyleCnt="0"/>
      <dgm:spPr/>
    </dgm:pt>
    <dgm:pt modelId="{921F8BB4-658A-42B3-B741-C30CCF39E3B8}" type="pres">
      <dgm:prSet presAssocID="{21D7BF92-EB5A-4986-B36C-B6F0EF88C02B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F9D33-826B-4B8A-9477-C7D50A3251C2}" type="pres">
      <dgm:prSet presAssocID="{21D7BF92-EB5A-4986-B36C-B6F0EF88C02B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CF5C0-2F81-43ED-B6F4-A34DE7D31F6D}" type="pres">
      <dgm:prSet presAssocID="{21D7BF92-EB5A-4986-B36C-B6F0EF88C02B}" presName="BalanceSpacing" presStyleCnt="0"/>
      <dgm:spPr/>
    </dgm:pt>
    <dgm:pt modelId="{3099F372-5D9E-425E-ABB6-BA2441CB19BE}" type="pres">
      <dgm:prSet presAssocID="{21D7BF92-EB5A-4986-B36C-B6F0EF88C02B}" presName="BalanceSpacing1" presStyleCnt="0"/>
      <dgm:spPr/>
    </dgm:pt>
    <dgm:pt modelId="{0D8E4ADC-EC02-41E7-B9A4-8D91CC20BDC6}" type="pres">
      <dgm:prSet presAssocID="{11FB7C9F-4AF9-4E83-B4C8-54CF80E6A888}" presName="Accent1Text" presStyleLbl="node1" presStyleIdx="1" presStyleCnt="4"/>
      <dgm:spPr/>
      <dgm:t>
        <a:bodyPr/>
        <a:lstStyle/>
        <a:p>
          <a:endParaRPr lang="es-MX"/>
        </a:p>
      </dgm:t>
    </dgm:pt>
    <dgm:pt modelId="{2AB7154A-34FC-4146-B170-DCC69AF2BFF0}" type="pres">
      <dgm:prSet presAssocID="{11FB7C9F-4AF9-4E83-B4C8-54CF80E6A888}" presName="spaceBetweenRectangles" presStyleCnt="0"/>
      <dgm:spPr/>
    </dgm:pt>
    <dgm:pt modelId="{7CA904AE-EBA4-451A-8C08-81374CEF99D0}" type="pres">
      <dgm:prSet presAssocID="{D144A17E-D0AC-404B-A012-CB7547912EE8}" presName="composite" presStyleCnt="0"/>
      <dgm:spPr/>
    </dgm:pt>
    <dgm:pt modelId="{1180284F-AC78-489C-9CFB-B8DD036CE957}" type="pres">
      <dgm:prSet presAssocID="{D144A17E-D0AC-404B-A012-CB7547912EE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38E38-4F35-4415-8207-9CCE6B3F7FDA}" type="pres">
      <dgm:prSet presAssocID="{D144A17E-D0AC-404B-A012-CB7547912EE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595CE-4DE9-44AD-8E96-4C9F780FF526}" type="pres">
      <dgm:prSet presAssocID="{D144A17E-D0AC-404B-A012-CB7547912EE8}" presName="BalanceSpacing" presStyleCnt="0"/>
      <dgm:spPr/>
    </dgm:pt>
    <dgm:pt modelId="{BA0C88F7-D4C9-4C68-8740-3A53FCFD4CCC}" type="pres">
      <dgm:prSet presAssocID="{D144A17E-D0AC-404B-A012-CB7547912EE8}" presName="BalanceSpacing1" presStyleCnt="0"/>
      <dgm:spPr/>
    </dgm:pt>
    <dgm:pt modelId="{039EF43C-65E7-4AA5-9AC6-8189453E01F3}" type="pres">
      <dgm:prSet presAssocID="{E26D9CE0-C73E-419F-A51C-E68384B64ED2}" presName="Accent1Text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C6929310-C796-463E-AAE2-8556905E4060}" srcId="{D6BBEA2A-0FC9-472A-9D35-F9F2A0CBF43F}" destId="{D144A17E-D0AC-404B-A012-CB7547912EE8}" srcOrd="1" destOrd="0" parTransId="{9871ED0B-0490-40BA-B92E-42E05A7C1F50}" sibTransId="{E26D9CE0-C73E-419F-A51C-E68384B64ED2}"/>
    <dgm:cxn modelId="{1D777710-148E-4363-879E-D8DC667CC69D}" type="presOf" srcId="{11FB7C9F-4AF9-4E83-B4C8-54CF80E6A888}" destId="{0D8E4ADC-EC02-41E7-B9A4-8D91CC20BDC6}" srcOrd="0" destOrd="0" presId="urn:microsoft.com/office/officeart/2008/layout/AlternatingHexagons"/>
    <dgm:cxn modelId="{A31406FD-D3D7-4C01-B755-051D081F46AC}" srcId="{D6BBEA2A-0FC9-472A-9D35-F9F2A0CBF43F}" destId="{21D7BF92-EB5A-4986-B36C-B6F0EF88C02B}" srcOrd="0" destOrd="0" parTransId="{192A8708-C386-468B-979C-BA82AC139742}" sibTransId="{11FB7C9F-4AF9-4E83-B4C8-54CF80E6A888}"/>
    <dgm:cxn modelId="{AB991DF2-9C65-42B7-A3E6-780376392CDD}" type="presOf" srcId="{21D7BF92-EB5A-4986-B36C-B6F0EF88C02B}" destId="{921F8BB4-658A-42B3-B741-C30CCF39E3B8}" srcOrd="0" destOrd="0" presId="urn:microsoft.com/office/officeart/2008/layout/AlternatingHexagons"/>
    <dgm:cxn modelId="{A7A7E542-0F78-448A-8777-C25CC4036960}" type="presOf" srcId="{B46DA3FE-7442-47C2-B79C-C78AC4741BEB}" destId="{B4638E38-4F35-4415-8207-9CCE6B3F7FDA}" srcOrd="0" destOrd="0" presId="urn:microsoft.com/office/officeart/2008/layout/AlternatingHexagons"/>
    <dgm:cxn modelId="{1B779C23-0395-44FD-926A-C51B187FAC6A}" type="presOf" srcId="{D6BBEA2A-0FC9-472A-9D35-F9F2A0CBF43F}" destId="{521BE830-98F0-4754-B48B-9E9481C47BA2}" srcOrd="0" destOrd="0" presId="urn:microsoft.com/office/officeart/2008/layout/AlternatingHexagons"/>
    <dgm:cxn modelId="{575A1C55-EBFD-4EDF-A369-4C0E7BFD2CF5}" srcId="{D144A17E-D0AC-404B-A012-CB7547912EE8}" destId="{B46DA3FE-7442-47C2-B79C-C78AC4741BEB}" srcOrd="0" destOrd="0" parTransId="{D6058765-3FCB-4295-BB12-0687596DCD06}" sibTransId="{AE917690-78F7-4E4B-B681-96354517E084}"/>
    <dgm:cxn modelId="{CCB37D49-B7BB-47CC-A60F-FF6A3A45C146}" type="presOf" srcId="{D144A17E-D0AC-404B-A012-CB7547912EE8}" destId="{1180284F-AC78-489C-9CFB-B8DD036CE957}" srcOrd="0" destOrd="0" presId="urn:microsoft.com/office/officeart/2008/layout/AlternatingHexagons"/>
    <dgm:cxn modelId="{483C8362-842A-49AA-A5E9-8F1FB96933A8}" type="presOf" srcId="{E26D9CE0-C73E-419F-A51C-E68384B64ED2}" destId="{039EF43C-65E7-4AA5-9AC6-8189453E01F3}" srcOrd="0" destOrd="0" presId="urn:microsoft.com/office/officeart/2008/layout/AlternatingHexagons"/>
    <dgm:cxn modelId="{895271F0-1418-41A5-A098-C567AFEACFD9}" type="presParOf" srcId="{521BE830-98F0-4754-B48B-9E9481C47BA2}" destId="{1AEC41EE-0082-4429-8302-06B372A40E02}" srcOrd="0" destOrd="0" presId="urn:microsoft.com/office/officeart/2008/layout/AlternatingHexagons"/>
    <dgm:cxn modelId="{3D1CFE2D-F047-4BA4-AA52-4BB942CC6B30}" type="presParOf" srcId="{1AEC41EE-0082-4429-8302-06B372A40E02}" destId="{921F8BB4-658A-42B3-B741-C30CCF39E3B8}" srcOrd="0" destOrd="0" presId="urn:microsoft.com/office/officeart/2008/layout/AlternatingHexagons"/>
    <dgm:cxn modelId="{B8DD0A6E-B60A-4D89-9EB6-C665CC147661}" type="presParOf" srcId="{1AEC41EE-0082-4429-8302-06B372A40E02}" destId="{C4EF9D33-826B-4B8A-9477-C7D50A3251C2}" srcOrd="1" destOrd="0" presId="urn:microsoft.com/office/officeart/2008/layout/AlternatingHexagons"/>
    <dgm:cxn modelId="{A097A6BA-AD5E-4D3A-B9E4-D1CB2E097582}" type="presParOf" srcId="{1AEC41EE-0082-4429-8302-06B372A40E02}" destId="{448CF5C0-2F81-43ED-B6F4-A34DE7D31F6D}" srcOrd="2" destOrd="0" presId="urn:microsoft.com/office/officeart/2008/layout/AlternatingHexagons"/>
    <dgm:cxn modelId="{DE9A09A1-9AC8-4EAE-A4EE-4858B641E3C3}" type="presParOf" srcId="{1AEC41EE-0082-4429-8302-06B372A40E02}" destId="{3099F372-5D9E-425E-ABB6-BA2441CB19BE}" srcOrd="3" destOrd="0" presId="urn:microsoft.com/office/officeart/2008/layout/AlternatingHexagons"/>
    <dgm:cxn modelId="{29C2545E-F646-4DEB-8221-17C044C069F0}" type="presParOf" srcId="{1AEC41EE-0082-4429-8302-06B372A40E02}" destId="{0D8E4ADC-EC02-41E7-B9A4-8D91CC20BDC6}" srcOrd="4" destOrd="0" presId="urn:microsoft.com/office/officeart/2008/layout/AlternatingHexagons"/>
    <dgm:cxn modelId="{CCBFD942-02FE-4AC9-9DAD-E26D76ABE4F0}" type="presParOf" srcId="{521BE830-98F0-4754-B48B-9E9481C47BA2}" destId="{2AB7154A-34FC-4146-B170-DCC69AF2BFF0}" srcOrd="1" destOrd="0" presId="urn:microsoft.com/office/officeart/2008/layout/AlternatingHexagons"/>
    <dgm:cxn modelId="{0DBFB2C6-7172-43BF-B1FD-9F8D99E0DFF1}" type="presParOf" srcId="{521BE830-98F0-4754-B48B-9E9481C47BA2}" destId="{7CA904AE-EBA4-451A-8C08-81374CEF99D0}" srcOrd="2" destOrd="0" presId="urn:microsoft.com/office/officeart/2008/layout/AlternatingHexagons"/>
    <dgm:cxn modelId="{D1271BB0-5F65-4C25-AC03-6D4B14A85856}" type="presParOf" srcId="{7CA904AE-EBA4-451A-8C08-81374CEF99D0}" destId="{1180284F-AC78-489C-9CFB-B8DD036CE957}" srcOrd="0" destOrd="0" presId="urn:microsoft.com/office/officeart/2008/layout/AlternatingHexagons"/>
    <dgm:cxn modelId="{6B3ABF65-8DA8-4C87-89D5-74E22A9A2F43}" type="presParOf" srcId="{7CA904AE-EBA4-451A-8C08-81374CEF99D0}" destId="{B4638E38-4F35-4415-8207-9CCE6B3F7FDA}" srcOrd="1" destOrd="0" presId="urn:microsoft.com/office/officeart/2008/layout/AlternatingHexagons"/>
    <dgm:cxn modelId="{889B8447-46E1-4C78-A7AC-EC2597446869}" type="presParOf" srcId="{7CA904AE-EBA4-451A-8C08-81374CEF99D0}" destId="{157595CE-4DE9-44AD-8E96-4C9F780FF526}" srcOrd="2" destOrd="0" presId="urn:microsoft.com/office/officeart/2008/layout/AlternatingHexagons"/>
    <dgm:cxn modelId="{AC953EB7-2CC0-4502-BFB5-BBF40DB43859}" type="presParOf" srcId="{7CA904AE-EBA4-451A-8C08-81374CEF99D0}" destId="{BA0C88F7-D4C9-4C68-8740-3A53FCFD4CCC}" srcOrd="3" destOrd="0" presId="urn:microsoft.com/office/officeart/2008/layout/AlternatingHexagons"/>
    <dgm:cxn modelId="{FEEE4AC0-F481-44C7-93E7-40F58FFBCF2B}" type="presParOf" srcId="{7CA904AE-EBA4-451A-8C08-81374CEF99D0}" destId="{039EF43C-65E7-4AA5-9AC6-8189453E01F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F39F340-6351-43DF-BC39-BBE5E619F873}" type="doc">
      <dgm:prSet loTypeId="urn:microsoft.com/office/officeart/2008/layout/Lin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s-MX"/>
        </a:p>
      </dgm:t>
    </dgm:pt>
    <dgm:pt modelId="{91033201-53B1-4B08-A1C0-2D790C976CF9}">
      <dgm:prSet phldrT="[Texto]" custT="1"/>
      <dgm:spPr/>
      <dgm:t>
        <a:bodyPr vert="vert270" anchor="ctr"/>
        <a:lstStyle/>
        <a:p>
          <a:pPr algn="ctr"/>
          <a:r>
            <a:rPr lang="es-MX" altLang="es-MX" sz="2800" b="0" dirty="0" smtClean="0"/>
            <a:t>Principales características</a:t>
          </a:r>
          <a:endParaRPr lang="es-MX" sz="2800" b="0" dirty="0"/>
        </a:p>
      </dgm:t>
    </dgm:pt>
    <dgm:pt modelId="{06167418-8C96-4E52-A7C0-8F2F5144648C}" type="parTrans" cxnId="{1A8BBA91-3209-4496-8B05-9CE13087411E}">
      <dgm:prSet/>
      <dgm:spPr/>
      <dgm:t>
        <a:bodyPr/>
        <a:lstStyle/>
        <a:p>
          <a:endParaRPr lang="es-MX" b="0"/>
        </a:p>
      </dgm:t>
    </dgm:pt>
    <dgm:pt modelId="{CF7E2371-6229-4B9C-B636-B124F2813F44}" type="sibTrans" cxnId="{1A8BBA91-3209-4496-8B05-9CE13087411E}">
      <dgm:prSet/>
      <dgm:spPr/>
      <dgm:t>
        <a:bodyPr/>
        <a:lstStyle/>
        <a:p>
          <a:endParaRPr lang="es-MX" b="0"/>
        </a:p>
      </dgm:t>
    </dgm:pt>
    <dgm:pt modelId="{5ED0186D-950A-4450-B85B-C115B9097D29}">
      <dgm:prSet phldrT="[Texto]" custT="1"/>
      <dgm:spPr/>
      <dgm:t>
        <a:bodyPr anchor="ctr"/>
        <a:lstStyle/>
        <a:p>
          <a:pPr algn="l"/>
          <a:r>
            <a:rPr lang="es-MX" altLang="es-MX" sz="2400" b="0" dirty="0" smtClean="0"/>
            <a:t>Etiquetadas, en su mayoría</a:t>
          </a:r>
          <a:endParaRPr lang="es-MX" sz="2400" b="0" dirty="0"/>
        </a:p>
      </dgm:t>
    </dgm:pt>
    <dgm:pt modelId="{BF99F1A0-F4BB-418E-96B9-109CD3022D0D}" type="parTrans" cxnId="{30B33264-B668-47F6-BA56-4B59D6B809D4}">
      <dgm:prSet/>
      <dgm:spPr/>
      <dgm:t>
        <a:bodyPr/>
        <a:lstStyle/>
        <a:p>
          <a:endParaRPr lang="es-MX" b="0"/>
        </a:p>
      </dgm:t>
    </dgm:pt>
    <dgm:pt modelId="{F17C3803-6F24-481B-BC02-01E29B787186}" type="sibTrans" cxnId="{30B33264-B668-47F6-BA56-4B59D6B809D4}">
      <dgm:prSet/>
      <dgm:spPr/>
      <dgm:t>
        <a:bodyPr/>
        <a:lstStyle/>
        <a:p>
          <a:endParaRPr lang="es-MX" b="0"/>
        </a:p>
      </dgm:t>
    </dgm:pt>
    <dgm:pt modelId="{542CEE48-7DF8-4221-AF05-501FB73C920E}">
      <dgm:prSet phldrT="[Texto]" custT="1"/>
      <dgm:spPr/>
      <dgm:t>
        <a:bodyPr anchor="ctr"/>
        <a:lstStyle/>
        <a:p>
          <a:pPr algn="l"/>
          <a:r>
            <a:rPr lang="es-MX" altLang="es-MX" sz="2400" b="0" dirty="0" smtClean="0"/>
            <a:t>Primordialmente compensatorias</a:t>
          </a:r>
          <a:endParaRPr lang="es-MX" sz="2400" b="0" dirty="0"/>
        </a:p>
      </dgm:t>
    </dgm:pt>
    <dgm:pt modelId="{434DF370-CB0A-4195-AD47-14A92552701B}" type="parTrans" cxnId="{9DC411BD-F190-46F4-AF8D-E34394184F34}">
      <dgm:prSet/>
      <dgm:spPr/>
      <dgm:t>
        <a:bodyPr/>
        <a:lstStyle/>
        <a:p>
          <a:endParaRPr lang="es-MX" b="0"/>
        </a:p>
      </dgm:t>
    </dgm:pt>
    <dgm:pt modelId="{145E1AFD-9D7C-41DB-B34C-6A51141395C7}" type="sibTrans" cxnId="{9DC411BD-F190-46F4-AF8D-E34394184F34}">
      <dgm:prSet/>
      <dgm:spPr/>
      <dgm:t>
        <a:bodyPr/>
        <a:lstStyle/>
        <a:p>
          <a:endParaRPr lang="es-MX" b="0"/>
        </a:p>
      </dgm:t>
    </dgm:pt>
    <dgm:pt modelId="{A20281C3-D9F3-4125-9A42-0419F5AA8B76}">
      <dgm:prSet phldrT="[Texto]" custT="1"/>
      <dgm:spPr/>
      <dgm:t>
        <a:bodyPr anchor="ctr"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altLang="es-MX" sz="2400" b="0" dirty="0" smtClean="0"/>
            <a:t>El Congreso de la Unión fija las fórmulas de distribución para estados, municipios y delegaciones</a:t>
          </a:r>
          <a:endParaRPr lang="es-MX" sz="2400" b="0" dirty="0"/>
        </a:p>
      </dgm:t>
    </dgm:pt>
    <dgm:pt modelId="{39A3CC72-DD3F-4EB8-9A7B-7CD6635C9447}" type="parTrans" cxnId="{A38FD98F-E7BD-41F4-9914-846FA456139B}">
      <dgm:prSet/>
      <dgm:spPr/>
      <dgm:t>
        <a:bodyPr/>
        <a:lstStyle/>
        <a:p>
          <a:endParaRPr lang="es-MX" b="0"/>
        </a:p>
      </dgm:t>
    </dgm:pt>
    <dgm:pt modelId="{A32AB533-C217-41E0-8DCC-1AFB7CEA628E}" type="sibTrans" cxnId="{A38FD98F-E7BD-41F4-9914-846FA456139B}">
      <dgm:prSet/>
      <dgm:spPr/>
      <dgm:t>
        <a:bodyPr/>
        <a:lstStyle/>
        <a:p>
          <a:endParaRPr lang="es-MX" b="0"/>
        </a:p>
      </dgm:t>
    </dgm:pt>
    <dgm:pt modelId="{E4B68968-686B-465B-8F83-90051AED2B84}">
      <dgm:prSet custT="1"/>
      <dgm:spPr/>
      <dgm:t>
        <a:bodyPr anchor="ctr"/>
        <a:lstStyle/>
        <a:p>
          <a:pPr algn="l"/>
          <a:r>
            <a:rPr lang="es-MX" altLang="es-MX" sz="2400" b="0" dirty="0" smtClean="0"/>
            <a:t>No están sujetas a los cambios de la RFP</a:t>
          </a:r>
        </a:p>
      </dgm:t>
    </dgm:pt>
    <dgm:pt modelId="{D9697492-0ADC-4ED5-8C1E-7BC06D2090F5}" type="parTrans" cxnId="{35BADEB8-65A2-4C67-A60D-930D5416884D}">
      <dgm:prSet/>
      <dgm:spPr/>
      <dgm:t>
        <a:bodyPr/>
        <a:lstStyle/>
        <a:p>
          <a:endParaRPr lang="es-MX" b="0"/>
        </a:p>
      </dgm:t>
    </dgm:pt>
    <dgm:pt modelId="{AC564C86-C645-4DF3-B7E7-51002897F3B9}" type="sibTrans" cxnId="{35BADEB8-65A2-4C67-A60D-930D5416884D}">
      <dgm:prSet/>
      <dgm:spPr/>
      <dgm:t>
        <a:bodyPr/>
        <a:lstStyle/>
        <a:p>
          <a:endParaRPr lang="es-MX" b="0"/>
        </a:p>
      </dgm:t>
    </dgm:pt>
    <dgm:pt modelId="{DD7E2393-B155-46C7-8B48-D9A3B3311DCF}">
      <dgm:prSet custT="1"/>
      <dgm:spPr/>
      <dgm:t>
        <a:bodyPr anchor="ctr"/>
        <a:lstStyle/>
        <a:p>
          <a:pPr algn="l"/>
          <a:r>
            <a:rPr lang="es-MX" altLang="es-MX" sz="2400" b="0" dirty="0" smtClean="0"/>
            <a:t>Pueden servir parcialmente como garantía o fuente de pago de obligaciones financieras</a:t>
          </a:r>
        </a:p>
      </dgm:t>
    </dgm:pt>
    <dgm:pt modelId="{848372A8-51EF-4A16-95C4-E28B27CF8409}" type="parTrans" cxnId="{57AB7B90-E63A-4262-9D38-E51A96FAE18D}">
      <dgm:prSet/>
      <dgm:spPr/>
      <dgm:t>
        <a:bodyPr/>
        <a:lstStyle/>
        <a:p>
          <a:endParaRPr lang="es-MX" b="0"/>
        </a:p>
      </dgm:t>
    </dgm:pt>
    <dgm:pt modelId="{04F12C6E-A521-4DA7-9B98-EE686DF9A840}" type="sibTrans" cxnId="{57AB7B90-E63A-4262-9D38-E51A96FAE18D}">
      <dgm:prSet/>
      <dgm:spPr/>
      <dgm:t>
        <a:bodyPr/>
        <a:lstStyle/>
        <a:p>
          <a:endParaRPr lang="es-MX" b="0"/>
        </a:p>
      </dgm:t>
    </dgm:pt>
    <dgm:pt modelId="{11186EEA-4991-4A21-A507-B88E802FA511}" type="pres">
      <dgm:prSet presAssocID="{3F39F340-6351-43DF-BC39-BBE5E619F87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D74A6CD7-BC05-404B-870E-743977155490}" type="pres">
      <dgm:prSet presAssocID="{91033201-53B1-4B08-A1C0-2D790C976CF9}" presName="thickLine" presStyleLbl="alignNode1" presStyleIdx="0" presStyleCnt="1"/>
      <dgm:spPr/>
    </dgm:pt>
    <dgm:pt modelId="{1633DBB6-6085-44FA-9D57-6A3FE808A2D0}" type="pres">
      <dgm:prSet presAssocID="{91033201-53B1-4B08-A1C0-2D790C976CF9}" presName="horz1" presStyleCnt="0"/>
      <dgm:spPr/>
    </dgm:pt>
    <dgm:pt modelId="{99F7455B-F27C-41EA-8956-73E5D8BEE83B}" type="pres">
      <dgm:prSet presAssocID="{91033201-53B1-4B08-A1C0-2D790C976CF9}" presName="tx1" presStyleLbl="revTx" presStyleIdx="0" presStyleCnt="6" custScaleX="100000"/>
      <dgm:spPr/>
      <dgm:t>
        <a:bodyPr/>
        <a:lstStyle/>
        <a:p>
          <a:endParaRPr lang="es-MX"/>
        </a:p>
      </dgm:t>
    </dgm:pt>
    <dgm:pt modelId="{226E393D-D0AF-4D14-B59A-9104CCE0EBD7}" type="pres">
      <dgm:prSet presAssocID="{91033201-53B1-4B08-A1C0-2D790C976CF9}" presName="vert1" presStyleCnt="0"/>
      <dgm:spPr/>
    </dgm:pt>
    <dgm:pt modelId="{1463C173-D7A0-409A-B8C6-53BEABB65962}" type="pres">
      <dgm:prSet presAssocID="{5ED0186D-950A-4450-B85B-C115B9097D29}" presName="vertSpace2a" presStyleCnt="0"/>
      <dgm:spPr/>
    </dgm:pt>
    <dgm:pt modelId="{1B79F58E-A456-44F7-87C7-9B94B6850662}" type="pres">
      <dgm:prSet presAssocID="{5ED0186D-950A-4450-B85B-C115B9097D29}" presName="horz2" presStyleCnt="0"/>
      <dgm:spPr/>
    </dgm:pt>
    <dgm:pt modelId="{E697B49A-2BB1-440A-8E12-2A9FAACA1830}" type="pres">
      <dgm:prSet presAssocID="{5ED0186D-950A-4450-B85B-C115B9097D29}" presName="horzSpace2" presStyleCnt="0"/>
      <dgm:spPr/>
    </dgm:pt>
    <dgm:pt modelId="{E9F5813C-13CC-4FD1-A27D-FCDBA975ABF1}" type="pres">
      <dgm:prSet presAssocID="{5ED0186D-950A-4450-B85B-C115B9097D29}" presName="tx2" presStyleLbl="revTx" presStyleIdx="1" presStyleCnt="6"/>
      <dgm:spPr/>
      <dgm:t>
        <a:bodyPr/>
        <a:lstStyle/>
        <a:p>
          <a:endParaRPr lang="es-MX"/>
        </a:p>
      </dgm:t>
    </dgm:pt>
    <dgm:pt modelId="{F6B09590-8FA6-43B3-98A1-FCEAD4C6615D}" type="pres">
      <dgm:prSet presAssocID="{5ED0186D-950A-4450-B85B-C115B9097D29}" presName="vert2" presStyleCnt="0"/>
      <dgm:spPr/>
    </dgm:pt>
    <dgm:pt modelId="{01A4C111-F799-4C6A-B395-A386EEB3A08A}" type="pres">
      <dgm:prSet presAssocID="{5ED0186D-950A-4450-B85B-C115B9097D29}" presName="thinLine2b" presStyleLbl="callout" presStyleIdx="0" presStyleCnt="5"/>
      <dgm:spPr/>
    </dgm:pt>
    <dgm:pt modelId="{1FBF2178-C02A-4D5F-81BD-17C9DC6F786E}" type="pres">
      <dgm:prSet presAssocID="{5ED0186D-950A-4450-B85B-C115B9097D29}" presName="vertSpace2b" presStyleCnt="0"/>
      <dgm:spPr/>
    </dgm:pt>
    <dgm:pt modelId="{7CECAA9F-6399-4991-BED0-3E06235039B3}" type="pres">
      <dgm:prSet presAssocID="{542CEE48-7DF8-4221-AF05-501FB73C920E}" presName="horz2" presStyleCnt="0"/>
      <dgm:spPr/>
    </dgm:pt>
    <dgm:pt modelId="{A551E8D4-6C55-4630-B468-6C2D2A5314E6}" type="pres">
      <dgm:prSet presAssocID="{542CEE48-7DF8-4221-AF05-501FB73C920E}" presName="horzSpace2" presStyleCnt="0"/>
      <dgm:spPr/>
    </dgm:pt>
    <dgm:pt modelId="{E3C6057F-66BB-423F-8421-21E5DD4FEDAA}" type="pres">
      <dgm:prSet presAssocID="{542CEE48-7DF8-4221-AF05-501FB73C920E}" presName="tx2" presStyleLbl="revTx" presStyleIdx="2" presStyleCnt="6"/>
      <dgm:spPr/>
      <dgm:t>
        <a:bodyPr/>
        <a:lstStyle/>
        <a:p>
          <a:endParaRPr lang="es-MX"/>
        </a:p>
      </dgm:t>
    </dgm:pt>
    <dgm:pt modelId="{9CE41E95-C46B-4A6E-A338-7355997F4883}" type="pres">
      <dgm:prSet presAssocID="{542CEE48-7DF8-4221-AF05-501FB73C920E}" presName="vert2" presStyleCnt="0"/>
      <dgm:spPr/>
    </dgm:pt>
    <dgm:pt modelId="{B8A7A646-B301-4959-8486-99F61B16763E}" type="pres">
      <dgm:prSet presAssocID="{542CEE48-7DF8-4221-AF05-501FB73C920E}" presName="thinLine2b" presStyleLbl="callout" presStyleIdx="1" presStyleCnt="5"/>
      <dgm:spPr/>
    </dgm:pt>
    <dgm:pt modelId="{582B4EA3-8A4E-4331-8A9F-5E0FDF8926FD}" type="pres">
      <dgm:prSet presAssocID="{542CEE48-7DF8-4221-AF05-501FB73C920E}" presName="vertSpace2b" presStyleCnt="0"/>
      <dgm:spPr/>
    </dgm:pt>
    <dgm:pt modelId="{6DE92130-9137-46E1-8C31-DD4A6976A620}" type="pres">
      <dgm:prSet presAssocID="{A20281C3-D9F3-4125-9A42-0419F5AA8B76}" presName="horz2" presStyleCnt="0"/>
      <dgm:spPr/>
    </dgm:pt>
    <dgm:pt modelId="{7DBC4108-AEF4-4BC1-B56A-EDF3DE4849F6}" type="pres">
      <dgm:prSet presAssocID="{A20281C3-D9F3-4125-9A42-0419F5AA8B76}" presName="horzSpace2" presStyleCnt="0"/>
      <dgm:spPr/>
    </dgm:pt>
    <dgm:pt modelId="{6DCB092F-ED72-4714-96FC-2C0028D03340}" type="pres">
      <dgm:prSet presAssocID="{A20281C3-D9F3-4125-9A42-0419F5AA8B76}" presName="tx2" presStyleLbl="revTx" presStyleIdx="3" presStyleCnt="6" custScaleY="170201"/>
      <dgm:spPr/>
      <dgm:t>
        <a:bodyPr/>
        <a:lstStyle/>
        <a:p>
          <a:endParaRPr lang="es-MX"/>
        </a:p>
      </dgm:t>
    </dgm:pt>
    <dgm:pt modelId="{F2BE62E9-620F-469D-B553-DB0196113CEC}" type="pres">
      <dgm:prSet presAssocID="{A20281C3-D9F3-4125-9A42-0419F5AA8B76}" presName="vert2" presStyleCnt="0"/>
      <dgm:spPr/>
    </dgm:pt>
    <dgm:pt modelId="{E636826A-E182-48F9-B7AD-DB4FFF6A71BE}" type="pres">
      <dgm:prSet presAssocID="{A20281C3-D9F3-4125-9A42-0419F5AA8B76}" presName="thinLine2b" presStyleLbl="callout" presStyleIdx="2" presStyleCnt="5"/>
      <dgm:spPr/>
    </dgm:pt>
    <dgm:pt modelId="{2C8C6493-E6EB-483B-A980-84359447D591}" type="pres">
      <dgm:prSet presAssocID="{A20281C3-D9F3-4125-9A42-0419F5AA8B76}" presName="vertSpace2b" presStyleCnt="0"/>
      <dgm:spPr/>
    </dgm:pt>
    <dgm:pt modelId="{A4F5923B-69B9-434D-B4AC-37320A0861AF}" type="pres">
      <dgm:prSet presAssocID="{E4B68968-686B-465B-8F83-90051AED2B84}" presName="horz2" presStyleCnt="0"/>
      <dgm:spPr/>
    </dgm:pt>
    <dgm:pt modelId="{B1EE4A2A-5760-4E4A-93C4-CBE17EE1DC2B}" type="pres">
      <dgm:prSet presAssocID="{E4B68968-686B-465B-8F83-90051AED2B84}" presName="horzSpace2" presStyleCnt="0"/>
      <dgm:spPr/>
    </dgm:pt>
    <dgm:pt modelId="{827E84B6-6182-4FDD-833D-67239B1769E2}" type="pres">
      <dgm:prSet presAssocID="{E4B68968-686B-465B-8F83-90051AED2B84}" presName="tx2" presStyleLbl="revTx" presStyleIdx="4" presStyleCnt="6"/>
      <dgm:spPr/>
      <dgm:t>
        <a:bodyPr/>
        <a:lstStyle/>
        <a:p>
          <a:endParaRPr lang="es-MX"/>
        </a:p>
      </dgm:t>
    </dgm:pt>
    <dgm:pt modelId="{CB36EB86-F4CB-47B4-87E9-029788C1B4E0}" type="pres">
      <dgm:prSet presAssocID="{E4B68968-686B-465B-8F83-90051AED2B84}" presName="vert2" presStyleCnt="0"/>
      <dgm:spPr/>
    </dgm:pt>
    <dgm:pt modelId="{013FE4E6-0A14-4844-9CB5-98FE42DE9BBF}" type="pres">
      <dgm:prSet presAssocID="{E4B68968-686B-465B-8F83-90051AED2B84}" presName="thinLine2b" presStyleLbl="callout" presStyleIdx="3" presStyleCnt="5"/>
      <dgm:spPr/>
    </dgm:pt>
    <dgm:pt modelId="{0347D9B1-CB8E-445D-A242-1FB0BFB3A219}" type="pres">
      <dgm:prSet presAssocID="{E4B68968-686B-465B-8F83-90051AED2B84}" presName="vertSpace2b" presStyleCnt="0"/>
      <dgm:spPr/>
    </dgm:pt>
    <dgm:pt modelId="{746D4100-88D8-4414-8A75-324A0FAD5D5D}" type="pres">
      <dgm:prSet presAssocID="{DD7E2393-B155-46C7-8B48-D9A3B3311DCF}" presName="horz2" presStyleCnt="0"/>
      <dgm:spPr/>
    </dgm:pt>
    <dgm:pt modelId="{AC79BBAD-0F4C-4D05-988A-F611045871A3}" type="pres">
      <dgm:prSet presAssocID="{DD7E2393-B155-46C7-8B48-D9A3B3311DCF}" presName="horzSpace2" presStyleCnt="0"/>
      <dgm:spPr/>
    </dgm:pt>
    <dgm:pt modelId="{66B54A9D-C941-4209-96EF-C5027528BB97}" type="pres">
      <dgm:prSet presAssocID="{DD7E2393-B155-46C7-8B48-D9A3B3311DCF}" presName="tx2" presStyleLbl="revTx" presStyleIdx="5" presStyleCnt="6"/>
      <dgm:spPr/>
      <dgm:t>
        <a:bodyPr/>
        <a:lstStyle/>
        <a:p>
          <a:endParaRPr lang="es-MX"/>
        </a:p>
      </dgm:t>
    </dgm:pt>
    <dgm:pt modelId="{ED3D3BDA-ED9B-4651-9625-B038A533828C}" type="pres">
      <dgm:prSet presAssocID="{DD7E2393-B155-46C7-8B48-D9A3B3311DCF}" presName="vert2" presStyleCnt="0"/>
      <dgm:spPr/>
    </dgm:pt>
    <dgm:pt modelId="{326F1CBB-1C3A-4924-B6D2-580962683F48}" type="pres">
      <dgm:prSet presAssocID="{DD7E2393-B155-46C7-8B48-D9A3B3311DCF}" presName="thinLine2b" presStyleLbl="callout" presStyleIdx="4" presStyleCnt="5"/>
      <dgm:spPr/>
    </dgm:pt>
    <dgm:pt modelId="{8274917D-E1D5-45F5-9C59-8211BB690A1F}" type="pres">
      <dgm:prSet presAssocID="{DD7E2393-B155-46C7-8B48-D9A3B3311DCF}" presName="vertSpace2b" presStyleCnt="0"/>
      <dgm:spPr/>
    </dgm:pt>
  </dgm:ptLst>
  <dgm:cxnLst>
    <dgm:cxn modelId="{8AA0A99A-FD64-4EAD-A8CC-781E1F86BC9C}" type="presOf" srcId="{91033201-53B1-4B08-A1C0-2D790C976CF9}" destId="{99F7455B-F27C-41EA-8956-73E5D8BEE83B}" srcOrd="0" destOrd="0" presId="urn:microsoft.com/office/officeart/2008/layout/LinedList"/>
    <dgm:cxn modelId="{19901CBD-126C-425B-9136-F924C29572A3}" type="presOf" srcId="{542CEE48-7DF8-4221-AF05-501FB73C920E}" destId="{E3C6057F-66BB-423F-8421-21E5DD4FEDAA}" srcOrd="0" destOrd="0" presId="urn:microsoft.com/office/officeart/2008/layout/LinedList"/>
    <dgm:cxn modelId="{35BADEB8-65A2-4C67-A60D-930D5416884D}" srcId="{91033201-53B1-4B08-A1C0-2D790C976CF9}" destId="{E4B68968-686B-465B-8F83-90051AED2B84}" srcOrd="3" destOrd="0" parTransId="{D9697492-0ADC-4ED5-8C1E-7BC06D2090F5}" sibTransId="{AC564C86-C645-4DF3-B7E7-51002897F3B9}"/>
    <dgm:cxn modelId="{614BBCD3-A554-476D-A02B-0FB072643691}" type="presOf" srcId="{A20281C3-D9F3-4125-9A42-0419F5AA8B76}" destId="{6DCB092F-ED72-4714-96FC-2C0028D03340}" srcOrd="0" destOrd="0" presId="urn:microsoft.com/office/officeart/2008/layout/LinedList"/>
    <dgm:cxn modelId="{30B33264-B668-47F6-BA56-4B59D6B809D4}" srcId="{91033201-53B1-4B08-A1C0-2D790C976CF9}" destId="{5ED0186D-950A-4450-B85B-C115B9097D29}" srcOrd="0" destOrd="0" parTransId="{BF99F1A0-F4BB-418E-96B9-109CD3022D0D}" sibTransId="{F17C3803-6F24-481B-BC02-01E29B787186}"/>
    <dgm:cxn modelId="{9DC411BD-F190-46F4-AF8D-E34394184F34}" srcId="{91033201-53B1-4B08-A1C0-2D790C976CF9}" destId="{542CEE48-7DF8-4221-AF05-501FB73C920E}" srcOrd="1" destOrd="0" parTransId="{434DF370-CB0A-4195-AD47-14A92552701B}" sibTransId="{145E1AFD-9D7C-41DB-B34C-6A51141395C7}"/>
    <dgm:cxn modelId="{A38FD98F-E7BD-41F4-9914-846FA456139B}" srcId="{91033201-53B1-4B08-A1C0-2D790C976CF9}" destId="{A20281C3-D9F3-4125-9A42-0419F5AA8B76}" srcOrd="2" destOrd="0" parTransId="{39A3CC72-DD3F-4EB8-9A7B-7CD6635C9447}" sibTransId="{A32AB533-C217-41E0-8DCC-1AFB7CEA628E}"/>
    <dgm:cxn modelId="{EBB23241-0568-41A5-B753-F52CD818CEB5}" type="presOf" srcId="{3F39F340-6351-43DF-BC39-BBE5E619F873}" destId="{11186EEA-4991-4A21-A507-B88E802FA511}" srcOrd="0" destOrd="0" presId="urn:microsoft.com/office/officeart/2008/layout/LinedList"/>
    <dgm:cxn modelId="{1A8BBA91-3209-4496-8B05-9CE13087411E}" srcId="{3F39F340-6351-43DF-BC39-BBE5E619F873}" destId="{91033201-53B1-4B08-A1C0-2D790C976CF9}" srcOrd="0" destOrd="0" parTransId="{06167418-8C96-4E52-A7C0-8F2F5144648C}" sibTransId="{CF7E2371-6229-4B9C-B636-B124F2813F44}"/>
    <dgm:cxn modelId="{57AB7B90-E63A-4262-9D38-E51A96FAE18D}" srcId="{91033201-53B1-4B08-A1C0-2D790C976CF9}" destId="{DD7E2393-B155-46C7-8B48-D9A3B3311DCF}" srcOrd="4" destOrd="0" parTransId="{848372A8-51EF-4A16-95C4-E28B27CF8409}" sibTransId="{04F12C6E-A521-4DA7-9B98-EE686DF9A840}"/>
    <dgm:cxn modelId="{85DE2E48-70DE-4D5E-A1D0-7296A24611A5}" type="presOf" srcId="{DD7E2393-B155-46C7-8B48-D9A3B3311DCF}" destId="{66B54A9D-C941-4209-96EF-C5027528BB97}" srcOrd="0" destOrd="0" presId="urn:microsoft.com/office/officeart/2008/layout/LinedList"/>
    <dgm:cxn modelId="{06DFBEFC-7406-4282-BF83-60AC98AB042F}" type="presOf" srcId="{5ED0186D-950A-4450-B85B-C115B9097D29}" destId="{E9F5813C-13CC-4FD1-A27D-FCDBA975ABF1}" srcOrd="0" destOrd="0" presId="urn:microsoft.com/office/officeart/2008/layout/LinedList"/>
    <dgm:cxn modelId="{1CBE7A54-CDEA-493B-8B21-620435293240}" type="presOf" srcId="{E4B68968-686B-465B-8F83-90051AED2B84}" destId="{827E84B6-6182-4FDD-833D-67239B1769E2}" srcOrd="0" destOrd="0" presId="urn:microsoft.com/office/officeart/2008/layout/LinedList"/>
    <dgm:cxn modelId="{14AC3D89-C892-4071-B423-576A072EE493}" type="presParOf" srcId="{11186EEA-4991-4A21-A507-B88E802FA511}" destId="{D74A6CD7-BC05-404B-870E-743977155490}" srcOrd="0" destOrd="0" presId="urn:microsoft.com/office/officeart/2008/layout/LinedList"/>
    <dgm:cxn modelId="{333BBB43-5D66-4652-8133-6FDF5F339768}" type="presParOf" srcId="{11186EEA-4991-4A21-A507-B88E802FA511}" destId="{1633DBB6-6085-44FA-9D57-6A3FE808A2D0}" srcOrd="1" destOrd="0" presId="urn:microsoft.com/office/officeart/2008/layout/LinedList"/>
    <dgm:cxn modelId="{615F5E4F-843B-4E60-9160-388280F99DD4}" type="presParOf" srcId="{1633DBB6-6085-44FA-9D57-6A3FE808A2D0}" destId="{99F7455B-F27C-41EA-8956-73E5D8BEE83B}" srcOrd="0" destOrd="0" presId="urn:microsoft.com/office/officeart/2008/layout/LinedList"/>
    <dgm:cxn modelId="{F3140909-C88F-4AED-AD4F-DA26B0865D0E}" type="presParOf" srcId="{1633DBB6-6085-44FA-9D57-6A3FE808A2D0}" destId="{226E393D-D0AF-4D14-B59A-9104CCE0EBD7}" srcOrd="1" destOrd="0" presId="urn:microsoft.com/office/officeart/2008/layout/LinedList"/>
    <dgm:cxn modelId="{F8B79DA4-E4BF-468B-A475-AE4C8378B17D}" type="presParOf" srcId="{226E393D-D0AF-4D14-B59A-9104CCE0EBD7}" destId="{1463C173-D7A0-409A-B8C6-53BEABB65962}" srcOrd="0" destOrd="0" presId="urn:microsoft.com/office/officeart/2008/layout/LinedList"/>
    <dgm:cxn modelId="{C184D781-285A-4A90-824D-81BBC215FD62}" type="presParOf" srcId="{226E393D-D0AF-4D14-B59A-9104CCE0EBD7}" destId="{1B79F58E-A456-44F7-87C7-9B94B6850662}" srcOrd="1" destOrd="0" presId="urn:microsoft.com/office/officeart/2008/layout/LinedList"/>
    <dgm:cxn modelId="{DCC92D6F-C129-4274-A9F7-FD98813D7FFC}" type="presParOf" srcId="{1B79F58E-A456-44F7-87C7-9B94B6850662}" destId="{E697B49A-2BB1-440A-8E12-2A9FAACA1830}" srcOrd="0" destOrd="0" presId="urn:microsoft.com/office/officeart/2008/layout/LinedList"/>
    <dgm:cxn modelId="{0B0D7C86-639D-4270-9A60-AB1A80B6C63A}" type="presParOf" srcId="{1B79F58E-A456-44F7-87C7-9B94B6850662}" destId="{E9F5813C-13CC-4FD1-A27D-FCDBA975ABF1}" srcOrd="1" destOrd="0" presId="urn:microsoft.com/office/officeart/2008/layout/LinedList"/>
    <dgm:cxn modelId="{B5EEBA30-D678-46BD-8179-18602294F74F}" type="presParOf" srcId="{1B79F58E-A456-44F7-87C7-9B94B6850662}" destId="{F6B09590-8FA6-43B3-98A1-FCEAD4C6615D}" srcOrd="2" destOrd="0" presId="urn:microsoft.com/office/officeart/2008/layout/LinedList"/>
    <dgm:cxn modelId="{F4878FF1-B58B-489C-8EC4-44ED54B5DDDA}" type="presParOf" srcId="{226E393D-D0AF-4D14-B59A-9104CCE0EBD7}" destId="{01A4C111-F799-4C6A-B395-A386EEB3A08A}" srcOrd="2" destOrd="0" presId="urn:microsoft.com/office/officeart/2008/layout/LinedList"/>
    <dgm:cxn modelId="{4F911FCC-50C9-4C56-A4F5-D16C2E9F6E47}" type="presParOf" srcId="{226E393D-D0AF-4D14-B59A-9104CCE0EBD7}" destId="{1FBF2178-C02A-4D5F-81BD-17C9DC6F786E}" srcOrd="3" destOrd="0" presId="urn:microsoft.com/office/officeart/2008/layout/LinedList"/>
    <dgm:cxn modelId="{D0ED4C11-D729-4E96-A63B-24AC1358160D}" type="presParOf" srcId="{226E393D-D0AF-4D14-B59A-9104CCE0EBD7}" destId="{7CECAA9F-6399-4991-BED0-3E06235039B3}" srcOrd="4" destOrd="0" presId="urn:microsoft.com/office/officeart/2008/layout/LinedList"/>
    <dgm:cxn modelId="{166EB3AF-B6D3-4E88-89FF-ADA77585D51F}" type="presParOf" srcId="{7CECAA9F-6399-4991-BED0-3E06235039B3}" destId="{A551E8D4-6C55-4630-B468-6C2D2A5314E6}" srcOrd="0" destOrd="0" presId="urn:microsoft.com/office/officeart/2008/layout/LinedList"/>
    <dgm:cxn modelId="{D41D8FC2-A964-4251-837F-10D1C5586BB1}" type="presParOf" srcId="{7CECAA9F-6399-4991-BED0-3E06235039B3}" destId="{E3C6057F-66BB-423F-8421-21E5DD4FEDAA}" srcOrd="1" destOrd="0" presId="urn:microsoft.com/office/officeart/2008/layout/LinedList"/>
    <dgm:cxn modelId="{4FE94F7E-FEAA-4872-864E-2957D013C9C8}" type="presParOf" srcId="{7CECAA9F-6399-4991-BED0-3E06235039B3}" destId="{9CE41E95-C46B-4A6E-A338-7355997F4883}" srcOrd="2" destOrd="0" presId="urn:microsoft.com/office/officeart/2008/layout/LinedList"/>
    <dgm:cxn modelId="{1CA41B6D-50C9-4FD8-B601-0680DDB0FA50}" type="presParOf" srcId="{226E393D-D0AF-4D14-B59A-9104CCE0EBD7}" destId="{B8A7A646-B301-4959-8486-99F61B16763E}" srcOrd="5" destOrd="0" presId="urn:microsoft.com/office/officeart/2008/layout/LinedList"/>
    <dgm:cxn modelId="{B803693B-572C-4068-A702-F7E5E3E970A5}" type="presParOf" srcId="{226E393D-D0AF-4D14-B59A-9104CCE0EBD7}" destId="{582B4EA3-8A4E-4331-8A9F-5E0FDF8926FD}" srcOrd="6" destOrd="0" presId="urn:microsoft.com/office/officeart/2008/layout/LinedList"/>
    <dgm:cxn modelId="{87AF9086-D43B-4F59-88B9-E8EFB639D4EA}" type="presParOf" srcId="{226E393D-D0AF-4D14-B59A-9104CCE0EBD7}" destId="{6DE92130-9137-46E1-8C31-DD4A6976A620}" srcOrd="7" destOrd="0" presId="urn:microsoft.com/office/officeart/2008/layout/LinedList"/>
    <dgm:cxn modelId="{0FA48A7B-0579-46EB-940A-88FED79D5E5B}" type="presParOf" srcId="{6DE92130-9137-46E1-8C31-DD4A6976A620}" destId="{7DBC4108-AEF4-4BC1-B56A-EDF3DE4849F6}" srcOrd="0" destOrd="0" presId="urn:microsoft.com/office/officeart/2008/layout/LinedList"/>
    <dgm:cxn modelId="{EB18F23B-E009-4F07-B6DE-FC2AF6D0495B}" type="presParOf" srcId="{6DE92130-9137-46E1-8C31-DD4A6976A620}" destId="{6DCB092F-ED72-4714-96FC-2C0028D03340}" srcOrd="1" destOrd="0" presId="urn:microsoft.com/office/officeart/2008/layout/LinedList"/>
    <dgm:cxn modelId="{4AF9E298-8C4A-4D57-AE4B-1E061A912B79}" type="presParOf" srcId="{6DE92130-9137-46E1-8C31-DD4A6976A620}" destId="{F2BE62E9-620F-469D-B553-DB0196113CEC}" srcOrd="2" destOrd="0" presId="urn:microsoft.com/office/officeart/2008/layout/LinedList"/>
    <dgm:cxn modelId="{22168B35-DB9D-4BAF-9DB3-5D7AF6933E73}" type="presParOf" srcId="{226E393D-D0AF-4D14-B59A-9104CCE0EBD7}" destId="{E636826A-E182-48F9-B7AD-DB4FFF6A71BE}" srcOrd="8" destOrd="0" presId="urn:microsoft.com/office/officeart/2008/layout/LinedList"/>
    <dgm:cxn modelId="{649F37FB-CCBA-4696-AB74-9B36A2D2BCAE}" type="presParOf" srcId="{226E393D-D0AF-4D14-B59A-9104CCE0EBD7}" destId="{2C8C6493-E6EB-483B-A980-84359447D591}" srcOrd="9" destOrd="0" presId="urn:microsoft.com/office/officeart/2008/layout/LinedList"/>
    <dgm:cxn modelId="{5A5710C2-E4A4-47EC-8D66-668DC7D6EAC9}" type="presParOf" srcId="{226E393D-D0AF-4D14-B59A-9104CCE0EBD7}" destId="{A4F5923B-69B9-434D-B4AC-37320A0861AF}" srcOrd="10" destOrd="0" presId="urn:microsoft.com/office/officeart/2008/layout/LinedList"/>
    <dgm:cxn modelId="{271D1411-1A17-405C-BCB0-E26D1F0B33C5}" type="presParOf" srcId="{A4F5923B-69B9-434D-B4AC-37320A0861AF}" destId="{B1EE4A2A-5760-4E4A-93C4-CBE17EE1DC2B}" srcOrd="0" destOrd="0" presId="urn:microsoft.com/office/officeart/2008/layout/LinedList"/>
    <dgm:cxn modelId="{C43930F8-DCA2-4BA8-B6BA-4141FE766B66}" type="presParOf" srcId="{A4F5923B-69B9-434D-B4AC-37320A0861AF}" destId="{827E84B6-6182-4FDD-833D-67239B1769E2}" srcOrd="1" destOrd="0" presId="urn:microsoft.com/office/officeart/2008/layout/LinedList"/>
    <dgm:cxn modelId="{4B32183D-2A65-49F7-8F11-CD483A7CFACE}" type="presParOf" srcId="{A4F5923B-69B9-434D-B4AC-37320A0861AF}" destId="{CB36EB86-F4CB-47B4-87E9-029788C1B4E0}" srcOrd="2" destOrd="0" presId="urn:microsoft.com/office/officeart/2008/layout/LinedList"/>
    <dgm:cxn modelId="{717E76CF-D8E1-4F1D-94D7-F1B004F952E0}" type="presParOf" srcId="{226E393D-D0AF-4D14-B59A-9104CCE0EBD7}" destId="{013FE4E6-0A14-4844-9CB5-98FE42DE9BBF}" srcOrd="11" destOrd="0" presId="urn:microsoft.com/office/officeart/2008/layout/LinedList"/>
    <dgm:cxn modelId="{6B25D84C-70BF-4E88-B948-9BA95AC5601E}" type="presParOf" srcId="{226E393D-D0AF-4D14-B59A-9104CCE0EBD7}" destId="{0347D9B1-CB8E-445D-A242-1FB0BFB3A219}" srcOrd="12" destOrd="0" presId="urn:microsoft.com/office/officeart/2008/layout/LinedList"/>
    <dgm:cxn modelId="{781C72DC-090E-4464-ABCA-3393BAD17316}" type="presParOf" srcId="{226E393D-D0AF-4D14-B59A-9104CCE0EBD7}" destId="{746D4100-88D8-4414-8A75-324A0FAD5D5D}" srcOrd="13" destOrd="0" presId="urn:microsoft.com/office/officeart/2008/layout/LinedList"/>
    <dgm:cxn modelId="{1CB2617E-953C-4A9E-AB1A-F36D4D43E036}" type="presParOf" srcId="{746D4100-88D8-4414-8A75-324A0FAD5D5D}" destId="{AC79BBAD-0F4C-4D05-988A-F611045871A3}" srcOrd="0" destOrd="0" presId="urn:microsoft.com/office/officeart/2008/layout/LinedList"/>
    <dgm:cxn modelId="{2C1F4F73-BF8F-4BC4-9366-8F609B299455}" type="presParOf" srcId="{746D4100-88D8-4414-8A75-324A0FAD5D5D}" destId="{66B54A9D-C941-4209-96EF-C5027528BB97}" srcOrd="1" destOrd="0" presId="urn:microsoft.com/office/officeart/2008/layout/LinedList"/>
    <dgm:cxn modelId="{0345BF0A-6F0A-4EC6-974B-E0148FBFBA7E}" type="presParOf" srcId="{746D4100-88D8-4414-8A75-324A0FAD5D5D}" destId="{ED3D3BDA-ED9B-4651-9625-B038A533828C}" srcOrd="2" destOrd="0" presId="urn:microsoft.com/office/officeart/2008/layout/LinedList"/>
    <dgm:cxn modelId="{97FF2019-38D9-44AE-B550-0C55241BEF15}" type="presParOf" srcId="{226E393D-D0AF-4D14-B59A-9104CCE0EBD7}" destId="{326F1CBB-1C3A-4924-B6D2-580962683F48}" srcOrd="14" destOrd="0" presId="urn:microsoft.com/office/officeart/2008/layout/LinedList"/>
    <dgm:cxn modelId="{AB5EC2F5-9ED9-4C99-9F41-6F1F3E4EE783}" type="presParOf" srcId="{226E393D-D0AF-4D14-B59A-9104CCE0EBD7}" destId="{8274917D-E1D5-45F5-9C59-8211BB690A1F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61E119-05CF-48C9-9EE4-67BAD06AC0A6}">
      <dgm:prSet phldrT="[Texto]" custT="1"/>
      <dgm:spPr>
        <a:solidFill>
          <a:srgbClr val="008080"/>
        </a:solidFill>
        <a:ln>
          <a:solidFill>
            <a:schemeClr val="accent1">
              <a:lumMod val="25000"/>
            </a:schemeClr>
          </a:solidFill>
        </a:ln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</a:rPr>
            <a:t>OBJETO DEL FONDO</a:t>
          </a:r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2000"/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2000"/>
        </a:p>
      </dgm:t>
    </dgm:pt>
    <dgm:pt modelId="{FC143E18-C1B5-43AC-9948-7279984DEB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Financiamiento de </a:t>
          </a:r>
          <a:r>
            <a:rPr lang="es-MX" sz="3200" b="1" dirty="0" smtClean="0">
              <a:solidFill>
                <a:schemeClr val="tx1"/>
              </a:solidFill>
            </a:rPr>
            <a:t>obras</a:t>
          </a:r>
          <a:r>
            <a:rPr lang="es-MX" sz="3200" dirty="0" smtClean="0">
              <a:solidFill>
                <a:schemeClr val="tx1"/>
              </a:solidFill>
            </a:rPr>
            <a:t>, </a:t>
          </a:r>
          <a:r>
            <a:rPr lang="es-MX" sz="3200" b="1" dirty="0" smtClean="0">
              <a:solidFill>
                <a:schemeClr val="tx1"/>
              </a:solidFill>
            </a:rPr>
            <a:t>acciones sociales básicas</a:t>
          </a:r>
          <a:r>
            <a:rPr lang="es-MX" sz="3200" dirty="0" smtClean="0">
              <a:solidFill>
                <a:schemeClr val="tx1"/>
              </a:solidFill>
            </a:rPr>
            <a:t> e </a:t>
          </a:r>
          <a:r>
            <a:rPr lang="es-MX" sz="3200" b="1" dirty="0" smtClean="0">
              <a:solidFill>
                <a:schemeClr val="tx1"/>
              </a:solidFill>
            </a:rPr>
            <a:t>inversiones</a:t>
          </a:r>
          <a:r>
            <a:rPr lang="es-MX" sz="3200" dirty="0" smtClean="0">
              <a:solidFill>
                <a:schemeClr val="tx1"/>
              </a:solidFill>
            </a:rPr>
            <a:t> que beneficien directamente a sectores de su población que se encuentren en condiciones de </a:t>
          </a:r>
          <a:r>
            <a:rPr lang="es-MX" sz="3200" b="1" dirty="0" smtClean="0">
              <a:solidFill>
                <a:schemeClr val="tx1"/>
              </a:solidFill>
            </a:rPr>
            <a:t>rezago social y pobreza extrema</a:t>
          </a:r>
          <a:endParaRPr lang="es-ES" sz="3200" b="1" dirty="0" smtClean="0">
            <a:solidFill>
              <a:schemeClr val="tx1"/>
            </a:solidFill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 sz="2000"/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 sz="2000"/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 custScaleX="75390" custScaleY="6150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2BC8E4E-2FB3-4254-9D76-46AB2193D288}" type="presOf" srcId="{BC61E119-05CF-48C9-9EE4-67BAD06AC0A6}" destId="{BC84E74C-EBE8-421E-9D35-DD793CB215E7}" srcOrd="1" destOrd="0" presId="urn:microsoft.com/office/officeart/2005/8/layout/list1"/>
    <dgm:cxn modelId="{20E23F59-0E52-4A62-AD55-A5D97FF37D37}" type="presOf" srcId="{A7FE436C-66E5-4321-AA94-9460D6B23AEE}" destId="{2ECFBEE6-931C-44B1-9C1A-7F9ADE17397F}" srcOrd="0" destOrd="0" presId="urn:microsoft.com/office/officeart/2005/8/layout/list1"/>
    <dgm:cxn modelId="{3649D180-A6A1-41DC-8EBF-EE12EEB44752}" type="presOf" srcId="{FC143E18-C1B5-43AC-9948-7279984DEB58}" destId="{0F64967D-1F03-4415-97A3-31AEE775F5F1}" srcOrd="0" destOrd="0" presId="urn:microsoft.com/office/officeart/2005/8/layout/list1"/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234E7894-BA63-4739-BEB7-BDA271D73FCF}" type="presOf" srcId="{BC61E119-05CF-48C9-9EE4-67BAD06AC0A6}" destId="{C3C4D169-5BAF-4CBC-8085-0379827FA5FF}" srcOrd="0" destOrd="0" presId="urn:microsoft.com/office/officeart/2005/8/layout/list1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075E20B3-150D-4B66-83D0-1DE16FAB0E9A}" type="presParOf" srcId="{2ECFBEE6-931C-44B1-9C1A-7F9ADE17397F}" destId="{50E61582-A446-4E9C-9553-1272A730BB8F}" srcOrd="0" destOrd="0" presId="urn:microsoft.com/office/officeart/2005/8/layout/list1"/>
    <dgm:cxn modelId="{E8E9D62A-3ACD-4A0F-9929-F5F797AED199}" type="presParOf" srcId="{50E61582-A446-4E9C-9553-1272A730BB8F}" destId="{C3C4D169-5BAF-4CBC-8085-0379827FA5FF}" srcOrd="0" destOrd="0" presId="urn:microsoft.com/office/officeart/2005/8/layout/list1"/>
    <dgm:cxn modelId="{DE40918D-E912-4026-97DF-6643533DFE48}" type="presParOf" srcId="{50E61582-A446-4E9C-9553-1272A730BB8F}" destId="{BC84E74C-EBE8-421E-9D35-DD793CB215E7}" srcOrd="1" destOrd="0" presId="urn:microsoft.com/office/officeart/2005/8/layout/list1"/>
    <dgm:cxn modelId="{2ABE02F1-2502-4148-8B38-390FB1E03796}" type="presParOf" srcId="{2ECFBEE6-931C-44B1-9C1A-7F9ADE17397F}" destId="{E922DF6F-931E-4AFD-B158-3A6E98B899C9}" srcOrd="1" destOrd="0" presId="urn:microsoft.com/office/officeart/2005/8/layout/list1"/>
    <dgm:cxn modelId="{12610356-2E31-4B2C-BC8E-D1155ADAAE37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61E119-05CF-48C9-9EE4-67BAD06AC0A6}">
      <dgm:prSet phldrT="[Texto]" custT="1"/>
      <dgm:spPr>
        <a:solidFill>
          <a:srgbClr val="008080"/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</a:rPr>
            <a:t>FÓRMULA DE DISTRIBUCIÓN</a:t>
          </a:r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1600"/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1600"/>
        </a:p>
      </dgm:t>
    </dgm:pt>
    <dgm:pt modelId="{FC143E18-C1B5-43AC-9948-7279984DEB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r>
            <a:rPr lang="es-MX" sz="2400" dirty="0" smtClean="0">
              <a:solidFill>
                <a:schemeClr val="tx1"/>
              </a:solidFill>
            </a:rPr>
            <a:t>PRIMER COMPONENTE: se garantiza a cada entidad el monto nominal recibido en 2013.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 sz="1600"/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 sz="1600"/>
        </a:p>
      </dgm:t>
    </dgm:pt>
    <dgm:pt modelId="{814AFF1B-A4F3-4F22-B1F8-53DB0747EF60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r>
            <a:rPr lang="es-MX" sz="2400" dirty="0" smtClean="0"/>
            <a:t>SEGUNDO COMPONENTE: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312E3F80-6FEA-46D6-B069-F2D840EEFFE8}" type="parTrans" cxnId="{9F646B78-2C1E-4BF7-B84E-738D80A53D11}">
      <dgm:prSet/>
      <dgm:spPr/>
      <dgm:t>
        <a:bodyPr/>
        <a:lstStyle/>
        <a:p>
          <a:endParaRPr lang="es-MX" sz="2000"/>
        </a:p>
      </dgm:t>
    </dgm:pt>
    <dgm:pt modelId="{951E763F-6D6F-45BE-8E6F-7027C6758237}" type="sibTrans" cxnId="{9F646B78-2C1E-4BF7-B84E-738D80A53D11}">
      <dgm:prSet/>
      <dgm:spPr/>
      <dgm:t>
        <a:bodyPr/>
        <a:lstStyle/>
        <a:p>
          <a:endParaRPr lang="es-MX" sz="2000"/>
        </a:p>
      </dgm:t>
    </dgm:pt>
    <dgm:pt modelId="{495DA188-6475-4274-9B1F-ECAA617046B6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r>
            <a:rPr lang="es-MX" sz="2400" b="1" dirty="0" smtClean="0"/>
            <a:t>20%</a:t>
          </a:r>
          <a:r>
            <a:rPr lang="es-MX" sz="2400" dirty="0" smtClean="0"/>
            <a:t> en función de la contribución relativa de cada entidad al </a:t>
          </a:r>
          <a:r>
            <a:rPr lang="es-MX" sz="2400" b="1" dirty="0" smtClean="0"/>
            <a:t>abatimiento de la población en pobreza extrema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E28855AC-E866-4B7D-9A80-49345B2D6FBB}" type="parTrans" cxnId="{D0901A58-3CA9-486D-B6C6-4C9FDBD78A14}">
      <dgm:prSet/>
      <dgm:spPr/>
      <dgm:t>
        <a:bodyPr/>
        <a:lstStyle/>
        <a:p>
          <a:endParaRPr lang="es-MX" sz="2000"/>
        </a:p>
      </dgm:t>
    </dgm:pt>
    <dgm:pt modelId="{98E7552F-3918-42BA-8185-5DF5B5F051C2}" type="sibTrans" cxnId="{D0901A58-3CA9-486D-B6C6-4C9FDBD78A14}">
      <dgm:prSet/>
      <dgm:spPr/>
      <dgm:t>
        <a:bodyPr/>
        <a:lstStyle/>
        <a:p>
          <a:endParaRPr lang="es-MX" sz="2000"/>
        </a:p>
      </dgm:t>
    </dgm:pt>
    <dgm:pt modelId="{7A664C4B-68A0-4FBF-968C-9595D4161AF5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endParaRPr lang="es-ES" sz="2400" b="1" dirty="0" smtClean="0">
            <a:solidFill>
              <a:schemeClr val="tx1"/>
            </a:solidFill>
          </a:endParaRPr>
        </a:p>
      </dgm:t>
    </dgm:pt>
    <dgm:pt modelId="{19AB96DC-31A9-44C0-A2EC-CD7FF0AC16BD}" type="parTrans" cxnId="{789A3E81-284A-4E50-ACC8-39FF6DED099A}">
      <dgm:prSet/>
      <dgm:spPr/>
      <dgm:t>
        <a:bodyPr/>
        <a:lstStyle/>
        <a:p>
          <a:endParaRPr lang="es-MX" sz="2000"/>
        </a:p>
      </dgm:t>
    </dgm:pt>
    <dgm:pt modelId="{7EE065BF-85A9-4DE4-9EDE-EC6030305805}" type="sibTrans" cxnId="{789A3E81-284A-4E50-ACC8-39FF6DED099A}">
      <dgm:prSet/>
      <dgm:spPr/>
      <dgm:t>
        <a:bodyPr/>
        <a:lstStyle/>
        <a:p>
          <a:endParaRPr lang="es-MX" sz="2000"/>
        </a:p>
      </dgm:t>
    </dgm:pt>
    <dgm:pt modelId="{A5507B78-5D6B-4850-979E-04C72CCF1A3A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r>
            <a:rPr lang="es-MX" sz="2400" b="1" dirty="0" smtClean="0"/>
            <a:t>80%</a:t>
          </a:r>
          <a:r>
            <a:rPr lang="es-MX" sz="2400" dirty="0" smtClean="0"/>
            <a:t> en función de la participación de cada entidad en el </a:t>
          </a:r>
          <a:r>
            <a:rPr lang="es-MX" sz="2400" b="1" dirty="0" smtClean="0"/>
            <a:t>promedio nacional de las carencias de la población en pobreza extrema</a:t>
          </a:r>
          <a:r>
            <a:rPr lang="es-MX" sz="2400" dirty="0" smtClean="0"/>
            <a:t>.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46E263AB-EA55-4920-8170-DEC79A70883B}" type="parTrans" cxnId="{919998B4-F79A-48FA-86C2-A27DCB01E2B3}">
      <dgm:prSet/>
      <dgm:spPr/>
      <dgm:t>
        <a:bodyPr/>
        <a:lstStyle/>
        <a:p>
          <a:endParaRPr lang="es-MX" sz="2000"/>
        </a:p>
      </dgm:t>
    </dgm:pt>
    <dgm:pt modelId="{2BD05AE3-BBA5-4B6F-A6A1-932A0C88E4E5}" type="sibTrans" cxnId="{919998B4-F79A-48FA-86C2-A27DCB01E2B3}">
      <dgm:prSet/>
      <dgm:spPr/>
      <dgm:t>
        <a:bodyPr/>
        <a:lstStyle/>
        <a:p>
          <a:endParaRPr lang="es-MX" sz="2000"/>
        </a:p>
      </dgm:t>
    </dgm:pt>
    <dgm:pt modelId="{16A99DB7-7FF9-4684-B48F-F4A67AEDF97F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spcBef>
              <a:spcPts val="600"/>
            </a:spcBef>
          </a:pPr>
          <a:endParaRPr lang="es-ES" sz="2400" b="1" dirty="0" smtClean="0">
            <a:solidFill>
              <a:schemeClr val="tx1"/>
            </a:solidFill>
          </a:endParaRPr>
        </a:p>
      </dgm:t>
    </dgm:pt>
    <dgm:pt modelId="{E0A4F8AF-E067-431A-A774-08F4422E0571}" type="parTrans" cxnId="{D4AE4709-3C75-4B15-B783-3736AE4B55EE}">
      <dgm:prSet/>
      <dgm:spPr/>
      <dgm:t>
        <a:bodyPr/>
        <a:lstStyle/>
        <a:p>
          <a:endParaRPr lang="es-MX" sz="2000"/>
        </a:p>
      </dgm:t>
    </dgm:pt>
    <dgm:pt modelId="{350A8CA1-9EA7-4C3E-BCC3-B4CC071AEC77}" type="sibTrans" cxnId="{D4AE4709-3C75-4B15-B783-3736AE4B55EE}">
      <dgm:prSet/>
      <dgm:spPr/>
      <dgm:t>
        <a:bodyPr/>
        <a:lstStyle/>
        <a:p>
          <a:endParaRPr lang="es-MX" sz="2000"/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 custScaleY="72929" custLinFactNeighborX="-49580" custLinFactNeighborY="-4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AF59EBA-445C-4A7D-B7BA-263D7F5C1A26}" type="presOf" srcId="{BC61E119-05CF-48C9-9EE4-67BAD06AC0A6}" destId="{C3C4D169-5BAF-4CBC-8085-0379827FA5FF}" srcOrd="0" destOrd="0" presId="urn:microsoft.com/office/officeart/2005/8/layout/list1"/>
    <dgm:cxn modelId="{0BFF3A87-62D7-483B-8EF4-9F47CD7C7A67}" type="presOf" srcId="{814AFF1B-A4F3-4F22-B1F8-53DB0747EF60}" destId="{0F64967D-1F03-4415-97A3-31AEE775F5F1}" srcOrd="0" destOrd="2" presId="urn:microsoft.com/office/officeart/2005/8/layout/list1"/>
    <dgm:cxn modelId="{789A3E81-284A-4E50-ACC8-39FF6DED099A}" srcId="{814AFF1B-A4F3-4F22-B1F8-53DB0747EF60}" destId="{7A664C4B-68A0-4FBF-968C-9595D4161AF5}" srcOrd="1" destOrd="0" parTransId="{19AB96DC-31A9-44C0-A2EC-CD7FF0AC16BD}" sibTransId="{7EE065BF-85A9-4DE4-9EDE-EC6030305805}"/>
    <dgm:cxn modelId="{86DE795A-227B-4CF0-8DAF-2318E0905EB1}" type="presOf" srcId="{495DA188-6475-4274-9B1F-ECAA617046B6}" destId="{0F64967D-1F03-4415-97A3-31AEE775F5F1}" srcOrd="0" destOrd="5" presId="urn:microsoft.com/office/officeart/2005/8/layout/list1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017F2E4C-CC52-4C58-BADF-109D60953A17}" type="presOf" srcId="{A7FE436C-66E5-4321-AA94-9460D6B23AEE}" destId="{2ECFBEE6-931C-44B1-9C1A-7F9ADE17397F}" srcOrd="0" destOrd="0" presId="urn:microsoft.com/office/officeart/2005/8/layout/list1"/>
    <dgm:cxn modelId="{5731E342-4D9E-49C4-A4D3-CB54B04F8FB0}" type="presOf" srcId="{7A664C4B-68A0-4FBF-968C-9595D4161AF5}" destId="{0F64967D-1F03-4415-97A3-31AEE775F5F1}" srcOrd="0" destOrd="4" presId="urn:microsoft.com/office/officeart/2005/8/layout/list1"/>
    <dgm:cxn modelId="{919998B4-F79A-48FA-86C2-A27DCB01E2B3}" srcId="{814AFF1B-A4F3-4F22-B1F8-53DB0747EF60}" destId="{A5507B78-5D6B-4850-979E-04C72CCF1A3A}" srcOrd="0" destOrd="0" parTransId="{46E263AB-EA55-4920-8170-DEC79A70883B}" sibTransId="{2BD05AE3-BBA5-4B6F-A6A1-932A0C88E4E5}"/>
    <dgm:cxn modelId="{D0901A58-3CA9-486D-B6C6-4C9FDBD78A14}" srcId="{814AFF1B-A4F3-4F22-B1F8-53DB0747EF60}" destId="{495DA188-6475-4274-9B1F-ECAA617046B6}" srcOrd="2" destOrd="0" parTransId="{E28855AC-E866-4B7D-9A80-49345B2D6FBB}" sibTransId="{98E7552F-3918-42BA-8185-5DF5B5F051C2}"/>
    <dgm:cxn modelId="{9F646B78-2C1E-4BF7-B84E-738D80A53D11}" srcId="{BC61E119-05CF-48C9-9EE4-67BAD06AC0A6}" destId="{814AFF1B-A4F3-4F22-B1F8-53DB0747EF60}" srcOrd="2" destOrd="0" parTransId="{312E3F80-6FEA-46D6-B069-F2D840EEFFE8}" sibTransId="{951E763F-6D6F-45BE-8E6F-7027C6758237}"/>
    <dgm:cxn modelId="{1CE8ECE1-A10C-405E-957F-24A386360FB1}" type="presOf" srcId="{16A99DB7-7FF9-4684-B48F-F4A67AEDF97F}" destId="{0F64967D-1F03-4415-97A3-31AEE775F5F1}" srcOrd="0" destOrd="1" presId="urn:microsoft.com/office/officeart/2005/8/layout/list1"/>
    <dgm:cxn modelId="{D4AE4709-3C75-4B15-B783-3736AE4B55EE}" srcId="{BC61E119-05CF-48C9-9EE4-67BAD06AC0A6}" destId="{16A99DB7-7FF9-4684-B48F-F4A67AEDF97F}" srcOrd="1" destOrd="0" parTransId="{E0A4F8AF-E067-431A-A774-08F4422E0571}" sibTransId="{350A8CA1-9EA7-4C3E-BCC3-B4CC071AEC77}"/>
    <dgm:cxn modelId="{F4C48181-A785-4AB0-8147-FE641241825F}" type="presOf" srcId="{BC61E119-05CF-48C9-9EE4-67BAD06AC0A6}" destId="{BC84E74C-EBE8-421E-9D35-DD793CB215E7}" srcOrd="1" destOrd="0" presId="urn:microsoft.com/office/officeart/2005/8/layout/list1"/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76FB5A9C-8AB8-424C-B7D0-D5C32B132785}" type="presOf" srcId="{A5507B78-5D6B-4850-979E-04C72CCF1A3A}" destId="{0F64967D-1F03-4415-97A3-31AEE775F5F1}" srcOrd="0" destOrd="3" presId="urn:microsoft.com/office/officeart/2005/8/layout/list1"/>
    <dgm:cxn modelId="{DF920459-364E-4465-B71F-ACA6B63C1B4E}" type="presOf" srcId="{FC143E18-C1B5-43AC-9948-7279984DEB58}" destId="{0F64967D-1F03-4415-97A3-31AEE775F5F1}" srcOrd="0" destOrd="0" presId="urn:microsoft.com/office/officeart/2005/8/layout/list1"/>
    <dgm:cxn modelId="{74A1724E-5BD7-4534-9702-4F7F02B28E86}" type="presParOf" srcId="{2ECFBEE6-931C-44B1-9C1A-7F9ADE17397F}" destId="{50E61582-A446-4E9C-9553-1272A730BB8F}" srcOrd="0" destOrd="0" presId="urn:microsoft.com/office/officeart/2005/8/layout/list1"/>
    <dgm:cxn modelId="{A4789958-FA54-48D4-9D3E-3AE51A2981C8}" type="presParOf" srcId="{50E61582-A446-4E9C-9553-1272A730BB8F}" destId="{C3C4D169-5BAF-4CBC-8085-0379827FA5FF}" srcOrd="0" destOrd="0" presId="urn:microsoft.com/office/officeart/2005/8/layout/list1"/>
    <dgm:cxn modelId="{1A6514E0-C289-4147-84F5-0E9617192B21}" type="presParOf" srcId="{50E61582-A446-4E9C-9553-1272A730BB8F}" destId="{BC84E74C-EBE8-421E-9D35-DD793CB215E7}" srcOrd="1" destOrd="0" presId="urn:microsoft.com/office/officeart/2005/8/layout/list1"/>
    <dgm:cxn modelId="{68A994AA-BEA9-47AD-BFC3-787A127CE958}" type="presParOf" srcId="{2ECFBEE6-931C-44B1-9C1A-7F9ADE17397F}" destId="{E922DF6F-931E-4AFD-B158-3A6E98B899C9}" srcOrd="1" destOrd="0" presId="urn:microsoft.com/office/officeart/2005/8/layout/list1"/>
    <dgm:cxn modelId="{8BFC5801-16DA-457C-9F80-84F21DF8BAE0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61E119-05CF-48C9-9EE4-67BAD06AC0A6}">
      <dgm:prSet phldrT="[Texto]" custT="1"/>
      <dgm:spPr>
        <a:solidFill>
          <a:srgbClr val="008080"/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  <a:latin typeface="+mn-lt"/>
            </a:rPr>
            <a:t>ETIQUETAS DE GASTO</a:t>
          </a:r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FC143E18-C1B5-43AC-9948-7279984DEB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Agua potable</a:t>
          </a:r>
          <a:endParaRPr lang="es-ES" sz="2800" b="1" dirty="0" smtClean="0">
            <a:solidFill>
              <a:schemeClr val="tx1"/>
            </a:solidFill>
            <a:latin typeface="+mn-lt"/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FC44DCB5-E3F1-47D1-8D24-BFD15A513C01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Alcantarillado</a:t>
          </a:r>
        </a:p>
      </dgm:t>
    </dgm:pt>
    <dgm:pt modelId="{F9C9A532-95BA-493B-BA1A-B9661C7EFE32}" type="parTrans" cxnId="{1E471337-43CC-48EA-88FA-697FBCF7FD5E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5B3EB1AA-A38C-47F8-B2FE-97A3AF7E40A6}" type="sibTrans" cxnId="{1E471337-43CC-48EA-88FA-697FBCF7FD5E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58E05617-0CD2-404B-B9B4-6019451EC66A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Drenaje y letrinas</a:t>
          </a:r>
        </a:p>
      </dgm:t>
    </dgm:pt>
    <dgm:pt modelId="{828A8EC3-0D06-4CDE-A8D9-28DBA3066D2F}" type="parTrans" cxnId="{919F973D-E7A8-4CD0-9AA2-C5F0F8DBF7FB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9116FF7B-DEEA-452C-89E9-BF12BA16CBBC}" type="sibTrans" cxnId="{919F973D-E7A8-4CD0-9AA2-C5F0F8DBF7FB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2AE38A99-D1A9-4AB5-9B50-ADF6819A53F2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Urbanización</a:t>
          </a:r>
        </a:p>
      </dgm:t>
    </dgm:pt>
    <dgm:pt modelId="{B03C8D86-3E2B-4398-A683-DC7EB9A7DFF8}" type="parTrans" cxnId="{64101280-9F82-4865-BA8F-E03DC76B865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289F169A-DEB1-4016-B8EF-F08E155FB909}" type="sibTrans" cxnId="{64101280-9F82-4865-BA8F-E03DC76B865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1F10B2C6-D8C9-4DD0-87B1-7794EEAED00D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Electrificación rural y de colonias pobres </a:t>
          </a:r>
        </a:p>
      </dgm:t>
    </dgm:pt>
    <dgm:pt modelId="{1BA6DA6E-E37A-4232-868A-A930D65F111D}" type="parTrans" cxnId="{66BB82EF-CD8D-4216-AD6D-F9F9FDA3BE44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DB7B202C-410E-449B-B953-CBB7553E310D}" type="sibTrans" cxnId="{66BB82EF-CD8D-4216-AD6D-F9F9FDA3BE44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4827A0B8-D111-4989-9BB9-70A985974055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Infraestructura básica del sector salud y educativo</a:t>
          </a:r>
        </a:p>
      </dgm:t>
    </dgm:pt>
    <dgm:pt modelId="{7F0DA95A-A5D0-4303-90F2-60F315C5FC54}" type="parTrans" cxnId="{A989E4A5-05B2-41B8-8F17-AD63C22F0777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2C0A9065-0BC1-4302-A53A-0ECC6BB583DA}" type="sibTrans" cxnId="{A989E4A5-05B2-41B8-8F17-AD63C22F0777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EEF5BE26-D93E-4580-A46B-6ED5CCCAEF91}">
      <dgm:prSet custT="1"/>
      <dgm:spPr/>
      <dgm:t>
        <a:bodyPr/>
        <a:lstStyle/>
        <a:p>
          <a:r>
            <a:rPr lang="es-MX" sz="2800" dirty="0" smtClean="0">
              <a:solidFill>
                <a:schemeClr val="tx1"/>
              </a:solidFill>
              <a:latin typeface="+mn-lt"/>
            </a:rPr>
            <a:t>Mejoramiento de vivienda</a:t>
          </a:r>
        </a:p>
      </dgm:t>
    </dgm:pt>
    <dgm:pt modelId="{313DD2D2-2360-4932-BCFF-5EBCE1AFE03E}" type="parTrans" cxnId="{B4EEDC95-4BF8-4942-897D-B505EAA9C2B2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305BE5E4-0660-411A-B2AE-10C7B6E90E6C}" type="sibTrans" cxnId="{B4EEDC95-4BF8-4942-897D-B505EAA9C2B2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DCEEAA20-E1BE-4B49-9363-06070AF46C55}">
      <dgm:prSet custT="1"/>
      <dgm:spPr/>
      <dgm:t>
        <a:bodyPr/>
        <a:lstStyle/>
        <a:p>
          <a:r>
            <a:rPr lang="es-MX" sz="2800" b="1" i="1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Mantenimiento de infraestructura</a:t>
          </a:r>
        </a:p>
      </dgm:t>
    </dgm:pt>
    <dgm:pt modelId="{96FA43D2-C04C-4117-BA8A-D6B88EB2A9AF}" type="parTrans" cxnId="{74506A5C-FEB2-43C3-B529-82621518F6B9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4BEFF1DD-F8D9-47F7-8801-FB405DA3835C}" type="sibTrans" cxnId="{74506A5C-FEB2-43C3-B529-82621518F6B9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 custScaleY="7090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8D150CE-1DAB-4638-9657-28D9352466E1}" type="presOf" srcId="{1F10B2C6-D8C9-4DD0-87B1-7794EEAED00D}" destId="{0F64967D-1F03-4415-97A3-31AEE775F5F1}" srcOrd="0" destOrd="4" presId="urn:microsoft.com/office/officeart/2005/8/layout/list1"/>
    <dgm:cxn modelId="{64101280-9F82-4865-BA8F-E03DC76B865A}" srcId="{BC61E119-05CF-48C9-9EE4-67BAD06AC0A6}" destId="{2AE38A99-D1A9-4AB5-9B50-ADF6819A53F2}" srcOrd="3" destOrd="0" parTransId="{B03C8D86-3E2B-4398-A683-DC7EB9A7DFF8}" sibTransId="{289F169A-DEB1-4016-B8EF-F08E155FB909}"/>
    <dgm:cxn modelId="{A2C3277B-8C1B-4854-B244-425792213680}" type="presOf" srcId="{BC61E119-05CF-48C9-9EE4-67BAD06AC0A6}" destId="{BC84E74C-EBE8-421E-9D35-DD793CB215E7}" srcOrd="1" destOrd="0" presId="urn:microsoft.com/office/officeart/2005/8/layout/list1"/>
    <dgm:cxn modelId="{01CD1CEB-9B3F-47C9-87BF-2BBD9EA3A32E}" type="presOf" srcId="{2AE38A99-D1A9-4AB5-9B50-ADF6819A53F2}" destId="{0F64967D-1F03-4415-97A3-31AEE775F5F1}" srcOrd="0" destOrd="3" presId="urn:microsoft.com/office/officeart/2005/8/layout/list1"/>
    <dgm:cxn modelId="{A87D3282-F932-4B59-888D-DF038C3AE6FB}" type="presOf" srcId="{58E05617-0CD2-404B-B9B4-6019451EC66A}" destId="{0F64967D-1F03-4415-97A3-31AEE775F5F1}" srcOrd="0" destOrd="2" presId="urn:microsoft.com/office/officeart/2005/8/layout/list1"/>
    <dgm:cxn modelId="{74506A5C-FEB2-43C3-B529-82621518F6B9}" srcId="{BC61E119-05CF-48C9-9EE4-67BAD06AC0A6}" destId="{DCEEAA20-E1BE-4B49-9363-06070AF46C55}" srcOrd="7" destOrd="0" parTransId="{96FA43D2-C04C-4117-BA8A-D6B88EB2A9AF}" sibTransId="{4BEFF1DD-F8D9-47F7-8801-FB405DA3835C}"/>
    <dgm:cxn modelId="{AE06D2A1-94E5-4221-B345-0EA8F2FE7913}" type="presOf" srcId="{FC44DCB5-E3F1-47D1-8D24-BFD15A513C01}" destId="{0F64967D-1F03-4415-97A3-31AEE775F5F1}" srcOrd="0" destOrd="1" presId="urn:microsoft.com/office/officeart/2005/8/layout/list1"/>
    <dgm:cxn modelId="{919F973D-E7A8-4CD0-9AA2-C5F0F8DBF7FB}" srcId="{BC61E119-05CF-48C9-9EE4-67BAD06AC0A6}" destId="{58E05617-0CD2-404B-B9B4-6019451EC66A}" srcOrd="2" destOrd="0" parTransId="{828A8EC3-0D06-4CDE-A8D9-28DBA3066D2F}" sibTransId="{9116FF7B-DEEA-452C-89E9-BF12BA16CBBC}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F6C469FA-B4B2-4339-8A4A-E079DE20B0D9}" type="presOf" srcId="{EEF5BE26-D93E-4580-A46B-6ED5CCCAEF91}" destId="{0F64967D-1F03-4415-97A3-31AEE775F5F1}" srcOrd="0" destOrd="6" presId="urn:microsoft.com/office/officeart/2005/8/layout/list1"/>
    <dgm:cxn modelId="{1E471337-43CC-48EA-88FA-697FBCF7FD5E}" srcId="{BC61E119-05CF-48C9-9EE4-67BAD06AC0A6}" destId="{FC44DCB5-E3F1-47D1-8D24-BFD15A513C01}" srcOrd="1" destOrd="0" parTransId="{F9C9A532-95BA-493B-BA1A-B9661C7EFE32}" sibTransId="{5B3EB1AA-A38C-47F8-B2FE-97A3AF7E40A6}"/>
    <dgm:cxn modelId="{5EF69833-13AD-45C7-AA11-F68C45F3E930}" type="presOf" srcId="{4827A0B8-D111-4989-9BB9-70A985974055}" destId="{0F64967D-1F03-4415-97A3-31AEE775F5F1}" srcOrd="0" destOrd="5" presId="urn:microsoft.com/office/officeart/2005/8/layout/list1"/>
    <dgm:cxn modelId="{A989E4A5-05B2-41B8-8F17-AD63C22F0777}" srcId="{BC61E119-05CF-48C9-9EE4-67BAD06AC0A6}" destId="{4827A0B8-D111-4989-9BB9-70A985974055}" srcOrd="5" destOrd="0" parTransId="{7F0DA95A-A5D0-4303-90F2-60F315C5FC54}" sibTransId="{2C0A9065-0BC1-4302-A53A-0ECC6BB583DA}"/>
    <dgm:cxn modelId="{8746D4AD-92AE-4325-B9F4-131E6EEA2D51}" type="presOf" srcId="{A7FE436C-66E5-4321-AA94-9460D6B23AEE}" destId="{2ECFBEE6-931C-44B1-9C1A-7F9ADE17397F}" srcOrd="0" destOrd="0" presId="urn:microsoft.com/office/officeart/2005/8/layout/list1"/>
    <dgm:cxn modelId="{0F353279-0B79-4376-BAE8-EAAACAAFC388}" type="presOf" srcId="{BC61E119-05CF-48C9-9EE4-67BAD06AC0A6}" destId="{C3C4D169-5BAF-4CBC-8085-0379827FA5FF}" srcOrd="0" destOrd="0" presId="urn:microsoft.com/office/officeart/2005/8/layout/list1"/>
    <dgm:cxn modelId="{AF4CBEAD-989B-47A0-BDE2-2A0544ED3004}" type="presOf" srcId="{DCEEAA20-E1BE-4B49-9363-06070AF46C55}" destId="{0F64967D-1F03-4415-97A3-31AEE775F5F1}" srcOrd="0" destOrd="7" presId="urn:microsoft.com/office/officeart/2005/8/layout/list1"/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B4EEDC95-4BF8-4942-897D-B505EAA9C2B2}" srcId="{BC61E119-05CF-48C9-9EE4-67BAD06AC0A6}" destId="{EEF5BE26-D93E-4580-A46B-6ED5CCCAEF91}" srcOrd="6" destOrd="0" parTransId="{313DD2D2-2360-4932-BCFF-5EBCE1AFE03E}" sibTransId="{305BE5E4-0660-411A-B2AE-10C7B6E90E6C}"/>
    <dgm:cxn modelId="{66BB82EF-CD8D-4216-AD6D-F9F9FDA3BE44}" srcId="{BC61E119-05CF-48C9-9EE4-67BAD06AC0A6}" destId="{1F10B2C6-D8C9-4DD0-87B1-7794EEAED00D}" srcOrd="4" destOrd="0" parTransId="{1BA6DA6E-E37A-4232-868A-A930D65F111D}" sibTransId="{DB7B202C-410E-449B-B953-CBB7553E310D}"/>
    <dgm:cxn modelId="{C475887B-92CF-4FCB-B665-B10422F080B3}" type="presOf" srcId="{FC143E18-C1B5-43AC-9948-7279984DEB58}" destId="{0F64967D-1F03-4415-97A3-31AEE775F5F1}" srcOrd="0" destOrd="0" presId="urn:microsoft.com/office/officeart/2005/8/layout/list1"/>
    <dgm:cxn modelId="{54514075-3C30-4AD9-BFDE-56929ABA9162}" type="presParOf" srcId="{2ECFBEE6-931C-44B1-9C1A-7F9ADE17397F}" destId="{50E61582-A446-4E9C-9553-1272A730BB8F}" srcOrd="0" destOrd="0" presId="urn:microsoft.com/office/officeart/2005/8/layout/list1"/>
    <dgm:cxn modelId="{FB3CED79-A57C-4B84-9E14-B03355682185}" type="presParOf" srcId="{50E61582-A446-4E9C-9553-1272A730BB8F}" destId="{C3C4D169-5BAF-4CBC-8085-0379827FA5FF}" srcOrd="0" destOrd="0" presId="urn:microsoft.com/office/officeart/2005/8/layout/list1"/>
    <dgm:cxn modelId="{680701FE-9E4C-41CB-AA7E-6AC1FA225AB1}" type="presParOf" srcId="{50E61582-A446-4E9C-9553-1272A730BB8F}" destId="{BC84E74C-EBE8-421E-9D35-DD793CB215E7}" srcOrd="1" destOrd="0" presId="urn:microsoft.com/office/officeart/2005/8/layout/list1"/>
    <dgm:cxn modelId="{6A7661D0-93F7-423C-BFE2-A053AD69E68E}" type="presParOf" srcId="{2ECFBEE6-931C-44B1-9C1A-7F9ADE17397F}" destId="{E922DF6F-931E-4AFD-B158-3A6E98B899C9}" srcOrd="1" destOrd="0" presId="urn:microsoft.com/office/officeart/2005/8/layout/list1"/>
    <dgm:cxn modelId="{DCC098B3-C92E-45AD-BED2-617F9BDD7893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61E119-05CF-48C9-9EE4-67BAD06AC0A6}">
      <dgm:prSet phldrT="[Texto]" custT="1"/>
      <dgm:spPr>
        <a:solidFill>
          <a:srgbClr val="008080"/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</a:rPr>
            <a:t>OBSERVACIONES DE LA ASF</a:t>
          </a:r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1600"/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1600"/>
        </a:p>
      </dgm:t>
    </dgm:pt>
    <dgm:pt modelId="{FC143E18-C1B5-43AC-9948-7279984DEB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lnSpc>
              <a:spcPct val="150000"/>
            </a:lnSpc>
            <a:spcBef>
              <a:spcPts val="600"/>
            </a:spcBef>
          </a:pPr>
          <a:r>
            <a:rPr lang="es-MX" sz="2400" dirty="0" smtClean="0">
              <a:solidFill>
                <a:schemeClr val="tx1"/>
              </a:solidFill>
            </a:rPr>
            <a:t>Se realizan obras y acciones que </a:t>
          </a:r>
          <a:r>
            <a:rPr lang="es-MX" sz="2400" b="1" dirty="0" smtClean="0">
              <a:solidFill>
                <a:schemeClr val="tx1"/>
              </a:solidFill>
            </a:rPr>
            <a:t>no benefician a la población en pobreza extrema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 sz="1600"/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 sz="1600"/>
        </a:p>
      </dgm:t>
    </dgm:pt>
    <dgm:pt modelId="{9CB0FF63-6DC5-48EC-8C6C-6C689A2B12C9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lnSpc>
              <a:spcPct val="150000"/>
            </a:lnSpc>
            <a:spcBef>
              <a:spcPts val="600"/>
            </a:spcBef>
          </a:pPr>
          <a:r>
            <a:rPr lang="es-MX" sz="2400" dirty="0" smtClean="0">
              <a:solidFill>
                <a:schemeClr val="tx1"/>
              </a:solidFill>
            </a:rPr>
            <a:t>Los municipios </a:t>
          </a:r>
          <a:r>
            <a:rPr lang="es-MX" sz="2400" b="1" dirty="0" smtClean="0">
              <a:solidFill>
                <a:schemeClr val="tx1"/>
              </a:solidFill>
            </a:rPr>
            <a:t>no respetan las etiquetas de gasto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B2B80A52-1E2C-456D-92BF-3C226D44F82A}" type="parTrans" cxnId="{5238A47C-1A44-476B-A1E7-92788F8085EF}">
      <dgm:prSet/>
      <dgm:spPr/>
      <dgm:t>
        <a:bodyPr/>
        <a:lstStyle/>
        <a:p>
          <a:endParaRPr lang="es-MX"/>
        </a:p>
      </dgm:t>
    </dgm:pt>
    <dgm:pt modelId="{00989486-B376-4C2B-842F-6CDEB1981BE5}" type="sibTrans" cxnId="{5238A47C-1A44-476B-A1E7-92788F8085EF}">
      <dgm:prSet/>
      <dgm:spPr/>
      <dgm:t>
        <a:bodyPr/>
        <a:lstStyle/>
        <a:p>
          <a:endParaRPr lang="es-MX"/>
        </a:p>
      </dgm:t>
    </dgm:pt>
    <dgm:pt modelId="{BC809626-17B8-456E-94A2-56F96BFBA727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lnSpc>
              <a:spcPct val="150000"/>
            </a:lnSpc>
            <a:spcBef>
              <a:spcPts val="600"/>
            </a:spcBef>
          </a:pPr>
          <a:r>
            <a:rPr lang="es-MX" sz="2400" dirty="0" smtClean="0">
              <a:solidFill>
                <a:schemeClr val="tx1"/>
              </a:solidFill>
            </a:rPr>
            <a:t>La inversión se concentra en </a:t>
          </a:r>
          <a:r>
            <a:rPr lang="es-MX" sz="2400" b="1" dirty="0" smtClean="0">
              <a:solidFill>
                <a:schemeClr val="tx1"/>
              </a:solidFill>
            </a:rPr>
            <a:t>pavimentos</a:t>
          </a:r>
          <a:r>
            <a:rPr lang="es-MX" sz="2400" dirty="0" smtClean="0">
              <a:solidFill>
                <a:schemeClr val="tx1"/>
              </a:solidFill>
            </a:rPr>
            <a:t> y obras similares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763883CE-3ADB-4FDB-9E5E-57EE026F7062}" type="parTrans" cxnId="{5F222B5C-5F7A-4B45-9CBB-7B82905B64B3}">
      <dgm:prSet/>
      <dgm:spPr/>
      <dgm:t>
        <a:bodyPr/>
        <a:lstStyle/>
        <a:p>
          <a:endParaRPr lang="es-MX"/>
        </a:p>
      </dgm:t>
    </dgm:pt>
    <dgm:pt modelId="{C8E70982-C9E4-4053-8B42-45236E12A7E0}" type="sibTrans" cxnId="{5F222B5C-5F7A-4B45-9CBB-7B82905B64B3}">
      <dgm:prSet/>
      <dgm:spPr/>
      <dgm:t>
        <a:bodyPr/>
        <a:lstStyle/>
        <a:p>
          <a:endParaRPr lang="es-MX"/>
        </a:p>
      </dgm:t>
    </dgm:pt>
    <dgm:pt modelId="{07A0E25C-53E6-429D-BCD8-D90E962ADC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lnSpc>
              <a:spcPct val="150000"/>
            </a:lnSpc>
            <a:spcBef>
              <a:spcPts val="600"/>
            </a:spcBef>
          </a:pPr>
          <a:r>
            <a:rPr lang="es-MX" sz="2400" dirty="0" smtClean="0">
              <a:solidFill>
                <a:schemeClr val="tx1"/>
              </a:solidFill>
            </a:rPr>
            <a:t>La inversión se concentra en las </a:t>
          </a:r>
          <a:r>
            <a:rPr lang="es-MX" sz="2400" b="1" dirty="0" smtClean="0">
              <a:solidFill>
                <a:schemeClr val="tx1"/>
              </a:solidFill>
            </a:rPr>
            <a:t>cabeceras municipales</a:t>
          </a:r>
          <a:endParaRPr lang="es-ES" sz="2400" b="1" dirty="0" smtClean="0">
            <a:solidFill>
              <a:schemeClr val="tx1"/>
            </a:solidFill>
          </a:endParaRPr>
        </a:p>
      </dgm:t>
    </dgm:pt>
    <dgm:pt modelId="{633D4BC7-B977-4956-9974-E66F8C7E2868}" type="parTrans" cxnId="{AFEB7CC8-5E8A-4B62-BBD2-D05F76E19435}">
      <dgm:prSet/>
      <dgm:spPr/>
      <dgm:t>
        <a:bodyPr/>
        <a:lstStyle/>
        <a:p>
          <a:endParaRPr lang="es-MX"/>
        </a:p>
      </dgm:t>
    </dgm:pt>
    <dgm:pt modelId="{AE0AC337-FD7F-483E-A792-BAC5A4261D1C}" type="sibTrans" cxnId="{AFEB7CC8-5E8A-4B62-BBD2-D05F76E19435}">
      <dgm:prSet/>
      <dgm:spPr/>
      <dgm:t>
        <a:bodyPr/>
        <a:lstStyle/>
        <a:p>
          <a:endParaRPr lang="es-MX"/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 custScaleX="92077" custScaleY="102621" custLinFactNeighborX="-49580" custLinFactNeighborY="-4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 custScaleY="982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B7E12E3-D568-4C47-8BB6-3D7768A858C7}" type="presOf" srcId="{BC61E119-05CF-48C9-9EE4-67BAD06AC0A6}" destId="{BC84E74C-EBE8-421E-9D35-DD793CB215E7}" srcOrd="1" destOrd="0" presId="urn:microsoft.com/office/officeart/2005/8/layout/list1"/>
    <dgm:cxn modelId="{AFEB7CC8-5E8A-4B62-BBD2-D05F76E19435}" srcId="{BC61E119-05CF-48C9-9EE4-67BAD06AC0A6}" destId="{07A0E25C-53E6-429D-BCD8-D90E962ADC58}" srcOrd="3" destOrd="0" parTransId="{633D4BC7-B977-4956-9974-E66F8C7E2868}" sibTransId="{AE0AC337-FD7F-483E-A792-BAC5A4261D1C}"/>
    <dgm:cxn modelId="{5238A47C-1A44-476B-A1E7-92788F8085EF}" srcId="{BC61E119-05CF-48C9-9EE4-67BAD06AC0A6}" destId="{9CB0FF63-6DC5-48EC-8C6C-6C689A2B12C9}" srcOrd="1" destOrd="0" parTransId="{B2B80A52-1E2C-456D-92BF-3C226D44F82A}" sibTransId="{00989486-B376-4C2B-842F-6CDEB1981BE5}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1550D64B-5418-4468-BFA5-08649D66142D}" type="presOf" srcId="{07A0E25C-53E6-429D-BCD8-D90E962ADC58}" destId="{0F64967D-1F03-4415-97A3-31AEE775F5F1}" srcOrd="0" destOrd="3" presId="urn:microsoft.com/office/officeart/2005/8/layout/list1"/>
    <dgm:cxn modelId="{FB623439-5E52-40C4-9F0A-461532E3CCE3}" type="presOf" srcId="{BC61E119-05CF-48C9-9EE4-67BAD06AC0A6}" destId="{C3C4D169-5BAF-4CBC-8085-0379827FA5FF}" srcOrd="0" destOrd="0" presId="urn:microsoft.com/office/officeart/2005/8/layout/list1"/>
    <dgm:cxn modelId="{26F86FC1-5242-4CC9-A6D7-E8FED8F07177}" type="presOf" srcId="{BC809626-17B8-456E-94A2-56F96BFBA727}" destId="{0F64967D-1F03-4415-97A3-31AEE775F5F1}" srcOrd="0" destOrd="2" presId="urn:microsoft.com/office/officeart/2005/8/layout/list1"/>
    <dgm:cxn modelId="{5F222B5C-5F7A-4B45-9CBB-7B82905B64B3}" srcId="{BC61E119-05CF-48C9-9EE4-67BAD06AC0A6}" destId="{BC809626-17B8-456E-94A2-56F96BFBA727}" srcOrd="2" destOrd="0" parTransId="{763883CE-3ADB-4FDB-9E5E-57EE026F7062}" sibTransId="{C8E70982-C9E4-4053-8B42-45236E12A7E0}"/>
    <dgm:cxn modelId="{5BE9B693-8844-4AFA-9955-7A610D6BE767}" type="presOf" srcId="{FC143E18-C1B5-43AC-9948-7279984DEB58}" destId="{0F64967D-1F03-4415-97A3-31AEE775F5F1}" srcOrd="0" destOrd="0" presId="urn:microsoft.com/office/officeart/2005/8/layout/list1"/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54ADC79F-6C38-4827-A97A-92CB75031062}" type="presOf" srcId="{A7FE436C-66E5-4321-AA94-9460D6B23AEE}" destId="{2ECFBEE6-931C-44B1-9C1A-7F9ADE17397F}" srcOrd="0" destOrd="0" presId="urn:microsoft.com/office/officeart/2005/8/layout/list1"/>
    <dgm:cxn modelId="{FB83D96F-3EEA-497B-8BD8-C13F192F22E6}" type="presOf" srcId="{9CB0FF63-6DC5-48EC-8C6C-6C689A2B12C9}" destId="{0F64967D-1F03-4415-97A3-31AEE775F5F1}" srcOrd="0" destOrd="1" presId="urn:microsoft.com/office/officeart/2005/8/layout/list1"/>
    <dgm:cxn modelId="{16D08844-317A-4D66-8358-1A0D4A05DA3E}" type="presParOf" srcId="{2ECFBEE6-931C-44B1-9C1A-7F9ADE17397F}" destId="{50E61582-A446-4E9C-9553-1272A730BB8F}" srcOrd="0" destOrd="0" presId="urn:microsoft.com/office/officeart/2005/8/layout/list1"/>
    <dgm:cxn modelId="{683D08AE-288D-4CC1-B977-93109B49F23A}" type="presParOf" srcId="{50E61582-A446-4E9C-9553-1272A730BB8F}" destId="{C3C4D169-5BAF-4CBC-8085-0379827FA5FF}" srcOrd="0" destOrd="0" presId="urn:microsoft.com/office/officeart/2005/8/layout/list1"/>
    <dgm:cxn modelId="{AAC6827D-963D-4970-BC9F-518D0152A758}" type="presParOf" srcId="{50E61582-A446-4E9C-9553-1272A730BB8F}" destId="{BC84E74C-EBE8-421E-9D35-DD793CB215E7}" srcOrd="1" destOrd="0" presId="urn:microsoft.com/office/officeart/2005/8/layout/list1"/>
    <dgm:cxn modelId="{C08E6444-0814-4CF6-BE0C-367CD2719469}" type="presParOf" srcId="{2ECFBEE6-931C-44B1-9C1A-7F9ADE17397F}" destId="{E922DF6F-931E-4AFD-B158-3A6E98B899C9}" srcOrd="1" destOrd="0" presId="urn:microsoft.com/office/officeart/2005/8/layout/list1"/>
    <dgm:cxn modelId="{DA38CFA4-A250-4D87-9C8E-AF60A6DE08D7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C143E18-C1B5-43AC-9948-7279984DEB58}">
      <dgm:prSet custT="1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>
            <a:lnSpc>
              <a:spcPct val="150000"/>
            </a:lnSpc>
            <a:spcBef>
              <a:spcPts val="600"/>
            </a:spcBef>
          </a:pPr>
          <a:r>
            <a:rPr lang="es-MX" sz="2400" b="0" dirty="0" smtClean="0">
              <a:solidFill>
                <a:schemeClr val="tx1"/>
              </a:solidFill>
            </a:rPr>
            <a:t>Ingreso corriente per cápita</a:t>
          </a:r>
          <a:endParaRPr lang="es-ES" sz="2400" b="0" dirty="0" smtClean="0">
            <a:solidFill>
              <a:schemeClr val="tx1"/>
            </a:solidFill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 sz="1600"/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 sz="1600"/>
        </a:p>
      </dgm:t>
    </dgm:pt>
    <dgm:pt modelId="{44B0E27C-C9E6-4109-B15A-B9B6F0001017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</a:rPr>
            <a:t>Rezago educativo</a:t>
          </a:r>
        </a:p>
      </dgm:t>
    </dgm:pt>
    <dgm:pt modelId="{199CCFB0-3727-4F23-A9B5-83D59EA02D38}" type="parTrans" cxnId="{698C8BA5-EACB-4404-8A61-0F1CC2BA4DB6}">
      <dgm:prSet/>
      <dgm:spPr/>
      <dgm:t>
        <a:bodyPr/>
        <a:lstStyle/>
        <a:p>
          <a:endParaRPr lang="es-MX"/>
        </a:p>
      </dgm:t>
    </dgm:pt>
    <dgm:pt modelId="{9C7D0E9D-4642-471F-9415-090D39020F62}" type="sibTrans" cxnId="{698C8BA5-EACB-4404-8A61-0F1CC2BA4DB6}">
      <dgm:prSet/>
      <dgm:spPr/>
      <dgm:t>
        <a:bodyPr/>
        <a:lstStyle/>
        <a:p>
          <a:endParaRPr lang="es-MX"/>
        </a:p>
      </dgm:t>
    </dgm:pt>
    <dgm:pt modelId="{4AB6BDE3-C934-46E5-96D5-91C0D243425A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</a:rPr>
            <a:t>Acceso a servicios de salud</a:t>
          </a:r>
        </a:p>
      </dgm:t>
    </dgm:pt>
    <dgm:pt modelId="{50910B97-D83C-47D5-95B8-D3732AA1F722}" type="parTrans" cxnId="{F089B678-A2B5-4317-A303-32D902BA2ABD}">
      <dgm:prSet/>
      <dgm:spPr/>
      <dgm:t>
        <a:bodyPr/>
        <a:lstStyle/>
        <a:p>
          <a:endParaRPr lang="es-MX"/>
        </a:p>
      </dgm:t>
    </dgm:pt>
    <dgm:pt modelId="{29D44404-50E9-40CA-A23C-2305317FF717}" type="sibTrans" cxnId="{F089B678-A2B5-4317-A303-32D902BA2ABD}">
      <dgm:prSet/>
      <dgm:spPr/>
      <dgm:t>
        <a:bodyPr/>
        <a:lstStyle/>
        <a:p>
          <a:endParaRPr lang="es-MX"/>
        </a:p>
      </dgm:t>
    </dgm:pt>
    <dgm:pt modelId="{E5078CCB-98FF-4A0C-AEAC-C8483C576018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</a:rPr>
            <a:t>Acceso a seguridad social</a:t>
          </a:r>
        </a:p>
      </dgm:t>
    </dgm:pt>
    <dgm:pt modelId="{B88FA09B-55A8-40BC-841A-3C09D18AE772}" type="parTrans" cxnId="{BEBDE4A8-9EA9-440B-A4C5-B62CDAD76FFA}">
      <dgm:prSet/>
      <dgm:spPr/>
      <dgm:t>
        <a:bodyPr/>
        <a:lstStyle/>
        <a:p>
          <a:endParaRPr lang="es-MX"/>
        </a:p>
      </dgm:t>
    </dgm:pt>
    <dgm:pt modelId="{B7822835-5707-4067-8882-3B3C705043CA}" type="sibTrans" cxnId="{BEBDE4A8-9EA9-440B-A4C5-B62CDAD76FFA}">
      <dgm:prSet/>
      <dgm:spPr/>
      <dgm:t>
        <a:bodyPr/>
        <a:lstStyle/>
        <a:p>
          <a:endParaRPr lang="es-MX"/>
        </a:p>
      </dgm:t>
    </dgm:pt>
    <dgm:pt modelId="{7B665025-3E60-4F63-907F-26F3570E3473}">
      <dgm:prSet custT="1"/>
      <dgm:spPr/>
      <dgm:t>
        <a:bodyPr/>
        <a:lstStyle/>
        <a:p>
          <a:r>
            <a:rPr lang="es-MX" sz="2400" b="1" dirty="0" smtClean="0">
              <a:solidFill>
                <a:schemeClr val="accent5">
                  <a:lumMod val="75000"/>
                </a:schemeClr>
              </a:solidFill>
            </a:rPr>
            <a:t>Calidad y espacios de la vivienda</a:t>
          </a:r>
        </a:p>
      </dgm:t>
    </dgm:pt>
    <dgm:pt modelId="{6E7B5733-3C29-4F4F-9112-3614BD341F88}" type="parTrans" cxnId="{58E223A8-9D75-4A1A-A3E7-2D2EC4862E5C}">
      <dgm:prSet/>
      <dgm:spPr/>
      <dgm:t>
        <a:bodyPr/>
        <a:lstStyle/>
        <a:p>
          <a:endParaRPr lang="es-MX"/>
        </a:p>
      </dgm:t>
    </dgm:pt>
    <dgm:pt modelId="{9F313628-8824-4E39-8BC3-0FD65FAFDB33}" type="sibTrans" cxnId="{58E223A8-9D75-4A1A-A3E7-2D2EC4862E5C}">
      <dgm:prSet/>
      <dgm:spPr/>
      <dgm:t>
        <a:bodyPr/>
        <a:lstStyle/>
        <a:p>
          <a:endParaRPr lang="es-MX"/>
        </a:p>
      </dgm:t>
    </dgm:pt>
    <dgm:pt modelId="{9913615D-2B1B-46DF-B7B4-B06D0FDB0658}">
      <dgm:prSet custT="1"/>
      <dgm:spPr/>
      <dgm:t>
        <a:bodyPr/>
        <a:lstStyle/>
        <a:p>
          <a:r>
            <a:rPr lang="es-MX" sz="2400" b="1" dirty="0" smtClean="0">
              <a:solidFill>
                <a:schemeClr val="accent5">
                  <a:lumMod val="75000"/>
                </a:schemeClr>
              </a:solidFill>
            </a:rPr>
            <a:t>Acceso a servicios básicos en la vivienda</a:t>
          </a:r>
        </a:p>
      </dgm:t>
    </dgm:pt>
    <dgm:pt modelId="{66C6DDF1-7751-4328-BBAB-47D1C3EC10BA}" type="parTrans" cxnId="{FEB69124-3ABE-408F-9CB4-937941FD6DBB}">
      <dgm:prSet/>
      <dgm:spPr/>
      <dgm:t>
        <a:bodyPr/>
        <a:lstStyle/>
        <a:p>
          <a:endParaRPr lang="es-MX"/>
        </a:p>
      </dgm:t>
    </dgm:pt>
    <dgm:pt modelId="{AC90CE68-1C99-4439-AD0D-657B0B8D3CBB}" type="sibTrans" cxnId="{FEB69124-3ABE-408F-9CB4-937941FD6DBB}">
      <dgm:prSet/>
      <dgm:spPr/>
      <dgm:t>
        <a:bodyPr/>
        <a:lstStyle/>
        <a:p>
          <a:endParaRPr lang="es-MX"/>
        </a:p>
      </dgm:t>
    </dgm:pt>
    <dgm:pt modelId="{10DD5716-59C3-49A9-A1EC-EE29C69820D1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</a:rPr>
            <a:t>Acceso a la alimentación</a:t>
          </a:r>
        </a:p>
      </dgm:t>
    </dgm:pt>
    <dgm:pt modelId="{1B9DDDD6-80D5-4C05-8DD8-C92C72570468}" type="parTrans" cxnId="{9534A558-146A-4AF2-9048-93FBB90E374A}">
      <dgm:prSet/>
      <dgm:spPr/>
      <dgm:t>
        <a:bodyPr/>
        <a:lstStyle/>
        <a:p>
          <a:endParaRPr lang="es-MX"/>
        </a:p>
      </dgm:t>
    </dgm:pt>
    <dgm:pt modelId="{A66651AD-C2AC-471A-BC4A-59EA46CB8078}" type="sibTrans" cxnId="{9534A558-146A-4AF2-9048-93FBB90E374A}">
      <dgm:prSet/>
      <dgm:spPr/>
      <dgm:t>
        <a:bodyPr/>
        <a:lstStyle/>
        <a:p>
          <a:endParaRPr lang="es-MX"/>
        </a:p>
      </dgm:t>
    </dgm:pt>
    <dgm:pt modelId="{A3639EF4-DFAF-4D16-90E3-E8B81624632B}">
      <dgm:prSet custT="1"/>
      <dgm:spPr/>
      <dgm:t>
        <a:bodyPr/>
        <a:lstStyle/>
        <a:p>
          <a:r>
            <a:rPr lang="es-MX" sz="2400" b="0" dirty="0" smtClean="0">
              <a:solidFill>
                <a:schemeClr val="tx1"/>
              </a:solidFill>
            </a:rPr>
            <a:t>Grado de cohesión social</a:t>
          </a:r>
        </a:p>
      </dgm:t>
    </dgm:pt>
    <dgm:pt modelId="{AEFFC069-DE7C-4578-9976-F8AA3FFAFAFA}" type="parTrans" cxnId="{FD6F44DB-23E8-4720-95FC-94CD14CB5C6B}">
      <dgm:prSet/>
      <dgm:spPr/>
      <dgm:t>
        <a:bodyPr/>
        <a:lstStyle/>
        <a:p>
          <a:endParaRPr lang="es-MX"/>
        </a:p>
      </dgm:t>
    </dgm:pt>
    <dgm:pt modelId="{84E91DA6-1C3D-4BDA-B4EB-14C8AB5F347C}" type="sibTrans" cxnId="{FD6F44DB-23E8-4720-95FC-94CD14CB5C6B}">
      <dgm:prSet/>
      <dgm:spPr/>
      <dgm:t>
        <a:bodyPr/>
        <a:lstStyle/>
        <a:p>
          <a:endParaRPr lang="es-MX"/>
        </a:p>
      </dgm:t>
    </dgm:pt>
    <dgm:pt modelId="{BC61E119-05CF-48C9-9EE4-67BAD06AC0A6}">
      <dgm:prSet phldrT="[Texto]" custT="1"/>
      <dgm:spPr>
        <a:solidFill>
          <a:srgbClr val="008080"/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</a:rPr>
            <a:t>INDICADORES DE POBREZA</a:t>
          </a:r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1600"/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1600"/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/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 custScaleX="87275" custScaleY="56125" custLinFactNeighborX="-49580" custLinFactNeighborY="-4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 custScaleY="9822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A0B24F4-5457-4E5F-A12A-222C644738E4}" type="presOf" srcId="{BC61E119-05CF-48C9-9EE4-67BAD06AC0A6}" destId="{BC84E74C-EBE8-421E-9D35-DD793CB215E7}" srcOrd="1" destOrd="0" presId="urn:microsoft.com/office/officeart/2005/8/layout/list1"/>
    <dgm:cxn modelId="{58E223A8-9D75-4A1A-A3E7-2D2EC4862E5C}" srcId="{BC61E119-05CF-48C9-9EE4-67BAD06AC0A6}" destId="{7B665025-3E60-4F63-907F-26F3570E3473}" srcOrd="4" destOrd="0" parTransId="{6E7B5733-3C29-4F4F-9112-3614BD341F88}" sibTransId="{9F313628-8824-4E39-8BC3-0FD65FAFDB33}"/>
    <dgm:cxn modelId="{698C8BA5-EACB-4404-8A61-0F1CC2BA4DB6}" srcId="{BC61E119-05CF-48C9-9EE4-67BAD06AC0A6}" destId="{44B0E27C-C9E6-4109-B15A-B9B6F0001017}" srcOrd="1" destOrd="0" parTransId="{199CCFB0-3727-4F23-A9B5-83D59EA02D38}" sibTransId="{9C7D0E9D-4642-471F-9415-090D39020F62}"/>
    <dgm:cxn modelId="{FD6F44DB-23E8-4720-95FC-94CD14CB5C6B}" srcId="{BC61E119-05CF-48C9-9EE4-67BAD06AC0A6}" destId="{A3639EF4-DFAF-4D16-90E3-E8B81624632B}" srcOrd="7" destOrd="0" parTransId="{AEFFC069-DE7C-4578-9976-F8AA3FFAFAFA}" sibTransId="{84E91DA6-1C3D-4BDA-B4EB-14C8AB5F347C}"/>
    <dgm:cxn modelId="{3DC79550-4B6F-4C32-861F-8D3D3C8076FE}" type="presOf" srcId="{BC61E119-05CF-48C9-9EE4-67BAD06AC0A6}" destId="{C3C4D169-5BAF-4CBC-8085-0379827FA5FF}" srcOrd="0" destOrd="0" presId="urn:microsoft.com/office/officeart/2005/8/layout/list1"/>
    <dgm:cxn modelId="{96F45C43-067E-4181-BA38-2CBD6FC9B93C}" type="presOf" srcId="{E5078CCB-98FF-4A0C-AEAC-C8483C576018}" destId="{0F64967D-1F03-4415-97A3-31AEE775F5F1}" srcOrd="0" destOrd="3" presId="urn:microsoft.com/office/officeart/2005/8/layout/list1"/>
    <dgm:cxn modelId="{588F3B0D-9ABE-4CA2-ABBC-87B77774F6E7}" type="presOf" srcId="{44B0E27C-C9E6-4109-B15A-B9B6F0001017}" destId="{0F64967D-1F03-4415-97A3-31AEE775F5F1}" srcOrd="0" destOrd="1" presId="urn:microsoft.com/office/officeart/2005/8/layout/list1"/>
    <dgm:cxn modelId="{FC3A6EBE-C607-4301-9AC1-298CFE48ECDE}" type="presOf" srcId="{A3639EF4-DFAF-4D16-90E3-E8B81624632B}" destId="{0F64967D-1F03-4415-97A3-31AEE775F5F1}" srcOrd="0" destOrd="7" presId="urn:microsoft.com/office/officeart/2005/8/layout/list1"/>
    <dgm:cxn modelId="{69E069A7-BEE0-4257-84C1-AE1F4C7C62F5}" type="presOf" srcId="{10DD5716-59C3-49A9-A1EC-EE29C69820D1}" destId="{0F64967D-1F03-4415-97A3-31AEE775F5F1}" srcOrd="0" destOrd="6" presId="urn:microsoft.com/office/officeart/2005/8/layout/list1"/>
    <dgm:cxn modelId="{CD44410E-AC98-4131-B2A8-D1ECB69E6FA7}" type="presOf" srcId="{A7FE436C-66E5-4321-AA94-9460D6B23AEE}" destId="{2ECFBEE6-931C-44B1-9C1A-7F9ADE17397F}" srcOrd="0" destOrd="0" presId="urn:microsoft.com/office/officeart/2005/8/layout/list1"/>
    <dgm:cxn modelId="{FEB69124-3ABE-408F-9CB4-937941FD6DBB}" srcId="{BC61E119-05CF-48C9-9EE4-67BAD06AC0A6}" destId="{9913615D-2B1B-46DF-B7B4-B06D0FDB0658}" srcOrd="5" destOrd="0" parTransId="{66C6DDF1-7751-4328-BBAB-47D1C3EC10BA}" sibTransId="{AC90CE68-1C99-4439-AD0D-657B0B8D3CBB}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EA11622B-3989-4E88-BE80-2162F90871F9}" type="presOf" srcId="{FC143E18-C1B5-43AC-9948-7279984DEB58}" destId="{0F64967D-1F03-4415-97A3-31AEE775F5F1}" srcOrd="0" destOrd="0" presId="urn:microsoft.com/office/officeart/2005/8/layout/list1"/>
    <dgm:cxn modelId="{F089B678-A2B5-4317-A303-32D902BA2ABD}" srcId="{BC61E119-05CF-48C9-9EE4-67BAD06AC0A6}" destId="{4AB6BDE3-C934-46E5-96D5-91C0D243425A}" srcOrd="2" destOrd="0" parTransId="{50910B97-D83C-47D5-95B8-D3732AA1F722}" sibTransId="{29D44404-50E9-40CA-A23C-2305317FF717}"/>
    <dgm:cxn modelId="{1192548A-A7B3-4F4A-B104-8C1D4093E81B}" type="presOf" srcId="{7B665025-3E60-4F63-907F-26F3570E3473}" destId="{0F64967D-1F03-4415-97A3-31AEE775F5F1}" srcOrd="0" destOrd="4" presId="urn:microsoft.com/office/officeart/2005/8/layout/list1"/>
    <dgm:cxn modelId="{9534A558-146A-4AF2-9048-93FBB90E374A}" srcId="{BC61E119-05CF-48C9-9EE4-67BAD06AC0A6}" destId="{10DD5716-59C3-49A9-A1EC-EE29C69820D1}" srcOrd="6" destOrd="0" parTransId="{1B9DDDD6-80D5-4C05-8DD8-C92C72570468}" sibTransId="{A66651AD-C2AC-471A-BC4A-59EA46CB8078}"/>
    <dgm:cxn modelId="{1EA61472-AD0A-49ED-B909-6BCEBE0DEA80}" type="presOf" srcId="{9913615D-2B1B-46DF-B7B4-B06D0FDB0658}" destId="{0F64967D-1F03-4415-97A3-31AEE775F5F1}" srcOrd="0" destOrd="5" presId="urn:microsoft.com/office/officeart/2005/8/layout/list1"/>
    <dgm:cxn modelId="{BEBDE4A8-9EA9-440B-A4C5-B62CDAD76FFA}" srcId="{BC61E119-05CF-48C9-9EE4-67BAD06AC0A6}" destId="{E5078CCB-98FF-4A0C-AEAC-C8483C576018}" srcOrd="3" destOrd="0" parTransId="{B88FA09B-55A8-40BC-841A-3C09D18AE772}" sibTransId="{B7822835-5707-4067-8882-3B3C705043CA}"/>
    <dgm:cxn modelId="{A77EABB9-F9D5-4167-A0FE-09078BF01AAA}" type="presOf" srcId="{4AB6BDE3-C934-46E5-96D5-91C0D243425A}" destId="{0F64967D-1F03-4415-97A3-31AEE775F5F1}" srcOrd="0" destOrd="2" presId="urn:microsoft.com/office/officeart/2005/8/layout/list1"/>
    <dgm:cxn modelId="{82AB9694-A0AE-4C49-B94B-261CFB182CC9}" type="presParOf" srcId="{2ECFBEE6-931C-44B1-9C1A-7F9ADE17397F}" destId="{50E61582-A446-4E9C-9553-1272A730BB8F}" srcOrd="0" destOrd="0" presId="urn:microsoft.com/office/officeart/2005/8/layout/list1"/>
    <dgm:cxn modelId="{BB9A6B44-EBC0-4919-8CDA-32DDDCF73A8C}" type="presParOf" srcId="{50E61582-A446-4E9C-9553-1272A730BB8F}" destId="{C3C4D169-5BAF-4CBC-8085-0379827FA5FF}" srcOrd="0" destOrd="0" presId="urn:microsoft.com/office/officeart/2005/8/layout/list1"/>
    <dgm:cxn modelId="{347D513E-4D8F-4668-814B-AA5879D53857}" type="presParOf" srcId="{50E61582-A446-4E9C-9553-1272A730BB8F}" destId="{BC84E74C-EBE8-421E-9D35-DD793CB215E7}" srcOrd="1" destOrd="0" presId="urn:microsoft.com/office/officeart/2005/8/layout/list1"/>
    <dgm:cxn modelId="{0AF3A70C-3092-4901-A9B1-41376FB4AAA7}" type="presParOf" srcId="{2ECFBEE6-931C-44B1-9C1A-7F9ADE17397F}" destId="{E922DF6F-931E-4AFD-B158-3A6E98B899C9}" srcOrd="1" destOrd="0" presId="urn:microsoft.com/office/officeart/2005/8/layout/list1"/>
    <dgm:cxn modelId="{9DE0B183-1FDD-47C1-8FD8-CD79E852C586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6BBEA2A-0FC9-472A-9D35-F9F2A0CBF43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1D7BF92-EB5A-4986-B36C-B6F0EF88C02B}">
      <dgm:prSet phldrT="[Texto]"/>
      <dgm:spPr/>
      <dgm:t>
        <a:bodyPr/>
        <a:lstStyle/>
        <a:p>
          <a:r>
            <a:rPr lang="es-MX" dirty="0" smtClean="0"/>
            <a:t>Gasto</a:t>
          </a:r>
          <a:endParaRPr lang="es-MX" dirty="0"/>
        </a:p>
      </dgm:t>
    </dgm:pt>
    <dgm:pt modelId="{192A8708-C386-468B-979C-BA82AC139742}" type="parTrans" cxnId="{A31406FD-D3D7-4C01-B755-051D081F46AC}">
      <dgm:prSet/>
      <dgm:spPr/>
      <dgm:t>
        <a:bodyPr/>
        <a:lstStyle/>
        <a:p>
          <a:endParaRPr lang="es-MX"/>
        </a:p>
      </dgm:t>
    </dgm:pt>
    <dgm:pt modelId="{11FB7C9F-4AF9-4E83-B4C8-54CF80E6A888}" type="sibTrans" cxnId="{A31406FD-D3D7-4C01-B755-051D081F46AC}">
      <dgm:prSet/>
      <dgm:spPr/>
      <dgm:t>
        <a:bodyPr/>
        <a:lstStyle/>
        <a:p>
          <a:r>
            <a:rPr lang="es-MX" dirty="0" smtClean="0"/>
            <a:t>Ingreso</a:t>
          </a:r>
          <a:endParaRPr lang="es-MX" dirty="0"/>
        </a:p>
      </dgm:t>
    </dgm:pt>
    <dgm:pt modelId="{D144A17E-D0AC-404B-A012-CB7547912EE8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000" dirty="0" smtClean="0"/>
            <a:t>Patrimonio</a:t>
          </a:r>
          <a:endParaRPr lang="es-MX" sz="2200" dirty="0"/>
        </a:p>
      </dgm:t>
    </dgm:pt>
    <dgm:pt modelId="{9871ED0B-0490-40BA-B92E-42E05A7C1F50}" type="parTrans" cxnId="{C6929310-C796-463E-AAE2-8556905E4060}">
      <dgm:prSet/>
      <dgm:spPr/>
      <dgm:t>
        <a:bodyPr/>
        <a:lstStyle/>
        <a:p>
          <a:endParaRPr lang="es-MX"/>
        </a:p>
      </dgm:t>
    </dgm:pt>
    <dgm:pt modelId="{E26D9CE0-C73E-419F-A51C-E68384B64ED2}" type="sibTrans" cxnId="{C6929310-C796-463E-AAE2-8556905E4060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dirty="0" smtClean="0">
              <a:solidFill>
                <a:schemeClr val="bg1"/>
              </a:solidFill>
            </a:rPr>
            <a:t>Deuda</a:t>
          </a:r>
          <a:endParaRPr lang="es-MX" sz="3600" dirty="0">
            <a:solidFill>
              <a:schemeClr val="bg1"/>
            </a:solidFill>
          </a:endParaRPr>
        </a:p>
      </dgm:t>
    </dgm:pt>
    <dgm:pt modelId="{B46DA3FE-7442-47C2-B79C-C78AC4741BEB}">
      <dgm:prSet phldrT="[Texto]" custT="1"/>
      <dgm:spPr/>
      <dgm:t>
        <a:bodyPr/>
        <a:lstStyle/>
        <a:p>
          <a:r>
            <a:rPr lang="es-MX" sz="3200" dirty="0" smtClean="0"/>
            <a:t>Hacienda pública municipal</a:t>
          </a:r>
          <a:endParaRPr lang="es-MX" sz="3200" dirty="0"/>
        </a:p>
      </dgm:t>
    </dgm:pt>
    <dgm:pt modelId="{D6058765-3FCB-4295-BB12-0687596DCD06}" type="parTrans" cxnId="{575A1C55-EBFD-4EDF-A369-4C0E7BFD2CF5}">
      <dgm:prSet/>
      <dgm:spPr/>
      <dgm:t>
        <a:bodyPr/>
        <a:lstStyle/>
        <a:p>
          <a:endParaRPr lang="es-MX"/>
        </a:p>
      </dgm:t>
    </dgm:pt>
    <dgm:pt modelId="{AE917690-78F7-4E4B-B681-96354517E084}" type="sibTrans" cxnId="{575A1C55-EBFD-4EDF-A369-4C0E7BFD2CF5}">
      <dgm:prSet/>
      <dgm:spPr/>
      <dgm:t>
        <a:bodyPr/>
        <a:lstStyle/>
        <a:p>
          <a:endParaRPr lang="es-MX"/>
        </a:p>
      </dgm:t>
    </dgm:pt>
    <dgm:pt modelId="{521BE830-98F0-4754-B48B-9E9481C47BA2}" type="pres">
      <dgm:prSet presAssocID="{D6BBEA2A-0FC9-472A-9D35-F9F2A0CBF4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EC41EE-0082-4429-8302-06B372A40E02}" type="pres">
      <dgm:prSet presAssocID="{21D7BF92-EB5A-4986-B36C-B6F0EF88C02B}" presName="composite" presStyleCnt="0"/>
      <dgm:spPr/>
    </dgm:pt>
    <dgm:pt modelId="{921F8BB4-658A-42B3-B741-C30CCF39E3B8}" type="pres">
      <dgm:prSet presAssocID="{21D7BF92-EB5A-4986-B36C-B6F0EF88C02B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F9D33-826B-4B8A-9477-C7D50A3251C2}" type="pres">
      <dgm:prSet presAssocID="{21D7BF92-EB5A-4986-B36C-B6F0EF88C02B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CF5C0-2F81-43ED-B6F4-A34DE7D31F6D}" type="pres">
      <dgm:prSet presAssocID="{21D7BF92-EB5A-4986-B36C-B6F0EF88C02B}" presName="BalanceSpacing" presStyleCnt="0"/>
      <dgm:spPr/>
    </dgm:pt>
    <dgm:pt modelId="{3099F372-5D9E-425E-ABB6-BA2441CB19BE}" type="pres">
      <dgm:prSet presAssocID="{21D7BF92-EB5A-4986-B36C-B6F0EF88C02B}" presName="BalanceSpacing1" presStyleCnt="0"/>
      <dgm:spPr/>
    </dgm:pt>
    <dgm:pt modelId="{0D8E4ADC-EC02-41E7-B9A4-8D91CC20BDC6}" type="pres">
      <dgm:prSet presAssocID="{11FB7C9F-4AF9-4E83-B4C8-54CF80E6A888}" presName="Accent1Text" presStyleLbl="node1" presStyleIdx="1" presStyleCnt="4"/>
      <dgm:spPr/>
      <dgm:t>
        <a:bodyPr/>
        <a:lstStyle/>
        <a:p>
          <a:endParaRPr lang="es-MX"/>
        </a:p>
      </dgm:t>
    </dgm:pt>
    <dgm:pt modelId="{2AB7154A-34FC-4146-B170-DCC69AF2BFF0}" type="pres">
      <dgm:prSet presAssocID="{11FB7C9F-4AF9-4E83-B4C8-54CF80E6A888}" presName="spaceBetweenRectangles" presStyleCnt="0"/>
      <dgm:spPr/>
    </dgm:pt>
    <dgm:pt modelId="{7CA904AE-EBA4-451A-8C08-81374CEF99D0}" type="pres">
      <dgm:prSet presAssocID="{D144A17E-D0AC-404B-A012-CB7547912EE8}" presName="composite" presStyleCnt="0"/>
      <dgm:spPr/>
    </dgm:pt>
    <dgm:pt modelId="{1180284F-AC78-489C-9CFB-B8DD036CE957}" type="pres">
      <dgm:prSet presAssocID="{D144A17E-D0AC-404B-A012-CB7547912EE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38E38-4F35-4415-8207-9CCE6B3F7FDA}" type="pres">
      <dgm:prSet presAssocID="{D144A17E-D0AC-404B-A012-CB7547912EE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595CE-4DE9-44AD-8E96-4C9F780FF526}" type="pres">
      <dgm:prSet presAssocID="{D144A17E-D0AC-404B-A012-CB7547912EE8}" presName="BalanceSpacing" presStyleCnt="0"/>
      <dgm:spPr/>
    </dgm:pt>
    <dgm:pt modelId="{BA0C88F7-D4C9-4C68-8740-3A53FCFD4CCC}" type="pres">
      <dgm:prSet presAssocID="{D144A17E-D0AC-404B-A012-CB7547912EE8}" presName="BalanceSpacing1" presStyleCnt="0"/>
      <dgm:spPr/>
    </dgm:pt>
    <dgm:pt modelId="{039EF43C-65E7-4AA5-9AC6-8189453E01F3}" type="pres">
      <dgm:prSet presAssocID="{E26D9CE0-C73E-419F-A51C-E68384B64ED2}" presName="Accent1Text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5B7C1ACA-AEFE-4899-A9D7-BEB5E9067F0E}" type="presOf" srcId="{21D7BF92-EB5A-4986-B36C-B6F0EF88C02B}" destId="{921F8BB4-658A-42B3-B741-C30CCF39E3B8}" srcOrd="0" destOrd="0" presId="urn:microsoft.com/office/officeart/2008/layout/AlternatingHexagons"/>
    <dgm:cxn modelId="{15D40F2E-25D6-4498-AF62-5373DF5D6B76}" type="presOf" srcId="{D144A17E-D0AC-404B-A012-CB7547912EE8}" destId="{1180284F-AC78-489C-9CFB-B8DD036CE957}" srcOrd="0" destOrd="0" presId="urn:microsoft.com/office/officeart/2008/layout/AlternatingHexagons"/>
    <dgm:cxn modelId="{A31406FD-D3D7-4C01-B755-051D081F46AC}" srcId="{D6BBEA2A-0FC9-472A-9D35-F9F2A0CBF43F}" destId="{21D7BF92-EB5A-4986-B36C-B6F0EF88C02B}" srcOrd="0" destOrd="0" parTransId="{192A8708-C386-468B-979C-BA82AC139742}" sibTransId="{11FB7C9F-4AF9-4E83-B4C8-54CF80E6A888}"/>
    <dgm:cxn modelId="{C6929310-C796-463E-AAE2-8556905E4060}" srcId="{D6BBEA2A-0FC9-472A-9D35-F9F2A0CBF43F}" destId="{D144A17E-D0AC-404B-A012-CB7547912EE8}" srcOrd="1" destOrd="0" parTransId="{9871ED0B-0490-40BA-B92E-42E05A7C1F50}" sibTransId="{E26D9CE0-C73E-419F-A51C-E68384B64ED2}"/>
    <dgm:cxn modelId="{575A1C55-EBFD-4EDF-A369-4C0E7BFD2CF5}" srcId="{D144A17E-D0AC-404B-A012-CB7547912EE8}" destId="{B46DA3FE-7442-47C2-B79C-C78AC4741BEB}" srcOrd="0" destOrd="0" parTransId="{D6058765-3FCB-4295-BB12-0687596DCD06}" sibTransId="{AE917690-78F7-4E4B-B681-96354517E084}"/>
    <dgm:cxn modelId="{D7E22AAD-F423-4AF0-B32D-AA4E9492A20A}" type="presOf" srcId="{D6BBEA2A-0FC9-472A-9D35-F9F2A0CBF43F}" destId="{521BE830-98F0-4754-B48B-9E9481C47BA2}" srcOrd="0" destOrd="0" presId="urn:microsoft.com/office/officeart/2008/layout/AlternatingHexagons"/>
    <dgm:cxn modelId="{0A7BBC60-F6BB-4AE1-94FE-455D4D7913C4}" type="presOf" srcId="{B46DA3FE-7442-47C2-B79C-C78AC4741BEB}" destId="{B4638E38-4F35-4415-8207-9CCE6B3F7FDA}" srcOrd="0" destOrd="0" presId="urn:microsoft.com/office/officeart/2008/layout/AlternatingHexagons"/>
    <dgm:cxn modelId="{74C2062F-E05A-4B60-AA8B-B07ED7609583}" type="presOf" srcId="{11FB7C9F-4AF9-4E83-B4C8-54CF80E6A888}" destId="{0D8E4ADC-EC02-41E7-B9A4-8D91CC20BDC6}" srcOrd="0" destOrd="0" presId="urn:microsoft.com/office/officeart/2008/layout/AlternatingHexagons"/>
    <dgm:cxn modelId="{2F29F359-5FD5-4D4E-A66B-E2EB1248637B}" type="presOf" srcId="{E26D9CE0-C73E-419F-A51C-E68384B64ED2}" destId="{039EF43C-65E7-4AA5-9AC6-8189453E01F3}" srcOrd="0" destOrd="0" presId="urn:microsoft.com/office/officeart/2008/layout/AlternatingHexagons"/>
    <dgm:cxn modelId="{85E73F5E-1B5E-4CB3-B7FD-F856BFF372F9}" type="presParOf" srcId="{521BE830-98F0-4754-B48B-9E9481C47BA2}" destId="{1AEC41EE-0082-4429-8302-06B372A40E02}" srcOrd="0" destOrd="0" presId="urn:microsoft.com/office/officeart/2008/layout/AlternatingHexagons"/>
    <dgm:cxn modelId="{25D8497B-4313-4668-95CE-CF78CDF29580}" type="presParOf" srcId="{1AEC41EE-0082-4429-8302-06B372A40E02}" destId="{921F8BB4-658A-42B3-B741-C30CCF39E3B8}" srcOrd="0" destOrd="0" presId="urn:microsoft.com/office/officeart/2008/layout/AlternatingHexagons"/>
    <dgm:cxn modelId="{F3EF594A-4B5C-43B4-96E2-EF62CD4B7648}" type="presParOf" srcId="{1AEC41EE-0082-4429-8302-06B372A40E02}" destId="{C4EF9D33-826B-4B8A-9477-C7D50A3251C2}" srcOrd="1" destOrd="0" presId="urn:microsoft.com/office/officeart/2008/layout/AlternatingHexagons"/>
    <dgm:cxn modelId="{6D3340FD-6B65-4184-91E2-7F34FD9AEB01}" type="presParOf" srcId="{1AEC41EE-0082-4429-8302-06B372A40E02}" destId="{448CF5C0-2F81-43ED-B6F4-A34DE7D31F6D}" srcOrd="2" destOrd="0" presId="urn:microsoft.com/office/officeart/2008/layout/AlternatingHexagons"/>
    <dgm:cxn modelId="{C3756989-720E-4E52-B467-0449B7F4D656}" type="presParOf" srcId="{1AEC41EE-0082-4429-8302-06B372A40E02}" destId="{3099F372-5D9E-425E-ABB6-BA2441CB19BE}" srcOrd="3" destOrd="0" presId="urn:microsoft.com/office/officeart/2008/layout/AlternatingHexagons"/>
    <dgm:cxn modelId="{4B4983A4-2833-4700-9B86-6B7A525D1ABB}" type="presParOf" srcId="{1AEC41EE-0082-4429-8302-06B372A40E02}" destId="{0D8E4ADC-EC02-41E7-B9A4-8D91CC20BDC6}" srcOrd="4" destOrd="0" presId="urn:microsoft.com/office/officeart/2008/layout/AlternatingHexagons"/>
    <dgm:cxn modelId="{78A0CCA2-CF38-4818-ADE2-5E3FC945A74C}" type="presParOf" srcId="{521BE830-98F0-4754-B48B-9E9481C47BA2}" destId="{2AB7154A-34FC-4146-B170-DCC69AF2BFF0}" srcOrd="1" destOrd="0" presId="urn:microsoft.com/office/officeart/2008/layout/AlternatingHexagons"/>
    <dgm:cxn modelId="{08D2886E-0CD7-470E-9139-0548A4DBC7C8}" type="presParOf" srcId="{521BE830-98F0-4754-B48B-9E9481C47BA2}" destId="{7CA904AE-EBA4-451A-8C08-81374CEF99D0}" srcOrd="2" destOrd="0" presId="urn:microsoft.com/office/officeart/2008/layout/AlternatingHexagons"/>
    <dgm:cxn modelId="{F0AF0C01-AF20-4740-87ED-FD23FA4C8E29}" type="presParOf" srcId="{7CA904AE-EBA4-451A-8C08-81374CEF99D0}" destId="{1180284F-AC78-489C-9CFB-B8DD036CE957}" srcOrd="0" destOrd="0" presId="urn:microsoft.com/office/officeart/2008/layout/AlternatingHexagons"/>
    <dgm:cxn modelId="{04A1CB6E-F95E-4FE7-BD51-2214C385773E}" type="presParOf" srcId="{7CA904AE-EBA4-451A-8C08-81374CEF99D0}" destId="{B4638E38-4F35-4415-8207-9CCE6B3F7FDA}" srcOrd="1" destOrd="0" presId="urn:microsoft.com/office/officeart/2008/layout/AlternatingHexagons"/>
    <dgm:cxn modelId="{6B45D14A-85A7-41C8-8211-BBFC7FD040FE}" type="presParOf" srcId="{7CA904AE-EBA4-451A-8C08-81374CEF99D0}" destId="{157595CE-4DE9-44AD-8E96-4C9F780FF526}" srcOrd="2" destOrd="0" presId="urn:microsoft.com/office/officeart/2008/layout/AlternatingHexagons"/>
    <dgm:cxn modelId="{36258039-339E-4076-8179-33AECD109ECB}" type="presParOf" srcId="{7CA904AE-EBA4-451A-8C08-81374CEF99D0}" destId="{BA0C88F7-D4C9-4C68-8740-3A53FCFD4CCC}" srcOrd="3" destOrd="0" presId="urn:microsoft.com/office/officeart/2008/layout/AlternatingHexagons"/>
    <dgm:cxn modelId="{3222E845-0B55-4898-BC7F-B91BDD10BD95}" type="presParOf" srcId="{7CA904AE-EBA4-451A-8C08-81374CEF99D0}" destId="{039EF43C-65E7-4AA5-9AC6-8189453E01F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5509623-C08E-4C11-9578-891B542D2D6E}" type="doc">
      <dgm:prSet loTypeId="urn:microsoft.com/office/officeart/2005/8/layout/cycle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2C6E34A-BD14-4102-A802-3CA38C0FB370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Definición de objetivos</a:t>
          </a:r>
        </a:p>
        <a:p>
          <a:r>
            <a:rPr lang="es-MX" sz="1400" b="0" dirty="0" smtClean="0">
              <a:solidFill>
                <a:schemeClr val="bg1"/>
              </a:solidFill>
            </a:rPr>
            <a:t>Presidente, Planeación…</a:t>
          </a:r>
          <a:endParaRPr lang="es-MX" sz="1400" b="0" dirty="0">
            <a:solidFill>
              <a:schemeClr val="bg1"/>
            </a:solidFill>
          </a:endParaRPr>
        </a:p>
      </dgm:t>
    </dgm:pt>
    <dgm:pt modelId="{FA67E5AC-B9C2-4EE8-B970-7D13C472A195}" type="parTrans" cxnId="{DE4ED30D-337A-4BCC-AB85-C749269C3C55}">
      <dgm:prSet/>
      <dgm:spPr/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ECE726C-87FD-408C-8641-6775966F1C3A}" type="sibTrans" cxnId="{DE4ED30D-337A-4BCC-AB85-C749269C3C55}">
      <dgm:prSet/>
      <dgm:spPr>
        <a:ln w="38100"/>
      </dgm:spPr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BE8E0C3-B082-4C95-9422-250C9A0D33B4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Elaboración</a:t>
          </a:r>
        </a:p>
        <a:p>
          <a:r>
            <a:rPr lang="es-MX" sz="1600" b="0" dirty="0" smtClean="0">
              <a:solidFill>
                <a:schemeClr val="bg1"/>
              </a:solidFill>
            </a:rPr>
            <a:t>Tesorería, direcciones de área</a:t>
          </a:r>
          <a:endParaRPr lang="es-MX" sz="2000" b="0" dirty="0">
            <a:solidFill>
              <a:schemeClr val="bg1"/>
            </a:solidFill>
          </a:endParaRPr>
        </a:p>
      </dgm:t>
    </dgm:pt>
    <dgm:pt modelId="{1C4D3425-8971-4C23-B22A-E51A7AE05D1C}" type="parTrans" cxnId="{2EE811DC-A113-4540-862F-BA4E7989E4F0}">
      <dgm:prSet/>
      <dgm:spPr/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D134450-CCF8-4768-A73E-2CBBDFC4F724}" type="sibTrans" cxnId="{2EE811DC-A113-4540-862F-BA4E7989E4F0}">
      <dgm:prSet/>
      <dgm:spPr>
        <a:ln w="38100"/>
      </dgm:spPr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EA8AFDC-FB12-4FED-BD76-7B808242F5F2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Aprobación</a:t>
          </a:r>
        </a:p>
        <a:p>
          <a:r>
            <a:rPr lang="es-MX" sz="1600" b="0" dirty="0" smtClean="0">
              <a:solidFill>
                <a:schemeClr val="bg1"/>
              </a:solidFill>
            </a:rPr>
            <a:t>Cabildo</a:t>
          </a:r>
          <a:endParaRPr lang="es-MX" sz="2000" b="0" dirty="0">
            <a:solidFill>
              <a:schemeClr val="bg1"/>
            </a:solidFill>
          </a:endParaRPr>
        </a:p>
      </dgm:t>
    </dgm:pt>
    <dgm:pt modelId="{447C8807-E743-482F-88E7-97CBBF34FB13}" type="parTrans" cxnId="{FD880063-D379-43C5-B70A-D245F8449AE1}">
      <dgm:prSet/>
      <dgm:spPr/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00B98067-445A-409B-8647-BAE7822546BA}" type="sibTrans" cxnId="{FD880063-D379-43C5-B70A-D245F8449AE1}">
      <dgm:prSet/>
      <dgm:spPr>
        <a:ln w="38100"/>
      </dgm:spPr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7E92078-08C4-4B72-903E-9F4FFA9553BE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bg1"/>
              </a:solidFill>
            </a:rPr>
            <a:t>Ejecución</a:t>
          </a:r>
        </a:p>
        <a:p>
          <a:r>
            <a:rPr lang="es-MX" sz="1600" b="0" dirty="0" smtClean="0">
              <a:solidFill>
                <a:schemeClr val="bg1"/>
              </a:solidFill>
            </a:rPr>
            <a:t>Tesorería, direcciones de área</a:t>
          </a:r>
          <a:endParaRPr lang="es-MX" sz="2000" b="0" dirty="0">
            <a:solidFill>
              <a:schemeClr val="bg1"/>
            </a:solidFill>
          </a:endParaRPr>
        </a:p>
      </dgm:t>
    </dgm:pt>
    <dgm:pt modelId="{CA6F9D32-CADC-46D8-8940-E25ED628A3B4}" type="parTrans" cxnId="{B4F20FD3-BA76-4F71-8E75-35FB5F8C4A56}">
      <dgm:prSet/>
      <dgm:spPr/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CB836CF-0703-4B72-A90C-9305E14A0E67}" type="sibTrans" cxnId="{B4F20FD3-BA76-4F71-8E75-35FB5F8C4A56}">
      <dgm:prSet/>
      <dgm:spPr>
        <a:ln w="38100"/>
      </dgm:spPr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6FBA001-4002-4ABB-9BC0-BABDBEB49DBC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MX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Contabilidad, informes y auditoría</a:t>
          </a:r>
        </a:p>
        <a:p>
          <a:r>
            <a:rPr lang="es-MX" sz="1600" b="0" dirty="0" smtClean="0">
              <a:solidFill>
                <a:schemeClr val="tx1">
                  <a:lumMod val="85000"/>
                  <a:lumOff val="15000"/>
                </a:schemeClr>
              </a:solidFill>
            </a:rPr>
            <a:t>Tesorería, direcciones de área, Contraloría, OSF</a:t>
          </a:r>
          <a:endParaRPr lang="es-MX" sz="2000" b="0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11CD972-C663-4628-81F3-5F13B56A5760}" type="parTrans" cxnId="{1EC63A5B-DC86-4DD5-BFB5-477D20B46D19}">
      <dgm:prSet/>
      <dgm:spPr/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79623B7-9D95-4940-A148-E33DD0A72386}" type="sibTrans" cxnId="{1EC63A5B-DC86-4DD5-BFB5-477D20B46D19}">
      <dgm:prSet/>
      <dgm:spPr>
        <a:ln w="3175">
          <a:solidFill>
            <a:schemeClr val="bg1"/>
          </a:solidFill>
        </a:ln>
      </dgm:spPr>
      <dgm:t>
        <a:bodyPr/>
        <a:lstStyle/>
        <a:p>
          <a:endParaRPr lang="es-MX" sz="1800" b="1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A41844B3-6854-4D7E-9310-7DBA0F0CB25D}" type="pres">
      <dgm:prSet presAssocID="{F5509623-C08E-4C11-9578-891B542D2D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C22DE18-5083-4D92-B81E-B730768BB6EB}" type="pres">
      <dgm:prSet presAssocID="{42C6E34A-BD14-4102-A802-3CA38C0FB370}" presName="node" presStyleLbl="node1" presStyleIdx="0" presStyleCnt="5" custScaleX="113467" custScaleY="1128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EF64A8-2D07-432C-BBF9-5D34E4F7F68C}" type="pres">
      <dgm:prSet presAssocID="{42C6E34A-BD14-4102-A802-3CA38C0FB370}" presName="spNode" presStyleCnt="0"/>
      <dgm:spPr/>
    </dgm:pt>
    <dgm:pt modelId="{0F67009B-BBEC-4889-A7D7-CE818DB17278}" type="pres">
      <dgm:prSet presAssocID="{AECE726C-87FD-408C-8641-6775966F1C3A}" presName="sibTrans" presStyleLbl="sibTrans1D1" presStyleIdx="0" presStyleCnt="5"/>
      <dgm:spPr/>
      <dgm:t>
        <a:bodyPr/>
        <a:lstStyle/>
        <a:p>
          <a:endParaRPr lang="es-MX"/>
        </a:p>
      </dgm:t>
    </dgm:pt>
    <dgm:pt modelId="{5130B352-3C2E-4B2B-8417-B6AFC500188D}" type="pres">
      <dgm:prSet presAssocID="{7BE8E0C3-B082-4C95-9422-250C9A0D33B4}" presName="node" presStyleLbl="node1" presStyleIdx="1" presStyleCnt="5" custScaleX="115021" custScaleY="1045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5199EF-D9B2-4452-911D-8E2AA8FE8B9C}" type="pres">
      <dgm:prSet presAssocID="{7BE8E0C3-B082-4C95-9422-250C9A0D33B4}" presName="spNode" presStyleCnt="0"/>
      <dgm:spPr/>
    </dgm:pt>
    <dgm:pt modelId="{F5A0758B-793A-46A4-888D-EC00D3F4E24A}" type="pres">
      <dgm:prSet presAssocID="{3D134450-CCF8-4768-A73E-2CBBDFC4F724}" presName="sibTrans" presStyleLbl="sibTrans1D1" presStyleIdx="1" presStyleCnt="5"/>
      <dgm:spPr/>
      <dgm:t>
        <a:bodyPr/>
        <a:lstStyle/>
        <a:p>
          <a:endParaRPr lang="es-MX"/>
        </a:p>
      </dgm:t>
    </dgm:pt>
    <dgm:pt modelId="{BDDE98CE-B47E-42DC-905C-1448A13E6F61}" type="pres">
      <dgm:prSet presAssocID="{0EA8AFDC-FB12-4FED-BD76-7B808242F5F2}" presName="node" presStyleLbl="node1" presStyleIdx="2" presStyleCnt="5" custRadScaleRad="103678" custRadScaleInc="-127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381C2B-5A9B-449F-A011-6AF427CBA8A8}" type="pres">
      <dgm:prSet presAssocID="{0EA8AFDC-FB12-4FED-BD76-7B808242F5F2}" presName="spNode" presStyleCnt="0"/>
      <dgm:spPr/>
    </dgm:pt>
    <dgm:pt modelId="{92645A23-6472-42C4-8DA3-77F909281224}" type="pres">
      <dgm:prSet presAssocID="{00B98067-445A-409B-8647-BAE7822546B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292C8D17-B094-4E1A-8574-7903766A0A57}" type="pres">
      <dgm:prSet presAssocID="{27E92078-08C4-4B72-903E-9F4FFA9553BE}" presName="node" presStyleLbl="node1" presStyleIdx="3" presStyleCnt="5" custScaleX="111334" custScaleY="101548" custRadScaleRad="103466" custRadScaleInc="220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EFFE88C-7512-448C-977F-97D0DD825CE5}" type="pres">
      <dgm:prSet presAssocID="{27E92078-08C4-4B72-903E-9F4FFA9553BE}" presName="spNode" presStyleCnt="0"/>
      <dgm:spPr/>
    </dgm:pt>
    <dgm:pt modelId="{37103BEE-548C-44FC-87F1-0C9990B655F8}" type="pres">
      <dgm:prSet presAssocID="{6CB836CF-0703-4B72-A90C-9305E14A0E67}" presName="sibTrans" presStyleLbl="sibTrans1D1" presStyleIdx="3" presStyleCnt="5"/>
      <dgm:spPr/>
      <dgm:t>
        <a:bodyPr/>
        <a:lstStyle/>
        <a:p>
          <a:endParaRPr lang="es-MX"/>
        </a:p>
      </dgm:t>
    </dgm:pt>
    <dgm:pt modelId="{D405F2E7-9220-4977-AD9C-A5B1BFCC9456}" type="pres">
      <dgm:prSet presAssocID="{E6FBA001-4002-4ABB-9BC0-BABDBEB49DBC}" presName="node" presStyleLbl="node1" presStyleIdx="4" presStyleCnt="5" custScaleX="147140" custScaleY="1516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2A31AFF-06C2-4D31-B54F-025A9DD000A0}" type="pres">
      <dgm:prSet presAssocID="{E6FBA001-4002-4ABB-9BC0-BABDBEB49DBC}" presName="spNode" presStyleCnt="0"/>
      <dgm:spPr/>
    </dgm:pt>
    <dgm:pt modelId="{A64B9601-0792-4C8B-A707-79DC6045778D}" type="pres">
      <dgm:prSet presAssocID="{779623B7-9D95-4940-A148-E33DD0A72386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6FA922F5-1847-450E-AD31-1976BEA502A9}" type="presOf" srcId="{3D134450-CCF8-4768-A73E-2CBBDFC4F724}" destId="{F5A0758B-793A-46A4-888D-EC00D3F4E24A}" srcOrd="0" destOrd="0" presId="urn:microsoft.com/office/officeart/2005/8/layout/cycle5"/>
    <dgm:cxn modelId="{F4F0F6F6-6F8A-470A-ADB4-7E2100F153E3}" type="presOf" srcId="{0EA8AFDC-FB12-4FED-BD76-7B808242F5F2}" destId="{BDDE98CE-B47E-42DC-905C-1448A13E6F61}" srcOrd="0" destOrd="0" presId="urn:microsoft.com/office/officeart/2005/8/layout/cycle5"/>
    <dgm:cxn modelId="{B4F20FD3-BA76-4F71-8E75-35FB5F8C4A56}" srcId="{F5509623-C08E-4C11-9578-891B542D2D6E}" destId="{27E92078-08C4-4B72-903E-9F4FFA9553BE}" srcOrd="3" destOrd="0" parTransId="{CA6F9D32-CADC-46D8-8940-E25ED628A3B4}" sibTransId="{6CB836CF-0703-4B72-A90C-9305E14A0E67}"/>
    <dgm:cxn modelId="{1EC63A5B-DC86-4DD5-BFB5-477D20B46D19}" srcId="{F5509623-C08E-4C11-9578-891B542D2D6E}" destId="{E6FBA001-4002-4ABB-9BC0-BABDBEB49DBC}" srcOrd="4" destOrd="0" parTransId="{811CD972-C663-4628-81F3-5F13B56A5760}" sibTransId="{779623B7-9D95-4940-A148-E33DD0A72386}"/>
    <dgm:cxn modelId="{CC35D83C-8273-445D-9064-454D5B777B1C}" type="presOf" srcId="{AECE726C-87FD-408C-8641-6775966F1C3A}" destId="{0F67009B-BBEC-4889-A7D7-CE818DB17278}" srcOrd="0" destOrd="0" presId="urn:microsoft.com/office/officeart/2005/8/layout/cycle5"/>
    <dgm:cxn modelId="{2EE811DC-A113-4540-862F-BA4E7989E4F0}" srcId="{F5509623-C08E-4C11-9578-891B542D2D6E}" destId="{7BE8E0C3-B082-4C95-9422-250C9A0D33B4}" srcOrd="1" destOrd="0" parTransId="{1C4D3425-8971-4C23-B22A-E51A7AE05D1C}" sibTransId="{3D134450-CCF8-4768-A73E-2CBBDFC4F724}"/>
    <dgm:cxn modelId="{FEDB1B17-AC62-4B67-A1C9-AE240E5FF7AA}" type="presOf" srcId="{42C6E34A-BD14-4102-A802-3CA38C0FB370}" destId="{3C22DE18-5083-4D92-B81E-B730768BB6EB}" srcOrd="0" destOrd="0" presId="urn:microsoft.com/office/officeart/2005/8/layout/cycle5"/>
    <dgm:cxn modelId="{EE0745E2-86FD-49CA-92B0-234B4BE1B669}" type="presOf" srcId="{6CB836CF-0703-4B72-A90C-9305E14A0E67}" destId="{37103BEE-548C-44FC-87F1-0C9990B655F8}" srcOrd="0" destOrd="0" presId="urn:microsoft.com/office/officeart/2005/8/layout/cycle5"/>
    <dgm:cxn modelId="{DE4ED30D-337A-4BCC-AB85-C749269C3C55}" srcId="{F5509623-C08E-4C11-9578-891B542D2D6E}" destId="{42C6E34A-BD14-4102-A802-3CA38C0FB370}" srcOrd="0" destOrd="0" parTransId="{FA67E5AC-B9C2-4EE8-B970-7D13C472A195}" sibTransId="{AECE726C-87FD-408C-8641-6775966F1C3A}"/>
    <dgm:cxn modelId="{27B8DB2D-DA95-41D7-ACF4-74DBC6185E5E}" type="presOf" srcId="{F5509623-C08E-4C11-9578-891B542D2D6E}" destId="{A41844B3-6854-4D7E-9310-7DBA0F0CB25D}" srcOrd="0" destOrd="0" presId="urn:microsoft.com/office/officeart/2005/8/layout/cycle5"/>
    <dgm:cxn modelId="{F7CA7610-1EA2-4B5D-9903-826B43C5AA24}" type="presOf" srcId="{27E92078-08C4-4B72-903E-9F4FFA9553BE}" destId="{292C8D17-B094-4E1A-8574-7903766A0A57}" srcOrd="0" destOrd="0" presId="urn:microsoft.com/office/officeart/2005/8/layout/cycle5"/>
    <dgm:cxn modelId="{B741E134-83B9-40F2-BBCF-039307F80635}" type="presOf" srcId="{779623B7-9D95-4940-A148-E33DD0A72386}" destId="{A64B9601-0792-4C8B-A707-79DC6045778D}" srcOrd="0" destOrd="0" presId="urn:microsoft.com/office/officeart/2005/8/layout/cycle5"/>
    <dgm:cxn modelId="{1C65304D-F503-414C-888B-BEB24123424E}" type="presOf" srcId="{00B98067-445A-409B-8647-BAE7822546BA}" destId="{92645A23-6472-42C4-8DA3-77F909281224}" srcOrd="0" destOrd="0" presId="urn:microsoft.com/office/officeart/2005/8/layout/cycle5"/>
    <dgm:cxn modelId="{B9C219E4-4C45-42CD-B511-4964AD90174D}" type="presOf" srcId="{E6FBA001-4002-4ABB-9BC0-BABDBEB49DBC}" destId="{D405F2E7-9220-4977-AD9C-A5B1BFCC9456}" srcOrd="0" destOrd="0" presId="urn:microsoft.com/office/officeart/2005/8/layout/cycle5"/>
    <dgm:cxn modelId="{FD880063-D379-43C5-B70A-D245F8449AE1}" srcId="{F5509623-C08E-4C11-9578-891B542D2D6E}" destId="{0EA8AFDC-FB12-4FED-BD76-7B808242F5F2}" srcOrd="2" destOrd="0" parTransId="{447C8807-E743-482F-88E7-97CBBF34FB13}" sibTransId="{00B98067-445A-409B-8647-BAE7822546BA}"/>
    <dgm:cxn modelId="{7EDA4B99-3741-4B4E-A9A0-C8825083F6BF}" type="presOf" srcId="{7BE8E0C3-B082-4C95-9422-250C9A0D33B4}" destId="{5130B352-3C2E-4B2B-8417-B6AFC500188D}" srcOrd="0" destOrd="0" presId="urn:microsoft.com/office/officeart/2005/8/layout/cycle5"/>
    <dgm:cxn modelId="{B88FF036-332B-4D4C-BB1F-9A8550579524}" type="presParOf" srcId="{A41844B3-6854-4D7E-9310-7DBA0F0CB25D}" destId="{3C22DE18-5083-4D92-B81E-B730768BB6EB}" srcOrd="0" destOrd="0" presId="urn:microsoft.com/office/officeart/2005/8/layout/cycle5"/>
    <dgm:cxn modelId="{416E73F5-124B-423A-85B1-CB4D78649D9C}" type="presParOf" srcId="{A41844B3-6854-4D7E-9310-7DBA0F0CB25D}" destId="{70EF64A8-2D07-432C-BBF9-5D34E4F7F68C}" srcOrd="1" destOrd="0" presId="urn:microsoft.com/office/officeart/2005/8/layout/cycle5"/>
    <dgm:cxn modelId="{2E2C9074-06B4-4801-AB8A-96D7A0E0F84B}" type="presParOf" srcId="{A41844B3-6854-4D7E-9310-7DBA0F0CB25D}" destId="{0F67009B-BBEC-4889-A7D7-CE818DB17278}" srcOrd="2" destOrd="0" presId="urn:microsoft.com/office/officeart/2005/8/layout/cycle5"/>
    <dgm:cxn modelId="{0784B4DA-C8AB-4377-89D1-9908483EB6E4}" type="presParOf" srcId="{A41844B3-6854-4D7E-9310-7DBA0F0CB25D}" destId="{5130B352-3C2E-4B2B-8417-B6AFC500188D}" srcOrd="3" destOrd="0" presId="urn:microsoft.com/office/officeart/2005/8/layout/cycle5"/>
    <dgm:cxn modelId="{B9EBAE2E-544B-4C59-84C2-71CC04299043}" type="presParOf" srcId="{A41844B3-6854-4D7E-9310-7DBA0F0CB25D}" destId="{AE5199EF-D9B2-4452-911D-8E2AA8FE8B9C}" srcOrd="4" destOrd="0" presId="urn:microsoft.com/office/officeart/2005/8/layout/cycle5"/>
    <dgm:cxn modelId="{28F04543-F951-44A2-A7B9-BD3A4E23BD2A}" type="presParOf" srcId="{A41844B3-6854-4D7E-9310-7DBA0F0CB25D}" destId="{F5A0758B-793A-46A4-888D-EC00D3F4E24A}" srcOrd="5" destOrd="0" presId="urn:microsoft.com/office/officeart/2005/8/layout/cycle5"/>
    <dgm:cxn modelId="{14C82805-8117-4A3D-9B85-45D2A24E9E8D}" type="presParOf" srcId="{A41844B3-6854-4D7E-9310-7DBA0F0CB25D}" destId="{BDDE98CE-B47E-42DC-905C-1448A13E6F61}" srcOrd="6" destOrd="0" presId="urn:microsoft.com/office/officeart/2005/8/layout/cycle5"/>
    <dgm:cxn modelId="{DB216948-E867-4C26-AC9B-32FE259AE010}" type="presParOf" srcId="{A41844B3-6854-4D7E-9310-7DBA0F0CB25D}" destId="{80381C2B-5A9B-449F-A011-6AF427CBA8A8}" srcOrd="7" destOrd="0" presId="urn:microsoft.com/office/officeart/2005/8/layout/cycle5"/>
    <dgm:cxn modelId="{87CC99B1-077A-4DD0-BA05-BC0B9623B7DF}" type="presParOf" srcId="{A41844B3-6854-4D7E-9310-7DBA0F0CB25D}" destId="{92645A23-6472-42C4-8DA3-77F909281224}" srcOrd="8" destOrd="0" presId="urn:microsoft.com/office/officeart/2005/8/layout/cycle5"/>
    <dgm:cxn modelId="{54950E5D-864B-42A9-AA11-0268BCCD5D03}" type="presParOf" srcId="{A41844B3-6854-4D7E-9310-7DBA0F0CB25D}" destId="{292C8D17-B094-4E1A-8574-7903766A0A57}" srcOrd="9" destOrd="0" presId="urn:microsoft.com/office/officeart/2005/8/layout/cycle5"/>
    <dgm:cxn modelId="{1D5B3FF4-7CDB-4EA6-A477-D9AA9D0D4CE2}" type="presParOf" srcId="{A41844B3-6854-4D7E-9310-7DBA0F0CB25D}" destId="{1EFFE88C-7512-448C-977F-97D0DD825CE5}" srcOrd="10" destOrd="0" presId="urn:microsoft.com/office/officeart/2005/8/layout/cycle5"/>
    <dgm:cxn modelId="{7418ABF0-09E1-4660-A9F4-ED4CAB959593}" type="presParOf" srcId="{A41844B3-6854-4D7E-9310-7DBA0F0CB25D}" destId="{37103BEE-548C-44FC-87F1-0C9990B655F8}" srcOrd="11" destOrd="0" presId="urn:microsoft.com/office/officeart/2005/8/layout/cycle5"/>
    <dgm:cxn modelId="{AB9372B2-F487-4439-AB3D-A9EC9C1B9E49}" type="presParOf" srcId="{A41844B3-6854-4D7E-9310-7DBA0F0CB25D}" destId="{D405F2E7-9220-4977-AD9C-A5B1BFCC9456}" srcOrd="12" destOrd="0" presId="urn:microsoft.com/office/officeart/2005/8/layout/cycle5"/>
    <dgm:cxn modelId="{E29656A1-02A1-4AC3-BF4B-962638469608}" type="presParOf" srcId="{A41844B3-6854-4D7E-9310-7DBA0F0CB25D}" destId="{92A31AFF-06C2-4D31-B54F-025A9DD000A0}" srcOrd="13" destOrd="0" presId="urn:microsoft.com/office/officeart/2005/8/layout/cycle5"/>
    <dgm:cxn modelId="{F4DEA1D2-FF0A-4FC8-9CD2-311909E0485C}" type="presParOf" srcId="{A41844B3-6854-4D7E-9310-7DBA0F0CB25D}" destId="{A64B9601-0792-4C8B-A707-79DC6045778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EBF7BF7-5893-4FA7-9329-1A458B3CA5E9}" type="doc">
      <dgm:prSet loTypeId="urn:microsoft.com/office/officeart/2005/8/layout/cycle8" loCatId="cycle" qsTypeId="urn:microsoft.com/office/officeart/2005/8/quickstyle/simple1" qsCatId="simple" csTypeId="urn:microsoft.com/office/officeart/2005/8/colors/accent2_4" csCatId="accent2" phldr="1"/>
      <dgm:spPr/>
    </dgm:pt>
    <dgm:pt modelId="{542D9EFE-7CE2-4623-8D2B-B45ECB8EC48E}">
      <dgm:prSet phldrT="[Texto]" custT="1"/>
      <dgm:spPr/>
      <dgm:t>
        <a:bodyPr/>
        <a:lstStyle/>
        <a:p>
          <a:r>
            <a:rPr lang="es-MX" sz="2400" b="1" dirty="0" smtClean="0"/>
            <a:t>ADMINISTRATIVA</a:t>
          </a:r>
          <a:endParaRPr lang="es-MX" sz="1800" b="1" dirty="0" smtClean="0"/>
        </a:p>
        <a:p>
          <a:r>
            <a:rPr lang="es-MX" sz="1800" dirty="0" smtClean="0"/>
            <a:t>Según su ejecutor: dependencias y entidades de la APM</a:t>
          </a:r>
        </a:p>
        <a:p>
          <a:r>
            <a:rPr lang="es-MX" sz="1800" b="1" i="1" dirty="0" smtClean="0"/>
            <a:t>Responsables</a:t>
          </a:r>
          <a:endParaRPr lang="es-MX" sz="1800" b="1" i="1" dirty="0"/>
        </a:p>
      </dgm:t>
    </dgm:pt>
    <dgm:pt modelId="{DE642162-C543-45C3-9997-1244C7E9DD16}" type="parTrans" cxnId="{48458194-8CD0-45B4-8B2C-A97BA6CC358B}">
      <dgm:prSet/>
      <dgm:spPr/>
      <dgm:t>
        <a:bodyPr/>
        <a:lstStyle/>
        <a:p>
          <a:endParaRPr lang="es-MX" sz="2800"/>
        </a:p>
      </dgm:t>
    </dgm:pt>
    <dgm:pt modelId="{62DEE9D2-5468-4584-9947-5F08C23D64C8}" type="sibTrans" cxnId="{48458194-8CD0-45B4-8B2C-A97BA6CC358B}">
      <dgm:prSet/>
      <dgm:spPr/>
      <dgm:t>
        <a:bodyPr/>
        <a:lstStyle/>
        <a:p>
          <a:endParaRPr lang="es-MX" sz="2800"/>
        </a:p>
      </dgm:t>
    </dgm:pt>
    <dgm:pt modelId="{7CCF445C-B96B-40B6-BE00-1AE0BBEB6297}">
      <dgm:prSet phldrT="[Texto]" custT="1"/>
      <dgm:spPr/>
      <dgm:t>
        <a:bodyPr/>
        <a:lstStyle/>
        <a:p>
          <a:r>
            <a:rPr lang="es-MX" sz="2400" b="1" dirty="0" smtClean="0"/>
            <a:t>FUNCIONAL</a:t>
          </a:r>
          <a:endParaRPr lang="es-MX" sz="1800" b="1" dirty="0" smtClean="0"/>
        </a:p>
        <a:p>
          <a:r>
            <a:rPr lang="es-MX" sz="1800" dirty="0" smtClean="0"/>
            <a:t>Según destino de los recursos: programas y proyectos</a:t>
          </a:r>
        </a:p>
        <a:p>
          <a:r>
            <a:rPr lang="es-MX" sz="1800" b="1" i="1" dirty="0" smtClean="0"/>
            <a:t>Prioridades</a:t>
          </a:r>
        </a:p>
      </dgm:t>
    </dgm:pt>
    <dgm:pt modelId="{120DF20E-8451-4FE5-AD23-9D0AA6217C30}" type="parTrans" cxnId="{F19B6BB0-F1D2-4DAD-AB5E-B00B786C58F3}">
      <dgm:prSet/>
      <dgm:spPr/>
      <dgm:t>
        <a:bodyPr/>
        <a:lstStyle/>
        <a:p>
          <a:endParaRPr lang="es-MX" sz="2800"/>
        </a:p>
      </dgm:t>
    </dgm:pt>
    <dgm:pt modelId="{21B5AAE1-40E9-43B2-BCA3-912A3202DE27}" type="sibTrans" cxnId="{F19B6BB0-F1D2-4DAD-AB5E-B00B786C58F3}">
      <dgm:prSet/>
      <dgm:spPr/>
      <dgm:t>
        <a:bodyPr/>
        <a:lstStyle/>
        <a:p>
          <a:endParaRPr lang="es-MX" sz="2800"/>
        </a:p>
      </dgm:t>
    </dgm:pt>
    <dgm:pt modelId="{47BD2E16-1E55-40E2-912B-8DA94C3FE04B}">
      <dgm:prSet phldrT="[Texto]" custT="1"/>
      <dgm:spPr/>
      <dgm:t>
        <a:bodyPr/>
        <a:lstStyle/>
        <a:p>
          <a:r>
            <a:rPr lang="es-MX" sz="2400" b="1" dirty="0" smtClean="0"/>
            <a:t>ECONÓMICA</a:t>
          </a:r>
          <a:endParaRPr lang="es-MX" sz="1800" b="1" dirty="0" smtClean="0"/>
        </a:p>
        <a:p>
          <a:r>
            <a:rPr lang="es-MX" sz="1800" dirty="0" smtClean="0"/>
            <a:t>Según su naturaleza económica: corriente o de capital</a:t>
          </a:r>
        </a:p>
        <a:p>
          <a:r>
            <a:rPr lang="es-MX" sz="1800" b="1" i="1" dirty="0" smtClean="0"/>
            <a:t>Efectos</a:t>
          </a:r>
        </a:p>
      </dgm:t>
    </dgm:pt>
    <dgm:pt modelId="{8CC6F24E-58FC-4BA0-A898-E94FF30217F2}" type="parTrans" cxnId="{BCCEAEA7-3990-4ADA-BB22-DD9FA2249D8C}">
      <dgm:prSet/>
      <dgm:spPr/>
      <dgm:t>
        <a:bodyPr/>
        <a:lstStyle/>
        <a:p>
          <a:endParaRPr lang="es-MX" sz="2800"/>
        </a:p>
      </dgm:t>
    </dgm:pt>
    <dgm:pt modelId="{B507ADD9-5D7D-4E98-885D-5AE3CE57B264}" type="sibTrans" cxnId="{BCCEAEA7-3990-4ADA-BB22-DD9FA2249D8C}">
      <dgm:prSet/>
      <dgm:spPr/>
      <dgm:t>
        <a:bodyPr/>
        <a:lstStyle/>
        <a:p>
          <a:endParaRPr lang="es-MX" sz="2800"/>
        </a:p>
      </dgm:t>
    </dgm:pt>
    <dgm:pt modelId="{5A704808-8D71-4413-A735-D7634C71A468}" type="pres">
      <dgm:prSet presAssocID="{AEBF7BF7-5893-4FA7-9329-1A458B3CA5E9}" presName="compositeShape" presStyleCnt="0">
        <dgm:presLayoutVars>
          <dgm:chMax val="7"/>
          <dgm:dir/>
          <dgm:resizeHandles val="exact"/>
        </dgm:presLayoutVars>
      </dgm:prSet>
      <dgm:spPr/>
    </dgm:pt>
    <dgm:pt modelId="{C7191F6C-EED4-4D68-AA14-E486797486A2}" type="pres">
      <dgm:prSet presAssocID="{AEBF7BF7-5893-4FA7-9329-1A458B3CA5E9}" presName="wedge1" presStyleLbl="node1" presStyleIdx="0" presStyleCnt="3" custScaleX="200782" custScaleY="97690"/>
      <dgm:spPr/>
      <dgm:t>
        <a:bodyPr/>
        <a:lstStyle/>
        <a:p>
          <a:endParaRPr lang="es-MX"/>
        </a:p>
      </dgm:t>
    </dgm:pt>
    <dgm:pt modelId="{16DB4FEE-1C30-4971-BF56-3804F6EF625A}" type="pres">
      <dgm:prSet presAssocID="{AEBF7BF7-5893-4FA7-9329-1A458B3CA5E9}" presName="dummy1a" presStyleCnt="0"/>
      <dgm:spPr/>
    </dgm:pt>
    <dgm:pt modelId="{1107803C-B8FA-4CBC-B38D-1E26931E3E57}" type="pres">
      <dgm:prSet presAssocID="{AEBF7BF7-5893-4FA7-9329-1A458B3CA5E9}" presName="dummy1b" presStyleCnt="0"/>
      <dgm:spPr/>
    </dgm:pt>
    <dgm:pt modelId="{AAC55A0B-2447-45C2-BC76-A65C7161B4D9}" type="pres">
      <dgm:prSet presAssocID="{AEBF7BF7-5893-4FA7-9329-1A458B3CA5E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EA8719A-7AEF-40F3-B488-606CE26AEB81}" type="pres">
      <dgm:prSet presAssocID="{AEBF7BF7-5893-4FA7-9329-1A458B3CA5E9}" presName="wedge2" presStyleLbl="node1" presStyleIdx="1" presStyleCnt="3" custScaleX="158703" custScaleY="158138" custLinFactNeighborY="0"/>
      <dgm:spPr/>
      <dgm:t>
        <a:bodyPr/>
        <a:lstStyle/>
        <a:p>
          <a:endParaRPr lang="es-MX"/>
        </a:p>
      </dgm:t>
    </dgm:pt>
    <dgm:pt modelId="{1AD69C0A-A038-4B8B-A35D-B1EB032D3D9E}" type="pres">
      <dgm:prSet presAssocID="{AEBF7BF7-5893-4FA7-9329-1A458B3CA5E9}" presName="dummy2a" presStyleCnt="0"/>
      <dgm:spPr/>
    </dgm:pt>
    <dgm:pt modelId="{9B5C95E8-2311-44BE-9C98-E35563392C2B}" type="pres">
      <dgm:prSet presAssocID="{AEBF7BF7-5893-4FA7-9329-1A458B3CA5E9}" presName="dummy2b" presStyleCnt="0"/>
      <dgm:spPr/>
    </dgm:pt>
    <dgm:pt modelId="{C83E3FBC-050A-4332-93F3-BC924EDA05BE}" type="pres">
      <dgm:prSet presAssocID="{AEBF7BF7-5893-4FA7-9329-1A458B3CA5E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789625-8672-422A-BCED-1012CDD7A915}" type="pres">
      <dgm:prSet presAssocID="{AEBF7BF7-5893-4FA7-9329-1A458B3CA5E9}" presName="wedge3" presStyleLbl="node1" presStyleIdx="2" presStyleCnt="3" custScaleX="181883" custScaleY="97690"/>
      <dgm:spPr/>
      <dgm:t>
        <a:bodyPr/>
        <a:lstStyle/>
        <a:p>
          <a:endParaRPr lang="es-MX"/>
        </a:p>
      </dgm:t>
    </dgm:pt>
    <dgm:pt modelId="{BCC020FA-C767-4DB3-A3B9-42B83664BFE8}" type="pres">
      <dgm:prSet presAssocID="{AEBF7BF7-5893-4FA7-9329-1A458B3CA5E9}" presName="dummy3a" presStyleCnt="0"/>
      <dgm:spPr/>
    </dgm:pt>
    <dgm:pt modelId="{FCB4CC02-3EA0-48B4-8B19-4277F471E5D4}" type="pres">
      <dgm:prSet presAssocID="{AEBF7BF7-5893-4FA7-9329-1A458B3CA5E9}" presName="dummy3b" presStyleCnt="0"/>
      <dgm:spPr/>
    </dgm:pt>
    <dgm:pt modelId="{94DC41E7-A7A2-4836-9106-4745BBCDD680}" type="pres">
      <dgm:prSet presAssocID="{AEBF7BF7-5893-4FA7-9329-1A458B3CA5E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2C4D76-427A-45A6-8BB3-BEE2F8CD7B57}" type="pres">
      <dgm:prSet presAssocID="{62DEE9D2-5468-4584-9947-5F08C23D64C8}" presName="arrowWedge1" presStyleLbl="fgSibTrans2D1" presStyleIdx="0" presStyleCnt="3"/>
      <dgm:spPr>
        <a:noFill/>
        <a:ln>
          <a:noFill/>
        </a:ln>
      </dgm:spPr>
    </dgm:pt>
    <dgm:pt modelId="{C2ACE4E2-9B06-4E54-9B68-567518AB3814}" type="pres">
      <dgm:prSet presAssocID="{21B5AAE1-40E9-43B2-BCA3-912A3202DE27}" presName="arrowWedge2" presStyleLbl="fgSibTrans2D1" presStyleIdx="1" presStyleCnt="3" custScaleX="84729" custScaleY="100323"/>
      <dgm:spPr>
        <a:noFill/>
        <a:ln>
          <a:noFill/>
        </a:ln>
      </dgm:spPr>
    </dgm:pt>
    <dgm:pt modelId="{CC4D70DE-47D8-43F0-94BB-098807342BAD}" type="pres">
      <dgm:prSet presAssocID="{B507ADD9-5D7D-4E98-885D-5AE3CE57B264}" presName="arrowWedge3" presStyleLbl="fgSibTrans2D1" presStyleIdx="2" presStyleCnt="3" custScaleX="111434" custScaleY="102935"/>
      <dgm:spPr>
        <a:noFill/>
        <a:ln>
          <a:noFill/>
        </a:ln>
      </dgm:spPr>
    </dgm:pt>
  </dgm:ptLst>
  <dgm:cxnLst>
    <dgm:cxn modelId="{48458194-8CD0-45B4-8B2C-A97BA6CC358B}" srcId="{AEBF7BF7-5893-4FA7-9329-1A458B3CA5E9}" destId="{542D9EFE-7CE2-4623-8D2B-B45ECB8EC48E}" srcOrd="0" destOrd="0" parTransId="{DE642162-C543-45C3-9997-1244C7E9DD16}" sibTransId="{62DEE9D2-5468-4584-9947-5F08C23D64C8}"/>
    <dgm:cxn modelId="{F19B6BB0-F1D2-4DAD-AB5E-B00B786C58F3}" srcId="{AEBF7BF7-5893-4FA7-9329-1A458B3CA5E9}" destId="{7CCF445C-B96B-40B6-BE00-1AE0BBEB6297}" srcOrd="1" destOrd="0" parTransId="{120DF20E-8451-4FE5-AD23-9D0AA6217C30}" sibTransId="{21B5AAE1-40E9-43B2-BCA3-912A3202DE27}"/>
    <dgm:cxn modelId="{A6007ED0-B587-4FCB-8392-D20E28750AA4}" type="presOf" srcId="{47BD2E16-1E55-40E2-912B-8DA94C3FE04B}" destId="{94DC41E7-A7A2-4836-9106-4745BBCDD680}" srcOrd="1" destOrd="0" presId="urn:microsoft.com/office/officeart/2005/8/layout/cycle8"/>
    <dgm:cxn modelId="{E310C943-B799-4822-B78E-A8076C3B34D7}" type="presOf" srcId="{47BD2E16-1E55-40E2-912B-8DA94C3FE04B}" destId="{58789625-8672-422A-BCED-1012CDD7A915}" srcOrd="0" destOrd="0" presId="urn:microsoft.com/office/officeart/2005/8/layout/cycle8"/>
    <dgm:cxn modelId="{599B9001-E755-4F09-AEE1-735D191971CB}" type="presOf" srcId="{542D9EFE-7CE2-4623-8D2B-B45ECB8EC48E}" destId="{C7191F6C-EED4-4D68-AA14-E486797486A2}" srcOrd="0" destOrd="0" presId="urn:microsoft.com/office/officeart/2005/8/layout/cycle8"/>
    <dgm:cxn modelId="{818C08A6-F067-45CD-96D6-6EED95E09285}" type="presOf" srcId="{542D9EFE-7CE2-4623-8D2B-B45ECB8EC48E}" destId="{AAC55A0B-2447-45C2-BC76-A65C7161B4D9}" srcOrd="1" destOrd="0" presId="urn:microsoft.com/office/officeart/2005/8/layout/cycle8"/>
    <dgm:cxn modelId="{BCCEAEA7-3990-4ADA-BB22-DD9FA2249D8C}" srcId="{AEBF7BF7-5893-4FA7-9329-1A458B3CA5E9}" destId="{47BD2E16-1E55-40E2-912B-8DA94C3FE04B}" srcOrd="2" destOrd="0" parTransId="{8CC6F24E-58FC-4BA0-A898-E94FF30217F2}" sibTransId="{B507ADD9-5D7D-4E98-885D-5AE3CE57B264}"/>
    <dgm:cxn modelId="{FB73CD03-6DDD-47C5-87FB-D6238148BA7B}" type="presOf" srcId="{7CCF445C-B96B-40B6-BE00-1AE0BBEB6297}" destId="{7EA8719A-7AEF-40F3-B488-606CE26AEB81}" srcOrd="0" destOrd="0" presId="urn:microsoft.com/office/officeart/2005/8/layout/cycle8"/>
    <dgm:cxn modelId="{C97461BD-D3BB-4AF7-800B-415A00CB7A12}" type="presOf" srcId="{AEBF7BF7-5893-4FA7-9329-1A458B3CA5E9}" destId="{5A704808-8D71-4413-A735-D7634C71A468}" srcOrd="0" destOrd="0" presId="urn:microsoft.com/office/officeart/2005/8/layout/cycle8"/>
    <dgm:cxn modelId="{D16B0144-7A42-4AB5-BF8E-248E7744F868}" type="presOf" srcId="{7CCF445C-B96B-40B6-BE00-1AE0BBEB6297}" destId="{C83E3FBC-050A-4332-93F3-BC924EDA05BE}" srcOrd="1" destOrd="0" presId="urn:microsoft.com/office/officeart/2005/8/layout/cycle8"/>
    <dgm:cxn modelId="{307CE277-2E17-450F-9AC6-77C1C9610A5C}" type="presParOf" srcId="{5A704808-8D71-4413-A735-D7634C71A468}" destId="{C7191F6C-EED4-4D68-AA14-E486797486A2}" srcOrd="0" destOrd="0" presId="urn:microsoft.com/office/officeart/2005/8/layout/cycle8"/>
    <dgm:cxn modelId="{3B24BBCD-7201-46BB-8385-16FC28D55FB2}" type="presParOf" srcId="{5A704808-8D71-4413-A735-D7634C71A468}" destId="{16DB4FEE-1C30-4971-BF56-3804F6EF625A}" srcOrd="1" destOrd="0" presId="urn:microsoft.com/office/officeart/2005/8/layout/cycle8"/>
    <dgm:cxn modelId="{4AB4CC01-D9C3-43A3-9816-0AE092EA070B}" type="presParOf" srcId="{5A704808-8D71-4413-A735-D7634C71A468}" destId="{1107803C-B8FA-4CBC-B38D-1E26931E3E57}" srcOrd="2" destOrd="0" presId="urn:microsoft.com/office/officeart/2005/8/layout/cycle8"/>
    <dgm:cxn modelId="{317CDBD8-D23B-4148-94AD-FD2A60F1E275}" type="presParOf" srcId="{5A704808-8D71-4413-A735-D7634C71A468}" destId="{AAC55A0B-2447-45C2-BC76-A65C7161B4D9}" srcOrd="3" destOrd="0" presId="urn:microsoft.com/office/officeart/2005/8/layout/cycle8"/>
    <dgm:cxn modelId="{DBBCFD23-F426-4D3F-8D89-0A5BCD6D8912}" type="presParOf" srcId="{5A704808-8D71-4413-A735-D7634C71A468}" destId="{7EA8719A-7AEF-40F3-B488-606CE26AEB81}" srcOrd="4" destOrd="0" presId="urn:microsoft.com/office/officeart/2005/8/layout/cycle8"/>
    <dgm:cxn modelId="{CA2019C1-EE4F-4113-9645-0101B91CC125}" type="presParOf" srcId="{5A704808-8D71-4413-A735-D7634C71A468}" destId="{1AD69C0A-A038-4B8B-A35D-B1EB032D3D9E}" srcOrd="5" destOrd="0" presId="urn:microsoft.com/office/officeart/2005/8/layout/cycle8"/>
    <dgm:cxn modelId="{7139A394-3F57-47A3-BE47-30C827179067}" type="presParOf" srcId="{5A704808-8D71-4413-A735-D7634C71A468}" destId="{9B5C95E8-2311-44BE-9C98-E35563392C2B}" srcOrd="6" destOrd="0" presId="urn:microsoft.com/office/officeart/2005/8/layout/cycle8"/>
    <dgm:cxn modelId="{25FEE5CD-C89B-43BF-87C0-77A03692CA9A}" type="presParOf" srcId="{5A704808-8D71-4413-A735-D7634C71A468}" destId="{C83E3FBC-050A-4332-93F3-BC924EDA05BE}" srcOrd="7" destOrd="0" presId="urn:microsoft.com/office/officeart/2005/8/layout/cycle8"/>
    <dgm:cxn modelId="{FF22743E-1F35-4B0E-BCF0-30E401D1A492}" type="presParOf" srcId="{5A704808-8D71-4413-A735-D7634C71A468}" destId="{58789625-8672-422A-BCED-1012CDD7A915}" srcOrd="8" destOrd="0" presId="urn:microsoft.com/office/officeart/2005/8/layout/cycle8"/>
    <dgm:cxn modelId="{5B5C7D74-B454-408C-B47B-FBA3EFE95139}" type="presParOf" srcId="{5A704808-8D71-4413-A735-D7634C71A468}" destId="{BCC020FA-C767-4DB3-A3B9-42B83664BFE8}" srcOrd="9" destOrd="0" presId="urn:microsoft.com/office/officeart/2005/8/layout/cycle8"/>
    <dgm:cxn modelId="{D7CD24C5-96C1-401C-9FC7-73B7F130408D}" type="presParOf" srcId="{5A704808-8D71-4413-A735-D7634C71A468}" destId="{FCB4CC02-3EA0-48B4-8B19-4277F471E5D4}" srcOrd="10" destOrd="0" presId="urn:microsoft.com/office/officeart/2005/8/layout/cycle8"/>
    <dgm:cxn modelId="{AC1055BD-F0BF-4AA8-89CF-6BB8DE54B0AF}" type="presParOf" srcId="{5A704808-8D71-4413-A735-D7634C71A468}" destId="{94DC41E7-A7A2-4836-9106-4745BBCDD680}" srcOrd="11" destOrd="0" presId="urn:microsoft.com/office/officeart/2005/8/layout/cycle8"/>
    <dgm:cxn modelId="{C55AC4A3-9007-4590-81BA-42B2604CB4D6}" type="presParOf" srcId="{5A704808-8D71-4413-A735-D7634C71A468}" destId="{912C4D76-427A-45A6-8BB3-BEE2F8CD7B57}" srcOrd="12" destOrd="0" presId="urn:microsoft.com/office/officeart/2005/8/layout/cycle8"/>
    <dgm:cxn modelId="{18649438-74E8-4FF6-A7CC-D674B742AE49}" type="presParOf" srcId="{5A704808-8D71-4413-A735-D7634C71A468}" destId="{C2ACE4E2-9B06-4E54-9B68-567518AB3814}" srcOrd="13" destOrd="0" presId="urn:microsoft.com/office/officeart/2005/8/layout/cycle8"/>
    <dgm:cxn modelId="{36A08B9F-9FE2-4E35-B755-685A36F500BD}" type="presParOf" srcId="{5A704808-8D71-4413-A735-D7634C71A468}" destId="{CC4D70DE-47D8-43F0-94BB-098807342BA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6BBEA2A-0FC9-472A-9D35-F9F2A0CBF43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1D7BF92-EB5A-4986-B36C-B6F0EF88C02B}">
      <dgm:prSet phldrT="[Texto]"/>
      <dgm:spPr/>
      <dgm:t>
        <a:bodyPr/>
        <a:lstStyle/>
        <a:p>
          <a:r>
            <a:rPr lang="es-MX" dirty="0" smtClean="0"/>
            <a:t>Gasto</a:t>
          </a:r>
          <a:endParaRPr lang="es-MX" dirty="0"/>
        </a:p>
      </dgm:t>
    </dgm:pt>
    <dgm:pt modelId="{192A8708-C386-468B-979C-BA82AC139742}" type="parTrans" cxnId="{A31406FD-D3D7-4C01-B755-051D081F46AC}">
      <dgm:prSet/>
      <dgm:spPr/>
      <dgm:t>
        <a:bodyPr/>
        <a:lstStyle/>
        <a:p>
          <a:endParaRPr lang="es-MX"/>
        </a:p>
      </dgm:t>
    </dgm:pt>
    <dgm:pt modelId="{11FB7C9F-4AF9-4E83-B4C8-54CF80E6A888}" type="sibTrans" cxnId="{A31406FD-D3D7-4C01-B755-051D081F46AC}">
      <dgm:prSet/>
      <dgm:spPr/>
      <dgm:t>
        <a:bodyPr/>
        <a:lstStyle/>
        <a:p>
          <a:r>
            <a:rPr lang="es-MX" dirty="0" smtClean="0"/>
            <a:t>Ingreso</a:t>
          </a:r>
          <a:endParaRPr lang="es-MX" dirty="0"/>
        </a:p>
      </dgm:t>
    </dgm:pt>
    <dgm:pt modelId="{D144A17E-D0AC-404B-A012-CB7547912EE8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000" dirty="0" smtClean="0"/>
            <a:t>Patrimonio</a:t>
          </a:r>
          <a:endParaRPr lang="es-MX" sz="2200" dirty="0"/>
        </a:p>
      </dgm:t>
    </dgm:pt>
    <dgm:pt modelId="{9871ED0B-0490-40BA-B92E-42E05A7C1F50}" type="parTrans" cxnId="{C6929310-C796-463E-AAE2-8556905E4060}">
      <dgm:prSet/>
      <dgm:spPr/>
      <dgm:t>
        <a:bodyPr/>
        <a:lstStyle/>
        <a:p>
          <a:endParaRPr lang="es-MX"/>
        </a:p>
      </dgm:t>
    </dgm:pt>
    <dgm:pt modelId="{E26D9CE0-C73E-419F-A51C-E68384B64ED2}" type="sibTrans" cxnId="{C6929310-C796-463E-AAE2-8556905E4060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dirty="0" smtClean="0">
              <a:solidFill>
                <a:schemeClr val="bg1"/>
              </a:solidFill>
            </a:rPr>
            <a:t>Deuda</a:t>
          </a:r>
          <a:endParaRPr lang="es-MX" sz="3600" dirty="0">
            <a:solidFill>
              <a:schemeClr val="bg1"/>
            </a:solidFill>
          </a:endParaRPr>
        </a:p>
      </dgm:t>
    </dgm:pt>
    <dgm:pt modelId="{B46DA3FE-7442-47C2-B79C-C78AC4741BEB}">
      <dgm:prSet phldrT="[Texto]" custT="1"/>
      <dgm:spPr/>
      <dgm:t>
        <a:bodyPr/>
        <a:lstStyle/>
        <a:p>
          <a:r>
            <a:rPr lang="es-MX" sz="3200" dirty="0" smtClean="0"/>
            <a:t>Hacienda pública municipal</a:t>
          </a:r>
          <a:endParaRPr lang="es-MX" sz="3200" dirty="0"/>
        </a:p>
      </dgm:t>
    </dgm:pt>
    <dgm:pt modelId="{D6058765-3FCB-4295-BB12-0687596DCD06}" type="parTrans" cxnId="{575A1C55-EBFD-4EDF-A369-4C0E7BFD2CF5}">
      <dgm:prSet/>
      <dgm:spPr/>
      <dgm:t>
        <a:bodyPr/>
        <a:lstStyle/>
        <a:p>
          <a:endParaRPr lang="es-MX"/>
        </a:p>
      </dgm:t>
    </dgm:pt>
    <dgm:pt modelId="{AE917690-78F7-4E4B-B681-96354517E084}" type="sibTrans" cxnId="{575A1C55-EBFD-4EDF-A369-4C0E7BFD2CF5}">
      <dgm:prSet/>
      <dgm:spPr/>
      <dgm:t>
        <a:bodyPr/>
        <a:lstStyle/>
        <a:p>
          <a:endParaRPr lang="es-MX"/>
        </a:p>
      </dgm:t>
    </dgm:pt>
    <dgm:pt modelId="{521BE830-98F0-4754-B48B-9E9481C47BA2}" type="pres">
      <dgm:prSet presAssocID="{D6BBEA2A-0FC9-472A-9D35-F9F2A0CBF4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EC41EE-0082-4429-8302-06B372A40E02}" type="pres">
      <dgm:prSet presAssocID="{21D7BF92-EB5A-4986-B36C-B6F0EF88C02B}" presName="composite" presStyleCnt="0"/>
      <dgm:spPr/>
    </dgm:pt>
    <dgm:pt modelId="{921F8BB4-658A-42B3-B741-C30CCF39E3B8}" type="pres">
      <dgm:prSet presAssocID="{21D7BF92-EB5A-4986-B36C-B6F0EF88C02B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F9D33-826B-4B8A-9477-C7D50A3251C2}" type="pres">
      <dgm:prSet presAssocID="{21D7BF92-EB5A-4986-B36C-B6F0EF88C02B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CF5C0-2F81-43ED-B6F4-A34DE7D31F6D}" type="pres">
      <dgm:prSet presAssocID="{21D7BF92-EB5A-4986-B36C-B6F0EF88C02B}" presName="BalanceSpacing" presStyleCnt="0"/>
      <dgm:spPr/>
    </dgm:pt>
    <dgm:pt modelId="{3099F372-5D9E-425E-ABB6-BA2441CB19BE}" type="pres">
      <dgm:prSet presAssocID="{21D7BF92-EB5A-4986-B36C-B6F0EF88C02B}" presName="BalanceSpacing1" presStyleCnt="0"/>
      <dgm:spPr/>
    </dgm:pt>
    <dgm:pt modelId="{0D8E4ADC-EC02-41E7-B9A4-8D91CC20BDC6}" type="pres">
      <dgm:prSet presAssocID="{11FB7C9F-4AF9-4E83-B4C8-54CF80E6A888}" presName="Accent1Text" presStyleLbl="node1" presStyleIdx="1" presStyleCnt="4"/>
      <dgm:spPr/>
      <dgm:t>
        <a:bodyPr/>
        <a:lstStyle/>
        <a:p>
          <a:endParaRPr lang="es-MX"/>
        </a:p>
      </dgm:t>
    </dgm:pt>
    <dgm:pt modelId="{2AB7154A-34FC-4146-B170-DCC69AF2BFF0}" type="pres">
      <dgm:prSet presAssocID="{11FB7C9F-4AF9-4E83-B4C8-54CF80E6A888}" presName="spaceBetweenRectangles" presStyleCnt="0"/>
      <dgm:spPr/>
    </dgm:pt>
    <dgm:pt modelId="{7CA904AE-EBA4-451A-8C08-81374CEF99D0}" type="pres">
      <dgm:prSet presAssocID="{D144A17E-D0AC-404B-A012-CB7547912EE8}" presName="composite" presStyleCnt="0"/>
      <dgm:spPr/>
    </dgm:pt>
    <dgm:pt modelId="{1180284F-AC78-489C-9CFB-B8DD036CE957}" type="pres">
      <dgm:prSet presAssocID="{D144A17E-D0AC-404B-A012-CB7547912EE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38E38-4F35-4415-8207-9CCE6B3F7FDA}" type="pres">
      <dgm:prSet presAssocID="{D144A17E-D0AC-404B-A012-CB7547912EE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595CE-4DE9-44AD-8E96-4C9F780FF526}" type="pres">
      <dgm:prSet presAssocID="{D144A17E-D0AC-404B-A012-CB7547912EE8}" presName="BalanceSpacing" presStyleCnt="0"/>
      <dgm:spPr/>
    </dgm:pt>
    <dgm:pt modelId="{BA0C88F7-D4C9-4C68-8740-3A53FCFD4CCC}" type="pres">
      <dgm:prSet presAssocID="{D144A17E-D0AC-404B-A012-CB7547912EE8}" presName="BalanceSpacing1" presStyleCnt="0"/>
      <dgm:spPr/>
    </dgm:pt>
    <dgm:pt modelId="{039EF43C-65E7-4AA5-9AC6-8189453E01F3}" type="pres">
      <dgm:prSet presAssocID="{E26D9CE0-C73E-419F-A51C-E68384B64ED2}" presName="Accent1Text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A31406FD-D3D7-4C01-B755-051D081F46AC}" srcId="{D6BBEA2A-0FC9-472A-9D35-F9F2A0CBF43F}" destId="{21D7BF92-EB5A-4986-B36C-B6F0EF88C02B}" srcOrd="0" destOrd="0" parTransId="{192A8708-C386-468B-979C-BA82AC139742}" sibTransId="{11FB7C9F-4AF9-4E83-B4C8-54CF80E6A888}"/>
    <dgm:cxn modelId="{7F8066C7-8620-4899-876D-8AAEEDB948A6}" type="presOf" srcId="{B46DA3FE-7442-47C2-B79C-C78AC4741BEB}" destId="{B4638E38-4F35-4415-8207-9CCE6B3F7FDA}" srcOrd="0" destOrd="0" presId="urn:microsoft.com/office/officeart/2008/layout/AlternatingHexagons"/>
    <dgm:cxn modelId="{29A00F9B-2091-4A46-A45F-17AEA8A046F1}" type="presOf" srcId="{21D7BF92-EB5A-4986-B36C-B6F0EF88C02B}" destId="{921F8BB4-658A-42B3-B741-C30CCF39E3B8}" srcOrd="0" destOrd="0" presId="urn:microsoft.com/office/officeart/2008/layout/AlternatingHexagons"/>
    <dgm:cxn modelId="{06744EE1-5984-4990-AEF9-ECB6424B21DE}" type="presOf" srcId="{D6BBEA2A-0FC9-472A-9D35-F9F2A0CBF43F}" destId="{521BE830-98F0-4754-B48B-9E9481C47BA2}" srcOrd="0" destOrd="0" presId="urn:microsoft.com/office/officeart/2008/layout/AlternatingHexagons"/>
    <dgm:cxn modelId="{C6929310-C796-463E-AAE2-8556905E4060}" srcId="{D6BBEA2A-0FC9-472A-9D35-F9F2A0CBF43F}" destId="{D144A17E-D0AC-404B-A012-CB7547912EE8}" srcOrd="1" destOrd="0" parTransId="{9871ED0B-0490-40BA-B92E-42E05A7C1F50}" sibTransId="{E26D9CE0-C73E-419F-A51C-E68384B64ED2}"/>
    <dgm:cxn modelId="{7F118271-15AB-47E4-ACEF-2CDF214BEA1B}" type="presOf" srcId="{E26D9CE0-C73E-419F-A51C-E68384B64ED2}" destId="{039EF43C-65E7-4AA5-9AC6-8189453E01F3}" srcOrd="0" destOrd="0" presId="urn:microsoft.com/office/officeart/2008/layout/AlternatingHexagons"/>
    <dgm:cxn modelId="{59AEBCF6-8532-46BD-8F69-43EA74CACEE7}" type="presOf" srcId="{D144A17E-D0AC-404B-A012-CB7547912EE8}" destId="{1180284F-AC78-489C-9CFB-B8DD036CE957}" srcOrd="0" destOrd="0" presId="urn:microsoft.com/office/officeart/2008/layout/AlternatingHexagons"/>
    <dgm:cxn modelId="{8AB8726E-6D2E-4431-8CF5-DF7B458CE94D}" type="presOf" srcId="{11FB7C9F-4AF9-4E83-B4C8-54CF80E6A888}" destId="{0D8E4ADC-EC02-41E7-B9A4-8D91CC20BDC6}" srcOrd="0" destOrd="0" presId="urn:microsoft.com/office/officeart/2008/layout/AlternatingHexagons"/>
    <dgm:cxn modelId="{575A1C55-EBFD-4EDF-A369-4C0E7BFD2CF5}" srcId="{D144A17E-D0AC-404B-A012-CB7547912EE8}" destId="{B46DA3FE-7442-47C2-B79C-C78AC4741BEB}" srcOrd="0" destOrd="0" parTransId="{D6058765-3FCB-4295-BB12-0687596DCD06}" sibTransId="{AE917690-78F7-4E4B-B681-96354517E084}"/>
    <dgm:cxn modelId="{57A70C06-AAE9-481E-938E-AC3D28D0B331}" type="presParOf" srcId="{521BE830-98F0-4754-B48B-9E9481C47BA2}" destId="{1AEC41EE-0082-4429-8302-06B372A40E02}" srcOrd="0" destOrd="0" presId="urn:microsoft.com/office/officeart/2008/layout/AlternatingHexagons"/>
    <dgm:cxn modelId="{625D7AAA-B69C-445F-B0C9-06A7BF8717D1}" type="presParOf" srcId="{1AEC41EE-0082-4429-8302-06B372A40E02}" destId="{921F8BB4-658A-42B3-B741-C30CCF39E3B8}" srcOrd="0" destOrd="0" presId="urn:microsoft.com/office/officeart/2008/layout/AlternatingHexagons"/>
    <dgm:cxn modelId="{22FBEE7F-6BE3-42FD-B0CB-A241C1516AC7}" type="presParOf" srcId="{1AEC41EE-0082-4429-8302-06B372A40E02}" destId="{C4EF9D33-826B-4B8A-9477-C7D50A3251C2}" srcOrd="1" destOrd="0" presId="urn:microsoft.com/office/officeart/2008/layout/AlternatingHexagons"/>
    <dgm:cxn modelId="{C1940CFA-BE57-46BB-BAE0-138E022577FB}" type="presParOf" srcId="{1AEC41EE-0082-4429-8302-06B372A40E02}" destId="{448CF5C0-2F81-43ED-B6F4-A34DE7D31F6D}" srcOrd="2" destOrd="0" presId="urn:microsoft.com/office/officeart/2008/layout/AlternatingHexagons"/>
    <dgm:cxn modelId="{E1D387D9-AA3E-488B-8042-024722EBDF07}" type="presParOf" srcId="{1AEC41EE-0082-4429-8302-06B372A40E02}" destId="{3099F372-5D9E-425E-ABB6-BA2441CB19BE}" srcOrd="3" destOrd="0" presId="urn:microsoft.com/office/officeart/2008/layout/AlternatingHexagons"/>
    <dgm:cxn modelId="{2ABDF731-6179-435F-AAEB-589E06C11BC0}" type="presParOf" srcId="{1AEC41EE-0082-4429-8302-06B372A40E02}" destId="{0D8E4ADC-EC02-41E7-B9A4-8D91CC20BDC6}" srcOrd="4" destOrd="0" presId="urn:microsoft.com/office/officeart/2008/layout/AlternatingHexagons"/>
    <dgm:cxn modelId="{2B327836-EA29-4727-AA84-780701FCC644}" type="presParOf" srcId="{521BE830-98F0-4754-B48B-9E9481C47BA2}" destId="{2AB7154A-34FC-4146-B170-DCC69AF2BFF0}" srcOrd="1" destOrd="0" presId="urn:microsoft.com/office/officeart/2008/layout/AlternatingHexagons"/>
    <dgm:cxn modelId="{5127ABB7-4CE8-4A3F-A15F-C816752CE3FA}" type="presParOf" srcId="{521BE830-98F0-4754-B48B-9E9481C47BA2}" destId="{7CA904AE-EBA4-451A-8C08-81374CEF99D0}" srcOrd="2" destOrd="0" presId="urn:microsoft.com/office/officeart/2008/layout/AlternatingHexagons"/>
    <dgm:cxn modelId="{594108F5-54B0-479D-8FCA-AA0666240FC5}" type="presParOf" srcId="{7CA904AE-EBA4-451A-8C08-81374CEF99D0}" destId="{1180284F-AC78-489C-9CFB-B8DD036CE957}" srcOrd="0" destOrd="0" presId="urn:microsoft.com/office/officeart/2008/layout/AlternatingHexagons"/>
    <dgm:cxn modelId="{015E4999-637E-4AB6-B7EF-49DE1DD3829F}" type="presParOf" srcId="{7CA904AE-EBA4-451A-8C08-81374CEF99D0}" destId="{B4638E38-4F35-4415-8207-9CCE6B3F7FDA}" srcOrd="1" destOrd="0" presId="urn:microsoft.com/office/officeart/2008/layout/AlternatingHexagons"/>
    <dgm:cxn modelId="{99FFC9F5-86CB-449C-B5C1-BB3A4A3103D6}" type="presParOf" srcId="{7CA904AE-EBA4-451A-8C08-81374CEF99D0}" destId="{157595CE-4DE9-44AD-8E96-4C9F780FF526}" srcOrd="2" destOrd="0" presId="urn:microsoft.com/office/officeart/2008/layout/AlternatingHexagons"/>
    <dgm:cxn modelId="{0DA51E3D-4646-4473-B19A-CD6B43A1E68C}" type="presParOf" srcId="{7CA904AE-EBA4-451A-8C08-81374CEF99D0}" destId="{BA0C88F7-D4C9-4C68-8740-3A53FCFD4CCC}" srcOrd="3" destOrd="0" presId="urn:microsoft.com/office/officeart/2008/layout/AlternatingHexagons"/>
    <dgm:cxn modelId="{55E6FFF6-89CE-4214-8B92-4F468550EC04}" type="presParOf" srcId="{7CA904AE-EBA4-451A-8C08-81374CEF99D0}" destId="{039EF43C-65E7-4AA5-9AC6-8189453E01F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0ED3D8-0B7A-48EB-8E82-C849D38A2CC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1106653-0BF3-4417-8A74-196CED0A3ECE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MX" sz="3200" b="1" dirty="0" smtClean="0">
              <a:solidFill>
                <a:schemeClr val="bg1"/>
              </a:solidFill>
            </a:rPr>
            <a:t>INGRESOS</a:t>
          </a:r>
          <a:endParaRPr lang="es-MX" sz="3200" b="1" dirty="0">
            <a:solidFill>
              <a:schemeClr val="bg1"/>
            </a:solidFill>
          </a:endParaRPr>
        </a:p>
      </dgm:t>
    </dgm:pt>
    <dgm:pt modelId="{8CC68F40-2F7D-478E-994D-0B343A3E69D6}" type="parTrans" cxnId="{EE650657-BD59-440D-BC68-9287A659FC5D}">
      <dgm:prSet/>
      <dgm:spPr/>
      <dgm:t>
        <a:bodyPr/>
        <a:lstStyle/>
        <a:p>
          <a:endParaRPr lang="es-MX" sz="3200"/>
        </a:p>
      </dgm:t>
    </dgm:pt>
    <dgm:pt modelId="{C6B625B5-01D3-44CF-B430-44FC51169BA7}" type="sibTrans" cxnId="{EE650657-BD59-440D-BC68-9287A659FC5D}">
      <dgm:prSet/>
      <dgm:spPr/>
      <dgm:t>
        <a:bodyPr/>
        <a:lstStyle/>
        <a:p>
          <a:endParaRPr lang="es-MX" sz="3200"/>
        </a:p>
      </dgm:t>
    </dgm:pt>
    <dgm:pt modelId="{272CF647-FD07-4765-9F7F-DAD92F676447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b="1" dirty="0" smtClean="0"/>
            <a:t>Impuestos</a:t>
          </a:r>
          <a:endParaRPr lang="es-MX" sz="2000" b="1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5C190D9-7784-4C07-BD83-3309717A8FFC}" type="parTrans" cxnId="{F6D63F17-B4D1-48BE-BAC9-5AFB1FB477A8}">
      <dgm:prSet/>
      <dgm:spPr/>
      <dgm:t>
        <a:bodyPr/>
        <a:lstStyle/>
        <a:p>
          <a:endParaRPr lang="es-MX" sz="3200"/>
        </a:p>
      </dgm:t>
    </dgm:pt>
    <dgm:pt modelId="{15215619-FF6F-4834-BECC-FF6974CD65A4}" type="sibTrans" cxnId="{F6D63F17-B4D1-48BE-BAC9-5AFB1FB477A8}">
      <dgm:prSet/>
      <dgm:spPr/>
      <dgm:t>
        <a:bodyPr/>
        <a:lstStyle/>
        <a:p>
          <a:endParaRPr lang="es-MX" sz="3200"/>
        </a:p>
      </dgm:t>
    </dgm:pt>
    <dgm:pt modelId="{C85DF90A-6F26-4C66-9C01-7AB6024EE797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b="1" dirty="0" smtClean="0"/>
            <a:t>Derechos</a:t>
          </a:r>
          <a:endParaRPr lang="es-MX" sz="2000" b="1" dirty="0"/>
        </a:p>
      </dgm:t>
    </dgm:pt>
    <dgm:pt modelId="{C6F100D2-E05C-4773-BBBE-D9C6089B3EC3}" type="parTrans" cxnId="{C2D0B2C5-582F-4528-8B56-11B7457719D6}">
      <dgm:prSet/>
      <dgm:spPr/>
      <dgm:t>
        <a:bodyPr/>
        <a:lstStyle/>
        <a:p>
          <a:endParaRPr lang="es-MX" sz="3200"/>
        </a:p>
      </dgm:t>
    </dgm:pt>
    <dgm:pt modelId="{D13D974D-A83C-4196-B158-D207B8B8877F}" type="sibTrans" cxnId="{C2D0B2C5-582F-4528-8B56-11B7457719D6}">
      <dgm:prSet/>
      <dgm:spPr/>
      <dgm:t>
        <a:bodyPr/>
        <a:lstStyle/>
        <a:p>
          <a:endParaRPr lang="es-MX" sz="3200"/>
        </a:p>
      </dgm:t>
    </dgm:pt>
    <dgm:pt modelId="{AA8B612B-80C2-4729-925D-26B4B22EF508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400" b="1" dirty="0" smtClean="0"/>
            <a:t>Productos</a:t>
          </a:r>
          <a:endParaRPr lang="es-MX" sz="2000" b="1" dirty="0"/>
        </a:p>
      </dgm:t>
    </dgm:pt>
    <dgm:pt modelId="{F3A8930B-94B9-4986-BAE7-AC6B2EC5AC2C}" type="parTrans" cxnId="{42DF3D6F-3CA2-4A06-A349-D481BAA80052}">
      <dgm:prSet/>
      <dgm:spPr/>
      <dgm:t>
        <a:bodyPr/>
        <a:lstStyle/>
        <a:p>
          <a:endParaRPr lang="es-MX" sz="3200"/>
        </a:p>
      </dgm:t>
    </dgm:pt>
    <dgm:pt modelId="{94C4AEF3-0FBD-4D59-9CA1-91D33E5644AE}" type="sibTrans" cxnId="{42DF3D6F-3CA2-4A06-A349-D481BAA80052}">
      <dgm:prSet/>
      <dgm:spPr/>
      <dgm:t>
        <a:bodyPr/>
        <a:lstStyle/>
        <a:p>
          <a:endParaRPr lang="es-MX" sz="3200"/>
        </a:p>
      </dgm:t>
    </dgm:pt>
    <dgm:pt modelId="{4CD586F7-3064-4FA7-9E79-695472D4580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000" b="1" dirty="0" smtClean="0"/>
            <a:t>Aprovechamientos</a:t>
          </a:r>
          <a:endParaRPr lang="es-MX" sz="2000" b="1" dirty="0"/>
        </a:p>
      </dgm:t>
    </dgm:pt>
    <dgm:pt modelId="{080271AC-FC2E-4EF1-943E-D28B2C749A3F}" type="parTrans" cxnId="{2C772F4C-C647-4992-A407-BB041389AEE5}">
      <dgm:prSet/>
      <dgm:spPr/>
      <dgm:t>
        <a:bodyPr/>
        <a:lstStyle/>
        <a:p>
          <a:endParaRPr lang="es-MX" sz="3200"/>
        </a:p>
      </dgm:t>
    </dgm:pt>
    <dgm:pt modelId="{25D21CA2-ADAC-408B-9DE0-9324B465B3B7}" type="sibTrans" cxnId="{2C772F4C-C647-4992-A407-BB041389AEE5}">
      <dgm:prSet/>
      <dgm:spPr/>
      <dgm:t>
        <a:bodyPr/>
        <a:lstStyle/>
        <a:p>
          <a:endParaRPr lang="es-MX" sz="3200"/>
        </a:p>
      </dgm:t>
    </dgm:pt>
    <dgm:pt modelId="{6011B99D-F0DD-4069-902F-F7E229B99A7D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000" b="1" dirty="0" smtClean="0"/>
            <a:t>Contribuciones de mejora</a:t>
          </a:r>
          <a:endParaRPr lang="es-MX" sz="2000" b="1" dirty="0"/>
        </a:p>
      </dgm:t>
    </dgm:pt>
    <dgm:pt modelId="{A0195912-71DB-4794-8484-1E5B729205EB}" type="parTrans" cxnId="{A8247B90-5B55-43C0-A1E2-942FBBC6C385}">
      <dgm:prSet/>
      <dgm:spPr/>
      <dgm:t>
        <a:bodyPr/>
        <a:lstStyle/>
        <a:p>
          <a:endParaRPr lang="es-MX" sz="3200"/>
        </a:p>
      </dgm:t>
    </dgm:pt>
    <dgm:pt modelId="{59E08F19-B8D5-4665-9E26-6891529A8DC2}" type="sibTrans" cxnId="{A8247B90-5B55-43C0-A1E2-942FBBC6C385}">
      <dgm:prSet/>
      <dgm:spPr/>
      <dgm:t>
        <a:bodyPr/>
        <a:lstStyle/>
        <a:p>
          <a:endParaRPr lang="es-MX" sz="3200"/>
        </a:p>
      </dgm:t>
    </dgm:pt>
    <dgm:pt modelId="{7DCA1F49-C025-432D-8BCF-A6D868802775}">
      <dgm:prSet custT="1"/>
      <dgm:spPr>
        <a:solidFill>
          <a:srgbClr val="92D050"/>
        </a:solidFill>
      </dgm:spPr>
      <dgm:t>
        <a:bodyPr/>
        <a:lstStyle/>
        <a:p>
          <a:r>
            <a:rPr lang="es-MX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Participaciones</a:t>
          </a:r>
          <a:endParaRPr lang="es-MX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2F59B3C-C1EB-4ECA-B779-E386EFE31F91}" type="parTrans" cxnId="{25B4FD1C-6C4A-4BD0-8698-4182FB84835A}">
      <dgm:prSet/>
      <dgm:spPr/>
      <dgm:t>
        <a:bodyPr/>
        <a:lstStyle/>
        <a:p>
          <a:endParaRPr lang="es-MX" sz="3200"/>
        </a:p>
      </dgm:t>
    </dgm:pt>
    <dgm:pt modelId="{5AE964CC-7FD7-4E0F-BE9A-180AAA71C8CE}" type="sibTrans" cxnId="{25B4FD1C-6C4A-4BD0-8698-4182FB84835A}">
      <dgm:prSet/>
      <dgm:spPr/>
      <dgm:t>
        <a:bodyPr/>
        <a:lstStyle/>
        <a:p>
          <a:endParaRPr lang="es-MX" sz="3200"/>
        </a:p>
      </dgm:t>
    </dgm:pt>
    <dgm:pt modelId="{A9D8B724-A124-48F3-ADD6-BD821EF91038}">
      <dgm:prSet custT="1"/>
      <dgm:spPr>
        <a:solidFill>
          <a:srgbClr val="92D050"/>
        </a:solidFill>
      </dgm:spPr>
      <dgm:t>
        <a:bodyPr/>
        <a:lstStyle/>
        <a:p>
          <a:r>
            <a:rPr lang="es-MX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Aportaciones</a:t>
          </a:r>
          <a:endParaRPr lang="es-MX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B9297D2-3963-4C4C-A0D3-1D0E397FA034}" type="parTrans" cxnId="{901840C3-6864-4FD3-B0A8-50F570D9E704}">
      <dgm:prSet/>
      <dgm:spPr/>
      <dgm:t>
        <a:bodyPr/>
        <a:lstStyle/>
        <a:p>
          <a:endParaRPr lang="es-MX" sz="3200"/>
        </a:p>
      </dgm:t>
    </dgm:pt>
    <dgm:pt modelId="{359B7CA6-F159-42F1-830A-C640F0B7A42C}" type="sibTrans" cxnId="{901840C3-6864-4FD3-B0A8-50F570D9E704}">
      <dgm:prSet/>
      <dgm:spPr/>
      <dgm:t>
        <a:bodyPr/>
        <a:lstStyle/>
        <a:p>
          <a:endParaRPr lang="es-MX" sz="3200"/>
        </a:p>
      </dgm:t>
    </dgm:pt>
    <dgm:pt modelId="{4B7D2045-EF4C-493B-8BF7-090357E6F9D3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400" b="1" dirty="0" smtClean="0">
              <a:solidFill>
                <a:schemeClr val="bg1"/>
              </a:solidFill>
            </a:rPr>
            <a:t>Financiamiento</a:t>
          </a:r>
          <a:endParaRPr lang="es-MX" sz="2000" b="1" dirty="0">
            <a:solidFill>
              <a:schemeClr val="bg1"/>
            </a:solidFill>
          </a:endParaRPr>
        </a:p>
      </dgm:t>
    </dgm:pt>
    <dgm:pt modelId="{7796ED07-1B95-4FF9-9C1B-94A815E9058D}" type="parTrans" cxnId="{71A6F45C-775D-42B4-90C7-D91BC916924D}">
      <dgm:prSet/>
      <dgm:spPr/>
      <dgm:t>
        <a:bodyPr/>
        <a:lstStyle/>
        <a:p>
          <a:endParaRPr lang="es-MX" sz="3200"/>
        </a:p>
      </dgm:t>
    </dgm:pt>
    <dgm:pt modelId="{F8745932-621E-4D65-9D69-FE1002BA19ED}" type="sibTrans" cxnId="{71A6F45C-775D-42B4-90C7-D91BC916924D}">
      <dgm:prSet/>
      <dgm:spPr/>
      <dgm:t>
        <a:bodyPr/>
        <a:lstStyle/>
        <a:p>
          <a:endParaRPr lang="es-MX" sz="3200"/>
        </a:p>
      </dgm:t>
    </dgm:pt>
    <dgm:pt modelId="{8238FAF3-F724-4FC5-B280-54A080582D74}" type="pres">
      <dgm:prSet presAssocID="{990ED3D8-0B7A-48EB-8E82-C849D38A2C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FFBF75E-0EDB-4565-BD54-8035FA9CC4AD}" type="pres">
      <dgm:prSet presAssocID="{41106653-0BF3-4417-8A74-196CED0A3ECE}" presName="centerShape" presStyleLbl="node0" presStyleIdx="0" presStyleCnt="1" custScaleX="152987" custScaleY="122952"/>
      <dgm:spPr/>
      <dgm:t>
        <a:bodyPr/>
        <a:lstStyle/>
        <a:p>
          <a:endParaRPr lang="es-MX"/>
        </a:p>
      </dgm:t>
    </dgm:pt>
    <dgm:pt modelId="{18652FE8-4F3F-4197-9F45-EC1938E3A552}" type="pres">
      <dgm:prSet presAssocID="{D5C190D9-7784-4C07-BD83-3309717A8FFC}" presName="parTrans" presStyleLbl="bgSibTrans2D1" presStyleIdx="0" presStyleCnt="8"/>
      <dgm:spPr/>
      <dgm:t>
        <a:bodyPr/>
        <a:lstStyle/>
        <a:p>
          <a:endParaRPr lang="es-MX"/>
        </a:p>
      </dgm:t>
    </dgm:pt>
    <dgm:pt modelId="{EAC106D7-3A3F-4B99-9C78-BAE7720FA3E3}" type="pres">
      <dgm:prSet presAssocID="{272CF647-FD07-4765-9F7F-DAD92F676447}" presName="node" presStyleLbl="node1" presStyleIdx="0" presStyleCnt="8" custScaleX="184012" custRadScaleRad="85793" custRadScaleInc="-4132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444ECF-68FB-4965-95BE-0A2BDA50AC52}" type="pres">
      <dgm:prSet presAssocID="{C6F100D2-E05C-4773-BBBE-D9C6089B3EC3}" presName="parTrans" presStyleLbl="bgSibTrans2D1" presStyleIdx="1" presStyleCnt="8"/>
      <dgm:spPr/>
      <dgm:t>
        <a:bodyPr/>
        <a:lstStyle/>
        <a:p>
          <a:endParaRPr lang="es-MX"/>
        </a:p>
      </dgm:t>
    </dgm:pt>
    <dgm:pt modelId="{E13B78CB-CBDB-41C3-8DF7-BF615CEEDEDB}" type="pres">
      <dgm:prSet presAssocID="{C85DF90A-6F26-4C66-9C01-7AB6024EE797}" presName="node" presStyleLbl="node1" presStyleIdx="1" presStyleCnt="8" custScaleX="184012" custRadScaleRad="86006" custRadScaleInc="-435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0C2BAF-DD0C-493F-8612-EB577D4D5613}" type="pres">
      <dgm:prSet presAssocID="{F3A8930B-94B9-4986-BAE7-AC6B2EC5AC2C}" presName="parTrans" presStyleLbl="bgSibTrans2D1" presStyleIdx="2" presStyleCnt="8"/>
      <dgm:spPr/>
      <dgm:t>
        <a:bodyPr/>
        <a:lstStyle/>
        <a:p>
          <a:endParaRPr lang="es-MX"/>
        </a:p>
      </dgm:t>
    </dgm:pt>
    <dgm:pt modelId="{C1F41374-D760-49C4-86D6-4376E018C4A9}" type="pres">
      <dgm:prSet presAssocID="{AA8B612B-80C2-4729-925D-26B4B22EF508}" presName="node" presStyleLbl="node1" presStyleIdx="2" presStyleCnt="8" custScaleX="184012" custRadScaleRad="95514" custRadScaleInc="-4801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BC4564-6EE2-4E0B-8BC0-6575B91618BE}" type="pres">
      <dgm:prSet presAssocID="{080271AC-FC2E-4EF1-943E-D28B2C749A3F}" presName="parTrans" presStyleLbl="bgSibTrans2D1" presStyleIdx="3" presStyleCnt="8"/>
      <dgm:spPr/>
      <dgm:t>
        <a:bodyPr/>
        <a:lstStyle/>
        <a:p>
          <a:endParaRPr lang="es-MX"/>
        </a:p>
      </dgm:t>
    </dgm:pt>
    <dgm:pt modelId="{272FA00D-02E6-4A4F-83C8-091591175088}" type="pres">
      <dgm:prSet presAssocID="{4CD586F7-3064-4FA7-9E79-695472D45805}" presName="node" presStyleLbl="node1" presStyleIdx="3" presStyleCnt="8" custScaleX="169678" custRadScaleRad="105264" custRadScaleInc="-5294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50D88C-FD3E-409C-8CC6-CA772C74748A}" type="pres">
      <dgm:prSet presAssocID="{A0195912-71DB-4794-8484-1E5B729205EB}" presName="parTrans" presStyleLbl="bgSibTrans2D1" presStyleIdx="4" presStyleCnt="8"/>
      <dgm:spPr/>
      <dgm:t>
        <a:bodyPr/>
        <a:lstStyle/>
        <a:p>
          <a:endParaRPr lang="es-MX"/>
        </a:p>
      </dgm:t>
    </dgm:pt>
    <dgm:pt modelId="{AF559354-BAFA-400D-BC8C-1751D617E62A}" type="pres">
      <dgm:prSet presAssocID="{6011B99D-F0DD-4069-902F-F7E229B99A7D}" presName="node" presStyleLbl="node1" presStyleIdx="4" presStyleCnt="8" custScaleX="169940" custRadScaleRad="98288" custRadScaleInc="203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D516CB-670F-415D-BAB6-084312B9984C}" type="pres">
      <dgm:prSet presAssocID="{62F59B3C-C1EB-4ECA-B779-E386EFE31F91}" presName="parTrans" presStyleLbl="bgSibTrans2D1" presStyleIdx="5" presStyleCnt="8"/>
      <dgm:spPr/>
      <dgm:t>
        <a:bodyPr/>
        <a:lstStyle/>
        <a:p>
          <a:endParaRPr lang="es-MX"/>
        </a:p>
      </dgm:t>
    </dgm:pt>
    <dgm:pt modelId="{78CF0970-3230-4E58-8B5A-AA7D49D44464}" type="pres">
      <dgm:prSet presAssocID="{7DCA1F49-C025-432D-8BCF-A6D868802775}" presName="node" presStyleLbl="node1" presStyleIdx="5" presStyleCnt="8" custScaleX="184012" custRadScaleRad="100201" custRadScaleInc="510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046D4BC-E42E-48EF-87A6-696E19791539}" type="pres">
      <dgm:prSet presAssocID="{EB9297D2-3963-4C4C-A0D3-1D0E397FA034}" presName="parTrans" presStyleLbl="bgSibTrans2D1" presStyleIdx="6" presStyleCnt="8"/>
      <dgm:spPr/>
      <dgm:t>
        <a:bodyPr/>
        <a:lstStyle/>
        <a:p>
          <a:endParaRPr lang="es-MX"/>
        </a:p>
      </dgm:t>
    </dgm:pt>
    <dgm:pt modelId="{3A2215C7-3210-486A-99AD-7E1E1DF74C8F}" type="pres">
      <dgm:prSet presAssocID="{A9D8B724-A124-48F3-ADD6-BD821EF91038}" presName="node" presStyleLbl="node1" presStyleIdx="6" presStyleCnt="8" custScaleX="184012" custRadScaleRad="86989" custRadScaleInc="395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B151F4-8B2D-422B-97AF-5C0CA445B05A}" type="pres">
      <dgm:prSet presAssocID="{7796ED07-1B95-4FF9-9C1B-94A815E9058D}" presName="parTrans" presStyleLbl="bgSibTrans2D1" presStyleIdx="7" presStyleCnt="8"/>
      <dgm:spPr/>
      <dgm:t>
        <a:bodyPr/>
        <a:lstStyle/>
        <a:p>
          <a:endParaRPr lang="es-MX"/>
        </a:p>
      </dgm:t>
    </dgm:pt>
    <dgm:pt modelId="{EE791AB0-210E-4EBC-A158-FD5D80425189}" type="pres">
      <dgm:prSet presAssocID="{4B7D2045-EF4C-493B-8BF7-090357E6F9D3}" presName="node" presStyleLbl="node1" presStyleIdx="7" presStyleCnt="8" custScaleX="184012" custRadScaleRad="86006" custRadScaleInc="4500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C0F10B-6E9A-45B3-8BB9-1AC77D36C8B0}" type="presOf" srcId="{7796ED07-1B95-4FF9-9C1B-94A815E9058D}" destId="{68B151F4-8B2D-422B-97AF-5C0CA445B05A}" srcOrd="0" destOrd="0" presId="urn:microsoft.com/office/officeart/2005/8/layout/radial4"/>
    <dgm:cxn modelId="{6E5F3621-9ADA-4B8F-8A44-3E564BE49FF9}" type="presOf" srcId="{C6F100D2-E05C-4773-BBBE-D9C6089B3EC3}" destId="{C2444ECF-68FB-4965-95BE-0A2BDA50AC52}" srcOrd="0" destOrd="0" presId="urn:microsoft.com/office/officeart/2005/8/layout/radial4"/>
    <dgm:cxn modelId="{97B133A6-6179-498C-AB1F-FE9CFFE829F5}" type="presOf" srcId="{4CD586F7-3064-4FA7-9E79-695472D45805}" destId="{272FA00D-02E6-4A4F-83C8-091591175088}" srcOrd="0" destOrd="0" presId="urn:microsoft.com/office/officeart/2005/8/layout/radial4"/>
    <dgm:cxn modelId="{901840C3-6864-4FD3-B0A8-50F570D9E704}" srcId="{41106653-0BF3-4417-8A74-196CED0A3ECE}" destId="{A9D8B724-A124-48F3-ADD6-BD821EF91038}" srcOrd="6" destOrd="0" parTransId="{EB9297D2-3963-4C4C-A0D3-1D0E397FA034}" sibTransId="{359B7CA6-F159-42F1-830A-C640F0B7A42C}"/>
    <dgm:cxn modelId="{86287861-55A5-4146-B425-CEB615D49462}" type="presOf" srcId="{080271AC-FC2E-4EF1-943E-D28B2C749A3F}" destId="{10BC4564-6EE2-4E0B-8BC0-6575B91618BE}" srcOrd="0" destOrd="0" presId="urn:microsoft.com/office/officeart/2005/8/layout/radial4"/>
    <dgm:cxn modelId="{AA780CD6-F276-4A5B-88EB-6BB13130DD9F}" type="presOf" srcId="{A0195912-71DB-4794-8484-1E5B729205EB}" destId="{FB50D88C-FD3E-409C-8CC6-CA772C74748A}" srcOrd="0" destOrd="0" presId="urn:microsoft.com/office/officeart/2005/8/layout/radial4"/>
    <dgm:cxn modelId="{A8247B90-5B55-43C0-A1E2-942FBBC6C385}" srcId="{41106653-0BF3-4417-8A74-196CED0A3ECE}" destId="{6011B99D-F0DD-4069-902F-F7E229B99A7D}" srcOrd="4" destOrd="0" parTransId="{A0195912-71DB-4794-8484-1E5B729205EB}" sibTransId="{59E08F19-B8D5-4665-9E26-6891529A8DC2}"/>
    <dgm:cxn modelId="{59BF9FE5-C5FC-4868-9C15-815CE53B141E}" type="presOf" srcId="{C85DF90A-6F26-4C66-9C01-7AB6024EE797}" destId="{E13B78CB-CBDB-41C3-8DF7-BF615CEEDEDB}" srcOrd="0" destOrd="0" presId="urn:microsoft.com/office/officeart/2005/8/layout/radial4"/>
    <dgm:cxn modelId="{858D180E-D68B-461D-AFB2-BC64E1EF6AAC}" type="presOf" srcId="{6011B99D-F0DD-4069-902F-F7E229B99A7D}" destId="{AF559354-BAFA-400D-BC8C-1751D617E62A}" srcOrd="0" destOrd="0" presId="urn:microsoft.com/office/officeart/2005/8/layout/radial4"/>
    <dgm:cxn modelId="{71A6F45C-775D-42B4-90C7-D91BC916924D}" srcId="{41106653-0BF3-4417-8A74-196CED0A3ECE}" destId="{4B7D2045-EF4C-493B-8BF7-090357E6F9D3}" srcOrd="7" destOrd="0" parTransId="{7796ED07-1B95-4FF9-9C1B-94A815E9058D}" sibTransId="{F8745932-621E-4D65-9D69-FE1002BA19ED}"/>
    <dgm:cxn modelId="{E77E97D1-A16B-4219-B26A-5D777FA1D22F}" type="presOf" srcId="{EB9297D2-3963-4C4C-A0D3-1D0E397FA034}" destId="{1046D4BC-E42E-48EF-87A6-696E19791539}" srcOrd="0" destOrd="0" presId="urn:microsoft.com/office/officeart/2005/8/layout/radial4"/>
    <dgm:cxn modelId="{25B4FD1C-6C4A-4BD0-8698-4182FB84835A}" srcId="{41106653-0BF3-4417-8A74-196CED0A3ECE}" destId="{7DCA1F49-C025-432D-8BCF-A6D868802775}" srcOrd="5" destOrd="0" parTransId="{62F59B3C-C1EB-4ECA-B779-E386EFE31F91}" sibTransId="{5AE964CC-7FD7-4E0F-BE9A-180AAA71C8CE}"/>
    <dgm:cxn modelId="{F6D63F17-B4D1-48BE-BAC9-5AFB1FB477A8}" srcId="{41106653-0BF3-4417-8A74-196CED0A3ECE}" destId="{272CF647-FD07-4765-9F7F-DAD92F676447}" srcOrd="0" destOrd="0" parTransId="{D5C190D9-7784-4C07-BD83-3309717A8FFC}" sibTransId="{15215619-FF6F-4834-BECC-FF6974CD65A4}"/>
    <dgm:cxn modelId="{2C772F4C-C647-4992-A407-BB041389AEE5}" srcId="{41106653-0BF3-4417-8A74-196CED0A3ECE}" destId="{4CD586F7-3064-4FA7-9E79-695472D45805}" srcOrd="3" destOrd="0" parTransId="{080271AC-FC2E-4EF1-943E-D28B2C749A3F}" sibTransId="{25D21CA2-ADAC-408B-9DE0-9324B465B3B7}"/>
    <dgm:cxn modelId="{1A2A141C-943F-467C-9089-DFA9DB2B8112}" type="presOf" srcId="{D5C190D9-7784-4C07-BD83-3309717A8FFC}" destId="{18652FE8-4F3F-4197-9F45-EC1938E3A552}" srcOrd="0" destOrd="0" presId="urn:microsoft.com/office/officeart/2005/8/layout/radial4"/>
    <dgm:cxn modelId="{744704A6-6CD4-435C-9D9C-237910CCB0AE}" type="presOf" srcId="{4B7D2045-EF4C-493B-8BF7-090357E6F9D3}" destId="{EE791AB0-210E-4EBC-A158-FD5D80425189}" srcOrd="0" destOrd="0" presId="urn:microsoft.com/office/officeart/2005/8/layout/radial4"/>
    <dgm:cxn modelId="{EE650657-BD59-440D-BC68-9287A659FC5D}" srcId="{990ED3D8-0B7A-48EB-8E82-C849D38A2CCB}" destId="{41106653-0BF3-4417-8A74-196CED0A3ECE}" srcOrd="0" destOrd="0" parTransId="{8CC68F40-2F7D-478E-994D-0B343A3E69D6}" sibTransId="{C6B625B5-01D3-44CF-B430-44FC51169BA7}"/>
    <dgm:cxn modelId="{FD185A1A-2F85-4A71-925C-0F2FB5857EA8}" type="presOf" srcId="{41106653-0BF3-4417-8A74-196CED0A3ECE}" destId="{8FFBF75E-0EDB-4565-BD54-8035FA9CC4AD}" srcOrd="0" destOrd="0" presId="urn:microsoft.com/office/officeart/2005/8/layout/radial4"/>
    <dgm:cxn modelId="{8F5F2F62-D761-439C-A57D-40E801082020}" type="presOf" srcId="{AA8B612B-80C2-4729-925D-26B4B22EF508}" destId="{C1F41374-D760-49C4-86D6-4376E018C4A9}" srcOrd="0" destOrd="0" presId="urn:microsoft.com/office/officeart/2005/8/layout/radial4"/>
    <dgm:cxn modelId="{84EECA20-6C4B-4E3B-80D1-AF13C7DCB0CC}" type="presOf" srcId="{990ED3D8-0B7A-48EB-8E82-C849D38A2CCB}" destId="{8238FAF3-F724-4FC5-B280-54A080582D74}" srcOrd="0" destOrd="0" presId="urn:microsoft.com/office/officeart/2005/8/layout/radial4"/>
    <dgm:cxn modelId="{CDA28F80-80C0-4995-85D4-285C25204E36}" type="presOf" srcId="{7DCA1F49-C025-432D-8BCF-A6D868802775}" destId="{78CF0970-3230-4E58-8B5A-AA7D49D44464}" srcOrd="0" destOrd="0" presId="urn:microsoft.com/office/officeart/2005/8/layout/radial4"/>
    <dgm:cxn modelId="{9B560142-972D-4644-8D38-C4D03FAC9499}" type="presOf" srcId="{62F59B3C-C1EB-4ECA-B779-E386EFE31F91}" destId="{E9D516CB-670F-415D-BAB6-084312B9984C}" srcOrd="0" destOrd="0" presId="urn:microsoft.com/office/officeart/2005/8/layout/radial4"/>
    <dgm:cxn modelId="{42DF3D6F-3CA2-4A06-A349-D481BAA80052}" srcId="{41106653-0BF3-4417-8A74-196CED0A3ECE}" destId="{AA8B612B-80C2-4729-925D-26B4B22EF508}" srcOrd="2" destOrd="0" parTransId="{F3A8930B-94B9-4986-BAE7-AC6B2EC5AC2C}" sibTransId="{94C4AEF3-0FBD-4D59-9CA1-91D33E5644AE}"/>
    <dgm:cxn modelId="{C2D0B2C5-582F-4528-8B56-11B7457719D6}" srcId="{41106653-0BF3-4417-8A74-196CED0A3ECE}" destId="{C85DF90A-6F26-4C66-9C01-7AB6024EE797}" srcOrd="1" destOrd="0" parTransId="{C6F100D2-E05C-4773-BBBE-D9C6089B3EC3}" sibTransId="{D13D974D-A83C-4196-B158-D207B8B8877F}"/>
    <dgm:cxn modelId="{FAB51C02-7679-4BA8-A9EB-8322EEA68786}" type="presOf" srcId="{A9D8B724-A124-48F3-ADD6-BD821EF91038}" destId="{3A2215C7-3210-486A-99AD-7E1E1DF74C8F}" srcOrd="0" destOrd="0" presId="urn:microsoft.com/office/officeart/2005/8/layout/radial4"/>
    <dgm:cxn modelId="{61FB57F1-BE8A-4C93-8885-5BB53548FCF6}" type="presOf" srcId="{F3A8930B-94B9-4986-BAE7-AC6B2EC5AC2C}" destId="{8B0C2BAF-DD0C-493F-8612-EB577D4D5613}" srcOrd="0" destOrd="0" presId="urn:microsoft.com/office/officeart/2005/8/layout/radial4"/>
    <dgm:cxn modelId="{B82C6C1B-5E53-4B2A-BA82-DF60C2C854A6}" type="presOf" srcId="{272CF647-FD07-4765-9F7F-DAD92F676447}" destId="{EAC106D7-3A3F-4B99-9C78-BAE7720FA3E3}" srcOrd="0" destOrd="0" presId="urn:microsoft.com/office/officeart/2005/8/layout/radial4"/>
    <dgm:cxn modelId="{70F18A7F-58D5-4DED-9916-D72CE017D71F}" type="presParOf" srcId="{8238FAF3-F724-4FC5-B280-54A080582D74}" destId="{8FFBF75E-0EDB-4565-BD54-8035FA9CC4AD}" srcOrd="0" destOrd="0" presId="urn:microsoft.com/office/officeart/2005/8/layout/radial4"/>
    <dgm:cxn modelId="{663E41E4-7901-4899-9119-D8DB8F7EB05D}" type="presParOf" srcId="{8238FAF3-F724-4FC5-B280-54A080582D74}" destId="{18652FE8-4F3F-4197-9F45-EC1938E3A552}" srcOrd="1" destOrd="0" presId="urn:microsoft.com/office/officeart/2005/8/layout/radial4"/>
    <dgm:cxn modelId="{7ABAC9DD-6A20-4E0C-A02C-443F90FEEE6E}" type="presParOf" srcId="{8238FAF3-F724-4FC5-B280-54A080582D74}" destId="{EAC106D7-3A3F-4B99-9C78-BAE7720FA3E3}" srcOrd="2" destOrd="0" presId="urn:microsoft.com/office/officeart/2005/8/layout/radial4"/>
    <dgm:cxn modelId="{91DDC39E-8FDB-4701-8AEE-C382668BA156}" type="presParOf" srcId="{8238FAF3-F724-4FC5-B280-54A080582D74}" destId="{C2444ECF-68FB-4965-95BE-0A2BDA50AC52}" srcOrd="3" destOrd="0" presId="urn:microsoft.com/office/officeart/2005/8/layout/radial4"/>
    <dgm:cxn modelId="{58CFCA3E-2230-49B1-A17D-5A37C0967534}" type="presParOf" srcId="{8238FAF3-F724-4FC5-B280-54A080582D74}" destId="{E13B78CB-CBDB-41C3-8DF7-BF615CEEDEDB}" srcOrd="4" destOrd="0" presId="urn:microsoft.com/office/officeart/2005/8/layout/radial4"/>
    <dgm:cxn modelId="{A3DDB1A3-9BE2-4F37-8BEE-40CABA7EAA1E}" type="presParOf" srcId="{8238FAF3-F724-4FC5-B280-54A080582D74}" destId="{8B0C2BAF-DD0C-493F-8612-EB577D4D5613}" srcOrd="5" destOrd="0" presId="urn:microsoft.com/office/officeart/2005/8/layout/radial4"/>
    <dgm:cxn modelId="{22F3D768-1FE5-42E3-9A0F-459FFDDBF261}" type="presParOf" srcId="{8238FAF3-F724-4FC5-B280-54A080582D74}" destId="{C1F41374-D760-49C4-86D6-4376E018C4A9}" srcOrd="6" destOrd="0" presId="urn:microsoft.com/office/officeart/2005/8/layout/radial4"/>
    <dgm:cxn modelId="{C92FE842-2966-48D4-B73B-3931565C5BEF}" type="presParOf" srcId="{8238FAF3-F724-4FC5-B280-54A080582D74}" destId="{10BC4564-6EE2-4E0B-8BC0-6575B91618BE}" srcOrd="7" destOrd="0" presId="urn:microsoft.com/office/officeart/2005/8/layout/radial4"/>
    <dgm:cxn modelId="{35E2CCA6-8BF9-441F-94AE-E3DAF5614B01}" type="presParOf" srcId="{8238FAF3-F724-4FC5-B280-54A080582D74}" destId="{272FA00D-02E6-4A4F-83C8-091591175088}" srcOrd="8" destOrd="0" presId="urn:microsoft.com/office/officeart/2005/8/layout/radial4"/>
    <dgm:cxn modelId="{282017E7-EED2-402B-8E23-6E734E80B4EA}" type="presParOf" srcId="{8238FAF3-F724-4FC5-B280-54A080582D74}" destId="{FB50D88C-FD3E-409C-8CC6-CA772C74748A}" srcOrd="9" destOrd="0" presId="urn:microsoft.com/office/officeart/2005/8/layout/radial4"/>
    <dgm:cxn modelId="{30D9E700-3A0C-4CF9-B665-7F352B28E981}" type="presParOf" srcId="{8238FAF3-F724-4FC5-B280-54A080582D74}" destId="{AF559354-BAFA-400D-BC8C-1751D617E62A}" srcOrd="10" destOrd="0" presId="urn:microsoft.com/office/officeart/2005/8/layout/radial4"/>
    <dgm:cxn modelId="{876A5276-EBD5-4CB7-B3DB-A20102360926}" type="presParOf" srcId="{8238FAF3-F724-4FC5-B280-54A080582D74}" destId="{E9D516CB-670F-415D-BAB6-084312B9984C}" srcOrd="11" destOrd="0" presId="urn:microsoft.com/office/officeart/2005/8/layout/radial4"/>
    <dgm:cxn modelId="{067B86E3-FEAC-4C89-B975-8862A1995159}" type="presParOf" srcId="{8238FAF3-F724-4FC5-B280-54A080582D74}" destId="{78CF0970-3230-4E58-8B5A-AA7D49D44464}" srcOrd="12" destOrd="0" presId="urn:microsoft.com/office/officeart/2005/8/layout/radial4"/>
    <dgm:cxn modelId="{CFAF41CB-60E5-4ECD-87A9-F3E92FC5FCB5}" type="presParOf" srcId="{8238FAF3-F724-4FC5-B280-54A080582D74}" destId="{1046D4BC-E42E-48EF-87A6-696E19791539}" srcOrd="13" destOrd="0" presId="urn:microsoft.com/office/officeart/2005/8/layout/radial4"/>
    <dgm:cxn modelId="{C2B71796-B0BE-49F5-832A-67DF1452066E}" type="presParOf" srcId="{8238FAF3-F724-4FC5-B280-54A080582D74}" destId="{3A2215C7-3210-486A-99AD-7E1E1DF74C8F}" srcOrd="14" destOrd="0" presId="urn:microsoft.com/office/officeart/2005/8/layout/radial4"/>
    <dgm:cxn modelId="{81747EF3-7F37-453C-8C3C-2B75F868A52A}" type="presParOf" srcId="{8238FAF3-F724-4FC5-B280-54A080582D74}" destId="{68B151F4-8B2D-422B-97AF-5C0CA445B05A}" srcOrd="15" destOrd="0" presId="urn:microsoft.com/office/officeart/2005/8/layout/radial4"/>
    <dgm:cxn modelId="{407EAF9D-733F-40C1-9A5B-B43A6638680F}" type="presParOf" srcId="{8238FAF3-F724-4FC5-B280-54A080582D74}" destId="{EE791AB0-210E-4EBC-A158-FD5D80425189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6BBEA2A-0FC9-472A-9D35-F9F2A0CBF43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1D7BF92-EB5A-4986-B36C-B6F0EF88C02B}">
      <dgm:prSet phldrT="[Texto]"/>
      <dgm:spPr/>
      <dgm:t>
        <a:bodyPr/>
        <a:lstStyle/>
        <a:p>
          <a:r>
            <a:rPr lang="es-MX" dirty="0" smtClean="0"/>
            <a:t>Gasto</a:t>
          </a:r>
          <a:endParaRPr lang="es-MX" dirty="0"/>
        </a:p>
      </dgm:t>
    </dgm:pt>
    <dgm:pt modelId="{192A8708-C386-468B-979C-BA82AC139742}" type="parTrans" cxnId="{A31406FD-D3D7-4C01-B755-051D081F46AC}">
      <dgm:prSet/>
      <dgm:spPr/>
      <dgm:t>
        <a:bodyPr/>
        <a:lstStyle/>
        <a:p>
          <a:endParaRPr lang="es-MX"/>
        </a:p>
      </dgm:t>
    </dgm:pt>
    <dgm:pt modelId="{11FB7C9F-4AF9-4E83-B4C8-54CF80E6A888}" type="sibTrans" cxnId="{A31406FD-D3D7-4C01-B755-051D081F46AC}">
      <dgm:prSet/>
      <dgm:spPr/>
      <dgm:t>
        <a:bodyPr/>
        <a:lstStyle/>
        <a:p>
          <a:r>
            <a:rPr lang="es-MX" dirty="0" smtClean="0"/>
            <a:t>Ingreso</a:t>
          </a:r>
          <a:endParaRPr lang="es-MX" dirty="0"/>
        </a:p>
      </dgm:t>
    </dgm:pt>
    <dgm:pt modelId="{D144A17E-D0AC-404B-A012-CB7547912EE8}">
      <dgm:prSet phldrT="[Texto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s-MX" sz="2000" dirty="0" smtClean="0"/>
            <a:t>Patrimonio</a:t>
          </a:r>
          <a:endParaRPr lang="es-MX" sz="2200" dirty="0"/>
        </a:p>
      </dgm:t>
    </dgm:pt>
    <dgm:pt modelId="{9871ED0B-0490-40BA-B92E-42E05A7C1F50}" type="parTrans" cxnId="{C6929310-C796-463E-AAE2-8556905E4060}">
      <dgm:prSet/>
      <dgm:spPr/>
      <dgm:t>
        <a:bodyPr/>
        <a:lstStyle/>
        <a:p>
          <a:endParaRPr lang="es-MX"/>
        </a:p>
      </dgm:t>
    </dgm:pt>
    <dgm:pt modelId="{E26D9CE0-C73E-419F-A51C-E68384B64ED2}" type="sibTrans" cxnId="{C6929310-C796-463E-AAE2-8556905E4060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sz="2800" dirty="0" smtClean="0">
              <a:solidFill>
                <a:schemeClr val="bg1"/>
              </a:solidFill>
            </a:rPr>
            <a:t>Deuda</a:t>
          </a:r>
          <a:endParaRPr lang="es-MX" sz="3600" dirty="0">
            <a:solidFill>
              <a:schemeClr val="bg1"/>
            </a:solidFill>
          </a:endParaRPr>
        </a:p>
      </dgm:t>
    </dgm:pt>
    <dgm:pt modelId="{B46DA3FE-7442-47C2-B79C-C78AC4741BEB}">
      <dgm:prSet phldrT="[Texto]" custT="1"/>
      <dgm:spPr/>
      <dgm:t>
        <a:bodyPr/>
        <a:lstStyle/>
        <a:p>
          <a:r>
            <a:rPr lang="es-MX" sz="3200" dirty="0" smtClean="0"/>
            <a:t>Hacienda pública municipal</a:t>
          </a:r>
          <a:endParaRPr lang="es-MX" sz="3200" dirty="0"/>
        </a:p>
      </dgm:t>
    </dgm:pt>
    <dgm:pt modelId="{D6058765-3FCB-4295-BB12-0687596DCD06}" type="parTrans" cxnId="{575A1C55-EBFD-4EDF-A369-4C0E7BFD2CF5}">
      <dgm:prSet/>
      <dgm:spPr/>
      <dgm:t>
        <a:bodyPr/>
        <a:lstStyle/>
        <a:p>
          <a:endParaRPr lang="es-MX"/>
        </a:p>
      </dgm:t>
    </dgm:pt>
    <dgm:pt modelId="{AE917690-78F7-4E4B-B681-96354517E084}" type="sibTrans" cxnId="{575A1C55-EBFD-4EDF-A369-4C0E7BFD2CF5}">
      <dgm:prSet/>
      <dgm:spPr/>
      <dgm:t>
        <a:bodyPr/>
        <a:lstStyle/>
        <a:p>
          <a:endParaRPr lang="es-MX"/>
        </a:p>
      </dgm:t>
    </dgm:pt>
    <dgm:pt modelId="{521BE830-98F0-4754-B48B-9E9481C47BA2}" type="pres">
      <dgm:prSet presAssocID="{D6BBEA2A-0FC9-472A-9D35-F9F2A0CBF4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1AEC41EE-0082-4429-8302-06B372A40E02}" type="pres">
      <dgm:prSet presAssocID="{21D7BF92-EB5A-4986-B36C-B6F0EF88C02B}" presName="composite" presStyleCnt="0"/>
      <dgm:spPr/>
    </dgm:pt>
    <dgm:pt modelId="{921F8BB4-658A-42B3-B741-C30CCF39E3B8}" type="pres">
      <dgm:prSet presAssocID="{21D7BF92-EB5A-4986-B36C-B6F0EF88C02B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F9D33-826B-4B8A-9477-C7D50A3251C2}" type="pres">
      <dgm:prSet presAssocID="{21D7BF92-EB5A-4986-B36C-B6F0EF88C02B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8CF5C0-2F81-43ED-B6F4-A34DE7D31F6D}" type="pres">
      <dgm:prSet presAssocID="{21D7BF92-EB5A-4986-B36C-B6F0EF88C02B}" presName="BalanceSpacing" presStyleCnt="0"/>
      <dgm:spPr/>
    </dgm:pt>
    <dgm:pt modelId="{3099F372-5D9E-425E-ABB6-BA2441CB19BE}" type="pres">
      <dgm:prSet presAssocID="{21D7BF92-EB5A-4986-B36C-B6F0EF88C02B}" presName="BalanceSpacing1" presStyleCnt="0"/>
      <dgm:spPr/>
    </dgm:pt>
    <dgm:pt modelId="{0D8E4ADC-EC02-41E7-B9A4-8D91CC20BDC6}" type="pres">
      <dgm:prSet presAssocID="{11FB7C9F-4AF9-4E83-B4C8-54CF80E6A888}" presName="Accent1Text" presStyleLbl="node1" presStyleIdx="1" presStyleCnt="4"/>
      <dgm:spPr/>
      <dgm:t>
        <a:bodyPr/>
        <a:lstStyle/>
        <a:p>
          <a:endParaRPr lang="es-MX"/>
        </a:p>
      </dgm:t>
    </dgm:pt>
    <dgm:pt modelId="{2AB7154A-34FC-4146-B170-DCC69AF2BFF0}" type="pres">
      <dgm:prSet presAssocID="{11FB7C9F-4AF9-4E83-B4C8-54CF80E6A888}" presName="spaceBetweenRectangles" presStyleCnt="0"/>
      <dgm:spPr/>
    </dgm:pt>
    <dgm:pt modelId="{7CA904AE-EBA4-451A-8C08-81374CEF99D0}" type="pres">
      <dgm:prSet presAssocID="{D144A17E-D0AC-404B-A012-CB7547912EE8}" presName="composite" presStyleCnt="0"/>
      <dgm:spPr/>
    </dgm:pt>
    <dgm:pt modelId="{1180284F-AC78-489C-9CFB-B8DD036CE957}" type="pres">
      <dgm:prSet presAssocID="{D144A17E-D0AC-404B-A012-CB7547912EE8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638E38-4F35-4415-8207-9CCE6B3F7FDA}" type="pres">
      <dgm:prSet presAssocID="{D144A17E-D0AC-404B-A012-CB7547912EE8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57595CE-4DE9-44AD-8E96-4C9F780FF526}" type="pres">
      <dgm:prSet presAssocID="{D144A17E-D0AC-404B-A012-CB7547912EE8}" presName="BalanceSpacing" presStyleCnt="0"/>
      <dgm:spPr/>
    </dgm:pt>
    <dgm:pt modelId="{BA0C88F7-D4C9-4C68-8740-3A53FCFD4CCC}" type="pres">
      <dgm:prSet presAssocID="{D144A17E-D0AC-404B-A012-CB7547912EE8}" presName="BalanceSpacing1" presStyleCnt="0"/>
      <dgm:spPr/>
    </dgm:pt>
    <dgm:pt modelId="{039EF43C-65E7-4AA5-9AC6-8189453E01F3}" type="pres">
      <dgm:prSet presAssocID="{E26D9CE0-C73E-419F-A51C-E68384B64ED2}" presName="Accent1Text" presStyleLbl="node1" presStyleIdx="3" presStyleCnt="4"/>
      <dgm:spPr/>
      <dgm:t>
        <a:bodyPr/>
        <a:lstStyle/>
        <a:p>
          <a:endParaRPr lang="es-MX"/>
        </a:p>
      </dgm:t>
    </dgm:pt>
  </dgm:ptLst>
  <dgm:cxnLst>
    <dgm:cxn modelId="{D32A6FC4-A4DE-41BF-A450-753A77114DC3}" type="presOf" srcId="{21D7BF92-EB5A-4986-B36C-B6F0EF88C02B}" destId="{921F8BB4-658A-42B3-B741-C30CCF39E3B8}" srcOrd="0" destOrd="0" presId="urn:microsoft.com/office/officeart/2008/layout/AlternatingHexagons"/>
    <dgm:cxn modelId="{A31406FD-D3D7-4C01-B755-051D081F46AC}" srcId="{D6BBEA2A-0FC9-472A-9D35-F9F2A0CBF43F}" destId="{21D7BF92-EB5A-4986-B36C-B6F0EF88C02B}" srcOrd="0" destOrd="0" parTransId="{192A8708-C386-468B-979C-BA82AC139742}" sibTransId="{11FB7C9F-4AF9-4E83-B4C8-54CF80E6A888}"/>
    <dgm:cxn modelId="{2F280948-7609-4B6C-94CC-1D0948D2F796}" type="presOf" srcId="{D144A17E-D0AC-404B-A012-CB7547912EE8}" destId="{1180284F-AC78-489C-9CFB-B8DD036CE957}" srcOrd="0" destOrd="0" presId="urn:microsoft.com/office/officeart/2008/layout/AlternatingHexagons"/>
    <dgm:cxn modelId="{C6929310-C796-463E-AAE2-8556905E4060}" srcId="{D6BBEA2A-0FC9-472A-9D35-F9F2A0CBF43F}" destId="{D144A17E-D0AC-404B-A012-CB7547912EE8}" srcOrd="1" destOrd="0" parTransId="{9871ED0B-0490-40BA-B92E-42E05A7C1F50}" sibTransId="{E26D9CE0-C73E-419F-A51C-E68384B64ED2}"/>
    <dgm:cxn modelId="{86F41313-079E-475F-8988-B49EF460D408}" type="presOf" srcId="{11FB7C9F-4AF9-4E83-B4C8-54CF80E6A888}" destId="{0D8E4ADC-EC02-41E7-B9A4-8D91CC20BDC6}" srcOrd="0" destOrd="0" presId="urn:microsoft.com/office/officeart/2008/layout/AlternatingHexagons"/>
    <dgm:cxn modelId="{41E0BD7B-AB6F-4E57-A3C0-3F0A17DBE9B4}" type="presOf" srcId="{D6BBEA2A-0FC9-472A-9D35-F9F2A0CBF43F}" destId="{521BE830-98F0-4754-B48B-9E9481C47BA2}" srcOrd="0" destOrd="0" presId="urn:microsoft.com/office/officeart/2008/layout/AlternatingHexagons"/>
    <dgm:cxn modelId="{013D46C7-D702-44B3-A125-E77F768C53CD}" type="presOf" srcId="{B46DA3FE-7442-47C2-B79C-C78AC4741BEB}" destId="{B4638E38-4F35-4415-8207-9CCE6B3F7FDA}" srcOrd="0" destOrd="0" presId="urn:microsoft.com/office/officeart/2008/layout/AlternatingHexagons"/>
    <dgm:cxn modelId="{575A1C55-EBFD-4EDF-A369-4C0E7BFD2CF5}" srcId="{D144A17E-D0AC-404B-A012-CB7547912EE8}" destId="{B46DA3FE-7442-47C2-B79C-C78AC4741BEB}" srcOrd="0" destOrd="0" parTransId="{D6058765-3FCB-4295-BB12-0687596DCD06}" sibTransId="{AE917690-78F7-4E4B-B681-96354517E084}"/>
    <dgm:cxn modelId="{C555E768-BA61-4D79-8C4A-B6CD0FAFEAFB}" type="presOf" srcId="{E26D9CE0-C73E-419F-A51C-E68384B64ED2}" destId="{039EF43C-65E7-4AA5-9AC6-8189453E01F3}" srcOrd="0" destOrd="0" presId="urn:microsoft.com/office/officeart/2008/layout/AlternatingHexagons"/>
    <dgm:cxn modelId="{E8802DCB-D3D3-4C6C-92A7-049FCBFA410F}" type="presParOf" srcId="{521BE830-98F0-4754-B48B-9E9481C47BA2}" destId="{1AEC41EE-0082-4429-8302-06B372A40E02}" srcOrd="0" destOrd="0" presId="urn:microsoft.com/office/officeart/2008/layout/AlternatingHexagons"/>
    <dgm:cxn modelId="{15460FBE-F8DB-4E9D-9F72-B07DE9CDE92E}" type="presParOf" srcId="{1AEC41EE-0082-4429-8302-06B372A40E02}" destId="{921F8BB4-658A-42B3-B741-C30CCF39E3B8}" srcOrd="0" destOrd="0" presId="urn:microsoft.com/office/officeart/2008/layout/AlternatingHexagons"/>
    <dgm:cxn modelId="{3A4022C0-FCB5-4B12-83A0-5AE5922923B6}" type="presParOf" srcId="{1AEC41EE-0082-4429-8302-06B372A40E02}" destId="{C4EF9D33-826B-4B8A-9477-C7D50A3251C2}" srcOrd="1" destOrd="0" presId="urn:microsoft.com/office/officeart/2008/layout/AlternatingHexagons"/>
    <dgm:cxn modelId="{AB82329E-5EB4-4616-9A0F-91E60E3DB3C7}" type="presParOf" srcId="{1AEC41EE-0082-4429-8302-06B372A40E02}" destId="{448CF5C0-2F81-43ED-B6F4-A34DE7D31F6D}" srcOrd="2" destOrd="0" presId="urn:microsoft.com/office/officeart/2008/layout/AlternatingHexagons"/>
    <dgm:cxn modelId="{0F8BAFF2-829C-41FD-8271-45FC2B6A88D6}" type="presParOf" srcId="{1AEC41EE-0082-4429-8302-06B372A40E02}" destId="{3099F372-5D9E-425E-ABB6-BA2441CB19BE}" srcOrd="3" destOrd="0" presId="urn:microsoft.com/office/officeart/2008/layout/AlternatingHexagons"/>
    <dgm:cxn modelId="{172D9B5F-0C8A-4936-A88C-167683473BAE}" type="presParOf" srcId="{1AEC41EE-0082-4429-8302-06B372A40E02}" destId="{0D8E4ADC-EC02-41E7-B9A4-8D91CC20BDC6}" srcOrd="4" destOrd="0" presId="urn:microsoft.com/office/officeart/2008/layout/AlternatingHexagons"/>
    <dgm:cxn modelId="{93C66F3C-C467-47C2-AB0F-DDC48F3B6E9F}" type="presParOf" srcId="{521BE830-98F0-4754-B48B-9E9481C47BA2}" destId="{2AB7154A-34FC-4146-B170-DCC69AF2BFF0}" srcOrd="1" destOrd="0" presId="urn:microsoft.com/office/officeart/2008/layout/AlternatingHexagons"/>
    <dgm:cxn modelId="{28AEBFFC-CEBF-4E72-8DB3-0059D09FA931}" type="presParOf" srcId="{521BE830-98F0-4754-B48B-9E9481C47BA2}" destId="{7CA904AE-EBA4-451A-8C08-81374CEF99D0}" srcOrd="2" destOrd="0" presId="urn:microsoft.com/office/officeart/2008/layout/AlternatingHexagons"/>
    <dgm:cxn modelId="{77608DF7-6447-40BD-8AF9-EE6B520C70E9}" type="presParOf" srcId="{7CA904AE-EBA4-451A-8C08-81374CEF99D0}" destId="{1180284F-AC78-489C-9CFB-B8DD036CE957}" srcOrd="0" destOrd="0" presId="urn:microsoft.com/office/officeart/2008/layout/AlternatingHexagons"/>
    <dgm:cxn modelId="{E5FF69BB-9394-47EC-90B4-9896E5CC541C}" type="presParOf" srcId="{7CA904AE-EBA4-451A-8C08-81374CEF99D0}" destId="{B4638E38-4F35-4415-8207-9CCE6B3F7FDA}" srcOrd="1" destOrd="0" presId="urn:microsoft.com/office/officeart/2008/layout/AlternatingHexagons"/>
    <dgm:cxn modelId="{96FE8188-63CA-4973-A02D-FDAC9DED6458}" type="presParOf" srcId="{7CA904AE-EBA4-451A-8C08-81374CEF99D0}" destId="{157595CE-4DE9-44AD-8E96-4C9F780FF526}" srcOrd="2" destOrd="0" presId="urn:microsoft.com/office/officeart/2008/layout/AlternatingHexagons"/>
    <dgm:cxn modelId="{6025D01E-28C3-4373-BA38-D92034C5E984}" type="presParOf" srcId="{7CA904AE-EBA4-451A-8C08-81374CEF99D0}" destId="{BA0C88F7-D4C9-4C68-8740-3A53FCFD4CCC}" srcOrd="3" destOrd="0" presId="urn:microsoft.com/office/officeart/2008/layout/AlternatingHexagons"/>
    <dgm:cxn modelId="{01397205-A284-45F7-B17B-57346E2D2DCD}" type="presParOf" srcId="{7CA904AE-EBA4-451A-8C08-81374CEF99D0}" destId="{039EF43C-65E7-4AA5-9AC6-8189453E01F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7675D7B-AE7F-405B-9AD0-8D552ED498D7}" type="doc">
      <dgm:prSet loTypeId="urn:microsoft.com/office/officeart/2005/8/layout/v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MX"/>
        </a:p>
      </dgm:t>
    </dgm:pt>
    <dgm:pt modelId="{99D09082-9858-45AE-92F3-D1077D9F3985}">
      <dgm:prSet phldrT="[Texto]" custT="1"/>
      <dgm:spPr/>
      <dgm:t>
        <a:bodyPr/>
        <a:lstStyle/>
        <a:p>
          <a:r>
            <a:rPr lang="es-MX" sz="2200" dirty="0" smtClean="0">
              <a:latin typeface="+mn-lt"/>
            </a:rPr>
            <a:t>Sólo</a:t>
          </a:r>
          <a:r>
            <a:rPr lang="es-MX" sz="2200" b="1" dirty="0" smtClean="0">
              <a:latin typeface="+mn-lt"/>
            </a:rPr>
            <a:t> 27 municipios </a:t>
          </a:r>
          <a:r>
            <a:rPr lang="es-MX" sz="2200" b="0" dirty="0" smtClean="0">
              <a:latin typeface="+mn-lt"/>
            </a:rPr>
            <a:t>recaudan más de </a:t>
          </a:r>
          <a:r>
            <a:rPr lang="es-MX" sz="2200" b="1" dirty="0" smtClean="0">
              <a:latin typeface="+mn-lt"/>
            </a:rPr>
            <a:t>$1,000 por habitante</a:t>
          </a:r>
          <a:r>
            <a:rPr lang="es-MX" sz="2200" dirty="0" smtClean="0">
              <a:latin typeface="+mn-lt"/>
            </a:rPr>
            <a:t> por vía de los impuestos, al año</a:t>
          </a:r>
          <a:endParaRPr lang="es-MX" sz="2200" dirty="0"/>
        </a:p>
      </dgm:t>
    </dgm:pt>
    <dgm:pt modelId="{9F58489E-98DA-4DA9-95B4-4916C9CC568B}" type="parTrans" cxnId="{68E1EBFA-442D-4DDB-8B44-2ACC2EA66866}">
      <dgm:prSet/>
      <dgm:spPr/>
      <dgm:t>
        <a:bodyPr/>
        <a:lstStyle/>
        <a:p>
          <a:endParaRPr lang="es-MX" sz="2400"/>
        </a:p>
      </dgm:t>
    </dgm:pt>
    <dgm:pt modelId="{87566111-1EFA-4191-B019-2A6D2B2082D7}" type="sibTrans" cxnId="{68E1EBFA-442D-4DDB-8B44-2ACC2EA66866}">
      <dgm:prSet custT="1"/>
      <dgm:spPr/>
      <dgm:t>
        <a:bodyPr/>
        <a:lstStyle/>
        <a:p>
          <a:endParaRPr lang="es-MX" sz="2400"/>
        </a:p>
      </dgm:t>
    </dgm:pt>
    <dgm:pt modelId="{71CFE3DB-48AB-4228-AF5E-282B7EFDE208}">
      <dgm:prSet phldrT="[Texto]" custT="1"/>
      <dgm:spPr/>
      <dgm:t>
        <a:bodyPr/>
        <a:lstStyle/>
        <a:p>
          <a:r>
            <a:rPr lang="es-MX" sz="2400" b="1" dirty="0" smtClean="0">
              <a:latin typeface="+mn-lt"/>
            </a:rPr>
            <a:t>San Pedro Garza García</a:t>
          </a:r>
          <a:r>
            <a:rPr lang="es-MX" sz="2400" b="0" dirty="0" smtClean="0">
              <a:latin typeface="+mn-lt"/>
            </a:rPr>
            <a:t>, Nuevo León,</a:t>
          </a:r>
          <a:r>
            <a:rPr lang="es-MX" sz="2400" b="1" dirty="0" smtClean="0">
              <a:latin typeface="+mn-lt"/>
            </a:rPr>
            <a:t> </a:t>
          </a:r>
          <a:r>
            <a:rPr lang="es-MX" sz="2400" dirty="0" smtClean="0">
              <a:latin typeface="+mn-lt"/>
            </a:rPr>
            <a:t>recauda</a:t>
          </a:r>
          <a:r>
            <a:rPr lang="es-MX" sz="2400" b="1" dirty="0" smtClean="0">
              <a:latin typeface="+mn-lt"/>
            </a:rPr>
            <a:t> $5,351</a:t>
          </a:r>
          <a:endParaRPr lang="es-MX" sz="2400" dirty="0"/>
        </a:p>
      </dgm:t>
    </dgm:pt>
    <dgm:pt modelId="{F454D242-DEE3-4B97-8768-6467E53FF43E}" type="parTrans" cxnId="{3F8ADBB8-745C-4734-A53F-FBCC5093D01B}">
      <dgm:prSet/>
      <dgm:spPr/>
      <dgm:t>
        <a:bodyPr/>
        <a:lstStyle/>
        <a:p>
          <a:endParaRPr lang="es-MX" sz="2400"/>
        </a:p>
      </dgm:t>
    </dgm:pt>
    <dgm:pt modelId="{78BFE7A2-6763-4969-A62D-A7FAE2D3DEBC}" type="sibTrans" cxnId="{3F8ADBB8-745C-4734-A53F-FBCC5093D01B}">
      <dgm:prSet custT="1"/>
      <dgm:spPr/>
      <dgm:t>
        <a:bodyPr/>
        <a:lstStyle/>
        <a:p>
          <a:endParaRPr lang="es-MX" sz="2400"/>
        </a:p>
      </dgm:t>
    </dgm:pt>
    <dgm:pt modelId="{F56ED3FD-BF9C-41CA-818E-5406C7D26D08}">
      <dgm:prSet phldrT="[Texto]" custT="1"/>
      <dgm:spPr/>
      <dgm:t>
        <a:bodyPr/>
        <a:lstStyle/>
        <a:p>
          <a:r>
            <a:rPr lang="es-MX" sz="2400" dirty="0" smtClean="0">
              <a:latin typeface="+mn-lt"/>
            </a:rPr>
            <a:t>El </a:t>
          </a:r>
          <a:r>
            <a:rPr lang="es-MX" sz="2400" b="1" dirty="0" smtClean="0">
              <a:latin typeface="+mn-lt"/>
            </a:rPr>
            <a:t>promedio nacional </a:t>
          </a:r>
          <a:r>
            <a:rPr lang="es-MX" sz="2400" dirty="0" smtClean="0">
              <a:latin typeface="+mn-lt"/>
            </a:rPr>
            <a:t>es de</a:t>
          </a:r>
          <a:r>
            <a:rPr lang="es-MX" sz="2400" b="1" dirty="0" smtClean="0">
              <a:latin typeface="+mn-lt"/>
            </a:rPr>
            <a:t> $150</a:t>
          </a:r>
          <a:endParaRPr lang="es-MX" sz="2400" dirty="0"/>
        </a:p>
      </dgm:t>
    </dgm:pt>
    <dgm:pt modelId="{52AA77D2-D9D6-4C0C-8518-39D83963B3BE}" type="parTrans" cxnId="{F1F91212-9A4F-404A-A243-A594ABB2B55E}">
      <dgm:prSet/>
      <dgm:spPr/>
      <dgm:t>
        <a:bodyPr/>
        <a:lstStyle/>
        <a:p>
          <a:endParaRPr lang="es-MX" sz="2400"/>
        </a:p>
      </dgm:t>
    </dgm:pt>
    <dgm:pt modelId="{3BD3CCCA-F9A9-4468-A2D3-4BC4715B9CD6}" type="sibTrans" cxnId="{F1F91212-9A4F-404A-A243-A594ABB2B55E}">
      <dgm:prSet custT="1"/>
      <dgm:spPr/>
      <dgm:t>
        <a:bodyPr/>
        <a:lstStyle/>
        <a:p>
          <a:endParaRPr lang="es-MX" sz="2400"/>
        </a:p>
      </dgm:t>
    </dgm:pt>
    <dgm:pt modelId="{E31DC56B-1B1C-4328-9757-94A25871573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dirty="0" smtClean="0">
              <a:latin typeface="+mn-lt"/>
            </a:rPr>
            <a:t>Los</a:t>
          </a:r>
          <a:r>
            <a:rPr lang="es-MX" sz="2400" b="1" dirty="0" smtClean="0">
              <a:latin typeface="+mn-lt"/>
            </a:rPr>
            <a:t> municipios </a:t>
          </a:r>
          <a:r>
            <a:rPr lang="es-MX" sz="2400" b="0" dirty="0" smtClean="0">
              <a:latin typeface="+mn-lt"/>
            </a:rPr>
            <a:t>de</a:t>
          </a:r>
          <a:r>
            <a:rPr lang="es-MX" sz="2400" b="1" dirty="0" smtClean="0">
              <a:latin typeface="+mn-lt"/>
            </a:rPr>
            <a:t> Tabasco </a:t>
          </a:r>
          <a:r>
            <a:rPr lang="es-MX" sz="2400" dirty="0" smtClean="0">
              <a:latin typeface="+mn-lt"/>
            </a:rPr>
            <a:t>recaudan, en promedio, </a:t>
          </a:r>
          <a:r>
            <a:rPr lang="es-MX" sz="2400" b="1" dirty="0" smtClean="0">
              <a:latin typeface="+mn-lt"/>
            </a:rPr>
            <a:t>$75.7</a:t>
          </a:r>
          <a:endParaRPr lang="es-MX" sz="2400" dirty="0"/>
        </a:p>
      </dgm:t>
    </dgm:pt>
    <dgm:pt modelId="{989A7277-F0F5-4B26-ACA4-64A7B834B505}" type="parTrans" cxnId="{0541F068-649E-4DAF-824F-73559C225657}">
      <dgm:prSet/>
      <dgm:spPr/>
      <dgm:t>
        <a:bodyPr/>
        <a:lstStyle/>
        <a:p>
          <a:endParaRPr lang="es-MX" sz="2400"/>
        </a:p>
      </dgm:t>
    </dgm:pt>
    <dgm:pt modelId="{9DA030DD-146F-4762-B58C-D07CF9C7EC48}" type="sibTrans" cxnId="{0541F068-649E-4DAF-824F-73559C225657}">
      <dgm:prSet custT="1"/>
      <dgm:spPr/>
      <dgm:t>
        <a:bodyPr/>
        <a:lstStyle/>
        <a:p>
          <a:endParaRPr lang="es-MX" sz="2400"/>
        </a:p>
      </dgm:t>
    </dgm:pt>
    <dgm:pt modelId="{EDC13639-CBB4-4930-83B8-D4A2C15EB29E}" type="pres">
      <dgm:prSet presAssocID="{77675D7B-AE7F-405B-9AD0-8D552ED498D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4CFD076-257A-40A9-AB05-EEC0CA93E02A}" type="pres">
      <dgm:prSet presAssocID="{77675D7B-AE7F-405B-9AD0-8D552ED498D7}" presName="dummyMaxCanvas" presStyleCnt="0">
        <dgm:presLayoutVars/>
      </dgm:prSet>
      <dgm:spPr/>
    </dgm:pt>
    <dgm:pt modelId="{313D0B52-F143-4C5A-8137-D55FF61609FF}" type="pres">
      <dgm:prSet presAssocID="{77675D7B-AE7F-405B-9AD0-8D552ED498D7}" presName="FourNodes_1" presStyleLbl="node1" presStyleIdx="0" presStyleCnt="4" custScaleX="1061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D7E7E4B-D34D-4FA8-ABF2-B30EAE7DFCC2}" type="pres">
      <dgm:prSet presAssocID="{77675D7B-AE7F-405B-9AD0-8D552ED498D7}" presName="FourNodes_2" presStyleLbl="node1" presStyleIdx="1" presStyleCnt="4" custScaleX="1035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16CA25-FD79-48A0-BB51-10E16C0BBB61}" type="pres">
      <dgm:prSet presAssocID="{77675D7B-AE7F-405B-9AD0-8D552ED498D7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77B4E7-4D68-4F12-BEF5-F934BC1D6161}" type="pres">
      <dgm:prSet presAssocID="{77675D7B-AE7F-405B-9AD0-8D552ED498D7}" presName="FourNodes_4" presStyleLbl="node1" presStyleIdx="3" presStyleCnt="4" custLinFactNeighborX="6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819EE0D-AC21-4DE0-9950-F0B0BFC86F8F}" type="pres">
      <dgm:prSet presAssocID="{77675D7B-AE7F-405B-9AD0-8D552ED498D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362C56-E6B5-4170-9ACD-39DB8CE908EA}" type="pres">
      <dgm:prSet presAssocID="{77675D7B-AE7F-405B-9AD0-8D552ED498D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2AF085-EA69-4270-A453-55794AE5086F}" type="pres">
      <dgm:prSet presAssocID="{77675D7B-AE7F-405B-9AD0-8D552ED498D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581FEA-08D6-4809-9C62-72EBEC8BBEC1}" type="pres">
      <dgm:prSet presAssocID="{77675D7B-AE7F-405B-9AD0-8D552ED498D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29ACCB-8E79-44FE-A286-DD4861EA8EEE}" type="pres">
      <dgm:prSet presAssocID="{77675D7B-AE7F-405B-9AD0-8D552ED498D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E87F122-433D-4461-81FD-1B3930548071}" type="pres">
      <dgm:prSet presAssocID="{77675D7B-AE7F-405B-9AD0-8D552ED498D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1C5381-5AFA-4A79-98FD-4EA49116651F}" type="pres">
      <dgm:prSet presAssocID="{77675D7B-AE7F-405B-9AD0-8D552ED498D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13008AD-6B51-47FB-817E-D98AF9AA628B}" type="presOf" srcId="{3BD3CCCA-F9A9-4468-A2D3-4BC4715B9CD6}" destId="{2C2AF085-EA69-4270-A453-55794AE5086F}" srcOrd="0" destOrd="0" presId="urn:microsoft.com/office/officeart/2005/8/layout/vProcess5"/>
    <dgm:cxn modelId="{3F8ADBB8-745C-4734-A53F-FBCC5093D01B}" srcId="{77675D7B-AE7F-405B-9AD0-8D552ED498D7}" destId="{71CFE3DB-48AB-4228-AF5E-282B7EFDE208}" srcOrd="1" destOrd="0" parTransId="{F454D242-DEE3-4B97-8768-6467E53FF43E}" sibTransId="{78BFE7A2-6763-4969-A62D-A7FAE2D3DEBC}"/>
    <dgm:cxn modelId="{0541F068-649E-4DAF-824F-73559C225657}" srcId="{77675D7B-AE7F-405B-9AD0-8D552ED498D7}" destId="{E31DC56B-1B1C-4328-9757-94A258715738}" srcOrd="3" destOrd="0" parTransId="{989A7277-F0F5-4B26-ACA4-64A7B834B505}" sibTransId="{9DA030DD-146F-4762-B58C-D07CF9C7EC48}"/>
    <dgm:cxn modelId="{DC301C5D-BD02-4A5C-9A7B-357C119A31DE}" type="presOf" srcId="{99D09082-9858-45AE-92F3-D1077D9F3985}" destId="{85581FEA-08D6-4809-9C62-72EBEC8BBEC1}" srcOrd="1" destOrd="0" presId="urn:microsoft.com/office/officeart/2005/8/layout/vProcess5"/>
    <dgm:cxn modelId="{A5F9213F-D610-44CA-9F8F-90A27EAF96CD}" type="presOf" srcId="{77675D7B-AE7F-405B-9AD0-8D552ED498D7}" destId="{EDC13639-CBB4-4930-83B8-D4A2C15EB29E}" srcOrd="0" destOrd="0" presId="urn:microsoft.com/office/officeart/2005/8/layout/vProcess5"/>
    <dgm:cxn modelId="{68E1EBFA-442D-4DDB-8B44-2ACC2EA66866}" srcId="{77675D7B-AE7F-405B-9AD0-8D552ED498D7}" destId="{99D09082-9858-45AE-92F3-D1077D9F3985}" srcOrd="0" destOrd="0" parTransId="{9F58489E-98DA-4DA9-95B4-4916C9CC568B}" sibTransId="{87566111-1EFA-4191-B019-2A6D2B2082D7}"/>
    <dgm:cxn modelId="{39D2717C-286D-42C0-9320-03C0ACA8B8B1}" type="presOf" srcId="{71CFE3DB-48AB-4228-AF5E-282B7EFDE208}" destId="{1D7E7E4B-D34D-4FA8-ABF2-B30EAE7DFCC2}" srcOrd="0" destOrd="0" presId="urn:microsoft.com/office/officeart/2005/8/layout/vProcess5"/>
    <dgm:cxn modelId="{67A2BB3A-F984-4B59-9FB0-5564CFAD5E38}" type="presOf" srcId="{78BFE7A2-6763-4969-A62D-A7FAE2D3DEBC}" destId="{75362C56-E6B5-4170-9ACD-39DB8CE908EA}" srcOrd="0" destOrd="0" presId="urn:microsoft.com/office/officeart/2005/8/layout/vProcess5"/>
    <dgm:cxn modelId="{0EFCDAA8-28C4-4625-B878-D786A0E01E2A}" type="presOf" srcId="{E31DC56B-1B1C-4328-9757-94A258715738}" destId="{A41C5381-5AFA-4A79-98FD-4EA49116651F}" srcOrd="1" destOrd="0" presId="urn:microsoft.com/office/officeart/2005/8/layout/vProcess5"/>
    <dgm:cxn modelId="{890F6B4D-9365-4DC2-B209-A14C07400A1B}" type="presOf" srcId="{87566111-1EFA-4191-B019-2A6D2B2082D7}" destId="{5819EE0D-AC21-4DE0-9950-F0B0BFC86F8F}" srcOrd="0" destOrd="0" presId="urn:microsoft.com/office/officeart/2005/8/layout/vProcess5"/>
    <dgm:cxn modelId="{A404C256-B98A-4AFB-AA17-2BCD3AA85B05}" type="presOf" srcId="{99D09082-9858-45AE-92F3-D1077D9F3985}" destId="{313D0B52-F143-4C5A-8137-D55FF61609FF}" srcOrd="0" destOrd="0" presId="urn:microsoft.com/office/officeart/2005/8/layout/vProcess5"/>
    <dgm:cxn modelId="{4F6FDE19-AA5A-408E-824C-0B01DACB4648}" type="presOf" srcId="{F56ED3FD-BF9C-41CA-818E-5406C7D26D08}" destId="{F516CA25-FD79-48A0-BB51-10E16C0BBB61}" srcOrd="0" destOrd="0" presId="urn:microsoft.com/office/officeart/2005/8/layout/vProcess5"/>
    <dgm:cxn modelId="{F1F91212-9A4F-404A-A243-A594ABB2B55E}" srcId="{77675D7B-AE7F-405B-9AD0-8D552ED498D7}" destId="{F56ED3FD-BF9C-41CA-818E-5406C7D26D08}" srcOrd="2" destOrd="0" parTransId="{52AA77D2-D9D6-4C0C-8518-39D83963B3BE}" sibTransId="{3BD3CCCA-F9A9-4468-A2D3-4BC4715B9CD6}"/>
    <dgm:cxn modelId="{C4737459-9A53-4CA4-9B5A-FA6B27CBCB49}" type="presOf" srcId="{71CFE3DB-48AB-4228-AF5E-282B7EFDE208}" destId="{2B29ACCB-8E79-44FE-A286-DD4861EA8EEE}" srcOrd="1" destOrd="0" presId="urn:microsoft.com/office/officeart/2005/8/layout/vProcess5"/>
    <dgm:cxn modelId="{BDFA7AC2-272F-47FB-8FD1-BCAC9B8C03A1}" type="presOf" srcId="{E31DC56B-1B1C-4328-9757-94A258715738}" destId="{3F77B4E7-4D68-4F12-BEF5-F934BC1D6161}" srcOrd="0" destOrd="0" presId="urn:microsoft.com/office/officeart/2005/8/layout/vProcess5"/>
    <dgm:cxn modelId="{90E217A2-D7C4-4B20-98E2-2B35C8C3FAD9}" type="presOf" srcId="{F56ED3FD-BF9C-41CA-818E-5406C7D26D08}" destId="{2E87F122-433D-4461-81FD-1B3930548071}" srcOrd="1" destOrd="0" presId="urn:microsoft.com/office/officeart/2005/8/layout/vProcess5"/>
    <dgm:cxn modelId="{A00D5564-3756-4BF0-A70D-2EDBBD280990}" type="presParOf" srcId="{EDC13639-CBB4-4930-83B8-D4A2C15EB29E}" destId="{F4CFD076-257A-40A9-AB05-EEC0CA93E02A}" srcOrd="0" destOrd="0" presId="urn:microsoft.com/office/officeart/2005/8/layout/vProcess5"/>
    <dgm:cxn modelId="{722F1A9D-B8C4-4183-86A3-76167929273B}" type="presParOf" srcId="{EDC13639-CBB4-4930-83B8-D4A2C15EB29E}" destId="{313D0B52-F143-4C5A-8137-D55FF61609FF}" srcOrd="1" destOrd="0" presId="urn:microsoft.com/office/officeart/2005/8/layout/vProcess5"/>
    <dgm:cxn modelId="{554C96C6-0EB7-45F1-9EE3-40476FCF592F}" type="presParOf" srcId="{EDC13639-CBB4-4930-83B8-D4A2C15EB29E}" destId="{1D7E7E4B-D34D-4FA8-ABF2-B30EAE7DFCC2}" srcOrd="2" destOrd="0" presId="urn:microsoft.com/office/officeart/2005/8/layout/vProcess5"/>
    <dgm:cxn modelId="{4BF918A9-24D0-4C41-AA63-EB9080B12C99}" type="presParOf" srcId="{EDC13639-CBB4-4930-83B8-D4A2C15EB29E}" destId="{F516CA25-FD79-48A0-BB51-10E16C0BBB61}" srcOrd="3" destOrd="0" presId="urn:microsoft.com/office/officeart/2005/8/layout/vProcess5"/>
    <dgm:cxn modelId="{38A53298-2DDE-4D1F-B2BA-C5EDB7F5BF80}" type="presParOf" srcId="{EDC13639-CBB4-4930-83B8-D4A2C15EB29E}" destId="{3F77B4E7-4D68-4F12-BEF5-F934BC1D6161}" srcOrd="4" destOrd="0" presId="urn:microsoft.com/office/officeart/2005/8/layout/vProcess5"/>
    <dgm:cxn modelId="{A9EC6106-00B3-4CED-869A-3364390F0E1E}" type="presParOf" srcId="{EDC13639-CBB4-4930-83B8-D4A2C15EB29E}" destId="{5819EE0D-AC21-4DE0-9950-F0B0BFC86F8F}" srcOrd="5" destOrd="0" presId="urn:microsoft.com/office/officeart/2005/8/layout/vProcess5"/>
    <dgm:cxn modelId="{C03CB84D-B0B2-4DAA-9176-E9744A7AB2E4}" type="presParOf" srcId="{EDC13639-CBB4-4930-83B8-D4A2C15EB29E}" destId="{75362C56-E6B5-4170-9ACD-39DB8CE908EA}" srcOrd="6" destOrd="0" presId="urn:microsoft.com/office/officeart/2005/8/layout/vProcess5"/>
    <dgm:cxn modelId="{E2B1B19B-BAAB-483F-B1FF-D946BD64B69A}" type="presParOf" srcId="{EDC13639-CBB4-4930-83B8-D4A2C15EB29E}" destId="{2C2AF085-EA69-4270-A453-55794AE5086F}" srcOrd="7" destOrd="0" presId="urn:microsoft.com/office/officeart/2005/8/layout/vProcess5"/>
    <dgm:cxn modelId="{F22C1C51-F40A-4324-B1E7-F8ED0C7C3EF7}" type="presParOf" srcId="{EDC13639-CBB4-4930-83B8-D4A2C15EB29E}" destId="{85581FEA-08D6-4809-9C62-72EBEC8BBEC1}" srcOrd="8" destOrd="0" presId="urn:microsoft.com/office/officeart/2005/8/layout/vProcess5"/>
    <dgm:cxn modelId="{FD5CE377-5CFE-4119-B533-34E66CE6CA55}" type="presParOf" srcId="{EDC13639-CBB4-4930-83B8-D4A2C15EB29E}" destId="{2B29ACCB-8E79-44FE-A286-DD4861EA8EEE}" srcOrd="9" destOrd="0" presId="urn:microsoft.com/office/officeart/2005/8/layout/vProcess5"/>
    <dgm:cxn modelId="{B2812C44-D50E-4B9F-8A8B-EE5F96529E48}" type="presParOf" srcId="{EDC13639-CBB4-4930-83B8-D4A2C15EB29E}" destId="{2E87F122-433D-4461-81FD-1B3930548071}" srcOrd="10" destOrd="0" presId="urn:microsoft.com/office/officeart/2005/8/layout/vProcess5"/>
    <dgm:cxn modelId="{4F6E2652-B3EF-47B7-80BD-F216660FB7FC}" type="presParOf" srcId="{EDC13639-CBB4-4930-83B8-D4A2C15EB29E}" destId="{A41C5381-5AFA-4A79-98FD-4EA49116651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84C87269-1CC2-4651-88DB-B95BB25DF934}" type="doc">
      <dgm:prSet loTypeId="urn:microsoft.com/office/officeart/2005/8/layout/default#3" loCatId="list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s-MX"/>
        </a:p>
      </dgm:t>
    </dgm:pt>
    <dgm:pt modelId="{E53A45EC-6729-4245-80AC-0AD78E77A87C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MX" sz="3600" b="1" dirty="0" smtClean="0"/>
            <a:t>Distributivas</a:t>
          </a:r>
        </a:p>
        <a:p>
          <a:r>
            <a:rPr lang="es-MX" sz="3200" dirty="0" smtClean="0"/>
            <a:t>(población, territorio)</a:t>
          </a:r>
          <a:endParaRPr lang="es-MX" sz="3600" dirty="0"/>
        </a:p>
      </dgm:t>
    </dgm:pt>
    <dgm:pt modelId="{D9B1149A-642A-460E-8E2B-0642BE73271F}" type="parTrans" cxnId="{3531A548-5ABB-4A35-AA6B-464BE50388A6}">
      <dgm:prSet/>
      <dgm:spPr/>
      <dgm:t>
        <a:bodyPr/>
        <a:lstStyle/>
        <a:p>
          <a:endParaRPr lang="es-MX"/>
        </a:p>
      </dgm:t>
    </dgm:pt>
    <dgm:pt modelId="{2D9935E8-F144-4083-864D-EDD5FB3A5FE2}" type="sibTrans" cxnId="{3531A548-5ABB-4A35-AA6B-464BE50388A6}">
      <dgm:prSet/>
      <dgm:spPr/>
      <dgm:t>
        <a:bodyPr/>
        <a:lstStyle/>
        <a:p>
          <a:endParaRPr lang="es-MX"/>
        </a:p>
      </dgm:t>
    </dgm:pt>
    <dgm:pt modelId="{6A63D213-2416-4063-9E85-920A19446FB7}">
      <dgm:prSet phldrT="[Texto]" custT="1"/>
      <dgm:spPr>
        <a:solidFill>
          <a:schemeClr val="accent4">
            <a:lumMod val="85000"/>
            <a:lumOff val="15000"/>
          </a:schemeClr>
        </a:solidFill>
      </dgm:spPr>
      <dgm:t>
        <a:bodyPr/>
        <a:lstStyle/>
        <a:p>
          <a:r>
            <a:rPr lang="es-MX" sz="3600" b="1" dirty="0" smtClean="0">
              <a:solidFill>
                <a:schemeClr val="bg1"/>
              </a:solidFill>
            </a:rPr>
            <a:t>Inerciales</a:t>
          </a:r>
        </a:p>
        <a:p>
          <a:r>
            <a:rPr lang="es-MX" sz="3200" dirty="0" smtClean="0">
              <a:solidFill>
                <a:schemeClr val="bg1"/>
              </a:solidFill>
            </a:rPr>
            <a:t>(con base en años anteriores)</a:t>
          </a:r>
          <a:endParaRPr lang="es-MX" sz="3600" dirty="0">
            <a:solidFill>
              <a:schemeClr val="bg1"/>
            </a:solidFill>
          </a:endParaRPr>
        </a:p>
      </dgm:t>
    </dgm:pt>
    <dgm:pt modelId="{4FEF903C-942A-4B57-A6B6-5239F9DE2ED5}" type="parTrans" cxnId="{917C96C0-1850-4907-A49A-969FA50BB2FE}">
      <dgm:prSet/>
      <dgm:spPr/>
      <dgm:t>
        <a:bodyPr/>
        <a:lstStyle/>
        <a:p>
          <a:endParaRPr lang="es-MX"/>
        </a:p>
      </dgm:t>
    </dgm:pt>
    <dgm:pt modelId="{0D315AC3-EC5D-4BFB-BE6B-B826EAA5271B}" type="sibTrans" cxnId="{917C96C0-1850-4907-A49A-969FA50BB2FE}">
      <dgm:prSet/>
      <dgm:spPr/>
      <dgm:t>
        <a:bodyPr/>
        <a:lstStyle/>
        <a:p>
          <a:endParaRPr lang="es-MX"/>
        </a:p>
      </dgm:t>
    </dgm:pt>
    <dgm:pt modelId="{6B386F76-720B-41B0-8666-909973D57BC1}">
      <dgm:prSet phldrT="[Texto]" custT="1"/>
      <dgm:spPr>
        <a:solidFill>
          <a:srgbClr val="C00000"/>
        </a:solidFill>
      </dgm:spPr>
      <dgm:t>
        <a:bodyPr/>
        <a:lstStyle/>
        <a:p>
          <a:r>
            <a:rPr lang="es-MX" sz="4700" b="1" dirty="0" smtClean="0"/>
            <a:t>Equitativas</a:t>
          </a:r>
        </a:p>
        <a:p>
          <a:r>
            <a:rPr lang="es-MX" sz="3200" b="0" dirty="0" smtClean="0"/>
            <a:t>(partes iguales)</a:t>
          </a:r>
          <a:endParaRPr lang="es-MX" sz="4700" b="0" dirty="0"/>
        </a:p>
      </dgm:t>
    </dgm:pt>
    <dgm:pt modelId="{A42BD54D-CB74-44C5-AA11-45697149AA43}" type="parTrans" cxnId="{CE567D6F-9286-41A1-BE18-85B4DF43E17D}">
      <dgm:prSet/>
      <dgm:spPr/>
      <dgm:t>
        <a:bodyPr/>
        <a:lstStyle/>
        <a:p>
          <a:endParaRPr lang="es-MX"/>
        </a:p>
      </dgm:t>
    </dgm:pt>
    <dgm:pt modelId="{A1EC389A-11B0-4714-A3F6-FA0774C4A2EB}" type="sibTrans" cxnId="{CE567D6F-9286-41A1-BE18-85B4DF43E17D}">
      <dgm:prSet/>
      <dgm:spPr/>
      <dgm:t>
        <a:bodyPr/>
        <a:lstStyle/>
        <a:p>
          <a:endParaRPr lang="es-MX"/>
        </a:p>
      </dgm:t>
    </dgm:pt>
    <dgm:pt modelId="{987145AA-2BA8-432A-BB8E-00A9769D03C7}" type="pres">
      <dgm:prSet presAssocID="{84C87269-1CC2-4651-88DB-B95BB25DF9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9175B72-9F44-4DEC-99AC-7A4D45907FFA}" type="pres">
      <dgm:prSet presAssocID="{E53A45EC-6729-4245-80AC-0AD78E77A87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0B4C2E-C53B-461C-9491-02C03D34D30B}" type="pres">
      <dgm:prSet presAssocID="{2D9935E8-F144-4083-864D-EDD5FB3A5FE2}" presName="sibTrans" presStyleCnt="0"/>
      <dgm:spPr/>
      <dgm:t>
        <a:bodyPr/>
        <a:lstStyle/>
        <a:p>
          <a:endParaRPr lang="es-MX"/>
        </a:p>
      </dgm:t>
    </dgm:pt>
    <dgm:pt modelId="{14D1F971-7C56-4A13-9C44-78BAADAB1204}" type="pres">
      <dgm:prSet presAssocID="{6A63D213-2416-4063-9E85-920A19446F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E2C1F1-E8DC-4CB7-BE34-37F23264136C}" type="pres">
      <dgm:prSet presAssocID="{0D315AC3-EC5D-4BFB-BE6B-B826EAA5271B}" presName="sibTrans" presStyleCnt="0"/>
      <dgm:spPr/>
      <dgm:t>
        <a:bodyPr/>
        <a:lstStyle/>
        <a:p>
          <a:endParaRPr lang="es-MX"/>
        </a:p>
      </dgm:t>
    </dgm:pt>
    <dgm:pt modelId="{8091319E-4FF9-406F-B934-D6619C264D78}" type="pres">
      <dgm:prSet presAssocID="{6B386F76-720B-41B0-8666-909973D57BC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6A9EBC-E373-4E9B-BBB7-136C1C95B3CB}" type="presOf" srcId="{6A63D213-2416-4063-9E85-920A19446FB7}" destId="{14D1F971-7C56-4A13-9C44-78BAADAB1204}" srcOrd="0" destOrd="0" presId="urn:microsoft.com/office/officeart/2005/8/layout/default#3"/>
    <dgm:cxn modelId="{CE567D6F-9286-41A1-BE18-85B4DF43E17D}" srcId="{84C87269-1CC2-4651-88DB-B95BB25DF934}" destId="{6B386F76-720B-41B0-8666-909973D57BC1}" srcOrd="2" destOrd="0" parTransId="{A42BD54D-CB74-44C5-AA11-45697149AA43}" sibTransId="{A1EC389A-11B0-4714-A3F6-FA0774C4A2EB}"/>
    <dgm:cxn modelId="{26D9E980-1686-4DB7-95F2-8A47D442F853}" type="presOf" srcId="{84C87269-1CC2-4651-88DB-B95BB25DF934}" destId="{987145AA-2BA8-432A-BB8E-00A9769D03C7}" srcOrd="0" destOrd="0" presId="urn:microsoft.com/office/officeart/2005/8/layout/default#3"/>
    <dgm:cxn modelId="{53D5FE65-7F93-4EEB-8B63-CAFA0FB58652}" type="presOf" srcId="{E53A45EC-6729-4245-80AC-0AD78E77A87C}" destId="{09175B72-9F44-4DEC-99AC-7A4D45907FFA}" srcOrd="0" destOrd="0" presId="urn:microsoft.com/office/officeart/2005/8/layout/default#3"/>
    <dgm:cxn modelId="{69C79FCE-18E1-4098-932A-39B028FEF5E2}" type="presOf" srcId="{6B386F76-720B-41B0-8666-909973D57BC1}" destId="{8091319E-4FF9-406F-B934-D6619C264D78}" srcOrd="0" destOrd="0" presId="urn:microsoft.com/office/officeart/2005/8/layout/default#3"/>
    <dgm:cxn modelId="{917C96C0-1850-4907-A49A-969FA50BB2FE}" srcId="{84C87269-1CC2-4651-88DB-B95BB25DF934}" destId="{6A63D213-2416-4063-9E85-920A19446FB7}" srcOrd="1" destOrd="0" parTransId="{4FEF903C-942A-4B57-A6B6-5239F9DE2ED5}" sibTransId="{0D315AC3-EC5D-4BFB-BE6B-B826EAA5271B}"/>
    <dgm:cxn modelId="{3531A548-5ABB-4A35-AA6B-464BE50388A6}" srcId="{84C87269-1CC2-4651-88DB-B95BB25DF934}" destId="{E53A45EC-6729-4245-80AC-0AD78E77A87C}" srcOrd="0" destOrd="0" parTransId="{D9B1149A-642A-460E-8E2B-0642BE73271F}" sibTransId="{2D9935E8-F144-4083-864D-EDD5FB3A5FE2}"/>
    <dgm:cxn modelId="{D8ACFE47-3BCA-4D5D-B681-AE214193DF18}" type="presParOf" srcId="{987145AA-2BA8-432A-BB8E-00A9769D03C7}" destId="{09175B72-9F44-4DEC-99AC-7A4D45907FFA}" srcOrd="0" destOrd="0" presId="urn:microsoft.com/office/officeart/2005/8/layout/default#3"/>
    <dgm:cxn modelId="{DE20D6D1-6F28-44E5-9641-8D04E9D0B3BF}" type="presParOf" srcId="{987145AA-2BA8-432A-BB8E-00A9769D03C7}" destId="{0A0B4C2E-C53B-461C-9491-02C03D34D30B}" srcOrd="1" destOrd="0" presId="urn:microsoft.com/office/officeart/2005/8/layout/default#3"/>
    <dgm:cxn modelId="{4C5A7F6F-A3BE-4A9F-97F7-B67D6A887DAA}" type="presParOf" srcId="{987145AA-2BA8-432A-BB8E-00A9769D03C7}" destId="{14D1F971-7C56-4A13-9C44-78BAADAB1204}" srcOrd="2" destOrd="0" presId="urn:microsoft.com/office/officeart/2005/8/layout/default#3"/>
    <dgm:cxn modelId="{B0C970B8-7248-421D-9979-CA649825D31A}" type="presParOf" srcId="{987145AA-2BA8-432A-BB8E-00A9769D03C7}" destId="{44E2C1F1-E8DC-4CB7-BE34-37F23264136C}" srcOrd="3" destOrd="0" presId="urn:microsoft.com/office/officeart/2005/8/layout/default#3"/>
    <dgm:cxn modelId="{A6B3FE0A-BD06-4608-9145-FDF6BF68D042}" type="presParOf" srcId="{987145AA-2BA8-432A-BB8E-00A9769D03C7}" destId="{8091319E-4FF9-406F-B934-D6619C264D78}" srcOrd="4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87269-1CC2-4651-88DB-B95BB25DF93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494BC44-3723-4C1A-BD45-FA17DC62B69E}">
      <dgm:prSet phldrT="[Texto]" custT="1"/>
      <dgm:spPr>
        <a:solidFill>
          <a:srgbClr val="669900"/>
        </a:solidFill>
      </dgm:spPr>
      <dgm:t>
        <a:bodyPr/>
        <a:lstStyle/>
        <a:p>
          <a:r>
            <a:rPr lang="es-MX" sz="3700" b="1" dirty="0" smtClean="0"/>
            <a:t>Resarcitorias: </a:t>
          </a:r>
        </a:p>
        <a:p>
          <a:r>
            <a:rPr lang="es-MX" sz="2400" b="1" dirty="0" smtClean="0"/>
            <a:t>Tendientes a “devolver” al gobierno receptor su aporte a la economía o la recaudación nacional</a:t>
          </a:r>
        </a:p>
      </dgm:t>
    </dgm:pt>
    <dgm:pt modelId="{9C2EBAAD-57AF-4725-BAF8-1B836D8F23EF}" type="parTrans" cxnId="{18184FF7-E1E3-449D-8373-23FFEA5D78BC}">
      <dgm:prSet/>
      <dgm:spPr/>
      <dgm:t>
        <a:bodyPr/>
        <a:lstStyle/>
        <a:p>
          <a:endParaRPr lang="es-MX"/>
        </a:p>
      </dgm:t>
    </dgm:pt>
    <dgm:pt modelId="{8C25C43D-ECB8-4B6F-BA23-ED6119E14037}" type="sibTrans" cxnId="{18184FF7-E1E3-449D-8373-23FFEA5D78BC}">
      <dgm:prSet/>
      <dgm:spPr/>
      <dgm:t>
        <a:bodyPr/>
        <a:lstStyle/>
        <a:p>
          <a:endParaRPr lang="es-MX"/>
        </a:p>
      </dgm:t>
    </dgm:pt>
    <dgm:pt modelId="{9BFF197F-5BE0-4A8C-89E7-562D828B3BF7}">
      <dgm:prSet phldrT="[Texto]" custT="1"/>
      <dgm:spPr>
        <a:solidFill>
          <a:srgbClr val="008080"/>
        </a:solidFill>
      </dgm:spPr>
      <dgm:t>
        <a:bodyPr/>
        <a:lstStyle/>
        <a:p>
          <a:r>
            <a:rPr lang="es-MX" sz="3600" b="1" dirty="0" smtClean="0"/>
            <a:t>Compensatorias:</a:t>
          </a:r>
        </a:p>
        <a:p>
          <a:r>
            <a:rPr lang="es-MX" sz="2400" b="1" dirty="0" smtClean="0"/>
            <a:t>Tendientes a “compensar” a las regiones con mayores rezagos socioeconómicos</a:t>
          </a:r>
        </a:p>
      </dgm:t>
    </dgm:pt>
    <dgm:pt modelId="{30163F23-4CD4-455C-91C6-D61F48175FCE}" type="parTrans" cxnId="{51307C82-5CAB-4B9B-B93F-B879A505F0A2}">
      <dgm:prSet/>
      <dgm:spPr/>
      <dgm:t>
        <a:bodyPr/>
        <a:lstStyle/>
        <a:p>
          <a:endParaRPr lang="es-MX"/>
        </a:p>
      </dgm:t>
    </dgm:pt>
    <dgm:pt modelId="{C124B586-95A5-4F11-8782-B8184E053805}" type="sibTrans" cxnId="{51307C82-5CAB-4B9B-B93F-B879A505F0A2}">
      <dgm:prSet/>
      <dgm:spPr/>
      <dgm:t>
        <a:bodyPr/>
        <a:lstStyle/>
        <a:p>
          <a:endParaRPr lang="es-MX"/>
        </a:p>
      </dgm:t>
    </dgm:pt>
    <dgm:pt modelId="{16A431E0-A33C-4761-93A3-01C5A023B265}" type="pres">
      <dgm:prSet presAssocID="{84C87269-1CC2-4651-88DB-B95BB25DF9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9D2CF2-A400-4903-81FE-88ABDD8C85C5}" type="pres">
      <dgm:prSet presAssocID="{2494BC44-3723-4C1A-BD45-FA17DC62B69E}" presName="parentText" presStyleLbl="node1" presStyleIdx="0" presStyleCnt="2" custScaleY="15536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C2CD8B-9C50-4689-AB58-68A0C44F0657}" type="pres">
      <dgm:prSet presAssocID="{8C25C43D-ECB8-4B6F-BA23-ED6119E14037}" presName="spacer" presStyleCnt="0"/>
      <dgm:spPr/>
      <dgm:t>
        <a:bodyPr/>
        <a:lstStyle/>
        <a:p>
          <a:endParaRPr lang="es-MX"/>
        </a:p>
      </dgm:t>
    </dgm:pt>
    <dgm:pt modelId="{E243B943-A856-4C1D-B6DE-BCA97F4E6228}" type="pres">
      <dgm:prSet presAssocID="{9BFF197F-5BE0-4A8C-89E7-562D828B3BF7}" presName="parentText" presStyleLbl="node1" presStyleIdx="1" presStyleCnt="2" custScaleY="142699" custLinFactY="587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3EA580-C648-4D99-A8DD-65038E155788}" type="presOf" srcId="{9BFF197F-5BE0-4A8C-89E7-562D828B3BF7}" destId="{E243B943-A856-4C1D-B6DE-BCA97F4E6228}" srcOrd="0" destOrd="0" presId="urn:microsoft.com/office/officeart/2005/8/layout/vList2"/>
    <dgm:cxn modelId="{DE8ECCD7-292C-4209-BF6E-7582E7538EBC}" type="presOf" srcId="{84C87269-1CC2-4651-88DB-B95BB25DF934}" destId="{16A431E0-A33C-4761-93A3-01C5A023B265}" srcOrd="0" destOrd="0" presId="urn:microsoft.com/office/officeart/2005/8/layout/vList2"/>
    <dgm:cxn modelId="{18184FF7-E1E3-449D-8373-23FFEA5D78BC}" srcId="{84C87269-1CC2-4651-88DB-B95BB25DF934}" destId="{2494BC44-3723-4C1A-BD45-FA17DC62B69E}" srcOrd="0" destOrd="0" parTransId="{9C2EBAAD-57AF-4725-BAF8-1B836D8F23EF}" sibTransId="{8C25C43D-ECB8-4B6F-BA23-ED6119E14037}"/>
    <dgm:cxn modelId="{D2D6E8A8-CFFC-4FC7-AF05-357D6F08346B}" type="presOf" srcId="{2494BC44-3723-4C1A-BD45-FA17DC62B69E}" destId="{8D9D2CF2-A400-4903-81FE-88ABDD8C85C5}" srcOrd="0" destOrd="0" presId="urn:microsoft.com/office/officeart/2005/8/layout/vList2"/>
    <dgm:cxn modelId="{51307C82-5CAB-4B9B-B93F-B879A505F0A2}" srcId="{84C87269-1CC2-4651-88DB-B95BB25DF934}" destId="{9BFF197F-5BE0-4A8C-89E7-562D828B3BF7}" srcOrd="1" destOrd="0" parTransId="{30163F23-4CD4-455C-91C6-D61F48175FCE}" sibTransId="{C124B586-95A5-4F11-8782-B8184E053805}"/>
    <dgm:cxn modelId="{D8C90544-6103-4940-BB36-858713B830F3}" type="presParOf" srcId="{16A431E0-A33C-4761-93A3-01C5A023B265}" destId="{8D9D2CF2-A400-4903-81FE-88ABDD8C85C5}" srcOrd="0" destOrd="0" presId="urn:microsoft.com/office/officeart/2005/8/layout/vList2"/>
    <dgm:cxn modelId="{35385186-C961-49EE-859A-CA1F3CA7BB63}" type="presParOf" srcId="{16A431E0-A33C-4761-93A3-01C5A023B265}" destId="{68C2CD8B-9C50-4689-AB58-68A0C44F0657}" srcOrd="1" destOrd="0" presId="urn:microsoft.com/office/officeart/2005/8/layout/vList2"/>
    <dgm:cxn modelId="{492BC687-8F9F-4F70-8A8D-CBD98C470D70}" type="presParOf" srcId="{16A431E0-A33C-4761-93A3-01C5A023B265}" destId="{E243B943-A856-4C1D-B6DE-BCA97F4E622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C87269-1CC2-4651-88DB-B95BB25DF934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2494BC44-3723-4C1A-BD45-FA17DC62B69E}">
      <dgm:prSet phldrT="[Texto]" custT="1"/>
      <dgm:spPr>
        <a:solidFill>
          <a:srgbClr val="669900"/>
        </a:solidFill>
      </dgm:spPr>
      <dgm:t>
        <a:bodyPr/>
        <a:lstStyle/>
        <a:p>
          <a:r>
            <a:rPr lang="es-MX" sz="3700" b="1" dirty="0" smtClean="0"/>
            <a:t>Condicionadas: </a:t>
          </a:r>
        </a:p>
        <a:p>
          <a:r>
            <a:rPr lang="es-MX" sz="2400" b="1" dirty="0" smtClean="0"/>
            <a:t>Su diseño contempla etiquetas de gasto estipuladas por el orden de gobierno que las otorga</a:t>
          </a:r>
        </a:p>
      </dgm:t>
    </dgm:pt>
    <dgm:pt modelId="{9C2EBAAD-57AF-4725-BAF8-1B836D8F23EF}" type="parTrans" cxnId="{18184FF7-E1E3-449D-8373-23FFEA5D78BC}">
      <dgm:prSet/>
      <dgm:spPr/>
      <dgm:t>
        <a:bodyPr/>
        <a:lstStyle/>
        <a:p>
          <a:endParaRPr lang="es-MX"/>
        </a:p>
      </dgm:t>
    </dgm:pt>
    <dgm:pt modelId="{8C25C43D-ECB8-4B6F-BA23-ED6119E14037}" type="sibTrans" cxnId="{18184FF7-E1E3-449D-8373-23FFEA5D78BC}">
      <dgm:prSet/>
      <dgm:spPr/>
      <dgm:t>
        <a:bodyPr/>
        <a:lstStyle/>
        <a:p>
          <a:endParaRPr lang="es-MX"/>
        </a:p>
      </dgm:t>
    </dgm:pt>
    <dgm:pt modelId="{9BFF197F-5BE0-4A8C-89E7-562D828B3BF7}">
      <dgm:prSet phldrT="[Texto]" custT="1"/>
      <dgm:spPr>
        <a:solidFill>
          <a:srgbClr val="008080"/>
        </a:solidFill>
      </dgm:spPr>
      <dgm:t>
        <a:bodyPr/>
        <a:lstStyle/>
        <a:p>
          <a:r>
            <a:rPr lang="es-MX" sz="3600" b="1" dirty="0" smtClean="0"/>
            <a:t>No condicionadas: </a:t>
          </a:r>
        </a:p>
        <a:p>
          <a:r>
            <a:rPr lang="es-MX" sz="2400" b="1" dirty="0" smtClean="0"/>
            <a:t>Los gobiernos receptores deciden libremente el destino de su gasto</a:t>
          </a:r>
        </a:p>
      </dgm:t>
    </dgm:pt>
    <dgm:pt modelId="{30163F23-4CD4-455C-91C6-D61F48175FCE}" type="parTrans" cxnId="{51307C82-5CAB-4B9B-B93F-B879A505F0A2}">
      <dgm:prSet/>
      <dgm:spPr/>
      <dgm:t>
        <a:bodyPr/>
        <a:lstStyle/>
        <a:p>
          <a:endParaRPr lang="es-MX"/>
        </a:p>
      </dgm:t>
    </dgm:pt>
    <dgm:pt modelId="{C124B586-95A5-4F11-8782-B8184E053805}" type="sibTrans" cxnId="{51307C82-5CAB-4B9B-B93F-B879A505F0A2}">
      <dgm:prSet/>
      <dgm:spPr/>
      <dgm:t>
        <a:bodyPr/>
        <a:lstStyle/>
        <a:p>
          <a:endParaRPr lang="es-MX"/>
        </a:p>
      </dgm:t>
    </dgm:pt>
    <dgm:pt modelId="{16A431E0-A33C-4761-93A3-01C5A023B265}" type="pres">
      <dgm:prSet presAssocID="{84C87269-1CC2-4651-88DB-B95BB25DF9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D9D2CF2-A400-4903-81FE-88ABDD8C85C5}" type="pres">
      <dgm:prSet presAssocID="{2494BC44-3723-4C1A-BD45-FA17DC62B69E}" presName="parentText" presStyleLbl="node1" presStyleIdx="0" presStyleCnt="2" custScaleY="12602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C2CD8B-9C50-4689-AB58-68A0C44F0657}" type="pres">
      <dgm:prSet presAssocID="{8C25C43D-ECB8-4B6F-BA23-ED6119E14037}" presName="spacer" presStyleCnt="0"/>
      <dgm:spPr/>
      <dgm:t>
        <a:bodyPr/>
        <a:lstStyle/>
        <a:p>
          <a:endParaRPr lang="es-MX"/>
        </a:p>
      </dgm:t>
    </dgm:pt>
    <dgm:pt modelId="{E243B943-A856-4C1D-B6DE-BCA97F4E6228}" type="pres">
      <dgm:prSet presAssocID="{9BFF197F-5BE0-4A8C-89E7-562D828B3BF7}" presName="parentText" presStyleLbl="node1" presStyleIdx="1" presStyleCnt="2" custScaleY="140407" custLinFactY="587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24D0C9D-92B4-4B8B-AC36-5F66F30F67E2}" type="presOf" srcId="{2494BC44-3723-4C1A-BD45-FA17DC62B69E}" destId="{8D9D2CF2-A400-4903-81FE-88ABDD8C85C5}" srcOrd="0" destOrd="0" presId="urn:microsoft.com/office/officeart/2005/8/layout/vList2"/>
    <dgm:cxn modelId="{866A7C0F-5D41-48EE-8E80-5949B4BA4276}" type="presOf" srcId="{84C87269-1CC2-4651-88DB-B95BB25DF934}" destId="{16A431E0-A33C-4761-93A3-01C5A023B265}" srcOrd="0" destOrd="0" presId="urn:microsoft.com/office/officeart/2005/8/layout/vList2"/>
    <dgm:cxn modelId="{18184FF7-E1E3-449D-8373-23FFEA5D78BC}" srcId="{84C87269-1CC2-4651-88DB-B95BB25DF934}" destId="{2494BC44-3723-4C1A-BD45-FA17DC62B69E}" srcOrd="0" destOrd="0" parTransId="{9C2EBAAD-57AF-4725-BAF8-1B836D8F23EF}" sibTransId="{8C25C43D-ECB8-4B6F-BA23-ED6119E14037}"/>
    <dgm:cxn modelId="{51307C82-5CAB-4B9B-B93F-B879A505F0A2}" srcId="{84C87269-1CC2-4651-88DB-B95BB25DF934}" destId="{9BFF197F-5BE0-4A8C-89E7-562D828B3BF7}" srcOrd="1" destOrd="0" parTransId="{30163F23-4CD4-455C-91C6-D61F48175FCE}" sibTransId="{C124B586-95A5-4F11-8782-B8184E053805}"/>
    <dgm:cxn modelId="{53423A38-0B37-4789-9931-4A5864818270}" type="presOf" srcId="{9BFF197F-5BE0-4A8C-89E7-562D828B3BF7}" destId="{E243B943-A856-4C1D-B6DE-BCA97F4E6228}" srcOrd="0" destOrd="0" presId="urn:microsoft.com/office/officeart/2005/8/layout/vList2"/>
    <dgm:cxn modelId="{B98C6806-D5B5-4EF2-9BA6-38A101C4C26E}" type="presParOf" srcId="{16A431E0-A33C-4761-93A3-01C5A023B265}" destId="{8D9D2CF2-A400-4903-81FE-88ABDD8C85C5}" srcOrd="0" destOrd="0" presId="urn:microsoft.com/office/officeart/2005/8/layout/vList2"/>
    <dgm:cxn modelId="{AF1AF974-7627-41D6-88DA-63C16A71CC55}" type="presParOf" srcId="{16A431E0-A33C-4761-93A3-01C5A023B265}" destId="{68C2CD8B-9C50-4689-AB58-68A0C44F0657}" srcOrd="1" destOrd="0" presId="urn:microsoft.com/office/officeart/2005/8/layout/vList2"/>
    <dgm:cxn modelId="{7A7A5C98-2B9C-45C7-B706-C6AF86E05AE0}" type="presParOf" srcId="{16A431E0-A33C-4761-93A3-01C5A023B265}" destId="{E243B943-A856-4C1D-B6DE-BCA97F4E622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63BB5C-1397-4233-9E31-76E9156935E9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E5DBFA0D-819F-406D-A58F-1F8D3C4E97B0}">
      <dgm:prSet phldrT="[Texto]"/>
      <dgm:spPr/>
      <dgm:t>
        <a:bodyPr anchor="ctr"/>
        <a:lstStyle/>
        <a:p>
          <a:r>
            <a:rPr lang="es-MX" dirty="0" smtClean="0"/>
            <a:t>Se crea en </a:t>
          </a:r>
          <a:r>
            <a:rPr lang="es-MX" b="1" dirty="0" smtClean="0"/>
            <a:t>1980</a:t>
          </a:r>
          <a:r>
            <a:rPr lang="es-MX" b="0" dirty="0" smtClean="0"/>
            <a:t>, para </a:t>
          </a:r>
          <a:r>
            <a:rPr lang="es-MX" b="1" dirty="0" smtClean="0"/>
            <a:t>evitar la doble tributación</a:t>
          </a:r>
          <a:r>
            <a:rPr lang="es-MX" dirty="0" smtClean="0"/>
            <a:t> y mejorar la eficiencia recaudatoria</a:t>
          </a:r>
          <a:endParaRPr lang="es-MX" dirty="0"/>
        </a:p>
      </dgm:t>
    </dgm:pt>
    <dgm:pt modelId="{E1BC2263-E530-48C9-9DF1-68005E3F4F40}" type="parTrans" cxnId="{8B474185-CC9D-4FD9-A050-3D7B1E41921E}">
      <dgm:prSet/>
      <dgm:spPr/>
      <dgm:t>
        <a:bodyPr/>
        <a:lstStyle/>
        <a:p>
          <a:endParaRPr lang="es-MX"/>
        </a:p>
      </dgm:t>
    </dgm:pt>
    <dgm:pt modelId="{FFEFC578-F018-4693-A12E-9C420B35ACC7}" type="sibTrans" cxnId="{8B474185-CC9D-4FD9-A050-3D7B1E41921E}">
      <dgm:prSet/>
      <dgm:spPr/>
      <dgm:t>
        <a:bodyPr/>
        <a:lstStyle/>
        <a:p>
          <a:endParaRPr lang="es-MX"/>
        </a:p>
      </dgm:t>
    </dgm:pt>
    <dgm:pt modelId="{9A6544BC-B7B0-45D0-927A-0E9C77667B84}">
      <dgm:prSet phldrT="[Texto]"/>
      <dgm:spPr/>
      <dgm:t>
        <a:bodyPr anchor="ctr"/>
        <a:lstStyle/>
        <a:p>
          <a:r>
            <a:rPr lang="es-MX" dirty="0" smtClean="0"/>
            <a:t>Los </a:t>
          </a:r>
          <a:r>
            <a:rPr lang="es-MX" b="1" dirty="0" smtClean="0"/>
            <a:t>estados renunciaron </a:t>
          </a:r>
          <a:r>
            <a:rPr lang="es-MX" dirty="0" smtClean="0"/>
            <a:t>a cobrar algunos impuestos, a cambio de </a:t>
          </a:r>
          <a:r>
            <a:rPr lang="es-MX" i="1" dirty="0" smtClean="0"/>
            <a:t>participaciones</a:t>
          </a:r>
          <a:endParaRPr lang="es-MX" i="1" dirty="0"/>
        </a:p>
      </dgm:t>
    </dgm:pt>
    <dgm:pt modelId="{6C252949-74A2-4011-BA6C-6163A9A3AD39}" type="parTrans" cxnId="{D417BC1D-3F97-4A49-B375-E5A5788CB64B}">
      <dgm:prSet/>
      <dgm:spPr/>
      <dgm:t>
        <a:bodyPr/>
        <a:lstStyle/>
        <a:p>
          <a:endParaRPr lang="es-MX"/>
        </a:p>
      </dgm:t>
    </dgm:pt>
    <dgm:pt modelId="{7BBEA42E-2239-4EDE-A77F-8E667F54C274}" type="sibTrans" cxnId="{D417BC1D-3F97-4A49-B375-E5A5788CB64B}">
      <dgm:prSet/>
      <dgm:spPr/>
      <dgm:t>
        <a:bodyPr/>
        <a:lstStyle/>
        <a:p>
          <a:endParaRPr lang="es-MX"/>
        </a:p>
      </dgm:t>
    </dgm:pt>
    <dgm:pt modelId="{D28AADD4-3065-4CB9-87AD-93B49842F49E}">
      <dgm:prSet/>
      <dgm:spPr/>
      <dgm:t>
        <a:bodyPr anchor="ctr"/>
        <a:lstStyle/>
        <a:p>
          <a:r>
            <a:rPr lang="es-MX" dirty="0" smtClean="0"/>
            <a:t>A final de los años </a:t>
          </a:r>
          <a:r>
            <a:rPr lang="es-MX" b="1" dirty="0" smtClean="0"/>
            <a:t>90</a:t>
          </a:r>
          <a:r>
            <a:rPr lang="es-MX" dirty="0" smtClean="0"/>
            <a:t> se incluyen las </a:t>
          </a:r>
          <a:r>
            <a:rPr lang="es-MX" i="1" dirty="0" smtClean="0"/>
            <a:t>a</a:t>
          </a:r>
          <a:r>
            <a:rPr lang="es-MX" b="0" i="1" dirty="0" smtClean="0"/>
            <a:t>portaciones</a:t>
          </a:r>
          <a:r>
            <a:rPr lang="es-MX" b="0" i="0" dirty="0" smtClean="0"/>
            <a:t> en la LCF</a:t>
          </a:r>
          <a:endParaRPr lang="es-MX" b="0" i="1" dirty="0"/>
        </a:p>
      </dgm:t>
    </dgm:pt>
    <dgm:pt modelId="{279572ED-8E18-489D-96AA-65E947AE2A65}" type="parTrans" cxnId="{3EFF5515-12B0-4F66-94A3-1898061F73AE}">
      <dgm:prSet/>
      <dgm:spPr/>
      <dgm:t>
        <a:bodyPr/>
        <a:lstStyle/>
        <a:p>
          <a:endParaRPr lang="es-MX"/>
        </a:p>
      </dgm:t>
    </dgm:pt>
    <dgm:pt modelId="{25CEB5A5-D233-4024-AFCE-3E3B11833CC0}" type="sibTrans" cxnId="{3EFF5515-12B0-4F66-94A3-1898061F73AE}">
      <dgm:prSet/>
      <dgm:spPr/>
      <dgm:t>
        <a:bodyPr/>
        <a:lstStyle/>
        <a:p>
          <a:endParaRPr lang="es-MX"/>
        </a:p>
      </dgm:t>
    </dgm:pt>
    <dgm:pt modelId="{E9D22575-C29E-42C5-BEE6-59A1A7F240D9}">
      <dgm:prSet/>
      <dgm:spPr/>
      <dgm:t>
        <a:bodyPr anchor="ctr"/>
        <a:lstStyle/>
        <a:p>
          <a:r>
            <a:rPr lang="es-ES" dirty="0" smtClean="0">
              <a:latin typeface="+mn-lt"/>
            </a:rPr>
            <a:t>Se fundamenta en la </a:t>
          </a:r>
          <a:r>
            <a:rPr lang="es-ES" b="1" dirty="0" smtClean="0">
              <a:latin typeface="+mn-lt"/>
            </a:rPr>
            <a:t>Ley de Coordinación Fiscal</a:t>
          </a:r>
          <a:endParaRPr lang="es-MX" dirty="0"/>
        </a:p>
      </dgm:t>
    </dgm:pt>
    <dgm:pt modelId="{479620AC-F91C-4147-97FD-CEFC687EB7AA}" type="parTrans" cxnId="{6EFAA21A-2D38-43F1-B99B-72FDBF1FE556}">
      <dgm:prSet/>
      <dgm:spPr/>
      <dgm:t>
        <a:bodyPr/>
        <a:lstStyle/>
        <a:p>
          <a:endParaRPr lang="es-MX"/>
        </a:p>
      </dgm:t>
    </dgm:pt>
    <dgm:pt modelId="{27C02737-D435-40C7-B4C7-CDF542E4A7B5}" type="sibTrans" cxnId="{6EFAA21A-2D38-43F1-B99B-72FDBF1FE556}">
      <dgm:prSet/>
      <dgm:spPr/>
      <dgm:t>
        <a:bodyPr/>
        <a:lstStyle/>
        <a:p>
          <a:endParaRPr lang="es-MX"/>
        </a:p>
      </dgm:t>
    </dgm:pt>
    <dgm:pt modelId="{6478A077-5937-40C8-9B65-BC0151A7A05D}">
      <dgm:prSet phldrT="[Texto]"/>
      <dgm:spPr/>
      <dgm:t>
        <a:bodyPr anchor="ctr"/>
        <a:lstStyle/>
        <a:p>
          <a:r>
            <a:rPr lang="es-MX" dirty="0" smtClean="0"/>
            <a:t>Es un </a:t>
          </a:r>
          <a:r>
            <a:rPr lang="es-MX" b="1" dirty="0" smtClean="0"/>
            <a:t>acuerdo </a:t>
          </a:r>
          <a:r>
            <a:rPr lang="es-MX" dirty="0" smtClean="0"/>
            <a:t>para instrumentar las relaciones fiscales entre Estados y Federación</a:t>
          </a:r>
          <a:endParaRPr lang="es-MX" dirty="0"/>
        </a:p>
      </dgm:t>
    </dgm:pt>
    <dgm:pt modelId="{F739DCC1-66FA-42E1-8916-7E05ECE88D61}" type="sibTrans" cxnId="{648D3C76-DEE9-4537-BE68-3FCBE8A9AFCA}">
      <dgm:prSet/>
      <dgm:spPr/>
      <dgm:t>
        <a:bodyPr/>
        <a:lstStyle/>
        <a:p>
          <a:endParaRPr lang="es-MX"/>
        </a:p>
      </dgm:t>
    </dgm:pt>
    <dgm:pt modelId="{0EC7662C-964A-45F8-8D03-141C381AEA6C}" type="parTrans" cxnId="{648D3C76-DEE9-4537-BE68-3FCBE8A9AFCA}">
      <dgm:prSet/>
      <dgm:spPr/>
      <dgm:t>
        <a:bodyPr/>
        <a:lstStyle/>
        <a:p>
          <a:endParaRPr lang="es-MX"/>
        </a:p>
      </dgm:t>
    </dgm:pt>
    <dgm:pt modelId="{C9CCAB61-4C46-42D3-806A-8C2ACC97B564}">
      <dgm:prSet phldrT="[Texto]" custT="1"/>
      <dgm:spPr/>
      <dgm:t>
        <a:bodyPr vert="vert270" anchor="ctr"/>
        <a:lstStyle/>
        <a:p>
          <a:pPr algn="ctr"/>
          <a:r>
            <a:rPr lang="es-MX" sz="2800" b="0" dirty="0" smtClean="0"/>
            <a:t>Principales características</a:t>
          </a:r>
          <a:endParaRPr lang="es-MX" sz="2800" b="0" dirty="0"/>
        </a:p>
      </dgm:t>
    </dgm:pt>
    <dgm:pt modelId="{6063B290-DE7E-454E-8E56-39B081870A5F}" type="sibTrans" cxnId="{4C7B3559-D86F-48CC-B44B-6710E93A2316}">
      <dgm:prSet/>
      <dgm:spPr/>
      <dgm:t>
        <a:bodyPr/>
        <a:lstStyle/>
        <a:p>
          <a:endParaRPr lang="es-MX"/>
        </a:p>
      </dgm:t>
    </dgm:pt>
    <dgm:pt modelId="{2F47EA73-C7D0-46DA-BD2C-803B39A18792}" type="parTrans" cxnId="{4C7B3559-D86F-48CC-B44B-6710E93A2316}">
      <dgm:prSet/>
      <dgm:spPr/>
      <dgm:t>
        <a:bodyPr/>
        <a:lstStyle/>
        <a:p>
          <a:endParaRPr lang="es-MX"/>
        </a:p>
      </dgm:t>
    </dgm:pt>
    <dgm:pt modelId="{616ECBCF-795D-434D-8BB0-3A42F972BE3A}" type="pres">
      <dgm:prSet presAssocID="{1C63BB5C-1397-4233-9E31-76E9156935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E8C41E6-0EF1-4A9B-BC8C-767643E218F9}" type="pres">
      <dgm:prSet presAssocID="{C9CCAB61-4C46-42D3-806A-8C2ACC97B564}" presName="thickLine" presStyleLbl="alignNode1" presStyleIdx="0" presStyleCnt="1"/>
      <dgm:spPr/>
      <dgm:t>
        <a:bodyPr/>
        <a:lstStyle/>
        <a:p>
          <a:endParaRPr lang="es-MX"/>
        </a:p>
      </dgm:t>
    </dgm:pt>
    <dgm:pt modelId="{DC31CAB1-FC77-46B9-BD0F-8B8CB186C6BC}" type="pres">
      <dgm:prSet presAssocID="{C9CCAB61-4C46-42D3-806A-8C2ACC97B564}" presName="horz1" presStyleCnt="0"/>
      <dgm:spPr/>
      <dgm:t>
        <a:bodyPr/>
        <a:lstStyle/>
        <a:p>
          <a:endParaRPr lang="es-MX"/>
        </a:p>
      </dgm:t>
    </dgm:pt>
    <dgm:pt modelId="{90A68E8D-657B-441D-9BAC-59737BF8FDF7}" type="pres">
      <dgm:prSet presAssocID="{C9CCAB61-4C46-42D3-806A-8C2ACC97B564}" presName="tx1" presStyleLbl="revTx" presStyleIdx="0" presStyleCnt="6" custScaleX="51673" custLinFactNeighborX="1267"/>
      <dgm:spPr/>
      <dgm:t>
        <a:bodyPr/>
        <a:lstStyle/>
        <a:p>
          <a:endParaRPr lang="es-MX"/>
        </a:p>
      </dgm:t>
    </dgm:pt>
    <dgm:pt modelId="{4CA5A90F-38D1-4118-B380-577C8211A75C}" type="pres">
      <dgm:prSet presAssocID="{C9CCAB61-4C46-42D3-806A-8C2ACC97B564}" presName="vert1" presStyleCnt="0"/>
      <dgm:spPr/>
      <dgm:t>
        <a:bodyPr/>
        <a:lstStyle/>
        <a:p>
          <a:endParaRPr lang="es-MX"/>
        </a:p>
      </dgm:t>
    </dgm:pt>
    <dgm:pt modelId="{EE359A2F-9D6C-40D6-80A6-4D5F38F17BEF}" type="pres">
      <dgm:prSet presAssocID="{6478A077-5937-40C8-9B65-BC0151A7A05D}" presName="vertSpace2a" presStyleCnt="0"/>
      <dgm:spPr/>
      <dgm:t>
        <a:bodyPr/>
        <a:lstStyle/>
        <a:p>
          <a:endParaRPr lang="es-MX"/>
        </a:p>
      </dgm:t>
    </dgm:pt>
    <dgm:pt modelId="{B6498672-9303-489A-B85B-66AF87B1A39A}" type="pres">
      <dgm:prSet presAssocID="{6478A077-5937-40C8-9B65-BC0151A7A05D}" presName="horz2" presStyleCnt="0"/>
      <dgm:spPr/>
      <dgm:t>
        <a:bodyPr/>
        <a:lstStyle/>
        <a:p>
          <a:endParaRPr lang="es-MX"/>
        </a:p>
      </dgm:t>
    </dgm:pt>
    <dgm:pt modelId="{51F055D1-7450-43A7-8971-63E6EF2845E4}" type="pres">
      <dgm:prSet presAssocID="{6478A077-5937-40C8-9B65-BC0151A7A05D}" presName="horzSpace2" presStyleCnt="0"/>
      <dgm:spPr/>
      <dgm:t>
        <a:bodyPr/>
        <a:lstStyle/>
        <a:p>
          <a:endParaRPr lang="es-MX"/>
        </a:p>
      </dgm:t>
    </dgm:pt>
    <dgm:pt modelId="{FD8A764E-5C30-4E5E-A16B-5FEAB4FD7895}" type="pres">
      <dgm:prSet presAssocID="{6478A077-5937-40C8-9B65-BC0151A7A05D}" presName="tx2" presStyleLbl="revTx" presStyleIdx="1" presStyleCnt="6" custScaleX="106675" custScaleY="87422"/>
      <dgm:spPr/>
      <dgm:t>
        <a:bodyPr/>
        <a:lstStyle/>
        <a:p>
          <a:endParaRPr lang="es-MX"/>
        </a:p>
      </dgm:t>
    </dgm:pt>
    <dgm:pt modelId="{9402E939-3A4E-412A-9ED8-0DCBEBCEEDD7}" type="pres">
      <dgm:prSet presAssocID="{6478A077-5937-40C8-9B65-BC0151A7A05D}" presName="vert2" presStyleCnt="0"/>
      <dgm:spPr/>
      <dgm:t>
        <a:bodyPr/>
        <a:lstStyle/>
        <a:p>
          <a:endParaRPr lang="es-MX"/>
        </a:p>
      </dgm:t>
    </dgm:pt>
    <dgm:pt modelId="{E0E1F356-A6DF-422A-9138-DE37779D80FD}" type="pres">
      <dgm:prSet presAssocID="{6478A077-5937-40C8-9B65-BC0151A7A05D}" presName="thinLine2b" presStyleLbl="callout" presStyleIdx="0" presStyleCnt="5"/>
      <dgm:spPr/>
      <dgm:t>
        <a:bodyPr/>
        <a:lstStyle/>
        <a:p>
          <a:endParaRPr lang="es-MX"/>
        </a:p>
      </dgm:t>
    </dgm:pt>
    <dgm:pt modelId="{AD8FBED2-49B5-4407-B5F4-BCEBEB5E8568}" type="pres">
      <dgm:prSet presAssocID="{6478A077-5937-40C8-9B65-BC0151A7A05D}" presName="vertSpace2b" presStyleCnt="0"/>
      <dgm:spPr/>
      <dgm:t>
        <a:bodyPr/>
        <a:lstStyle/>
        <a:p>
          <a:endParaRPr lang="es-MX"/>
        </a:p>
      </dgm:t>
    </dgm:pt>
    <dgm:pt modelId="{6446477B-F355-4407-AB04-E19C3CE35208}" type="pres">
      <dgm:prSet presAssocID="{E5DBFA0D-819F-406D-A58F-1F8D3C4E97B0}" presName="horz2" presStyleCnt="0"/>
      <dgm:spPr/>
      <dgm:t>
        <a:bodyPr/>
        <a:lstStyle/>
        <a:p>
          <a:endParaRPr lang="es-MX"/>
        </a:p>
      </dgm:t>
    </dgm:pt>
    <dgm:pt modelId="{A8C1184D-0A4D-48AC-872C-6EE38FFB6EC5}" type="pres">
      <dgm:prSet presAssocID="{E5DBFA0D-819F-406D-A58F-1F8D3C4E97B0}" presName="horzSpace2" presStyleCnt="0"/>
      <dgm:spPr/>
      <dgm:t>
        <a:bodyPr/>
        <a:lstStyle/>
        <a:p>
          <a:endParaRPr lang="es-MX"/>
        </a:p>
      </dgm:t>
    </dgm:pt>
    <dgm:pt modelId="{AC095ADE-F6C2-4819-A3D6-BF7396B7C0E3}" type="pres">
      <dgm:prSet presAssocID="{E5DBFA0D-819F-406D-A58F-1F8D3C4E97B0}" presName="tx2" presStyleLbl="revTx" presStyleIdx="2" presStyleCnt="6" custScaleX="106675" custScaleY="89166"/>
      <dgm:spPr/>
      <dgm:t>
        <a:bodyPr/>
        <a:lstStyle/>
        <a:p>
          <a:endParaRPr lang="es-MX"/>
        </a:p>
      </dgm:t>
    </dgm:pt>
    <dgm:pt modelId="{943E57F0-E568-4C49-89BF-C38335E912CF}" type="pres">
      <dgm:prSet presAssocID="{E5DBFA0D-819F-406D-A58F-1F8D3C4E97B0}" presName="vert2" presStyleCnt="0"/>
      <dgm:spPr/>
      <dgm:t>
        <a:bodyPr/>
        <a:lstStyle/>
        <a:p>
          <a:endParaRPr lang="es-MX"/>
        </a:p>
      </dgm:t>
    </dgm:pt>
    <dgm:pt modelId="{4CDD621E-E78D-485E-8AC6-6B0B17A025FF}" type="pres">
      <dgm:prSet presAssocID="{E5DBFA0D-819F-406D-A58F-1F8D3C4E97B0}" presName="thinLine2b" presStyleLbl="callout" presStyleIdx="1" presStyleCnt="5"/>
      <dgm:spPr/>
      <dgm:t>
        <a:bodyPr/>
        <a:lstStyle/>
        <a:p>
          <a:endParaRPr lang="es-MX"/>
        </a:p>
      </dgm:t>
    </dgm:pt>
    <dgm:pt modelId="{41F0F7D9-ED76-476E-8CB9-D6CF82A04275}" type="pres">
      <dgm:prSet presAssocID="{E5DBFA0D-819F-406D-A58F-1F8D3C4E97B0}" presName="vertSpace2b" presStyleCnt="0"/>
      <dgm:spPr/>
      <dgm:t>
        <a:bodyPr/>
        <a:lstStyle/>
        <a:p>
          <a:endParaRPr lang="es-MX"/>
        </a:p>
      </dgm:t>
    </dgm:pt>
    <dgm:pt modelId="{9C7BC2D8-8094-448E-ABF9-02E9CE92AA71}" type="pres">
      <dgm:prSet presAssocID="{9A6544BC-B7B0-45D0-927A-0E9C77667B84}" presName="horz2" presStyleCnt="0"/>
      <dgm:spPr/>
      <dgm:t>
        <a:bodyPr/>
        <a:lstStyle/>
        <a:p>
          <a:endParaRPr lang="es-MX"/>
        </a:p>
      </dgm:t>
    </dgm:pt>
    <dgm:pt modelId="{AF381CAA-99A3-41AC-8BC2-9C002564B0DA}" type="pres">
      <dgm:prSet presAssocID="{9A6544BC-B7B0-45D0-927A-0E9C77667B84}" presName="horzSpace2" presStyleCnt="0"/>
      <dgm:spPr/>
      <dgm:t>
        <a:bodyPr/>
        <a:lstStyle/>
        <a:p>
          <a:endParaRPr lang="es-MX"/>
        </a:p>
      </dgm:t>
    </dgm:pt>
    <dgm:pt modelId="{77BC7AE3-C23C-49B7-93A8-AE5CDB980F52}" type="pres">
      <dgm:prSet presAssocID="{9A6544BC-B7B0-45D0-927A-0E9C77667B84}" presName="tx2" presStyleLbl="revTx" presStyleIdx="3" presStyleCnt="6" custScaleX="106675" custScaleY="89400"/>
      <dgm:spPr/>
      <dgm:t>
        <a:bodyPr/>
        <a:lstStyle/>
        <a:p>
          <a:endParaRPr lang="es-MX"/>
        </a:p>
      </dgm:t>
    </dgm:pt>
    <dgm:pt modelId="{F58DD9AB-2AD4-4BA9-ACC6-87DFC2FECFF7}" type="pres">
      <dgm:prSet presAssocID="{9A6544BC-B7B0-45D0-927A-0E9C77667B84}" presName="vert2" presStyleCnt="0"/>
      <dgm:spPr/>
      <dgm:t>
        <a:bodyPr/>
        <a:lstStyle/>
        <a:p>
          <a:endParaRPr lang="es-MX"/>
        </a:p>
      </dgm:t>
    </dgm:pt>
    <dgm:pt modelId="{AB6E27CE-6AA9-4EEA-A46B-CA9F1B3FE6EF}" type="pres">
      <dgm:prSet presAssocID="{9A6544BC-B7B0-45D0-927A-0E9C77667B84}" presName="thinLine2b" presStyleLbl="callout" presStyleIdx="2" presStyleCnt="5"/>
      <dgm:spPr/>
      <dgm:t>
        <a:bodyPr/>
        <a:lstStyle/>
        <a:p>
          <a:endParaRPr lang="es-MX"/>
        </a:p>
      </dgm:t>
    </dgm:pt>
    <dgm:pt modelId="{60405960-FB0D-48ED-93D0-B680FCF9B31F}" type="pres">
      <dgm:prSet presAssocID="{9A6544BC-B7B0-45D0-927A-0E9C77667B84}" presName="vertSpace2b" presStyleCnt="0"/>
      <dgm:spPr/>
      <dgm:t>
        <a:bodyPr/>
        <a:lstStyle/>
        <a:p>
          <a:endParaRPr lang="es-MX"/>
        </a:p>
      </dgm:t>
    </dgm:pt>
    <dgm:pt modelId="{64596BB4-6748-49BE-8C6B-8ADFD281AF18}" type="pres">
      <dgm:prSet presAssocID="{E9D22575-C29E-42C5-BEE6-59A1A7F240D9}" presName="horz2" presStyleCnt="0"/>
      <dgm:spPr/>
      <dgm:t>
        <a:bodyPr/>
        <a:lstStyle/>
        <a:p>
          <a:endParaRPr lang="es-MX"/>
        </a:p>
      </dgm:t>
    </dgm:pt>
    <dgm:pt modelId="{6E61340C-653D-4947-A7D3-472EE5603D4E}" type="pres">
      <dgm:prSet presAssocID="{E9D22575-C29E-42C5-BEE6-59A1A7F240D9}" presName="horzSpace2" presStyleCnt="0"/>
      <dgm:spPr/>
      <dgm:t>
        <a:bodyPr/>
        <a:lstStyle/>
        <a:p>
          <a:endParaRPr lang="es-MX"/>
        </a:p>
      </dgm:t>
    </dgm:pt>
    <dgm:pt modelId="{98BA38C1-6CDD-44AE-A0A2-B3D84BAA0029}" type="pres">
      <dgm:prSet presAssocID="{E9D22575-C29E-42C5-BEE6-59A1A7F240D9}" presName="tx2" presStyleLbl="revTx" presStyleIdx="4" presStyleCnt="6" custScaleX="106675" custScaleY="65042"/>
      <dgm:spPr/>
      <dgm:t>
        <a:bodyPr/>
        <a:lstStyle/>
        <a:p>
          <a:endParaRPr lang="es-MX"/>
        </a:p>
      </dgm:t>
    </dgm:pt>
    <dgm:pt modelId="{E2DAD6F2-C135-4354-95C3-1D69AB918040}" type="pres">
      <dgm:prSet presAssocID="{E9D22575-C29E-42C5-BEE6-59A1A7F240D9}" presName="vert2" presStyleCnt="0"/>
      <dgm:spPr/>
      <dgm:t>
        <a:bodyPr/>
        <a:lstStyle/>
        <a:p>
          <a:endParaRPr lang="es-MX"/>
        </a:p>
      </dgm:t>
    </dgm:pt>
    <dgm:pt modelId="{0D969809-EB03-44B7-B9D7-89850D50E139}" type="pres">
      <dgm:prSet presAssocID="{E9D22575-C29E-42C5-BEE6-59A1A7F240D9}" presName="thinLine2b" presStyleLbl="callout" presStyleIdx="3" presStyleCnt="5"/>
      <dgm:spPr/>
      <dgm:t>
        <a:bodyPr/>
        <a:lstStyle/>
        <a:p>
          <a:endParaRPr lang="es-MX"/>
        </a:p>
      </dgm:t>
    </dgm:pt>
    <dgm:pt modelId="{BA8CE19A-30D5-4B4B-B25C-6C86B9E14C4B}" type="pres">
      <dgm:prSet presAssocID="{E9D22575-C29E-42C5-BEE6-59A1A7F240D9}" presName="vertSpace2b" presStyleCnt="0"/>
      <dgm:spPr/>
      <dgm:t>
        <a:bodyPr/>
        <a:lstStyle/>
        <a:p>
          <a:endParaRPr lang="es-MX"/>
        </a:p>
      </dgm:t>
    </dgm:pt>
    <dgm:pt modelId="{46E03CB6-7B1F-4935-B4C6-9270DF8FD294}" type="pres">
      <dgm:prSet presAssocID="{D28AADD4-3065-4CB9-87AD-93B49842F49E}" presName="horz2" presStyleCnt="0"/>
      <dgm:spPr/>
      <dgm:t>
        <a:bodyPr/>
        <a:lstStyle/>
        <a:p>
          <a:endParaRPr lang="es-MX"/>
        </a:p>
      </dgm:t>
    </dgm:pt>
    <dgm:pt modelId="{413418F8-E781-477A-9A6F-63476595E614}" type="pres">
      <dgm:prSet presAssocID="{D28AADD4-3065-4CB9-87AD-93B49842F49E}" presName="horzSpace2" presStyleCnt="0"/>
      <dgm:spPr/>
      <dgm:t>
        <a:bodyPr/>
        <a:lstStyle/>
        <a:p>
          <a:endParaRPr lang="es-MX"/>
        </a:p>
      </dgm:t>
    </dgm:pt>
    <dgm:pt modelId="{AC61504E-B4A3-4BCA-A4FA-5E2AED7CD967}" type="pres">
      <dgm:prSet presAssocID="{D28AADD4-3065-4CB9-87AD-93B49842F49E}" presName="tx2" presStyleLbl="revTx" presStyleIdx="5" presStyleCnt="6" custScaleX="106675" custScaleY="75900"/>
      <dgm:spPr/>
      <dgm:t>
        <a:bodyPr/>
        <a:lstStyle/>
        <a:p>
          <a:endParaRPr lang="es-MX"/>
        </a:p>
      </dgm:t>
    </dgm:pt>
    <dgm:pt modelId="{266EB69F-B490-4158-8D63-EA398C983079}" type="pres">
      <dgm:prSet presAssocID="{D28AADD4-3065-4CB9-87AD-93B49842F49E}" presName="vert2" presStyleCnt="0"/>
      <dgm:spPr/>
      <dgm:t>
        <a:bodyPr/>
        <a:lstStyle/>
        <a:p>
          <a:endParaRPr lang="es-MX"/>
        </a:p>
      </dgm:t>
    </dgm:pt>
    <dgm:pt modelId="{67EEBCA2-6E00-4089-8CDF-636F5567B5EC}" type="pres">
      <dgm:prSet presAssocID="{D28AADD4-3065-4CB9-87AD-93B49842F49E}" presName="thinLine2b" presStyleLbl="callout" presStyleIdx="4" presStyleCnt="5"/>
      <dgm:spPr/>
      <dgm:t>
        <a:bodyPr/>
        <a:lstStyle/>
        <a:p>
          <a:endParaRPr lang="es-MX"/>
        </a:p>
      </dgm:t>
    </dgm:pt>
    <dgm:pt modelId="{057AFBE5-1BED-4276-8873-CE8F765F93F3}" type="pres">
      <dgm:prSet presAssocID="{D28AADD4-3065-4CB9-87AD-93B49842F49E}" presName="vertSpace2b" presStyleCnt="0"/>
      <dgm:spPr/>
      <dgm:t>
        <a:bodyPr/>
        <a:lstStyle/>
        <a:p>
          <a:endParaRPr lang="es-MX"/>
        </a:p>
      </dgm:t>
    </dgm:pt>
  </dgm:ptLst>
  <dgm:cxnLst>
    <dgm:cxn modelId="{B58EA677-CCB0-41E7-B130-91C463C8F2AE}" type="presOf" srcId="{C9CCAB61-4C46-42D3-806A-8C2ACC97B564}" destId="{90A68E8D-657B-441D-9BAC-59737BF8FDF7}" srcOrd="0" destOrd="0" presId="urn:microsoft.com/office/officeart/2008/layout/LinedList"/>
    <dgm:cxn modelId="{67A7B325-6078-4A7F-A2CD-A6654742411C}" type="presOf" srcId="{E9D22575-C29E-42C5-BEE6-59A1A7F240D9}" destId="{98BA38C1-6CDD-44AE-A0A2-B3D84BAA0029}" srcOrd="0" destOrd="0" presId="urn:microsoft.com/office/officeart/2008/layout/LinedList"/>
    <dgm:cxn modelId="{3EFF5515-12B0-4F66-94A3-1898061F73AE}" srcId="{C9CCAB61-4C46-42D3-806A-8C2ACC97B564}" destId="{D28AADD4-3065-4CB9-87AD-93B49842F49E}" srcOrd="4" destOrd="0" parTransId="{279572ED-8E18-489D-96AA-65E947AE2A65}" sibTransId="{25CEB5A5-D233-4024-AFCE-3E3B11833CC0}"/>
    <dgm:cxn modelId="{BC801F71-40A8-4283-935C-C888FD6654A8}" type="presOf" srcId="{9A6544BC-B7B0-45D0-927A-0E9C77667B84}" destId="{77BC7AE3-C23C-49B7-93A8-AE5CDB980F52}" srcOrd="0" destOrd="0" presId="urn:microsoft.com/office/officeart/2008/layout/LinedList"/>
    <dgm:cxn modelId="{D417BC1D-3F97-4A49-B375-E5A5788CB64B}" srcId="{C9CCAB61-4C46-42D3-806A-8C2ACC97B564}" destId="{9A6544BC-B7B0-45D0-927A-0E9C77667B84}" srcOrd="2" destOrd="0" parTransId="{6C252949-74A2-4011-BA6C-6163A9A3AD39}" sibTransId="{7BBEA42E-2239-4EDE-A77F-8E667F54C274}"/>
    <dgm:cxn modelId="{4C7B3559-D86F-48CC-B44B-6710E93A2316}" srcId="{1C63BB5C-1397-4233-9E31-76E9156935E9}" destId="{C9CCAB61-4C46-42D3-806A-8C2ACC97B564}" srcOrd="0" destOrd="0" parTransId="{2F47EA73-C7D0-46DA-BD2C-803B39A18792}" sibTransId="{6063B290-DE7E-454E-8E56-39B081870A5F}"/>
    <dgm:cxn modelId="{648D3C76-DEE9-4537-BE68-3FCBE8A9AFCA}" srcId="{C9CCAB61-4C46-42D3-806A-8C2ACC97B564}" destId="{6478A077-5937-40C8-9B65-BC0151A7A05D}" srcOrd="0" destOrd="0" parTransId="{0EC7662C-964A-45F8-8D03-141C381AEA6C}" sibTransId="{F739DCC1-66FA-42E1-8916-7E05ECE88D61}"/>
    <dgm:cxn modelId="{B6FAD407-D994-412E-8B27-A8207035A28C}" type="presOf" srcId="{6478A077-5937-40C8-9B65-BC0151A7A05D}" destId="{FD8A764E-5C30-4E5E-A16B-5FEAB4FD7895}" srcOrd="0" destOrd="0" presId="urn:microsoft.com/office/officeart/2008/layout/LinedList"/>
    <dgm:cxn modelId="{8D7F87AD-80D3-427F-989E-D5B27985FBDC}" type="presOf" srcId="{D28AADD4-3065-4CB9-87AD-93B49842F49E}" destId="{AC61504E-B4A3-4BCA-A4FA-5E2AED7CD967}" srcOrd="0" destOrd="0" presId="urn:microsoft.com/office/officeart/2008/layout/LinedList"/>
    <dgm:cxn modelId="{8B474185-CC9D-4FD9-A050-3D7B1E41921E}" srcId="{C9CCAB61-4C46-42D3-806A-8C2ACC97B564}" destId="{E5DBFA0D-819F-406D-A58F-1F8D3C4E97B0}" srcOrd="1" destOrd="0" parTransId="{E1BC2263-E530-48C9-9DF1-68005E3F4F40}" sibTransId="{FFEFC578-F018-4693-A12E-9C420B35ACC7}"/>
    <dgm:cxn modelId="{93CFBFEB-8494-4520-9A45-E5523F3D3D1C}" type="presOf" srcId="{1C63BB5C-1397-4233-9E31-76E9156935E9}" destId="{616ECBCF-795D-434D-8BB0-3A42F972BE3A}" srcOrd="0" destOrd="0" presId="urn:microsoft.com/office/officeart/2008/layout/LinedList"/>
    <dgm:cxn modelId="{6EFAA21A-2D38-43F1-B99B-72FDBF1FE556}" srcId="{C9CCAB61-4C46-42D3-806A-8C2ACC97B564}" destId="{E9D22575-C29E-42C5-BEE6-59A1A7F240D9}" srcOrd="3" destOrd="0" parTransId="{479620AC-F91C-4147-97FD-CEFC687EB7AA}" sibTransId="{27C02737-D435-40C7-B4C7-CDF542E4A7B5}"/>
    <dgm:cxn modelId="{77A8BE28-3ECE-4E2E-A46E-8DF555716A33}" type="presOf" srcId="{E5DBFA0D-819F-406D-A58F-1F8D3C4E97B0}" destId="{AC095ADE-F6C2-4819-A3D6-BF7396B7C0E3}" srcOrd="0" destOrd="0" presId="urn:microsoft.com/office/officeart/2008/layout/LinedList"/>
    <dgm:cxn modelId="{03FB5F38-21B0-47A1-B554-C4B61E267A9E}" type="presParOf" srcId="{616ECBCF-795D-434D-8BB0-3A42F972BE3A}" destId="{7E8C41E6-0EF1-4A9B-BC8C-767643E218F9}" srcOrd="0" destOrd="0" presId="urn:microsoft.com/office/officeart/2008/layout/LinedList"/>
    <dgm:cxn modelId="{A3BB90EF-08A3-4A13-B8DA-A4E6E67666DD}" type="presParOf" srcId="{616ECBCF-795D-434D-8BB0-3A42F972BE3A}" destId="{DC31CAB1-FC77-46B9-BD0F-8B8CB186C6BC}" srcOrd="1" destOrd="0" presId="urn:microsoft.com/office/officeart/2008/layout/LinedList"/>
    <dgm:cxn modelId="{DEBB9DE0-7F4E-4A47-BB55-60681E643422}" type="presParOf" srcId="{DC31CAB1-FC77-46B9-BD0F-8B8CB186C6BC}" destId="{90A68E8D-657B-441D-9BAC-59737BF8FDF7}" srcOrd="0" destOrd="0" presId="urn:microsoft.com/office/officeart/2008/layout/LinedList"/>
    <dgm:cxn modelId="{B4E91753-34C2-4B31-926F-1E523FCA4282}" type="presParOf" srcId="{DC31CAB1-FC77-46B9-BD0F-8B8CB186C6BC}" destId="{4CA5A90F-38D1-4118-B380-577C8211A75C}" srcOrd="1" destOrd="0" presId="urn:microsoft.com/office/officeart/2008/layout/LinedList"/>
    <dgm:cxn modelId="{B7BA8516-7882-4829-BEA4-F4842BA21C59}" type="presParOf" srcId="{4CA5A90F-38D1-4118-B380-577C8211A75C}" destId="{EE359A2F-9D6C-40D6-80A6-4D5F38F17BEF}" srcOrd="0" destOrd="0" presId="urn:microsoft.com/office/officeart/2008/layout/LinedList"/>
    <dgm:cxn modelId="{76D5361F-827A-46DC-86E1-18FCD9B29B95}" type="presParOf" srcId="{4CA5A90F-38D1-4118-B380-577C8211A75C}" destId="{B6498672-9303-489A-B85B-66AF87B1A39A}" srcOrd="1" destOrd="0" presId="urn:microsoft.com/office/officeart/2008/layout/LinedList"/>
    <dgm:cxn modelId="{D4007E30-6749-4E52-9806-CF1F8E3ED815}" type="presParOf" srcId="{B6498672-9303-489A-B85B-66AF87B1A39A}" destId="{51F055D1-7450-43A7-8971-63E6EF2845E4}" srcOrd="0" destOrd="0" presId="urn:microsoft.com/office/officeart/2008/layout/LinedList"/>
    <dgm:cxn modelId="{85D8FB60-BE49-4A2E-B8A5-87A64E2C5417}" type="presParOf" srcId="{B6498672-9303-489A-B85B-66AF87B1A39A}" destId="{FD8A764E-5C30-4E5E-A16B-5FEAB4FD7895}" srcOrd="1" destOrd="0" presId="urn:microsoft.com/office/officeart/2008/layout/LinedList"/>
    <dgm:cxn modelId="{35E346B6-58D6-4D09-BF57-D49FB9F63C8A}" type="presParOf" srcId="{B6498672-9303-489A-B85B-66AF87B1A39A}" destId="{9402E939-3A4E-412A-9ED8-0DCBEBCEEDD7}" srcOrd="2" destOrd="0" presId="urn:microsoft.com/office/officeart/2008/layout/LinedList"/>
    <dgm:cxn modelId="{DB68C7C2-9A45-4107-8268-94D8DEC61827}" type="presParOf" srcId="{4CA5A90F-38D1-4118-B380-577C8211A75C}" destId="{E0E1F356-A6DF-422A-9138-DE37779D80FD}" srcOrd="2" destOrd="0" presId="urn:microsoft.com/office/officeart/2008/layout/LinedList"/>
    <dgm:cxn modelId="{7ADFBBD5-9E25-4E12-A014-5C7975335EC8}" type="presParOf" srcId="{4CA5A90F-38D1-4118-B380-577C8211A75C}" destId="{AD8FBED2-49B5-4407-B5F4-BCEBEB5E8568}" srcOrd="3" destOrd="0" presId="urn:microsoft.com/office/officeart/2008/layout/LinedList"/>
    <dgm:cxn modelId="{C1B2CEDB-D2C8-4671-8C51-528E646979C3}" type="presParOf" srcId="{4CA5A90F-38D1-4118-B380-577C8211A75C}" destId="{6446477B-F355-4407-AB04-E19C3CE35208}" srcOrd="4" destOrd="0" presId="urn:microsoft.com/office/officeart/2008/layout/LinedList"/>
    <dgm:cxn modelId="{21253356-169C-4EA2-AFDC-0400EA0F2580}" type="presParOf" srcId="{6446477B-F355-4407-AB04-E19C3CE35208}" destId="{A8C1184D-0A4D-48AC-872C-6EE38FFB6EC5}" srcOrd="0" destOrd="0" presId="urn:microsoft.com/office/officeart/2008/layout/LinedList"/>
    <dgm:cxn modelId="{440101A8-0549-4CD1-8A24-C9CC40CA9BEF}" type="presParOf" srcId="{6446477B-F355-4407-AB04-E19C3CE35208}" destId="{AC095ADE-F6C2-4819-A3D6-BF7396B7C0E3}" srcOrd="1" destOrd="0" presId="urn:microsoft.com/office/officeart/2008/layout/LinedList"/>
    <dgm:cxn modelId="{C73CA6B8-8AE5-4438-A62A-9A47DE77FA63}" type="presParOf" srcId="{6446477B-F355-4407-AB04-E19C3CE35208}" destId="{943E57F0-E568-4C49-89BF-C38335E912CF}" srcOrd="2" destOrd="0" presId="urn:microsoft.com/office/officeart/2008/layout/LinedList"/>
    <dgm:cxn modelId="{B68CA8C2-1464-4E10-8AF9-4F75013C9330}" type="presParOf" srcId="{4CA5A90F-38D1-4118-B380-577C8211A75C}" destId="{4CDD621E-E78D-485E-8AC6-6B0B17A025FF}" srcOrd="5" destOrd="0" presId="urn:microsoft.com/office/officeart/2008/layout/LinedList"/>
    <dgm:cxn modelId="{6BFC4C83-FD7B-4D11-A4AE-E6B2DF1AF71F}" type="presParOf" srcId="{4CA5A90F-38D1-4118-B380-577C8211A75C}" destId="{41F0F7D9-ED76-476E-8CB9-D6CF82A04275}" srcOrd="6" destOrd="0" presId="urn:microsoft.com/office/officeart/2008/layout/LinedList"/>
    <dgm:cxn modelId="{5D0C36B7-16F8-453A-A7EC-1316BB72AA5A}" type="presParOf" srcId="{4CA5A90F-38D1-4118-B380-577C8211A75C}" destId="{9C7BC2D8-8094-448E-ABF9-02E9CE92AA71}" srcOrd="7" destOrd="0" presId="urn:microsoft.com/office/officeart/2008/layout/LinedList"/>
    <dgm:cxn modelId="{D47F7789-E3BC-4F10-B4E4-0F879A1C02CF}" type="presParOf" srcId="{9C7BC2D8-8094-448E-ABF9-02E9CE92AA71}" destId="{AF381CAA-99A3-41AC-8BC2-9C002564B0DA}" srcOrd="0" destOrd="0" presId="urn:microsoft.com/office/officeart/2008/layout/LinedList"/>
    <dgm:cxn modelId="{6E353974-123B-4301-8FE5-A63F0A4AFD5A}" type="presParOf" srcId="{9C7BC2D8-8094-448E-ABF9-02E9CE92AA71}" destId="{77BC7AE3-C23C-49B7-93A8-AE5CDB980F52}" srcOrd="1" destOrd="0" presId="urn:microsoft.com/office/officeart/2008/layout/LinedList"/>
    <dgm:cxn modelId="{5DF1B929-2D28-432C-B2B3-4B4BA7F25896}" type="presParOf" srcId="{9C7BC2D8-8094-448E-ABF9-02E9CE92AA71}" destId="{F58DD9AB-2AD4-4BA9-ACC6-87DFC2FECFF7}" srcOrd="2" destOrd="0" presId="urn:microsoft.com/office/officeart/2008/layout/LinedList"/>
    <dgm:cxn modelId="{344A6389-465E-4EF3-AFA8-10764E9220C5}" type="presParOf" srcId="{4CA5A90F-38D1-4118-B380-577C8211A75C}" destId="{AB6E27CE-6AA9-4EEA-A46B-CA9F1B3FE6EF}" srcOrd="8" destOrd="0" presId="urn:microsoft.com/office/officeart/2008/layout/LinedList"/>
    <dgm:cxn modelId="{3AF273C5-A5F4-4BB2-9CD9-FD53035A1F92}" type="presParOf" srcId="{4CA5A90F-38D1-4118-B380-577C8211A75C}" destId="{60405960-FB0D-48ED-93D0-B680FCF9B31F}" srcOrd="9" destOrd="0" presId="urn:microsoft.com/office/officeart/2008/layout/LinedList"/>
    <dgm:cxn modelId="{1E124AE9-E482-480C-B9F8-F6FAF2CF735E}" type="presParOf" srcId="{4CA5A90F-38D1-4118-B380-577C8211A75C}" destId="{64596BB4-6748-49BE-8C6B-8ADFD281AF18}" srcOrd="10" destOrd="0" presId="urn:microsoft.com/office/officeart/2008/layout/LinedList"/>
    <dgm:cxn modelId="{CE76540A-E49A-4FAD-AE76-10822C6E23A3}" type="presParOf" srcId="{64596BB4-6748-49BE-8C6B-8ADFD281AF18}" destId="{6E61340C-653D-4947-A7D3-472EE5603D4E}" srcOrd="0" destOrd="0" presId="urn:microsoft.com/office/officeart/2008/layout/LinedList"/>
    <dgm:cxn modelId="{0C00A2E9-E9DD-4CBB-8592-11DA49B12259}" type="presParOf" srcId="{64596BB4-6748-49BE-8C6B-8ADFD281AF18}" destId="{98BA38C1-6CDD-44AE-A0A2-B3D84BAA0029}" srcOrd="1" destOrd="0" presId="urn:microsoft.com/office/officeart/2008/layout/LinedList"/>
    <dgm:cxn modelId="{3F007999-B8C2-4C1E-B8BB-7E74848A7F41}" type="presParOf" srcId="{64596BB4-6748-49BE-8C6B-8ADFD281AF18}" destId="{E2DAD6F2-C135-4354-95C3-1D69AB918040}" srcOrd="2" destOrd="0" presId="urn:microsoft.com/office/officeart/2008/layout/LinedList"/>
    <dgm:cxn modelId="{823F27CE-D53C-40A8-8B62-4C1F9B6B10CA}" type="presParOf" srcId="{4CA5A90F-38D1-4118-B380-577C8211A75C}" destId="{0D969809-EB03-44B7-B9D7-89850D50E139}" srcOrd="11" destOrd="0" presId="urn:microsoft.com/office/officeart/2008/layout/LinedList"/>
    <dgm:cxn modelId="{23D1519A-449B-4C88-8ACD-1B3C783F0C71}" type="presParOf" srcId="{4CA5A90F-38D1-4118-B380-577C8211A75C}" destId="{BA8CE19A-30D5-4B4B-B25C-6C86B9E14C4B}" srcOrd="12" destOrd="0" presId="urn:microsoft.com/office/officeart/2008/layout/LinedList"/>
    <dgm:cxn modelId="{08502F48-5596-4BAA-BD2E-8826354EEA08}" type="presParOf" srcId="{4CA5A90F-38D1-4118-B380-577C8211A75C}" destId="{46E03CB6-7B1F-4935-B4C6-9270DF8FD294}" srcOrd="13" destOrd="0" presId="urn:microsoft.com/office/officeart/2008/layout/LinedList"/>
    <dgm:cxn modelId="{816B80A0-C1A5-4342-80B3-DDD812045F64}" type="presParOf" srcId="{46E03CB6-7B1F-4935-B4C6-9270DF8FD294}" destId="{413418F8-E781-477A-9A6F-63476595E614}" srcOrd="0" destOrd="0" presId="urn:microsoft.com/office/officeart/2008/layout/LinedList"/>
    <dgm:cxn modelId="{751F3B41-1207-43E9-94BE-48FDCC8DCBB7}" type="presParOf" srcId="{46E03CB6-7B1F-4935-B4C6-9270DF8FD294}" destId="{AC61504E-B4A3-4BCA-A4FA-5E2AED7CD967}" srcOrd="1" destOrd="0" presId="urn:microsoft.com/office/officeart/2008/layout/LinedList"/>
    <dgm:cxn modelId="{7D1D5139-41CB-4ECA-BD63-54C0BD2C462F}" type="presParOf" srcId="{46E03CB6-7B1F-4935-B4C6-9270DF8FD294}" destId="{266EB69F-B490-4158-8D63-EA398C983079}" srcOrd="2" destOrd="0" presId="urn:microsoft.com/office/officeart/2008/layout/LinedList"/>
    <dgm:cxn modelId="{76048C7F-E67F-4846-B93B-68EBD993794C}" type="presParOf" srcId="{4CA5A90F-38D1-4118-B380-577C8211A75C}" destId="{67EEBCA2-6E00-4089-8CDF-636F5567B5EC}" srcOrd="14" destOrd="0" presId="urn:microsoft.com/office/officeart/2008/layout/LinedList"/>
    <dgm:cxn modelId="{4B8C40F6-EF95-4EA6-9EBB-CDB3876EE468}" type="presParOf" srcId="{4CA5A90F-38D1-4118-B380-577C8211A75C}" destId="{057AFBE5-1BED-4276-8873-CE8F765F93F3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0DAAE8-D3AF-4B52-B6B1-A124BB872D02}" type="doc">
      <dgm:prSet loTypeId="urn:microsoft.com/office/officeart/2005/8/layout/equation2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C6B52873-3702-448D-AE8A-5D8EC6F377A0}">
      <dgm:prSet phldrT="[Texto]"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ISR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62A0E18-952C-4B95-B516-BCD0C8A02487}" type="parTrans" cxnId="{D97D70EA-B9C2-4142-879A-3AAE8015FFB1}">
      <dgm:prSet/>
      <dgm:spPr/>
      <dgm:t>
        <a:bodyPr/>
        <a:lstStyle/>
        <a:p>
          <a:endParaRPr lang="es-MX" sz="1800" b="1"/>
        </a:p>
      </dgm:t>
    </dgm:pt>
    <dgm:pt modelId="{A71BD175-6B27-4BE3-9FEE-058AFDABCAC1}" type="sibTrans" cxnId="{D97D70EA-B9C2-4142-879A-3AAE8015FFB1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B395C7FB-CD01-4A9F-9809-7206CDF1E745}">
      <dgm:prSet phldrT="[Texto]"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IVA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986496B-2E13-4B57-B542-B8D88C7F41A9}" type="parTrans" cxnId="{59921640-7760-4060-B615-83F26464B6CC}">
      <dgm:prSet/>
      <dgm:spPr/>
      <dgm:t>
        <a:bodyPr/>
        <a:lstStyle/>
        <a:p>
          <a:endParaRPr lang="es-MX" sz="1800" b="1"/>
        </a:p>
      </dgm:t>
    </dgm:pt>
    <dgm:pt modelId="{A63D779D-C760-44AB-A711-3C1AA68093A9}" type="sibTrans" cxnId="{59921640-7760-4060-B615-83F26464B6CC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5BBC264D-8D83-41A6-A147-03029226B3E3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2600" b="1" dirty="0" smtClean="0"/>
            <a:t>Recaudación Federal Participable</a:t>
          </a:r>
          <a:endParaRPr lang="es-MX" sz="2600" b="1" dirty="0"/>
        </a:p>
      </dgm:t>
    </dgm:pt>
    <dgm:pt modelId="{FBBBE71B-B791-4BF0-BB4C-30E69FCDAB46}" type="parTrans" cxnId="{92C42DC9-711B-42D3-B4CA-D94AA0A3D8B6}">
      <dgm:prSet/>
      <dgm:spPr/>
      <dgm:t>
        <a:bodyPr/>
        <a:lstStyle/>
        <a:p>
          <a:endParaRPr lang="es-MX" sz="1800" b="1"/>
        </a:p>
      </dgm:t>
    </dgm:pt>
    <dgm:pt modelId="{EE4F52C7-72F2-4F42-95AB-C95995A19CAC}" type="sibTrans" cxnId="{92C42DC9-711B-42D3-B4CA-D94AA0A3D8B6}">
      <dgm:prSet/>
      <dgm:spPr/>
      <dgm:t>
        <a:bodyPr/>
        <a:lstStyle/>
        <a:p>
          <a:endParaRPr lang="es-MX" sz="1800" b="1"/>
        </a:p>
      </dgm:t>
    </dgm:pt>
    <dgm:pt modelId="{2B0702F5-1FF3-4C47-BA08-43E1065CDA2F}">
      <dgm:prSet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IEPS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3BEFCBC-6FE9-4337-85E5-71E0B8AA0A89}" type="parTrans" cxnId="{95FEF3FB-2E40-4AC9-910A-7587F5BA8320}">
      <dgm:prSet/>
      <dgm:spPr/>
      <dgm:t>
        <a:bodyPr/>
        <a:lstStyle/>
        <a:p>
          <a:endParaRPr lang="es-MX" sz="1800" b="1"/>
        </a:p>
      </dgm:t>
    </dgm:pt>
    <dgm:pt modelId="{673FE5E2-9E6F-4974-AF14-3FF3887D4743}" type="sibTrans" cxnId="{95FEF3FB-2E40-4AC9-910A-7587F5BA8320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B45DADD7-EB4C-4B89-87C9-CD55E46FA809}">
      <dgm:prSet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Comercio exterior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BCCEC1B-1863-4254-A92E-FFD2F878F70F}" type="parTrans" cxnId="{C644D75B-DDEE-4AD7-B6C6-27BAFE6FE487}">
      <dgm:prSet/>
      <dgm:spPr/>
      <dgm:t>
        <a:bodyPr/>
        <a:lstStyle/>
        <a:p>
          <a:endParaRPr lang="es-MX" sz="1800" b="1"/>
        </a:p>
      </dgm:t>
    </dgm:pt>
    <dgm:pt modelId="{B07118D6-9BFB-4F22-AB8D-E66392769845}" type="sibTrans" cxnId="{C644D75B-DDEE-4AD7-B6C6-27BAFE6FE487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C8454AE4-A9B1-4A2C-AFFD-8250C8F2858B}">
      <dgm:prSet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ISAN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8DFA74D-A627-48A7-8CCA-274989E78D33}" type="parTrans" cxnId="{A7C00DFB-47C6-4A17-9E87-D027EC508FB6}">
      <dgm:prSet/>
      <dgm:spPr/>
      <dgm:t>
        <a:bodyPr/>
        <a:lstStyle/>
        <a:p>
          <a:endParaRPr lang="es-MX" sz="1800" b="1"/>
        </a:p>
      </dgm:t>
    </dgm:pt>
    <dgm:pt modelId="{38B19918-6184-47C5-BCEF-C855BB14604D}" type="sibTrans" cxnId="{A7C00DFB-47C6-4A17-9E87-D027EC508FB6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E57C2233-C1BC-4E4B-A047-E8C4BD384712}">
      <dgm:prSet custT="1"/>
      <dgm:spPr>
        <a:solidFill>
          <a:srgbClr val="669900"/>
        </a:solidFill>
      </dgm:spPr>
      <dgm:t>
        <a:bodyPr/>
        <a:lstStyle/>
        <a:p>
          <a:r>
            <a:rPr lang="es-MX" sz="16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Minería</a:t>
          </a:r>
          <a:endParaRPr lang="es-MX" sz="16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63B2EDF-0AB3-446C-9038-38EB15C8C42C}" type="parTrans" cxnId="{BB06004D-3C83-4D4E-A1B4-495AA1A528B0}">
      <dgm:prSet/>
      <dgm:spPr/>
      <dgm:t>
        <a:bodyPr/>
        <a:lstStyle/>
        <a:p>
          <a:endParaRPr lang="es-MX" sz="1800" b="1"/>
        </a:p>
      </dgm:t>
    </dgm:pt>
    <dgm:pt modelId="{A34C6CEA-93C9-42A6-ACB3-0E780CD0F516}" type="sibTrans" cxnId="{BB06004D-3C83-4D4E-A1B4-495AA1A528B0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265A279E-98EE-4A04-8321-953173E16F9A}">
      <dgm:prSet custT="1"/>
      <dgm:spPr>
        <a:solidFill>
          <a:srgbClr val="C00000"/>
        </a:solidFill>
      </dgm:spPr>
      <dgm:t>
        <a:bodyPr/>
        <a:lstStyle/>
        <a:p>
          <a:r>
            <a:rPr lang="es-MX" sz="1400" b="1" dirty="0" smtClean="0"/>
            <a:t>Fondo Mexicano del Petróleo</a:t>
          </a:r>
          <a:endParaRPr lang="es-MX" sz="1600" b="1" dirty="0"/>
        </a:p>
      </dgm:t>
    </dgm:pt>
    <dgm:pt modelId="{9729DF76-22EA-4057-ADB1-B85250A8BE04}" type="parTrans" cxnId="{6AED0A62-3C24-4E61-9252-A84991AFE21A}">
      <dgm:prSet/>
      <dgm:spPr/>
      <dgm:t>
        <a:bodyPr/>
        <a:lstStyle/>
        <a:p>
          <a:endParaRPr lang="es-MX" sz="1800" b="1"/>
        </a:p>
      </dgm:t>
    </dgm:pt>
    <dgm:pt modelId="{AFA6F9D9-4725-453A-A5A7-534B03949BEB}" type="sibTrans" cxnId="{6AED0A62-3C24-4E61-9252-A84991AFE21A}">
      <dgm:prSet custT="1"/>
      <dgm:spPr>
        <a:noFill/>
        <a:ln>
          <a:noFill/>
        </a:ln>
      </dgm:spPr>
      <dgm:t>
        <a:bodyPr/>
        <a:lstStyle/>
        <a:p>
          <a:endParaRPr lang="es-MX" sz="500" b="1"/>
        </a:p>
      </dgm:t>
    </dgm:pt>
    <dgm:pt modelId="{B6B8F2E1-D68C-4164-9EA6-8663B797C7A4}">
      <dgm:prSet/>
      <dgm:spPr>
        <a:solidFill>
          <a:srgbClr val="C00000"/>
        </a:solidFill>
      </dgm:spPr>
      <dgm:t>
        <a:bodyPr/>
        <a:lstStyle/>
        <a:p>
          <a:r>
            <a:rPr lang="es-MX" b="1" dirty="0" smtClean="0"/>
            <a:t>ISR contratos</a:t>
          </a:r>
          <a:endParaRPr lang="es-MX" b="1" dirty="0"/>
        </a:p>
      </dgm:t>
    </dgm:pt>
    <dgm:pt modelId="{D4313E9D-6AA3-4F4F-BF6F-46A6C4423F51}" type="parTrans" cxnId="{1A2DEC9B-C6C7-4CB5-A81E-27A630885492}">
      <dgm:prSet/>
      <dgm:spPr/>
      <dgm:t>
        <a:bodyPr/>
        <a:lstStyle/>
        <a:p>
          <a:endParaRPr lang="es-MX" b="1"/>
        </a:p>
      </dgm:t>
    </dgm:pt>
    <dgm:pt modelId="{A88CA002-4B8D-48C9-9E4B-9C17CECED076}" type="sibTrans" cxnId="{1A2DEC9B-C6C7-4CB5-A81E-27A630885492}">
      <dgm:prSet/>
      <dgm:spPr/>
      <dgm:t>
        <a:bodyPr/>
        <a:lstStyle/>
        <a:p>
          <a:endParaRPr lang="es-MX" b="1"/>
        </a:p>
      </dgm:t>
    </dgm:pt>
    <dgm:pt modelId="{5FC64C9C-21EA-4A1F-9ED3-3BE2BCD9BD3C}" type="pres">
      <dgm:prSet presAssocID="{140DAAE8-D3AF-4B52-B6B1-A124BB872D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98F0B2-8AC8-4A41-8E6C-18428467A6A8}" type="pres">
      <dgm:prSet presAssocID="{140DAAE8-D3AF-4B52-B6B1-A124BB872D02}" presName="vNodes" presStyleCnt="0"/>
      <dgm:spPr/>
    </dgm:pt>
    <dgm:pt modelId="{03DF6256-2021-47C0-8EFC-6535F0AB2FB9}" type="pres">
      <dgm:prSet presAssocID="{C6B52873-3702-448D-AE8A-5D8EC6F377A0}" presName="node" presStyleLbl="node1" presStyleIdx="0" presStyleCnt="9" custScaleX="1718853" custScaleY="857706" custLinFactX="591629" custLinFactY="90976" custLinFactNeighborX="600000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599D6C-EC0E-4F93-9184-060A11B26AF7}" type="pres">
      <dgm:prSet presAssocID="{A71BD175-6B27-4BE3-9FEE-058AFDABCAC1}" presName="spacerT" presStyleCnt="0"/>
      <dgm:spPr/>
    </dgm:pt>
    <dgm:pt modelId="{2C885F0E-DB73-44B7-981C-D73094359607}" type="pres">
      <dgm:prSet presAssocID="{A71BD175-6B27-4BE3-9FEE-058AFDABCAC1}" presName="sibTrans" presStyleLbl="sibTrans2D1" presStyleIdx="0" presStyleCnt="8"/>
      <dgm:spPr/>
      <dgm:t>
        <a:bodyPr/>
        <a:lstStyle/>
        <a:p>
          <a:endParaRPr lang="es-MX"/>
        </a:p>
      </dgm:t>
    </dgm:pt>
    <dgm:pt modelId="{B3C2E377-61EB-4675-B89C-4C84879D15B1}" type="pres">
      <dgm:prSet presAssocID="{A71BD175-6B27-4BE3-9FEE-058AFDABCAC1}" presName="spacerB" presStyleCnt="0"/>
      <dgm:spPr/>
    </dgm:pt>
    <dgm:pt modelId="{8B657821-B249-4875-B3F2-24BA44996F3B}" type="pres">
      <dgm:prSet presAssocID="{B395C7FB-CD01-4A9F-9809-7206CDF1E745}" presName="node" presStyleLbl="node1" presStyleIdx="1" presStyleCnt="9" custScaleX="1718853" custScaleY="857706" custLinFactX="-326872" custLinFactY="-500000" custLinFactNeighborX="-400000" custLinFactNeighborY="-55512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B73FD9-3DF1-4D64-98C4-D6BF49F76AA8}" type="pres">
      <dgm:prSet presAssocID="{A63D779D-C760-44AB-A711-3C1AA68093A9}" presName="spacerT" presStyleCnt="0"/>
      <dgm:spPr/>
    </dgm:pt>
    <dgm:pt modelId="{2F34A9FD-6595-4DDD-9887-A3615437CB48}" type="pres">
      <dgm:prSet presAssocID="{A63D779D-C760-44AB-A711-3C1AA68093A9}" presName="sibTrans" presStyleLbl="sibTrans2D1" presStyleIdx="1" presStyleCnt="8"/>
      <dgm:spPr/>
      <dgm:t>
        <a:bodyPr/>
        <a:lstStyle/>
        <a:p>
          <a:endParaRPr lang="es-MX"/>
        </a:p>
      </dgm:t>
    </dgm:pt>
    <dgm:pt modelId="{8E5C8F2E-7929-4743-9A9D-EFD9E54567B8}" type="pres">
      <dgm:prSet presAssocID="{A63D779D-C760-44AB-A711-3C1AA68093A9}" presName="spacerB" presStyleCnt="0"/>
      <dgm:spPr/>
    </dgm:pt>
    <dgm:pt modelId="{D542EBB5-0B06-4737-B3A9-4ED561BB10F5}" type="pres">
      <dgm:prSet presAssocID="{2B0702F5-1FF3-4C47-BA08-43E1065CDA2F}" presName="node" presStyleLbl="node1" presStyleIdx="2" presStyleCnt="9" custScaleX="1718853" custScaleY="857706" custLinFactX="-1057950" custLinFactY="-477171" custLinFactNeighborX="-1100000" custLinFactNeighborY="-5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DC0A44-9308-4595-91A3-CB42DDF2ED50}" type="pres">
      <dgm:prSet presAssocID="{673FE5E2-9E6F-4974-AF14-3FF3887D4743}" presName="spacerT" presStyleCnt="0"/>
      <dgm:spPr/>
    </dgm:pt>
    <dgm:pt modelId="{0CBE26EA-ACEE-4ED1-BFF9-9A6B47AF4439}" type="pres">
      <dgm:prSet presAssocID="{673FE5E2-9E6F-4974-AF14-3FF3887D4743}" presName="sibTrans" presStyleLbl="sibTrans2D1" presStyleIdx="2" presStyleCnt="8"/>
      <dgm:spPr/>
      <dgm:t>
        <a:bodyPr/>
        <a:lstStyle/>
        <a:p>
          <a:endParaRPr lang="es-MX"/>
        </a:p>
      </dgm:t>
    </dgm:pt>
    <dgm:pt modelId="{4AF04399-F760-4E92-8B77-E17A4E532C03}" type="pres">
      <dgm:prSet presAssocID="{673FE5E2-9E6F-4974-AF14-3FF3887D4743}" presName="spacerB" presStyleCnt="0"/>
      <dgm:spPr/>
    </dgm:pt>
    <dgm:pt modelId="{F6C3619E-0AC2-41FA-834D-359D9DE7F6E2}" type="pres">
      <dgm:prSet presAssocID="{B45DADD7-EB4C-4B89-87C9-CD55E46FA809}" presName="node" presStyleLbl="node1" presStyleIdx="3" presStyleCnt="9" custScaleX="1718853" custScaleY="857706" custLinFactX="-1333500" custLinFactY="-186451" custLinFactNeighborX="-1400000" custLinFactNeighborY="-2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62937C-6630-4440-8EA5-9924F3BC248B}" type="pres">
      <dgm:prSet presAssocID="{B07118D6-9BFB-4F22-AB8D-E66392769845}" presName="spacerT" presStyleCnt="0"/>
      <dgm:spPr/>
    </dgm:pt>
    <dgm:pt modelId="{23A71CA1-97F8-4865-B77E-F2A27ECA2EE0}" type="pres">
      <dgm:prSet presAssocID="{B07118D6-9BFB-4F22-AB8D-E66392769845}" presName="sibTrans" presStyleLbl="sibTrans2D1" presStyleIdx="3" presStyleCnt="8"/>
      <dgm:spPr/>
      <dgm:t>
        <a:bodyPr/>
        <a:lstStyle/>
        <a:p>
          <a:endParaRPr lang="es-MX"/>
        </a:p>
      </dgm:t>
    </dgm:pt>
    <dgm:pt modelId="{910ACEA6-7AB1-4039-8F78-0B986C6D7265}" type="pres">
      <dgm:prSet presAssocID="{B07118D6-9BFB-4F22-AB8D-E66392769845}" presName="spacerB" presStyleCnt="0"/>
      <dgm:spPr/>
    </dgm:pt>
    <dgm:pt modelId="{A3247B2D-53B0-4DDB-892C-E9E22DF4F0C5}" type="pres">
      <dgm:prSet presAssocID="{C8454AE4-A9B1-4A2C-AFFD-8250C8F2858B}" presName="node" presStyleLbl="node1" presStyleIdx="4" presStyleCnt="9" custScaleX="1718853" custScaleY="857706" custLinFactX="-1425350" custLinFactY="8343" custLinFactNeighborX="-1500000" custLinFactNeighborY="1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705958-ED76-494B-A62F-CCD57C37E6A7}" type="pres">
      <dgm:prSet presAssocID="{38B19918-6184-47C5-BCEF-C855BB14604D}" presName="spacerT" presStyleCnt="0"/>
      <dgm:spPr/>
    </dgm:pt>
    <dgm:pt modelId="{FA3E216E-91E7-4273-8EAE-DC6CB5D534EC}" type="pres">
      <dgm:prSet presAssocID="{38B19918-6184-47C5-BCEF-C855BB14604D}" presName="sibTrans" presStyleLbl="sibTrans2D1" presStyleIdx="4" presStyleCnt="8"/>
      <dgm:spPr/>
      <dgm:t>
        <a:bodyPr/>
        <a:lstStyle/>
        <a:p>
          <a:endParaRPr lang="es-MX"/>
        </a:p>
      </dgm:t>
    </dgm:pt>
    <dgm:pt modelId="{F6FF13BA-68C1-49D8-B475-B8ABE80D4184}" type="pres">
      <dgm:prSet presAssocID="{38B19918-6184-47C5-BCEF-C855BB14604D}" presName="spacerB" presStyleCnt="0"/>
      <dgm:spPr/>
    </dgm:pt>
    <dgm:pt modelId="{0E4B1FB9-CCE7-42AE-A783-C070C9A0C388}" type="pres">
      <dgm:prSet presAssocID="{E57C2233-C1BC-4E4B-A047-E8C4BD384712}" presName="node" presStyleLbl="node1" presStyleIdx="5" presStyleCnt="9" custScaleX="1718853" custScaleY="857706" custLinFactX="-1200000" custLinFactY="300000" custLinFactNeighborX="-1245725" custLinFactNeighborY="3884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13698C-67A1-451F-BA55-D33F88767165}" type="pres">
      <dgm:prSet presAssocID="{A34C6CEA-93C9-42A6-ACB3-0E780CD0F516}" presName="spacerT" presStyleCnt="0"/>
      <dgm:spPr/>
    </dgm:pt>
    <dgm:pt modelId="{2D0A6189-BB4F-4DD4-B001-5E4266F0AA67}" type="pres">
      <dgm:prSet presAssocID="{A34C6CEA-93C9-42A6-ACB3-0E780CD0F516}" presName="sibTrans" presStyleLbl="sibTrans2D1" presStyleIdx="5" presStyleCnt="8"/>
      <dgm:spPr/>
      <dgm:t>
        <a:bodyPr/>
        <a:lstStyle/>
        <a:p>
          <a:endParaRPr lang="es-MX"/>
        </a:p>
      </dgm:t>
    </dgm:pt>
    <dgm:pt modelId="{3458B909-9496-458F-9F49-71D4E2B8414C}" type="pres">
      <dgm:prSet presAssocID="{A34C6CEA-93C9-42A6-ACB3-0E780CD0F516}" presName="spacerB" presStyleCnt="0"/>
      <dgm:spPr/>
    </dgm:pt>
    <dgm:pt modelId="{40349279-900F-4BC3-9293-E4249EA61099}" type="pres">
      <dgm:prSet presAssocID="{265A279E-98EE-4A04-8321-953173E16F9A}" presName="node" presStyleLbl="node1" presStyleIdx="6" presStyleCnt="9" custScaleX="2000000" custScaleY="1082416" custLinFactX="-400000" custLinFactY="414173" custLinFactNeighborX="-432493" custLinFactNeighborY="5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E77F89A-7AE5-461E-AEFE-F1170C24A154}" type="pres">
      <dgm:prSet presAssocID="{AFA6F9D9-4725-453A-A5A7-534B03949BEB}" presName="spacerT" presStyleCnt="0"/>
      <dgm:spPr/>
    </dgm:pt>
    <dgm:pt modelId="{C1B8D203-0374-46E4-AC4A-52FC7E4BEE9E}" type="pres">
      <dgm:prSet presAssocID="{AFA6F9D9-4725-453A-A5A7-534B03949BEB}" presName="sibTrans" presStyleLbl="sibTrans2D1" presStyleIdx="6" presStyleCnt="8"/>
      <dgm:spPr/>
      <dgm:t>
        <a:bodyPr/>
        <a:lstStyle/>
        <a:p>
          <a:endParaRPr lang="es-MX"/>
        </a:p>
      </dgm:t>
    </dgm:pt>
    <dgm:pt modelId="{E97BD84F-B468-4976-838C-190CC665B3F3}" type="pres">
      <dgm:prSet presAssocID="{AFA6F9D9-4725-453A-A5A7-534B03949BEB}" presName="spacerB" presStyleCnt="0"/>
      <dgm:spPr/>
    </dgm:pt>
    <dgm:pt modelId="{BD5F798E-E7DB-4BF0-82DD-9AFFC0230E5E}" type="pres">
      <dgm:prSet presAssocID="{B6B8F2E1-D68C-4164-9EA6-8663B797C7A4}" presName="node" presStyleLbl="node1" presStyleIdx="7" presStyleCnt="9" custScaleX="1945694" custScaleY="857706" custLinFactX="700000" custLinFactY="-266583" custLinFactNeighborX="796900" custLinFactNeighborY="-30000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D92FE7-9F34-4AFB-814E-302CC965FA50}" type="pres">
      <dgm:prSet presAssocID="{140DAAE8-D3AF-4B52-B6B1-A124BB872D02}" presName="sibTransLast" presStyleLbl="sibTrans2D1" presStyleIdx="7" presStyleCnt="8"/>
      <dgm:spPr/>
      <dgm:t>
        <a:bodyPr/>
        <a:lstStyle/>
        <a:p>
          <a:endParaRPr lang="es-MX"/>
        </a:p>
      </dgm:t>
    </dgm:pt>
    <dgm:pt modelId="{72BAC484-DEE7-48F0-97B1-A626487CB9EF}" type="pres">
      <dgm:prSet presAssocID="{140DAAE8-D3AF-4B52-B6B1-A124BB872D02}" presName="connectorText" presStyleLbl="sibTrans2D1" presStyleIdx="7" presStyleCnt="8"/>
      <dgm:spPr/>
      <dgm:t>
        <a:bodyPr/>
        <a:lstStyle/>
        <a:p>
          <a:endParaRPr lang="es-MX"/>
        </a:p>
      </dgm:t>
    </dgm:pt>
    <dgm:pt modelId="{4D0DEF19-1D0D-430C-96C8-BDCDDF2B232F}" type="pres">
      <dgm:prSet presAssocID="{140DAAE8-D3AF-4B52-B6B1-A124BB872D02}" presName="lastNode" presStyleLbl="node1" presStyleIdx="8" presStyleCnt="9" custScaleX="1837003" custScaleY="1520618" custLinFactX="-619948" custLinFactNeighborX="-700000" custLinFactNeighborY="137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AFFDB5-1B58-43CE-886C-16D955F9F1D9}" type="presOf" srcId="{E57C2233-C1BC-4E4B-A047-E8C4BD384712}" destId="{0E4B1FB9-CCE7-42AE-A783-C070C9A0C388}" srcOrd="0" destOrd="0" presId="urn:microsoft.com/office/officeart/2005/8/layout/equation2"/>
    <dgm:cxn modelId="{93BA9DA5-6793-42F9-B906-CB36A2B8CF44}" type="presOf" srcId="{A71BD175-6B27-4BE3-9FEE-058AFDABCAC1}" destId="{2C885F0E-DB73-44B7-981C-D73094359607}" srcOrd="0" destOrd="0" presId="urn:microsoft.com/office/officeart/2005/8/layout/equation2"/>
    <dgm:cxn modelId="{D97D70EA-B9C2-4142-879A-3AAE8015FFB1}" srcId="{140DAAE8-D3AF-4B52-B6B1-A124BB872D02}" destId="{C6B52873-3702-448D-AE8A-5D8EC6F377A0}" srcOrd="0" destOrd="0" parTransId="{862A0E18-952C-4B95-B516-BCD0C8A02487}" sibTransId="{A71BD175-6B27-4BE3-9FEE-058AFDABCAC1}"/>
    <dgm:cxn modelId="{1051B224-34A3-4B6C-BA9B-B1AAEFE4FE14}" type="presOf" srcId="{5BBC264D-8D83-41A6-A147-03029226B3E3}" destId="{4D0DEF19-1D0D-430C-96C8-BDCDDF2B232F}" srcOrd="0" destOrd="0" presId="urn:microsoft.com/office/officeart/2005/8/layout/equation2"/>
    <dgm:cxn modelId="{3E14CD33-4C00-4F30-B48B-E1CB6F701593}" type="presOf" srcId="{A63D779D-C760-44AB-A711-3C1AA68093A9}" destId="{2F34A9FD-6595-4DDD-9887-A3615437CB48}" srcOrd="0" destOrd="0" presId="urn:microsoft.com/office/officeart/2005/8/layout/equation2"/>
    <dgm:cxn modelId="{3ACB66B3-FEC0-4E4D-BDB4-B00FCEFB1329}" type="presOf" srcId="{2B0702F5-1FF3-4C47-BA08-43E1065CDA2F}" destId="{D542EBB5-0B06-4737-B3A9-4ED561BB10F5}" srcOrd="0" destOrd="0" presId="urn:microsoft.com/office/officeart/2005/8/layout/equation2"/>
    <dgm:cxn modelId="{0503EC7C-96B1-4352-A7A9-3344A5DA2EC6}" type="presOf" srcId="{C8454AE4-A9B1-4A2C-AFFD-8250C8F2858B}" destId="{A3247B2D-53B0-4DDB-892C-E9E22DF4F0C5}" srcOrd="0" destOrd="0" presId="urn:microsoft.com/office/officeart/2005/8/layout/equation2"/>
    <dgm:cxn modelId="{7E5317E7-C022-4D65-803E-BE25F363208C}" type="presOf" srcId="{C6B52873-3702-448D-AE8A-5D8EC6F377A0}" destId="{03DF6256-2021-47C0-8EFC-6535F0AB2FB9}" srcOrd="0" destOrd="0" presId="urn:microsoft.com/office/officeart/2005/8/layout/equation2"/>
    <dgm:cxn modelId="{7A2E1B1D-5073-412D-96B3-38B08596DE61}" type="presOf" srcId="{38B19918-6184-47C5-BCEF-C855BB14604D}" destId="{FA3E216E-91E7-4273-8EAE-DC6CB5D534EC}" srcOrd="0" destOrd="0" presId="urn:microsoft.com/office/officeart/2005/8/layout/equation2"/>
    <dgm:cxn modelId="{A7C00DFB-47C6-4A17-9E87-D027EC508FB6}" srcId="{140DAAE8-D3AF-4B52-B6B1-A124BB872D02}" destId="{C8454AE4-A9B1-4A2C-AFFD-8250C8F2858B}" srcOrd="4" destOrd="0" parTransId="{D8DFA74D-A627-48A7-8CCA-274989E78D33}" sibTransId="{38B19918-6184-47C5-BCEF-C855BB14604D}"/>
    <dgm:cxn modelId="{95FEF3FB-2E40-4AC9-910A-7587F5BA8320}" srcId="{140DAAE8-D3AF-4B52-B6B1-A124BB872D02}" destId="{2B0702F5-1FF3-4C47-BA08-43E1065CDA2F}" srcOrd="2" destOrd="0" parTransId="{53BEFCBC-6FE9-4337-85E5-71E0B8AA0A89}" sibTransId="{673FE5E2-9E6F-4974-AF14-3FF3887D4743}"/>
    <dgm:cxn modelId="{BB06004D-3C83-4D4E-A1B4-495AA1A528B0}" srcId="{140DAAE8-D3AF-4B52-B6B1-A124BB872D02}" destId="{E57C2233-C1BC-4E4B-A047-E8C4BD384712}" srcOrd="5" destOrd="0" parTransId="{763B2EDF-0AB3-446C-9038-38EB15C8C42C}" sibTransId="{A34C6CEA-93C9-42A6-ACB3-0E780CD0F516}"/>
    <dgm:cxn modelId="{FCB896B4-FF82-458C-AB83-A0D13AC62595}" type="presOf" srcId="{B6B8F2E1-D68C-4164-9EA6-8663B797C7A4}" destId="{BD5F798E-E7DB-4BF0-82DD-9AFFC0230E5E}" srcOrd="0" destOrd="0" presId="urn:microsoft.com/office/officeart/2005/8/layout/equation2"/>
    <dgm:cxn modelId="{7080D262-FD07-4205-B7F1-9C11409CE1F3}" type="presOf" srcId="{673FE5E2-9E6F-4974-AF14-3FF3887D4743}" destId="{0CBE26EA-ACEE-4ED1-BFF9-9A6B47AF4439}" srcOrd="0" destOrd="0" presId="urn:microsoft.com/office/officeart/2005/8/layout/equation2"/>
    <dgm:cxn modelId="{6AED0A62-3C24-4E61-9252-A84991AFE21A}" srcId="{140DAAE8-D3AF-4B52-B6B1-A124BB872D02}" destId="{265A279E-98EE-4A04-8321-953173E16F9A}" srcOrd="6" destOrd="0" parTransId="{9729DF76-22EA-4057-ADB1-B85250A8BE04}" sibTransId="{AFA6F9D9-4725-453A-A5A7-534B03949BEB}"/>
    <dgm:cxn modelId="{47129F89-0815-46B3-BEBE-622F93DAF6AC}" type="presOf" srcId="{B07118D6-9BFB-4F22-AB8D-E66392769845}" destId="{23A71CA1-97F8-4865-B77E-F2A27ECA2EE0}" srcOrd="0" destOrd="0" presId="urn:microsoft.com/office/officeart/2005/8/layout/equation2"/>
    <dgm:cxn modelId="{1A2DEC9B-C6C7-4CB5-A81E-27A630885492}" srcId="{140DAAE8-D3AF-4B52-B6B1-A124BB872D02}" destId="{B6B8F2E1-D68C-4164-9EA6-8663B797C7A4}" srcOrd="7" destOrd="0" parTransId="{D4313E9D-6AA3-4F4F-BF6F-46A6C4423F51}" sibTransId="{A88CA002-4B8D-48C9-9E4B-9C17CECED076}"/>
    <dgm:cxn modelId="{9A0C9EA0-11FF-454E-ABA2-7BA69CFF1F9D}" type="presOf" srcId="{A88CA002-4B8D-48C9-9E4B-9C17CECED076}" destId="{A4D92FE7-9F34-4AFB-814E-302CC965FA50}" srcOrd="0" destOrd="0" presId="urn:microsoft.com/office/officeart/2005/8/layout/equation2"/>
    <dgm:cxn modelId="{C644D75B-DDEE-4AD7-B6C6-27BAFE6FE487}" srcId="{140DAAE8-D3AF-4B52-B6B1-A124BB872D02}" destId="{B45DADD7-EB4C-4B89-87C9-CD55E46FA809}" srcOrd="3" destOrd="0" parTransId="{8BCCEC1B-1863-4254-A92E-FFD2F878F70F}" sibTransId="{B07118D6-9BFB-4F22-AB8D-E66392769845}"/>
    <dgm:cxn modelId="{59921640-7760-4060-B615-83F26464B6CC}" srcId="{140DAAE8-D3AF-4B52-B6B1-A124BB872D02}" destId="{B395C7FB-CD01-4A9F-9809-7206CDF1E745}" srcOrd="1" destOrd="0" parTransId="{1986496B-2E13-4B57-B542-B8D88C7F41A9}" sibTransId="{A63D779D-C760-44AB-A711-3C1AA68093A9}"/>
    <dgm:cxn modelId="{0DE75706-E206-44C2-909A-6927C4CDC05A}" type="presOf" srcId="{A88CA002-4B8D-48C9-9E4B-9C17CECED076}" destId="{72BAC484-DEE7-48F0-97B1-A626487CB9EF}" srcOrd="1" destOrd="0" presId="urn:microsoft.com/office/officeart/2005/8/layout/equation2"/>
    <dgm:cxn modelId="{0DAADC36-F559-457D-B4FD-8E216A9A0BAE}" type="presOf" srcId="{140DAAE8-D3AF-4B52-B6B1-A124BB872D02}" destId="{5FC64C9C-21EA-4A1F-9ED3-3BE2BCD9BD3C}" srcOrd="0" destOrd="0" presId="urn:microsoft.com/office/officeart/2005/8/layout/equation2"/>
    <dgm:cxn modelId="{92C42DC9-711B-42D3-B4CA-D94AA0A3D8B6}" srcId="{140DAAE8-D3AF-4B52-B6B1-A124BB872D02}" destId="{5BBC264D-8D83-41A6-A147-03029226B3E3}" srcOrd="8" destOrd="0" parTransId="{FBBBE71B-B791-4BF0-BB4C-30E69FCDAB46}" sibTransId="{EE4F52C7-72F2-4F42-95AB-C95995A19CAC}"/>
    <dgm:cxn modelId="{23CB29B9-8911-4B36-AD97-499A416461F7}" type="presOf" srcId="{B45DADD7-EB4C-4B89-87C9-CD55E46FA809}" destId="{F6C3619E-0AC2-41FA-834D-359D9DE7F6E2}" srcOrd="0" destOrd="0" presId="urn:microsoft.com/office/officeart/2005/8/layout/equation2"/>
    <dgm:cxn modelId="{5AF71A45-F0B0-43D8-B76A-21E73065CA94}" type="presOf" srcId="{A34C6CEA-93C9-42A6-ACB3-0E780CD0F516}" destId="{2D0A6189-BB4F-4DD4-B001-5E4266F0AA67}" srcOrd="0" destOrd="0" presId="urn:microsoft.com/office/officeart/2005/8/layout/equation2"/>
    <dgm:cxn modelId="{8282FE3E-0256-4FAE-B94E-7970DE33A6EB}" type="presOf" srcId="{AFA6F9D9-4725-453A-A5A7-534B03949BEB}" destId="{C1B8D203-0374-46E4-AC4A-52FC7E4BEE9E}" srcOrd="0" destOrd="0" presId="urn:microsoft.com/office/officeart/2005/8/layout/equation2"/>
    <dgm:cxn modelId="{9F61346C-BC9F-4FEB-8DE8-74FC9E8DD0BB}" type="presOf" srcId="{265A279E-98EE-4A04-8321-953173E16F9A}" destId="{40349279-900F-4BC3-9293-E4249EA61099}" srcOrd="0" destOrd="0" presId="urn:microsoft.com/office/officeart/2005/8/layout/equation2"/>
    <dgm:cxn modelId="{F0C97119-9CBC-4F3A-AC88-38AB40D3CFF7}" type="presOf" srcId="{B395C7FB-CD01-4A9F-9809-7206CDF1E745}" destId="{8B657821-B249-4875-B3F2-24BA44996F3B}" srcOrd="0" destOrd="0" presId="urn:microsoft.com/office/officeart/2005/8/layout/equation2"/>
    <dgm:cxn modelId="{00251BF7-AA10-41E0-9A5B-4D515FA6358A}" type="presParOf" srcId="{5FC64C9C-21EA-4A1F-9ED3-3BE2BCD9BD3C}" destId="{6F98F0B2-8AC8-4A41-8E6C-18428467A6A8}" srcOrd="0" destOrd="0" presId="urn:microsoft.com/office/officeart/2005/8/layout/equation2"/>
    <dgm:cxn modelId="{5C3831FA-FE4B-4D45-A186-3C4AA5C6CBD4}" type="presParOf" srcId="{6F98F0B2-8AC8-4A41-8E6C-18428467A6A8}" destId="{03DF6256-2021-47C0-8EFC-6535F0AB2FB9}" srcOrd="0" destOrd="0" presId="urn:microsoft.com/office/officeart/2005/8/layout/equation2"/>
    <dgm:cxn modelId="{7F3F2CD8-F76B-41A6-B2B7-DC352D2424C0}" type="presParOf" srcId="{6F98F0B2-8AC8-4A41-8E6C-18428467A6A8}" destId="{0B599D6C-EC0E-4F93-9184-060A11B26AF7}" srcOrd="1" destOrd="0" presId="urn:microsoft.com/office/officeart/2005/8/layout/equation2"/>
    <dgm:cxn modelId="{1EABE33B-2746-4DE9-B550-5F15A9491923}" type="presParOf" srcId="{6F98F0B2-8AC8-4A41-8E6C-18428467A6A8}" destId="{2C885F0E-DB73-44B7-981C-D73094359607}" srcOrd="2" destOrd="0" presId="urn:microsoft.com/office/officeart/2005/8/layout/equation2"/>
    <dgm:cxn modelId="{2F3A7EC5-C2A8-4EAC-9EAB-7888199D311A}" type="presParOf" srcId="{6F98F0B2-8AC8-4A41-8E6C-18428467A6A8}" destId="{B3C2E377-61EB-4675-B89C-4C84879D15B1}" srcOrd="3" destOrd="0" presId="urn:microsoft.com/office/officeart/2005/8/layout/equation2"/>
    <dgm:cxn modelId="{6A904C34-409B-4288-9D6D-12101C602F6C}" type="presParOf" srcId="{6F98F0B2-8AC8-4A41-8E6C-18428467A6A8}" destId="{8B657821-B249-4875-B3F2-24BA44996F3B}" srcOrd="4" destOrd="0" presId="urn:microsoft.com/office/officeart/2005/8/layout/equation2"/>
    <dgm:cxn modelId="{8E81E679-C9FA-425A-97B7-99201945C0BC}" type="presParOf" srcId="{6F98F0B2-8AC8-4A41-8E6C-18428467A6A8}" destId="{F6B73FD9-3DF1-4D64-98C4-D6BF49F76AA8}" srcOrd="5" destOrd="0" presId="urn:microsoft.com/office/officeart/2005/8/layout/equation2"/>
    <dgm:cxn modelId="{81BFEF49-46E6-467C-A1DC-978CE87D94BC}" type="presParOf" srcId="{6F98F0B2-8AC8-4A41-8E6C-18428467A6A8}" destId="{2F34A9FD-6595-4DDD-9887-A3615437CB48}" srcOrd="6" destOrd="0" presId="urn:microsoft.com/office/officeart/2005/8/layout/equation2"/>
    <dgm:cxn modelId="{DCF2AF72-32AB-464A-9BA4-479C2F20C077}" type="presParOf" srcId="{6F98F0B2-8AC8-4A41-8E6C-18428467A6A8}" destId="{8E5C8F2E-7929-4743-9A9D-EFD9E54567B8}" srcOrd="7" destOrd="0" presId="urn:microsoft.com/office/officeart/2005/8/layout/equation2"/>
    <dgm:cxn modelId="{747D0929-A1CC-4907-9D11-0F4C6F900BA1}" type="presParOf" srcId="{6F98F0B2-8AC8-4A41-8E6C-18428467A6A8}" destId="{D542EBB5-0B06-4737-B3A9-4ED561BB10F5}" srcOrd="8" destOrd="0" presId="urn:microsoft.com/office/officeart/2005/8/layout/equation2"/>
    <dgm:cxn modelId="{22E18C2B-8B4D-4465-9194-BF75B014918E}" type="presParOf" srcId="{6F98F0B2-8AC8-4A41-8E6C-18428467A6A8}" destId="{6CDC0A44-9308-4595-91A3-CB42DDF2ED50}" srcOrd="9" destOrd="0" presId="urn:microsoft.com/office/officeart/2005/8/layout/equation2"/>
    <dgm:cxn modelId="{D6183483-ADA0-449A-A12C-1BDF138BDC02}" type="presParOf" srcId="{6F98F0B2-8AC8-4A41-8E6C-18428467A6A8}" destId="{0CBE26EA-ACEE-4ED1-BFF9-9A6B47AF4439}" srcOrd="10" destOrd="0" presId="urn:microsoft.com/office/officeart/2005/8/layout/equation2"/>
    <dgm:cxn modelId="{9E5E101D-4333-4163-826A-A3B8F459C77A}" type="presParOf" srcId="{6F98F0B2-8AC8-4A41-8E6C-18428467A6A8}" destId="{4AF04399-F760-4E92-8B77-E17A4E532C03}" srcOrd="11" destOrd="0" presId="urn:microsoft.com/office/officeart/2005/8/layout/equation2"/>
    <dgm:cxn modelId="{C62F0EC3-CE5B-45E0-86AF-FE4E86D0DE59}" type="presParOf" srcId="{6F98F0B2-8AC8-4A41-8E6C-18428467A6A8}" destId="{F6C3619E-0AC2-41FA-834D-359D9DE7F6E2}" srcOrd="12" destOrd="0" presId="urn:microsoft.com/office/officeart/2005/8/layout/equation2"/>
    <dgm:cxn modelId="{5335F69C-B607-4064-AE54-4CB48181C269}" type="presParOf" srcId="{6F98F0B2-8AC8-4A41-8E6C-18428467A6A8}" destId="{4C62937C-6630-4440-8EA5-9924F3BC248B}" srcOrd="13" destOrd="0" presId="urn:microsoft.com/office/officeart/2005/8/layout/equation2"/>
    <dgm:cxn modelId="{7A53DA2C-0B2E-4186-B13C-5AFDCC2E0BC8}" type="presParOf" srcId="{6F98F0B2-8AC8-4A41-8E6C-18428467A6A8}" destId="{23A71CA1-97F8-4865-B77E-F2A27ECA2EE0}" srcOrd="14" destOrd="0" presId="urn:microsoft.com/office/officeart/2005/8/layout/equation2"/>
    <dgm:cxn modelId="{6F8B441F-0C24-44E2-9A19-B3EC5AEE0FF3}" type="presParOf" srcId="{6F98F0B2-8AC8-4A41-8E6C-18428467A6A8}" destId="{910ACEA6-7AB1-4039-8F78-0B986C6D7265}" srcOrd="15" destOrd="0" presId="urn:microsoft.com/office/officeart/2005/8/layout/equation2"/>
    <dgm:cxn modelId="{FDC7C66A-F58C-4FA3-8C96-E8D23CDC7C69}" type="presParOf" srcId="{6F98F0B2-8AC8-4A41-8E6C-18428467A6A8}" destId="{A3247B2D-53B0-4DDB-892C-E9E22DF4F0C5}" srcOrd="16" destOrd="0" presId="urn:microsoft.com/office/officeart/2005/8/layout/equation2"/>
    <dgm:cxn modelId="{7C6402A4-9F7A-48FC-9334-B12FDDE72B80}" type="presParOf" srcId="{6F98F0B2-8AC8-4A41-8E6C-18428467A6A8}" destId="{DE705958-ED76-494B-A62F-CCD57C37E6A7}" srcOrd="17" destOrd="0" presId="urn:microsoft.com/office/officeart/2005/8/layout/equation2"/>
    <dgm:cxn modelId="{4CDC8C0A-FA06-4D2A-9B9F-BB84F744D8C5}" type="presParOf" srcId="{6F98F0B2-8AC8-4A41-8E6C-18428467A6A8}" destId="{FA3E216E-91E7-4273-8EAE-DC6CB5D534EC}" srcOrd="18" destOrd="0" presId="urn:microsoft.com/office/officeart/2005/8/layout/equation2"/>
    <dgm:cxn modelId="{456BF583-342F-4F43-95B8-BDCB71887CCA}" type="presParOf" srcId="{6F98F0B2-8AC8-4A41-8E6C-18428467A6A8}" destId="{F6FF13BA-68C1-49D8-B475-B8ABE80D4184}" srcOrd="19" destOrd="0" presId="urn:microsoft.com/office/officeart/2005/8/layout/equation2"/>
    <dgm:cxn modelId="{EB91F585-8FDE-49BD-8797-0AF13E4422AE}" type="presParOf" srcId="{6F98F0B2-8AC8-4A41-8E6C-18428467A6A8}" destId="{0E4B1FB9-CCE7-42AE-A783-C070C9A0C388}" srcOrd="20" destOrd="0" presId="urn:microsoft.com/office/officeart/2005/8/layout/equation2"/>
    <dgm:cxn modelId="{EB6FF809-58AF-4E47-BEC7-FF0CB1240B49}" type="presParOf" srcId="{6F98F0B2-8AC8-4A41-8E6C-18428467A6A8}" destId="{3E13698C-67A1-451F-BA55-D33F88767165}" srcOrd="21" destOrd="0" presId="urn:microsoft.com/office/officeart/2005/8/layout/equation2"/>
    <dgm:cxn modelId="{123A218B-289D-409B-8A4F-BE039D9FC727}" type="presParOf" srcId="{6F98F0B2-8AC8-4A41-8E6C-18428467A6A8}" destId="{2D0A6189-BB4F-4DD4-B001-5E4266F0AA67}" srcOrd="22" destOrd="0" presId="urn:microsoft.com/office/officeart/2005/8/layout/equation2"/>
    <dgm:cxn modelId="{70A634F4-BF9A-4805-9293-44211F11A66C}" type="presParOf" srcId="{6F98F0B2-8AC8-4A41-8E6C-18428467A6A8}" destId="{3458B909-9496-458F-9F49-71D4E2B8414C}" srcOrd="23" destOrd="0" presId="urn:microsoft.com/office/officeart/2005/8/layout/equation2"/>
    <dgm:cxn modelId="{B21DDDAC-074B-4BBC-99DB-B3786DDEA627}" type="presParOf" srcId="{6F98F0B2-8AC8-4A41-8E6C-18428467A6A8}" destId="{40349279-900F-4BC3-9293-E4249EA61099}" srcOrd="24" destOrd="0" presId="urn:microsoft.com/office/officeart/2005/8/layout/equation2"/>
    <dgm:cxn modelId="{38AB0A39-A2DD-498B-A7EF-51566123DD5A}" type="presParOf" srcId="{6F98F0B2-8AC8-4A41-8E6C-18428467A6A8}" destId="{8E77F89A-7AE5-461E-AEFE-F1170C24A154}" srcOrd="25" destOrd="0" presId="urn:microsoft.com/office/officeart/2005/8/layout/equation2"/>
    <dgm:cxn modelId="{C92C884D-ED26-44A0-8E4D-018DD29BB712}" type="presParOf" srcId="{6F98F0B2-8AC8-4A41-8E6C-18428467A6A8}" destId="{C1B8D203-0374-46E4-AC4A-52FC7E4BEE9E}" srcOrd="26" destOrd="0" presId="urn:microsoft.com/office/officeart/2005/8/layout/equation2"/>
    <dgm:cxn modelId="{B95E8DE7-95E7-474B-81BA-0AFF01FF045A}" type="presParOf" srcId="{6F98F0B2-8AC8-4A41-8E6C-18428467A6A8}" destId="{E97BD84F-B468-4976-838C-190CC665B3F3}" srcOrd="27" destOrd="0" presId="urn:microsoft.com/office/officeart/2005/8/layout/equation2"/>
    <dgm:cxn modelId="{A0676029-1932-45EA-AB68-32BC8EA9753F}" type="presParOf" srcId="{6F98F0B2-8AC8-4A41-8E6C-18428467A6A8}" destId="{BD5F798E-E7DB-4BF0-82DD-9AFFC0230E5E}" srcOrd="28" destOrd="0" presId="urn:microsoft.com/office/officeart/2005/8/layout/equation2"/>
    <dgm:cxn modelId="{E82E23C7-3C18-4C3C-B8A7-3DC3864477C2}" type="presParOf" srcId="{5FC64C9C-21EA-4A1F-9ED3-3BE2BCD9BD3C}" destId="{A4D92FE7-9F34-4AFB-814E-302CC965FA50}" srcOrd="1" destOrd="0" presId="urn:microsoft.com/office/officeart/2005/8/layout/equation2"/>
    <dgm:cxn modelId="{E468BF91-F262-4C15-850A-CB7A5DDD749A}" type="presParOf" srcId="{A4D92FE7-9F34-4AFB-814E-302CC965FA50}" destId="{72BAC484-DEE7-48F0-97B1-A626487CB9EF}" srcOrd="0" destOrd="0" presId="urn:microsoft.com/office/officeart/2005/8/layout/equation2"/>
    <dgm:cxn modelId="{8DC0C442-E326-44FF-8C5F-104A2B911408}" type="presParOf" srcId="{5FC64C9C-21EA-4A1F-9ED3-3BE2BCD9BD3C}" destId="{4D0DEF19-1D0D-430C-96C8-BDCDDF2B232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CCF418-32B1-4A5E-9577-C0309315FA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38353A3-03FC-4589-9B68-8A5703AF3D59}">
      <dgm:prSet phldrT="[Texto]"/>
      <dgm:spPr>
        <a:solidFill>
          <a:srgbClr val="669900"/>
        </a:solidFill>
      </dgm:spPr>
      <dgm:t>
        <a:bodyPr/>
        <a:lstStyle/>
        <a:p>
          <a:r>
            <a:rPr lang="es-MX" dirty="0" smtClean="0"/>
            <a:t>Participaciones</a:t>
          </a:r>
        </a:p>
        <a:p>
          <a:r>
            <a:rPr lang="es-MX" dirty="0" smtClean="0"/>
            <a:t>(Ramo 28)</a:t>
          </a:r>
          <a:endParaRPr lang="es-MX" dirty="0"/>
        </a:p>
      </dgm:t>
    </dgm:pt>
    <dgm:pt modelId="{6DF3C184-A569-4FE1-8BA9-FECA60996EEE}" type="parTrans" cxnId="{73AB7932-F112-444B-B038-01C882D88D64}">
      <dgm:prSet/>
      <dgm:spPr/>
      <dgm:t>
        <a:bodyPr/>
        <a:lstStyle/>
        <a:p>
          <a:endParaRPr lang="es-MX"/>
        </a:p>
      </dgm:t>
    </dgm:pt>
    <dgm:pt modelId="{5C96C144-C377-4196-AF46-870868A8078E}" type="sibTrans" cxnId="{73AB7932-F112-444B-B038-01C882D88D64}">
      <dgm:prSet/>
      <dgm:spPr/>
      <dgm:t>
        <a:bodyPr/>
        <a:lstStyle/>
        <a:p>
          <a:endParaRPr lang="es-MX"/>
        </a:p>
      </dgm:t>
    </dgm:pt>
    <dgm:pt modelId="{09CE52D1-AE4F-436A-9595-6637489DD48C}">
      <dgm:prSet phldrT="[Texto]"/>
      <dgm:spPr>
        <a:solidFill>
          <a:srgbClr val="008080"/>
        </a:solidFill>
      </dgm:spPr>
      <dgm:t>
        <a:bodyPr/>
        <a:lstStyle/>
        <a:p>
          <a:r>
            <a:rPr lang="es-MX" dirty="0" smtClean="0"/>
            <a:t>Aportaciones</a:t>
          </a:r>
        </a:p>
        <a:p>
          <a:r>
            <a:rPr lang="es-MX" dirty="0" smtClean="0"/>
            <a:t>(Ramo 33)</a:t>
          </a:r>
          <a:endParaRPr lang="es-MX" dirty="0"/>
        </a:p>
      </dgm:t>
    </dgm:pt>
    <dgm:pt modelId="{41311C4C-1E4A-419A-94B8-850D7197A65E}" type="sibTrans" cxnId="{BB817018-3BC4-4E32-8EB5-FA25CE36AFFF}">
      <dgm:prSet/>
      <dgm:spPr/>
      <dgm:t>
        <a:bodyPr/>
        <a:lstStyle/>
        <a:p>
          <a:endParaRPr lang="es-MX"/>
        </a:p>
      </dgm:t>
    </dgm:pt>
    <dgm:pt modelId="{3E3DC0D0-8055-4527-A549-C25C3DE83939}" type="parTrans" cxnId="{BB817018-3BC4-4E32-8EB5-FA25CE36AFFF}">
      <dgm:prSet/>
      <dgm:spPr/>
      <dgm:t>
        <a:bodyPr/>
        <a:lstStyle/>
        <a:p>
          <a:endParaRPr lang="es-MX"/>
        </a:p>
      </dgm:t>
    </dgm:pt>
    <dgm:pt modelId="{82A491BD-051C-4A0E-BA76-AA62607AB48C}" type="pres">
      <dgm:prSet presAssocID="{C4CCF418-32B1-4A5E-9577-C0309315FA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0124C5-FE14-495B-9890-747EB27D99CB}" type="pres">
      <dgm:prSet presAssocID="{238353A3-03FC-4589-9B68-8A5703AF3D59}" presName="linNode" presStyleCnt="0"/>
      <dgm:spPr/>
    </dgm:pt>
    <dgm:pt modelId="{F65DC4E3-2CAE-4BE3-B9FF-37A0E1106576}" type="pres">
      <dgm:prSet presAssocID="{238353A3-03FC-4589-9B68-8A5703AF3D5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A3A825-587C-469E-88D2-ABCB7AB873BF}" type="pres">
      <dgm:prSet presAssocID="{5C96C144-C377-4196-AF46-870868A8078E}" presName="sp" presStyleCnt="0"/>
      <dgm:spPr/>
    </dgm:pt>
    <dgm:pt modelId="{0CABE897-FC17-4B18-880E-0A08AA1328A5}" type="pres">
      <dgm:prSet presAssocID="{09CE52D1-AE4F-436A-9595-6637489DD48C}" presName="linNode" presStyleCnt="0"/>
      <dgm:spPr/>
    </dgm:pt>
    <dgm:pt modelId="{39DB8786-9E2B-44D8-8146-9A946350265B}" type="pres">
      <dgm:prSet presAssocID="{09CE52D1-AE4F-436A-9595-6637489DD48C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817018-3BC4-4E32-8EB5-FA25CE36AFFF}" srcId="{C4CCF418-32B1-4A5E-9577-C0309315FABE}" destId="{09CE52D1-AE4F-436A-9595-6637489DD48C}" srcOrd="1" destOrd="0" parTransId="{3E3DC0D0-8055-4527-A549-C25C3DE83939}" sibTransId="{41311C4C-1E4A-419A-94B8-850D7197A65E}"/>
    <dgm:cxn modelId="{28E2BD16-3082-42A0-ADFB-876341370198}" type="presOf" srcId="{C4CCF418-32B1-4A5E-9577-C0309315FABE}" destId="{82A491BD-051C-4A0E-BA76-AA62607AB48C}" srcOrd="0" destOrd="0" presId="urn:microsoft.com/office/officeart/2005/8/layout/vList5"/>
    <dgm:cxn modelId="{73AB7932-F112-444B-B038-01C882D88D64}" srcId="{C4CCF418-32B1-4A5E-9577-C0309315FABE}" destId="{238353A3-03FC-4589-9B68-8A5703AF3D59}" srcOrd="0" destOrd="0" parTransId="{6DF3C184-A569-4FE1-8BA9-FECA60996EEE}" sibTransId="{5C96C144-C377-4196-AF46-870868A8078E}"/>
    <dgm:cxn modelId="{EDC4E2A7-3EF3-4C2B-BADE-F39B6F2AAB80}" type="presOf" srcId="{238353A3-03FC-4589-9B68-8A5703AF3D59}" destId="{F65DC4E3-2CAE-4BE3-B9FF-37A0E1106576}" srcOrd="0" destOrd="0" presId="urn:microsoft.com/office/officeart/2005/8/layout/vList5"/>
    <dgm:cxn modelId="{1E862793-91F7-4537-81D1-9A5B5DECCE16}" type="presOf" srcId="{09CE52D1-AE4F-436A-9595-6637489DD48C}" destId="{39DB8786-9E2B-44D8-8146-9A946350265B}" srcOrd="0" destOrd="0" presId="urn:microsoft.com/office/officeart/2005/8/layout/vList5"/>
    <dgm:cxn modelId="{C7E8A854-AF6C-4C70-8574-44526DC02B96}" type="presParOf" srcId="{82A491BD-051C-4A0E-BA76-AA62607AB48C}" destId="{650124C5-FE14-495B-9890-747EB27D99CB}" srcOrd="0" destOrd="0" presId="urn:microsoft.com/office/officeart/2005/8/layout/vList5"/>
    <dgm:cxn modelId="{47685A5D-9C04-4AC4-A56B-D2CF9AD2DC2B}" type="presParOf" srcId="{650124C5-FE14-495B-9890-747EB27D99CB}" destId="{F65DC4E3-2CAE-4BE3-B9FF-37A0E1106576}" srcOrd="0" destOrd="0" presId="urn:microsoft.com/office/officeart/2005/8/layout/vList5"/>
    <dgm:cxn modelId="{B58D8AB6-6360-43EF-9B13-5B5F9C661482}" type="presParOf" srcId="{82A491BD-051C-4A0E-BA76-AA62607AB48C}" destId="{8DA3A825-587C-469E-88D2-ABCB7AB873BF}" srcOrd="1" destOrd="0" presId="urn:microsoft.com/office/officeart/2005/8/layout/vList5"/>
    <dgm:cxn modelId="{A2471F74-3859-4122-A3AB-FA827AA231C9}" type="presParOf" srcId="{82A491BD-051C-4A0E-BA76-AA62607AB48C}" destId="{0CABE897-FC17-4B18-880E-0A08AA1328A5}" srcOrd="2" destOrd="0" presId="urn:microsoft.com/office/officeart/2005/8/layout/vList5"/>
    <dgm:cxn modelId="{06B1067E-EDFD-4D42-AD70-4BDB874A6A26}" type="presParOf" srcId="{0CABE897-FC17-4B18-880E-0A08AA1328A5}" destId="{39DB8786-9E2B-44D8-8146-9A946350265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C63BB5C-1397-4233-9E31-76E9156935E9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E5DBFA0D-819F-406D-A58F-1F8D3C4E97B0}">
      <dgm:prSet phldrT="[Texto]"/>
      <dgm:spPr/>
      <dgm:t>
        <a:bodyPr anchor="ctr"/>
        <a:lstStyle/>
        <a:p>
          <a:r>
            <a:rPr lang="es-MX" dirty="0" smtClean="0"/>
            <a:t>Primordialmente resarcitorias</a:t>
          </a:r>
          <a:endParaRPr lang="es-MX" dirty="0"/>
        </a:p>
      </dgm:t>
    </dgm:pt>
    <dgm:pt modelId="{E1BC2263-E530-48C9-9DF1-68005E3F4F40}" type="parTrans" cxnId="{8B474185-CC9D-4FD9-A050-3D7B1E41921E}">
      <dgm:prSet/>
      <dgm:spPr/>
      <dgm:t>
        <a:bodyPr/>
        <a:lstStyle/>
        <a:p>
          <a:endParaRPr lang="es-MX"/>
        </a:p>
      </dgm:t>
    </dgm:pt>
    <dgm:pt modelId="{FFEFC578-F018-4693-A12E-9C420B35ACC7}" type="sibTrans" cxnId="{8B474185-CC9D-4FD9-A050-3D7B1E41921E}">
      <dgm:prSet/>
      <dgm:spPr/>
      <dgm:t>
        <a:bodyPr/>
        <a:lstStyle/>
        <a:p>
          <a:endParaRPr lang="es-MX"/>
        </a:p>
      </dgm:t>
    </dgm:pt>
    <dgm:pt modelId="{9A6544BC-B7B0-45D0-927A-0E9C77667B84}">
      <dgm:prSet phldrT="[Texto]"/>
      <dgm:spPr/>
      <dgm:t>
        <a:bodyPr anchor="ctr"/>
        <a:lstStyle/>
        <a:p>
          <a:r>
            <a:rPr lang="es-MX" dirty="0" smtClean="0"/>
            <a:t>Las fórmulas de distribución para entidades federativas se establecen en la LCF</a:t>
          </a:r>
          <a:endParaRPr lang="es-MX" i="1" dirty="0"/>
        </a:p>
      </dgm:t>
    </dgm:pt>
    <dgm:pt modelId="{6C252949-74A2-4011-BA6C-6163A9A3AD39}" type="parTrans" cxnId="{D417BC1D-3F97-4A49-B375-E5A5788CB64B}">
      <dgm:prSet/>
      <dgm:spPr/>
      <dgm:t>
        <a:bodyPr/>
        <a:lstStyle/>
        <a:p>
          <a:endParaRPr lang="es-MX"/>
        </a:p>
      </dgm:t>
    </dgm:pt>
    <dgm:pt modelId="{7BBEA42E-2239-4EDE-A77F-8E667F54C274}" type="sibTrans" cxnId="{D417BC1D-3F97-4A49-B375-E5A5788CB64B}">
      <dgm:prSet/>
      <dgm:spPr/>
      <dgm:t>
        <a:bodyPr/>
        <a:lstStyle/>
        <a:p>
          <a:endParaRPr lang="es-MX"/>
        </a:p>
      </dgm:t>
    </dgm:pt>
    <dgm:pt modelId="{D28AADD4-3065-4CB9-87AD-93B49842F49E}">
      <dgm:prSet/>
      <dgm:spPr/>
      <dgm:t>
        <a:bodyPr anchor="ctr"/>
        <a:lstStyle/>
        <a:p>
          <a:r>
            <a:rPr lang="es-MX" dirty="0" smtClean="0">
              <a:solidFill>
                <a:srgbClr val="C00000"/>
              </a:solidFill>
            </a:rPr>
            <a:t>Están ligadas a las </a:t>
          </a:r>
          <a:r>
            <a:rPr lang="es-MX" dirty="0" smtClean="0">
              <a:solidFill>
                <a:srgbClr val="C00000"/>
              </a:solidFill>
              <a:hlinkClick xmlns:r="http://schemas.openxmlformats.org/officeDocument/2006/relationships" r:id="rId1" action="ppaction://hlinksldjump"/>
            </a:rPr>
            <a:t>variaciones</a:t>
          </a:r>
          <a:r>
            <a:rPr lang="es-MX" dirty="0" smtClean="0">
              <a:solidFill>
                <a:srgbClr val="C00000"/>
              </a:solidFill>
            </a:rPr>
            <a:t> de la RFP</a:t>
          </a:r>
          <a:endParaRPr lang="es-MX" b="0" i="1" dirty="0">
            <a:solidFill>
              <a:srgbClr val="C00000"/>
            </a:solidFill>
          </a:endParaRPr>
        </a:p>
      </dgm:t>
    </dgm:pt>
    <dgm:pt modelId="{279572ED-8E18-489D-96AA-65E947AE2A65}" type="parTrans" cxnId="{3EFF5515-12B0-4F66-94A3-1898061F73AE}">
      <dgm:prSet/>
      <dgm:spPr/>
      <dgm:t>
        <a:bodyPr/>
        <a:lstStyle/>
        <a:p>
          <a:endParaRPr lang="es-MX"/>
        </a:p>
      </dgm:t>
    </dgm:pt>
    <dgm:pt modelId="{25CEB5A5-D233-4024-AFCE-3E3B11833CC0}" type="sibTrans" cxnId="{3EFF5515-12B0-4F66-94A3-1898061F73AE}">
      <dgm:prSet/>
      <dgm:spPr/>
      <dgm:t>
        <a:bodyPr/>
        <a:lstStyle/>
        <a:p>
          <a:endParaRPr lang="es-MX"/>
        </a:p>
      </dgm:t>
    </dgm:pt>
    <dgm:pt modelId="{E9D22575-C29E-42C5-BEE6-59A1A7F240D9}">
      <dgm:prSet/>
      <dgm:spPr/>
      <dgm:t>
        <a:bodyPr anchor="ctr"/>
        <a:lstStyle/>
        <a:p>
          <a:r>
            <a:rPr lang="es-MX" dirty="0" smtClean="0">
              <a:latin typeface="+mn-lt"/>
            </a:rPr>
            <a:t>Las fórmulas de distribución para municipios se  establecen en la legislación local</a:t>
          </a:r>
          <a:endParaRPr lang="es-MX" dirty="0"/>
        </a:p>
      </dgm:t>
    </dgm:pt>
    <dgm:pt modelId="{479620AC-F91C-4147-97FD-CEFC687EB7AA}" type="parTrans" cxnId="{6EFAA21A-2D38-43F1-B99B-72FDBF1FE556}">
      <dgm:prSet/>
      <dgm:spPr/>
      <dgm:t>
        <a:bodyPr/>
        <a:lstStyle/>
        <a:p>
          <a:endParaRPr lang="es-MX"/>
        </a:p>
      </dgm:t>
    </dgm:pt>
    <dgm:pt modelId="{27C02737-D435-40C7-B4C7-CDF542E4A7B5}" type="sibTrans" cxnId="{6EFAA21A-2D38-43F1-B99B-72FDBF1FE556}">
      <dgm:prSet/>
      <dgm:spPr/>
      <dgm:t>
        <a:bodyPr/>
        <a:lstStyle/>
        <a:p>
          <a:endParaRPr lang="es-MX"/>
        </a:p>
      </dgm:t>
    </dgm:pt>
    <dgm:pt modelId="{6478A077-5937-40C8-9B65-BC0151A7A05D}">
      <dgm:prSet phldrT="[Texto]"/>
      <dgm:spPr/>
      <dgm:t>
        <a:bodyPr anchor="ctr"/>
        <a:lstStyle/>
        <a:p>
          <a:r>
            <a:rPr lang="es-MX" dirty="0" smtClean="0"/>
            <a:t>No condicionadas</a:t>
          </a:r>
          <a:endParaRPr lang="es-MX" dirty="0"/>
        </a:p>
      </dgm:t>
    </dgm:pt>
    <dgm:pt modelId="{F739DCC1-66FA-42E1-8916-7E05ECE88D61}" type="sibTrans" cxnId="{648D3C76-DEE9-4537-BE68-3FCBE8A9AFCA}">
      <dgm:prSet/>
      <dgm:spPr/>
      <dgm:t>
        <a:bodyPr/>
        <a:lstStyle/>
        <a:p>
          <a:endParaRPr lang="es-MX"/>
        </a:p>
      </dgm:t>
    </dgm:pt>
    <dgm:pt modelId="{0EC7662C-964A-45F8-8D03-141C381AEA6C}" type="parTrans" cxnId="{648D3C76-DEE9-4537-BE68-3FCBE8A9AFCA}">
      <dgm:prSet/>
      <dgm:spPr/>
      <dgm:t>
        <a:bodyPr/>
        <a:lstStyle/>
        <a:p>
          <a:endParaRPr lang="es-MX"/>
        </a:p>
      </dgm:t>
    </dgm:pt>
    <dgm:pt modelId="{C9CCAB61-4C46-42D3-806A-8C2ACC97B564}">
      <dgm:prSet phldrT="[Texto]" custT="1"/>
      <dgm:spPr/>
      <dgm:t>
        <a:bodyPr vert="vert270" anchor="ctr"/>
        <a:lstStyle/>
        <a:p>
          <a:pPr algn="ctr"/>
          <a:r>
            <a:rPr lang="es-MX" sz="2800" b="0" dirty="0" smtClean="0"/>
            <a:t>Principales características</a:t>
          </a:r>
          <a:endParaRPr lang="es-MX" sz="2800" b="0" dirty="0"/>
        </a:p>
      </dgm:t>
    </dgm:pt>
    <dgm:pt modelId="{6063B290-DE7E-454E-8E56-39B081870A5F}" type="sibTrans" cxnId="{4C7B3559-D86F-48CC-B44B-6710E93A2316}">
      <dgm:prSet/>
      <dgm:spPr/>
      <dgm:t>
        <a:bodyPr/>
        <a:lstStyle/>
        <a:p>
          <a:endParaRPr lang="es-MX"/>
        </a:p>
      </dgm:t>
    </dgm:pt>
    <dgm:pt modelId="{2F47EA73-C7D0-46DA-BD2C-803B39A18792}" type="parTrans" cxnId="{4C7B3559-D86F-48CC-B44B-6710E93A2316}">
      <dgm:prSet/>
      <dgm:spPr/>
      <dgm:t>
        <a:bodyPr/>
        <a:lstStyle/>
        <a:p>
          <a:endParaRPr lang="es-MX"/>
        </a:p>
      </dgm:t>
    </dgm:pt>
    <dgm:pt modelId="{616ECBCF-795D-434D-8BB0-3A42F972BE3A}" type="pres">
      <dgm:prSet presAssocID="{1C63BB5C-1397-4233-9E31-76E9156935E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7E8C41E6-0EF1-4A9B-BC8C-767643E218F9}" type="pres">
      <dgm:prSet presAssocID="{C9CCAB61-4C46-42D3-806A-8C2ACC97B564}" presName="thickLine" presStyleLbl="alignNode1" presStyleIdx="0" presStyleCnt="1"/>
      <dgm:spPr/>
      <dgm:t>
        <a:bodyPr/>
        <a:lstStyle/>
        <a:p>
          <a:endParaRPr lang="es-MX"/>
        </a:p>
      </dgm:t>
    </dgm:pt>
    <dgm:pt modelId="{DC31CAB1-FC77-46B9-BD0F-8B8CB186C6BC}" type="pres">
      <dgm:prSet presAssocID="{C9CCAB61-4C46-42D3-806A-8C2ACC97B564}" presName="horz1" presStyleCnt="0"/>
      <dgm:spPr/>
      <dgm:t>
        <a:bodyPr/>
        <a:lstStyle/>
        <a:p>
          <a:endParaRPr lang="es-MX"/>
        </a:p>
      </dgm:t>
    </dgm:pt>
    <dgm:pt modelId="{90A68E8D-657B-441D-9BAC-59737BF8FDF7}" type="pres">
      <dgm:prSet presAssocID="{C9CCAB61-4C46-42D3-806A-8C2ACC97B564}" presName="tx1" presStyleLbl="revTx" presStyleIdx="0" presStyleCnt="6" custScaleX="76024"/>
      <dgm:spPr/>
      <dgm:t>
        <a:bodyPr/>
        <a:lstStyle/>
        <a:p>
          <a:endParaRPr lang="es-MX"/>
        </a:p>
      </dgm:t>
    </dgm:pt>
    <dgm:pt modelId="{4CA5A90F-38D1-4118-B380-577C8211A75C}" type="pres">
      <dgm:prSet presAssocID="{C9CCAB61-4C46-42D3-806A-8C2ACC97B564}" presName="vert1" presStyleCnt="0"/>
      <dgm:spPr/>
      <dgm:t>
        <a:bodyPr/>
        <a:lstStyle/>
        <a:p>
          <a:endParaRPr lang="es-MX"/>
        </a:p>
      </dgm:t>
    </dgm:pt>
    <dgm:pt modelId="{EE359A2F-9D6C-40D6-80A6-4D5F38F17BEF}" type="pres">
      <dgm:prSet presAssocID="{6478A077-5937-40C8-9B65-BC0151A7A05D}" presName="vertSpace2a" presStyleCnt="0"/>
      <dgm:spPr/>
      <dgm:t>
        <a:bodyPr/>
        <a:lstStyle/>
        <a:p>
          <a:endParaRPr lang="es-MX"/>
        </a:p>
      </dgm:t>
    </dgm:pt>
    <dgm:pt modelId="{B6498672-9303-489A-B85B-66AF87B1A39A}" type="pres">
      <dgm:prSet presAssocID="{6478A077-5937-40C8-9B65-BC0151A7A05D}" presName="horz2" presStyleCnt="0"/>
      <dgm:spPr/>
      <dgm:t>
        <a:bodyPr/>
        <a:lstStyle/>
        <a:p>
          <a:endParaRPr lang="es-MX"/>
        </a:p>
      </dgm:t>
    </dgm:pt>
    <dgm:pt modelId="{51F055D1-7450-43A7-8971-63E6EF2845E4}" type="pres">
      <dgm:prSet presAssocID="{6478A077-5937-40C8-9B65-BC0151A7A05D}" presName="horzSpace2" presStyleCnt="0"/>
      <dgm:spPr/>
      <dgm:t>
        <a:bodyPr/>
        <a:lstStyle/>
        <a:p>
          <a:endParaRPr lang="es-MX"/>
        </a:p>
      </dgm:t>
    </dgm:pt>
    <dgm:pt modelId="{FD8A764E-5C30-4E5E-A16B-5FEAB4FD7895}" type="pres">
      <dgm:prSet presAssocID="{6478A077-5937-40C8-9B65-BC0151A7A05D}" presName="tx2" presStyleLbl="revTx" presStyleIdx="1" presStyleCnt="6" custScaleY="70709"/>
      <dgm:spPr/>
      <dgm:t>
        <a:bodyPr/>
        <a:lstStyle/>
        <a:p>
          <a:endParaRPr lang="es-MX"/>
        </a:p>
      </dgm:t>
    </dgm:pt>
    <dgm:pt modelId="{9402E939-3A4E-412A-9ED8-0DCBEBCEEDD7}" type="pres">
      <dgm:prSet presAssocID="{6478A077-5937-40C8-9B65-BC0151A7A05D}" presName="vert2" presStyleCnt="0"/>
      <dgm:spPr/>
      <dgm:t>
        <a:bodyPr/>
        <a:lstStyle/>
        <a:p>
          <a:endParaRPr lang="es-MX"/>
        </a:p>
      </dgm:t>
    </dgm:pt>
    <dgm:pt modelId="{E0E1F356-A6DF-422A-9138-DE37779D80FD}" type="pres">
      <dgm:prSet presAssocID="{6478A077-5937-40C8-9B65-BC0151A7A05D}" presName="thinLine2b" presStyleLbl="callout" presStyleIdx="0" presStyleCnt="5"/>
      <dgm:spPr/>
      <dgm:t>
        <a:bodyPr/>
        <a:lstStyle/>
        <a:p>
          <a:endParaRPr lang="es-MX"/>
        </a:p>
      </dgm:t>
    </dgm:pt>
    <dgm:pt modelId="{AD8FBED2-49B5-4407-B5F4-BCEBEB5E8568}" type="pres">
      <dgm:prSet presAssocID="{6478A077-5937-40C8-9B65-BC0151A7A05D}" presName="vertSpace2b" presStyleCnt="0"/>
      <dgm:spPr/>
      <dgm:t>
        <a:bodyPr/>
        <a:lstStyle/>
        <a:p>
          <a:endParaRPr lang="es-MX"/>
        </a:p>
      </dgm:t>
    </dgm:pt>
    <dgm:pt modelId="{6446477B-F355-4407-AB04-E19C3CE35208}" type="pres">
      <dgm:prSet presAssocID="{E5DBFA0D-819F-406D-A58F-1F8D3C4E97B0}" presName="horz2" presStyleCnt="0"/>
      <dgm:spPr/>
      <dgm:t>
        <a:bodyPr/>
        <a:lstStyle/>
        <a:p>
          <a:endParaRPr lang="es-MX"/>
        </a:p>
      </dgm:t>
    </dgm:pt>
    <dgm:pt modelId="{A8C1184D-0A4D-48AC-872C-6EE38FFB6EC5}" type="pres">
      <dgm:prSet presAssocID="{E5DBFA0D-819F-406D-A58F-1F8D3C4E97B0}" presName="horzSpace2" presStyleCnt="0"/>
      <dgm:spPr/>
      <dgm:t>
        <a:bodyPr/>
        <a:lstStyle/>
        <a:p>
          <a:endParaRPr lang="es-MX"/>
        </a:p>
      </dgm:t>
    </dgm:pt>
    <dgm:pt modelId="{AC095ADE-F6C2-4819-A3D6-BF7396B7C0E3}" type="pres">
      <dgm:prSet presAssocID="{E5DBFA0D-819F-406D-A58F-1F8D3C4E97B0}" presName="tx2" presStyleLbl="revTx" presStyleIdx="2" presStyleCnt="6" custScaleY="62121"/>
      <dgm:spPr/>
      <dgm:t>
        <a:bodyPr/>
        <a:lstStyle/>
        <a:p>
          <a:endParaRPr lang="es-MX"/>
        </a:p>
      </dgm:t>
    </dgm:pt>
    <dgm:pt modelId="{943E57F0-E568-4C49-89BF-C38335E912CF}" type="pres">
      <dgm:prSet presAssocID="{E5DBFA0D-819F-406D-A58F-1F8D3C4E97B0}" presName="vert2" presStyleCnt="0"/>
      <dgm:spPr/>
      <dgm:t>
        <a:bodyPr/>
        <a:lstStyle/>
        <a:p>
          <a:endParaRPr lang="es-MX"/>
        </a:p>
      </dgm:t>
    </dgm:pt>
    <dgm:pt modelId="{4CDD621E-E78D-485E-8AC6-6B0B17A025FF}" type="pres">
      <dgm:prSet presAssocID="{E5DBFA0D-819F-406D-A58F-1F8D3C4E97B0}" presName="thinLine2b" presStyleLbl="callout" presStyleIdx="1" presStyleCnt="5"/>
      <dgm:spPr/>
      <dgm:t>
        <a:bodyPr/>
        <a:lstStyle/>
        <a:p>
          <a:endParaRPr lang="es-MX"/>
        </a:p>
      </dgm:t>
    </dgm:pt>
    <dgm:pt modelId="{41F0F7D9-ED76-476E-8CB9-D6CF82A04275}" type="pres">
      <dgm:prSet presAssocID="{E5DBFA0D-819F-406D-A58F-1F8D3C4E97B0}" presName="vertSpace2b" presStyleCnt="0"/>
      <dgm:spPr/>
      <dgm:t>
        <a:bodyPr/>
        <a:lstStyle/>
        <a:p>
          <a:endParaRPr lang="es-MX"/>
        </a:p>
      </dgm:t>
    </dgm:pt>
    <dgm:pt modelId="{9C7BC2D8-8094-448E-ABF9-02E9CE92AA71}" type="pres">
      <dgm:prSet presAssocID="{9A6544BC-B7B0-45D0-927A-0E9C77667B84}" presName="horz2" presStyleCnt="0"/>
      <dgm:spPr/>
      <dgm:t>
        <a:bodyPr/>
        <a:lstStyle/>
        <a:p>
          <a:endParaRPr lang="es-MX"/>
        </a:p>
      </dgm:t>
    </dgm:pt>
    <dgm:pt modelId="{AF381CAA-99A3-41AC-8BC2-9C002564B0DA}" type="pres">
      <dgm:prSet presAssocID="{9A6544BC-B7B0-45D0-927A-0E9C77667B84}" presName="horzSpace2" presStyleCnt="0"/>
      <dgm:spPr/>
      <dgm:t>
        <a:bodyPr/>
        <a:lstStyle/>
        <a:p>
          <a:endParaRPr lang="es-MX"/>
        </a:p>
      </dgm:t>
    </dgm:pt>
    <dgm:pt modelId="{77BC7AE3-C23C-49B7-93A8-AE5CDB980F52}" type="pres">
      <dgm:prSet presAssocID="{9A6544BC-B7B0-45D0-927A-0E9C77667B84}" presName="tx2" presStyleLbl="revTx" presStyleIdx="3" presStyleCnt="6" custScaleY="89400"/>
      <dgm:spPr/>
      <dgm:t>
        <a:bodyPr/>
        <a:lstStyle/>
        <a:p>
          <a:endParaRPr lang="es-MX"/>
        </a:p>
      </dgm:t>
    </dgm:pt>
    <dgm:pt modelId="{F58DD9AB-2AD4-4BA9-ACC6-87DFC2FECFF7}" type="pres">
      <dgm:prSet presAssocID="{9A6544BC-B7B0-45D0-927A-0E9C77667B84}" presName="vert2" presStyleCnt="0"/>
      <dgm:spPr/>
      <dgm:t>
        <a:bodyPr/>
        <a:lstStyle/>
        <a:p>
          <a:endParaRPr lang="es-MX"/>
        </a:p>
      </dgm:t>
    </dgm:pt>
    <dgm:pt modelId="{AB6E27CE-6AA9-4EEA-A46B-CA9F1B3FE6EF}" type="pres">
      <dgm:prSet presAssocID="{9A6544BC-B7B0-45D0-927A-0E9C77667B84}" presName="thinLine2b" presStyleLbl="callout" presStyleIdx="2" presStyleCnt="5"/>
      <dgm:spPr/>
      <dgm:t>
        <a:bodyPr/>
        <a:lstStyle/>
        <a:p>
          <a:endParaRPr lang="es-MX"/>
        </a:p>
      </dgm:t>
    </dgm:pt>
    <dgm:pt modelId="{60405960-FB0D-48ED-93D0-B680FCF9B31F}" type="pres">
      <dgm:prSet presAssocID="{9A6544BC-B7B0-45D0-927A-0E9C77667B84}" presName="vertSpace2b" presStyleCnt="0"/>
      <dgm:spPr/>
      <dgm:t>
        <a:bodyPr/>
        <a:lstStyle/>
        <a:p>
          <a:endParaRPr lang="es-MX"/>
        </a:p>
      </dgm:t>
    </dgm:pt>
    <dgm:pt modelId="{64596BB4-6748-49BE-8C6B-8ADFD281AF18}" type="pres">
      <dgm:prSet presAssocID="{E9D22575-C29E-42C5-BEE6-59A1A7F240D9}" presName="horz2" presStyleCnt="0"/>
      <dgm:spPr/>
      <dgm:t>
        <a:bodyPr/>
        <a:lstStyle/>
        <a:p>
          <a:endParaRPr lang="es-MX"/>
        </a:p>
      </dgm:t>
    </dgm:pt>
    <dgm:pt modelId="{6E61340C-653D-4947-A7D3-472EE5603D4E}" type="pres">
      <dgm:prSet presAssocID="{E9D22575-C29E-42C5-BEE6-59A1A7F240D9}" presName="horzSpace2" presStyleCnt="0"/>
      <dgm:spPr/>
      <dgm:t>
        <a:bodyPr/>
        <a:lstStyle/>
        <a:p>
          <a:endParaRPr lang="es-MX"/>
        </a:p>
      </dgm:t>
    </dgm:pt>
    <dgm:pt modelId="{98BA38C1-6CDD-44AE-A0A2-B3D84BAA0029}" type="pres">
      <dgm:prSet presAssocID="{E9D22575-C29E-42C5-BEE6-59A1A7F240D9}" presName="tx2" presStyleLbl="revTx" presStyleIdx="4" presStyleCnt="6" custScaleY="65042"/>
      <dgm:spPr/>
      <dgm:t>
        <a:bodyPr/>
        <a:lstStyle/>
        <a:p>
          <a:endParaRPr lang="es-MX"/>
        </a:p>
      </dgm:t>
    </dgm:pt>
    <dgm:pt modelId="{E2DAD6F2-C135-4354-95C3-1D69AB918040}" type="pres">
      <dgm:prSet presAssocID="{E9D22575-C29E-42C5-BEE6-59A1A7F240D9}" presName="vert2" presStyleCnt="0"/>
      <dgm:spPr/>
      <dgm:t>
        <a:bodyPr/>
        <a:lstStyle/>
        <a:p>
          <a:endParaRPr lang="es-MX"/>
        </a:p>
      </dgm:t>
    </dgm:pt>
    <dgm:pt modelId="{0D969809-EB03-44B7-B9D7-89850D50E139}" type="pres">
      <dgm:prSet presAssocID="{E9D22575-C29E-42C5-BEE6-59A1A7F240D9}" presName="thinLine2b" presStyleLbl="callout" presStyleIdx="3" presStyleCnt="5"/>
      <dgm:spPr/>
      <dgm:t>
        <a:bodyPr/>
        <a:lstStyle/>
        <a:p>
          <a:endParaRPr lang="es-MX"/>
        </a:p>
      </dgm:t>
    </dgm:pt>
    <dgm:pt modelId="{BA8CE19A-30D5-4B4B-B25C-6C86B9E14C4B}" type="pres">
      <dgm:prSet presAssocID="{E9D22575-C29E-42C5-BEE6-59A1A7F240D9}" presName="vertSpace2b" presStyleCnt="0"/>
      <dgm:spPr/>
      <dgm:t>
        <a:bodyPr/>
        <a:lstStyle/>
        <a:p>
          <a:endParaRPr lang="es-MX"/>
        </a:p>
      </dgm:t>
    </dgm:pt>
    <dgm:pt modelId="{46E03CB6-7B1F-4935-B4C6-9270DF8FD294}" type="pres">
      <dgm:prSet presAssocID="{D28AADD4-3065-4CB9-87AD-93B49842F49E}" presName="horz2" presStyleCnt="0"/>
      <dgm:spPr/>
      <dgm:t>
        <a:bodyPr/>
        <a:lstStyle/>
        <a:p>
          <a:endParaRPr lang="es-MX"/>
        </a:p>
      </dgm:t>
    </dgm:pt>
    <dgm:pt modelId="{413418F8-E781-477A-9A6F-63476595E614}" type="pres">
      <dgm:prSet presAssocID="{D28AADD4-3065-4CB9-87AD-93B49842F49E}" presName="horzSpace2" presStyleCnt="0"/>
      <dgm:spPr/>
      <dgm:t>
        <a:bodyPr/>
        <a:lstStyle/>
        <a:p>
          <a:endParaRPr lang="es-MX"/>
        </a:p>
      </dgm:t>
    </dgm:pt>
    <dgm:pt modelId="{AC61504E-B4A3-4BCA-A4FA-5E2AED7CD967}" type="pres">
      <dgm:prSet presAssocID="{D28AADD4-3065-4CB9-87AD-93B49842F49E}" presName="tx2" presStyleLbl="revTx" presStyleIdx="5" presStyleCnt="6" custScaleY="75900"/>
      <dgm:spPr/>
      <dgm:t>
        <a:bodyPr/>
        <a:lstStyle/>
        <a:p>
          <a:endParaRPr lang="es-MX"/>
        </a:p>
      </dgm:t>
    </dgm:pt>
    <dgm:pt modelId="{266EB69F-B490-4158-8D63-EA398C983079}" type="pres">
      <dgm:prSet presAssocID="{D28AADD4-3065-4CB9-87AD-93B49842F49E}" presName="vert2" presStyleCnt="0"/>
      <dgm:spPr/>
      <dgm:t>
        <a:bodyPr/>
        <a:lstStyle/>
        <a:p>
          <a:endParaRPr lang="es-MX"/>
        </a:p>
      </dgm:t>
    </dgm:pt>
    <dgm:pt modelId="{67EEBCA2-6E00-4089-8CDF-636F5567B5EC}" type="pres">
      <dgm:prSet presAssocID="{D28AADD4-3065-4CB9-87AD-93B49842F49E}" presName="thinLine2b" presStyleLbl="callout" presStyleIdx="4" presStyleCnt="5"/>
      <dgm:spPr/>
      <dgm:t>
        <a:bodyPr/>
        <a:lstStyle/>
        <a:p>
          <a:endParaRPr lang="es-MX"/>
        </a:p>
      </dgm:t>
    </dgm:pt>
    <dgm:pt modelId="{057AFBE5-1BED-4276-8873-CE8F765F93F3}" type="pres">
      <dgm:prSet presAssocID="{D28AADD4-3065-4CB9-87AD-93B49842F49E}" presName="vertSpace2b" presStyleCnt="0"/>
      <dgm:spPr/>
      <dgm:t>
        <a:bodyPr/>
        <a:lstStyle/>
        <a:p>
          <a:endParaRPr lang="es-MX"/>
        </a:p>
      </dgm:t>
    </dgm:pt>
  </dgm:ptLst>
  <dgm:cxnLst>
    <dgm:cxn modelId="{A538F83A-E452-4560-94A0-E42F1A83B518}" type="presOf" srcId="{D28AADD4-3065-4CB9-87AD-93B49842F49E}" destId="{AC61504E-B4A3-4BCA-A4FA-5E2AED7CD967}" srcOrd="0" destOrd="0" presId="urn:microsoft.com/office/officeart/2008/layout/LinedList"/>
    <dgm:cxn modelId="{31D00DF7-2AF5-4821-B039-9B3416881251}" type="presOf" srcId="{6478A077-5937-40C8-9B65-BC0151A7A05D}" destId="{FD8A764E-5C30-4E5E-A16B-5FEAB4FD7895}" srcOrd="0" destOrd="0" presId="urn:microsoft.com/office/officeart/2008/layout/LinedList"/>
    <dgm:cxn modelId="{3EFF5515-12B0-4F66-94A3-1898061F73AE}" srcId="{C9CCAB61-4C46-42D3-806A-8C2ACC97B564}" destId="{D28AADD4-3065-4CB9-87AD-93B49842F49E}" srcOrd="4" destOrd="0" parTransId="{279572ED-8E18-489D-96AA-65E947AE2A65}" sibTransId="{25CEB5A5-D233-4024-AFCE-3E3B11833CC0}"/>
    <dgm:cxn modelId="{307DACBE-CEAF-4CDC-AA80-1B08A2FA4E90}" type="presOf" srcId="{E5DBFA0D-819F-406D-A58F-1F8D3C4E97B0}" destId="{AC095ADE-F6C2-4819-A3D6-BF7396B7C0E3}" srcOrd="0" destOrd="0" presId="urn:microsoft.com/office/officeart/2008/layout/LinedList"/>
    <dgm:cxn modelId="{D417BC1D-3F97-4A49-B375-E5A5788CB64B}" srcId="{C9CCAB61-4C46-42D3-806A-8C2ACC97B564}" destId="{9A6544BC-B7B0-45D0-927A-0E9C77667B84}" srcOrd="2" destOrd="0" parTransId="{6C252949-74A2-4011-BA6C-6163A9A3AD39}" sibTransId="{7BBEA42E-2239-4EDE-A77F-8E667F54C274}"/>
    <dgm:cxn modelId="{8994CFD7-D377-443F-AC3B-CB7C8DE91D42}" type="presOf" srcId="{E9D22575-C29E-42C5-BEE6-59A1A7F240D9}" destId="{98BA38C1-6CDD-44AE-A0A2-B3D84BAA0029}" srcOrd="0" destOrd="0" presId="urn:microsoft.com/office/officeart/2008/layout/LinedList"/>
    <dgm:cxn modelId="{4C7B3559-D86F-48CC-B44B-6710E93A2316}" srcId="{1C63BB5C-1397-4233-9E31-76E9156935E9}" destId="{C9CCAB61-4C46-42D3-806A-8C2ACC97B564}" srcOrd="0" destOrd="0" parTransId="{2F47EA73-C7D0-46DA-BD2C-803B39A18792}" sibTransId="{6063B290-DE7E-454E-8E56-39B081870A5F}"/>
    <dgm:cxn modelId="{648D3C76-DEE9-4537-BE68-3FCBE8A9AFCA}" srcId="{C9CCAB61-4C46-42D3-806A-8C2ACC97B564}" destId="{6478A077-5937-40C8-9B65-BC0151A7A05D}" srcOrd="0" destOrd="0" parTransId="{0EC7662C-964A-45F8-8D03-141C381AEA6C}" sibTransId="{F739DCC1-66FA-42E1-8916-7E05ECE88D61}"/>
    <dgm:cxn modelId="{4632C5DC-4E12-4C41-B514-AED502CD5EAE}" type="presOf" srcId="{9A6544BC-B7B0-45D0-927A-0E9C77667B84}" destId="{77BC7AE3-C23C-49B7-93A8-AE5CDB980F52}" srcOrd="0" destOrd="0" presId="urn:microsoft.com/office/officeart/2008/layout/LinedList"/>
    <dgm:cxn modelId="{4D75926B-D40A-415D-ACE4-DC70D6434FA2}" type="presOf" srcId="{C9CCAB61-4C46-42D3-806A-8C2ACC97B564}" destId="{90A68E8D-657B-441D-9BAC-59737BF8FDF7}" srcOrd="0" destOrd="0" presId="urn:microsoft.com/office/officeart/2008/layout/LinedList"/>
    <dgm:cxn modelId="{8B474185-CC9D-4FD9-A050-3D7B1E41921E}" srcId="{C9CCAB61-4C46-42D3-806A-8C2ACC97B564}" destId="{E5DBFA0D-819F-406D-A58F-1F8D3C4E97B0}" srcOrd="1" destOrd="0" parTransId="{E1BC2263-E530-48C9-9DF1-68005E3F4F40}" sibTransId="{FFEFC578-F018-4693-A12E-9C420B35ACC7}"/>
    <dgm:cxn modelId="{470A421E-A8D9-43DC-AFFD-3B526D9B0921}" type="presOf" srcId="{1C63BB5C-1397-4233-9E31-76E9156935E9}" destId="{616ECBCF-795D-434D-8BB0-3A42F972BE3A}" srcOrd="0" destOrd="0" presId="urn:microsoft.com/office/officeart/2008/layout/LinedList"/>
    <dgm:cxn modelId="{6EFAA21A-2D38-43F1-B99B-72FDBF1FE556}" srcId="{C9CCAB61-4C46-42D3-806A-8C2ACC97B564}" destId="{E9D22575-C29E-42C5-BEE6-59A1A7F240D9}" srcOrd="3" destOrd="0" parTransId="{479620AC-F91C-4147-97FD-CEFC687EB7AA}" sibTransId="{27C02737-D435-40C7-B4C7-CDF542E4A7B5}"/>
    <dgm:cxn modelId="{6867ED83-6305-4D1A-BB9A-74DD6A35A4D9}" type="presParOf" srcId="{616ECBCF-795D-434D-8BB0-3A42F972BE3A}" destId="{7E8C41E6-0EF1-4A9B-BC8C-767643E218F9}" srcOrd="0" destOrd="0" presId="urn:microsoft.com/office/officeart/2008/layout/LinedList"/>
    <dgm:cxn modelId="{47F655F6-57A0-4243-8D78-867BD0B007EA}" type="presParOf" srcId="{616ECBCF-795D-434D-8BB0-3A42F972BE3A}" destId="{DC31CAB1-FC77-46B9-BD0F-8B8CB186C6BC}" srcOrd="1" destOrd="0" presId="urn:microsoft.com/office/officeart/2008/layout/LinedList"/>
    <dgm:cxn modelId="{15909694-212D-44AD-9833-39F1AE7286E7}" type="presParOf" srcId="{DC31CAB1-FC77-46B9-BD0F-8B8CB186C6BC}" destId="{90A68E8D-657B-441D-9BAC-59737BF8FDF7}" srcOrd="0" destOrd="0" presId="urn:microsoft.com/office/officeart/2008/layout/LinedList"/>
    <dgm:cxn modelId="{12EDFA8D-8E9F-4239-900E-2718D128E382}" type="presParOf" srcId="{DC31CAB1-FC77-46B9-BD0F-8B8CB186C6BC}" destId="{4CA5A90F-38D1-4118-B380-577C8211A75C}" srcOrd="1" destOrd="0" presId="urn:microsoft.com/office/officeart/2008/layout/LinedList"/>
    <dgm:cxn modelId="{C850C50E-4D07-4FD2-A615-6961FC1EE77C}" type="presParOf" srcId="{4CA5A90F-38D1-4118-B380-577C8211A75C}" destId="{EE359A2F-9D6C-40D6-80A6-4D5F38F17BEF}" srcOrd="0" destOrd="0" presId="urn:microsoft.com/office/officeart/2008/layout/LinedList"/>
    <dgm:cxn modelId="{FE65DFFB-40DB-4EFE-9A02-35366E5490D9}" type="presParOf" srcId="{4CA5A90F-38D1-4118-B380-577C8211A75C}" destId="{B6498672-9303-489A-B85B-66AF87B1A39A}" srcOrd="1" destOrd="0" presId="urn:microsoft.com/office/officeart/2008/layout/LinedList"/>
    <dgm:cxn modelId="{911A486E-7BF2-41C9-A194-6ED9B5B8F874}" type="presParOf" srcId="{B6498672-9303-489A-B85B-66AF87B1A39A}" destId="{51F055D1-7450-43A7-8971-63E6EF2845E4}" srcOrd="0" destOrd="0" presId="urn:microsoft.com/office/officeart/2008/layout/LinedList"/>
    <dgm:cxn modelId="{27FE789E-3CAE-4A58-A45C-D29F0D3649CF}" type="presParOf" srcId="{B6498672-9303-489A-B85B-66AF87B1A39A}" destId="{FD8A764E-5C30-4E5E-A16B-5FEAB4FD7895}" srcOrd="1" destOrd="0" presId="urn:microsoft.com/office/officeart/2008/layout/LinedList"/>
    <dgm:cxn modelId="{7D6553D2-A89F-47AF-BABC-312D1D63DD51}" type="presParOf" srcId="{B6498672-9303-489A-B85B-66AF87B1A39A}" destId="{9402E939-3A4E-412A-9ED8-0DCBEBCEEDD7}" srcOrd="2" destOrd="0" presId="urn:microsoft.com/office/officeart/2008/layout/LinedList"/>
    <dgm:cxn modelId="{AC72054B-0EAC-434D-9001-C94CB973F072}" type="presParOf" srcId="{4CA5A90F-38D1-4118-B380-577C8211A75C}" destId="{E0E1F356-A6DF-422A-9138-DE37779D80FD}" srcOrd="2" destOrd="0" presId="urn:microsoft.com/office/officeart/2008/layout/LinedList"/>
    <dgm:cxn modelId="{D7F7DDDA-D236-4F29-9457-8E47EC4834ED}" type="presParOf" srcId="{4CA5A90F-38D1-4118-B380-577C8211A75C}" destId="{AD8FBED2-49B5-4407-B5F4-BCEBEB5E8568}" srcOrd="3" destOrd="0" presId="urn:microsoft.com/office/officeart/2008/layout/LinedList"/>
    <dgm:cxn modelId="{11AA4535-83CD-4DA5-9174-AF572E9CF5F3}" type="presParOf" srcId="{4CA5A90F-38D1-4118-B380-577C8211A75C}" destId="{6446477B-F355-4407-AB04-E19C3CE35208}" srcOrd="4" destOrd="0" presId="urn:microsoft.com/office/officeart/2008/layout/LinedList"/>
    <dgm:cxn modelId="{D21C5E34-CF88-4EB6-86DB-D6C71F0926B9}" type="presParOf" srcId="{6446477B-F355-4407-AB04-E19C3CE35208}" destId="{A8C1184D-0A4D-48AC-872C-6EE38FFB6EC5}" srcOrd="0" destOrd="0" presId="urn:microsoft.com/office/officeart/2008/layout/LinedList"/>
    <dgm:cxn modelId="{6ED2875E-A95E-48B5-BE25-90A451743D09}" type="presParOf" srcId="{6446477B-F355-4407-AB04-E19C3CE35208}" destId="{AC095ADE-F6C2-4819-A3D6-BF7396B7C0E3}" srcOrd="1" destOrd="0" presId="urn:microsoft.com/office/officeart/2008/layout/LinedList"/>
    <dgm:cxn modelId="{914E4AEF-2EDD-4F76-9C93-DEA922D775FA}" type="presParOf" srcId="{6446477B-F355-4407-AB04-E19C3CE35208}" destId="{943E57F0-E568-4C49-89BF-C38335E912CF}" srcOrd="2" destOrd="0" presId="urn:microsoft.com/office/officeart/2008/layout/LinedList"/>
    <dgm:cxn modelId="{C84DCAB0-28B8-400E-9981-99342C5FB84A}" type="presParOf" srcId="{4CA5A90F-38D1-4118-B380-577C8211A75C}" destId="{4CDD621E-E78D-485E-8AC6-6B0B17A025FF}" srcOrd="5" destOrd="0" presId="urn:microsoft.com/office/officeart/2008/layout/LinedList"/>
    <dgm:cxn modelId="{4C79C1C9-13F0-4B4C-93F3-55E555401C36}" type="presParOf" srcId="{4CA5A90F-38D1-4118-B380-577C8211A75C}" destId="{41F0F7D9-ED76-476E-8CB9-D6CF82A04275}" srcOrd="6" destOrd="0" presId="urn:microsoft.com/office/officeart/2008/layout/LinedList"/>
    <dgm:cxn modelId="{DCB90FA5-AA73-4B62-9592-E76B0ABAFFBD}" type="presParOf" srcId="{4CA5A90F-38D1-4118-B380-577C8211A75C}" destId="{9C7BC2D8-8094-448E-ABF9-02E9CE92AA71}" srcOrd="7" destOrd="0" presId="urn:microsoft.com/office/officeart/2008/layout/LinedList"/>
    <dgm:cxn modelId="{4FD19F4B-E992-4B11-B3D9-E7EF3A82BF52}" type="presParOf" srcId="{9C7BC2D8-8094-448E-ABF9-02E9CE92AA71}" destId="{AF381CAA-99A3-41AC-8BC2-9C002564B0DA}" srcOrd="0" destOrd="0" presId="urn:microsoft.com/office/officeart/2008/layout/LinedList"/>
    <dgm:cxn modelId="{CE98ED09-5541-42B5-9072-258C65170957}" type="presParOf" srcId="{9C7BC2D8-8094-448E-ABF9-02E9CE92AA71}" destId="{77BC7AE3-C23C-49B7-93A8-AE5CDB980F52}" srcOrd="1" destOrd="0" presId="urn:microsoft.com/office/officeart/2008/layout/LinedList"/>
    <dgm:cxn modelId="{3F16EDBE-C7F6-4C1E-981B-7666F7C5263D}" type="presParOf" srcId="{9C7BC2D8-8094-448E-ABF9-02E9CE92AA71}" destId="{F58DD9AB-2AD4-4BA9-ACC6-87DFC2FECFF7}" srcOrd="2" destOrd="0" presId="urn:microsoft.com/office/officeart/2008/layout/LinedList"/>
    <dgm:cxn modelId="{ECC3AC22-9D62-4719-9446-68756EDC071A}" type="presParOf" srcId="{4CA5A90F-38D1-4118-B380-577C8211A75C}" destId="{AB6E27CE-6AA9-4EEA-A46B-CA9F1B3FE6EF}" srcOrd="8" destOrd="0" presId="urn:microsoft.com/office/officeart/2008/layout/LinedList"/>
    <dgm:cxn modelId="{D102E664-A32E-4C57-99AD-489B2D720542}" type="presParOf" srcId="{4CA5A90F-38D1-4118-B380-577C8211A75C}" destId="{60405960-FB0D-48ED-93D0-B680FCF9B31F}" srcOrd="9" destOrd="0" presId="urn:microsoft.com/office/officeart/2008/layout/LinedList"/>
    <dgm:cxn modelId="{CF2173B7-140F-4D01-83A4-8DB441E2E185}" type="presParOf" srcId="{4CA5A90F-38D1-4118-B380-577C8211A75C}" destId="{64596BB4-6748-49BE-8C6B-8ADFD281AF18}" srcOrd="10" destOrd="0" presId="urn:microsoft.com/office/officeart/2008/layout/LinedList"/>
    <dgm:cxn modelId="{8A7EC35A-8B42-463F-B45B-D535AFE273C4}" type="presParOf" srcId="{64596BB4-6748-49BE-8C6B-8ADFD281AF18}" destId="{6E61340C-653D-4947-A7D3-472EE5603D4E}" srcOrd="0" destOrd="0" presId="urn:microsoft.com/office/officeart/2008/layout/LinedList"/>
    <dgm:cxn modelId="{CF9AFEF2-B2FE-4562-BE2C-0A3722BD9A98}" type="presParOf" srcId="{64596BB4-6748-49BE-8C6B-8ADFD281AF18}" destId="{98BA38C1-6CDD-44AE-A0A2-B3D84BAA0029}" srcOrd="1" destOrd="0" presId="urn:microsoft.com/office/officeart/2008/layout/LinedList"/>
    <dgm:cxn modelId="{A3756E61-6680-4464-AA4A-8F7DC067F24A}" type="presParOf" srcId="{64596BB4-6748-49BE-8C6B-8ADFD281AF18}" destId="{E2DAD6F2-C135-4354-95C3-1D69AB918040}" srcOrd="2" destOrd="0" presId="urn:microsoft.com/office/officeart/2008/layout/LinedList"/>
    <dgm:cxn modelId="{7AF2ACD3-EE03-4D89-AC3A-4A1F011FFC4E}" type="presParOf" srcId="{4CA5A90F-38D1-4118-B380-577C8211A75C}" destId="{0D969809-EB03-44B7-B9D7-89850D50E139}" srcOrd="11" destOrd="0" presId="urn:microsoft.com/office/officeart/2008/layout/LinedList"/>
    <dgm:cxn modelId="{F7B62632-02FC-473C-A15E-E20DB8B127D3}" type="presParOf" srcId="{4CA5A90F-38D1-4118-B380-577C8211A75C}" destId="{BA8CE19A-30D5-4B4B-B25C-6C86B9E14C4B}" srcOrd="12" destOrd="0" presId="urn:microsoft.com/office/officeart/2008/layout/LinedList"/>
    <dgm:cxn modelId="{16DFEFAA-E9B0-41C6-BA8F-163795C1EA83}" type="presParOf" srcId="{4CA5A90F-38D1-4118-B380-577C8211A75C}" destId="{46E03CB6-7B1F-4935-B4C6-9270DF8FD294}" srcOrd="13" destOrd="0" presId="urn:microsoft.com/office/officeart/2008/layout/LinedList"/>
    <dgm:cxn modelId="{959E88FF-1C58-4194-BE27-53739C3D291D}" type="presParOf" srcId="{46E03CB6-7B1F-4935-B4C6-9270DF8FD294}" destId="{413418F8-E781-477A-9A6F-63476595E614}" srcOrd="0" destOrd="0" presId="urn:microsoft.com/office/officeart/2008/layout/LinedList"/>
    <dgm:cxn modelId="{D790CB65-E0BB-4049-A63F-1DAEDD559D3B}" type="presParOf" srcId="{46E03CB6-7B1F-4935-B4C6-9270DF8FD294}" destId="{AC61504E-B4A3-4BCA-A4FA-5E2AED7CD967}" srcOrd="1" destOrd="0" presId="urn:microsoft.com/office/officeart/2008/layout/LinedList"/>
    <dgm:cxn modelId="{FC874219-D3FA-4A6B-8E95-F3A364159E51}" type="presParOf" srcId="{46E03CB6-7B1F-4935-B4C6-9270DF8FD294}" destId="{266EB69F-B490-4158-8D63-EA398C983079}" srcOrd="2" destOrd="0" presId="urn:microsoft.com/office/officeart/2008/layout/LinedList"/>
    <dgm:cxn modelId="{ECF25B0C-1D99-4BB7-ADA1-AC1C81A696C6}" type="presParOf" srcId="{4CA5A90F-38D1-4118-B380-577C8211A75C}" destId="{67EEBCA2-6E00-4089-8CDF-636F5567B5EC}" srcOrd="14" destOrd="0" presId="urn:microsoft.com/office/officeart/2008/layout/LinedList"/>
    <dgm:cxn modelId="{98981E23-001D-4541-B45D-6ACC31E3064F}" type="presParOf" srcId="{4CA5A90F-38D1-4118-B380-577C8211A75C}" destId="{057AFBE5-1BED-4276-8873-CE8F765F93F3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CCF418-32B1-4A5E-9577-C0309315FA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38353A3-03FC-4589-9B68-8A5703AF3D59}">
      <dgm:prSet phldrT="[Texto]"/>
      <dgm:spPr>
        <a:solidFill>
          <a:srgbClr val="669900"/>
        </a:solidFill>
      </dgm:spPr>
      <dgm:t>
        <a:bodyPr/>
        <a:lstStyle/>
        <a:p>
          <a:r>
            <a:rPr lang="es-MX" dirty="0" smtClean="0"/>
            <a:t>Participaciones</a:t>
          </a:r>
        </a:p>
        <a:p>
          <a:r>
            <a:rPr lang="es-MX" dirty="0" smtClean="0"/>
            <a:t>(Ramo 28)</a:t>
          </a:r>
          <a:endParaRPr lang="es-MX" dirty="0"/>
        </a:p>
      </dgm:t>
    </dgm:pt>
    <dgm:pt modelId="{6DF3C184-A569-4FE1-8BA9-FECA60996EEE}" type="parTrans" cxnId="{73AB7932-F112-444B-B038-01C882D88D64}">
      <dgm:prSet/>
      <dgm:spPr/>
      <dgm:t>
        <a:bodyPr/>
        <a:lstStyle/>
        <a:p>
          <a:endParaRPr lang="es-MX"/>
        </a:p>
      </dgm:t>
    </dgm:pt>
    <dgm:pt modelId="{5C96C144-C377-4196-AF46-870868A8078E}" type="sibTrans" cxnId="{73AB7932-F112-444B-B038-01C882D88D64}">
      <dgm:prSet/>
      <dgm:spPr/>
      <dgm:t>
        <a:bodyPr/>
        <a:lstStyle/>
        <a:p>
          <a:endParaRPr lang="es-MX"/>
        </a:p>
      </dgm:t>
    </dgm:pt>
    <dgm:pt modelId="{09CE52D1-AE4F-436A-9595-6637489DD48C}">
      <dgm:prSet phldrT="[Texto]"/>
      <dgm:spPr>
        <a:solidFill>
          <a:srgbClr val="008080"/>
        </a:solidFill>
      </dgm:spPr>
      <dgm:t>
        <a:bodyPr/>
        <a:lstStyle/>
        <a:p>
          <a:r>
            <a:rPr lang="es-MX" dirty="0" smtClean="0"/>
            <a:t>Aportaciones</a:t>
          </a:r>
        </a:p>
        <a:p>
          <a:r>
            <a:rPr lang="es-MX" dirty="0" smtClean="0"/>
            <a:t>(Ramo 33)</a:t>
          </a:r>
          <a:endParaRPr lang="es-MX" dirty="0"/>
        </a:p>
      </dgm:t>
    </dgm:pt>
    <dgm:pt modelId="{41311C4C-1E4A-419A-94B8-850D7197A65E}" type="sibTrans" cxnId="{BB817018-3BC4-4E32-8EB5-FA25CE36AFFF}">
      <dgm:prSet/>
      <dgm:spPr/>
      <dgm:t>
        <a:bodyPr/>
        <a:lstStyle/>
        <a:p>
          <a:endParaRPr lang="es-MX"/>
        </a:p>
      </dgm:t>
    </dgm:pt>
    <dgm:pt modelId="{3E3DC0D0-8055-4527-A549-C25C3DE83939}" type="parTrans" cxnId="{BB817018-3BC4-4E32-8EB5-FA25CE36AFFF}">
      <dgm:prSet/>
      <dgm:spPr/>
      <dgm:t>
        <a:bodyPr/>
        <a:lstStyle/>
        <a:p>
          <a:endParaRPr lang="es-MX"/>
        </a:p>
      </dgm:t>
    </dgm:pt>
    <dgm:pt modelId="{82A491BD-051C-4A0E-BA76-AA62607AB48C}" type="pres">
      <dgm:prSet presAssocID="{C4CCF418-32B1-4A5E-9577-C0309315FA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0124C5-FE14-495B-9890-747EB27D99CB}" type="pres">
      <dgm:prSet presAssocID="{238353A3-03FC-4589-9B68-8A5703AF3D59}" presName="linNode" presStyleCnt="0"/>
      <dgm:spPr/>
    </dgm:pt>
    <dgm:pt modelId="{F65DC4E3-2CAE-4BE3-B9FF-37A0E1106576}" type="pres">
      <dgm:prSet presAssocID="{238353A3-03FC-4589-9B68-8A5703AF3D5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DA3A825-587C-469E-88D2-ABCB7AB873BF}" type="pres">
      <dgm:prSet presAssocID="{5C96C144-C377-4196-AF46-870868A8078E}" presName="sp" presStyleCnt="0"/>
      <dgm:spPr/>
    </dgm:pt>
    <dgm:pt modelId="{0CABE897-FC17-4B18-880E-0A08AA1328A5}" type="pres">
      <dgm:prSet presAssocID="{09CE52D1-AE4F-436A-9595-6637489DD48C}" presName="linNode" presStyleCnt="0"/>
      <dgm:spPr/>
    </dgm:pt>
    <dgm:pt modelId="{39DB8786-9E2B-44D8-8146-9A946350265B}" type="pres">
      <dgm:prSet presAssocID="{09CE52D1-AE4F-436A-9595-6637489DD48C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B817018-3BC4-4E32-8EB5-FA25CE36AFFF}" srcId="{C4CCF418-32B1-4A5E-9577-C0309315FABE}" destId="{09CE52D1-AE4F-436A-9595-6637489DD48C}" srcOrd="1" destOrd="0" parTransId="{3E3DC0D0-8055-4527-A549-C25C3DE83939}" sibTransId="{41311C4C-1E4A-419A-94B8-850D7197A65E}"/>
    <dgm:cxn modelId="{0B079757-491A-4C17-9C13-7FFC25D96865}" type="presOf" srcId="{238353A3-03FC-4589-9B68-8A5703AF3D59}" destId="{F65DC4E3-2CAE-4BE3-B9FF-37A0E1106576}" srcOrd="0" destOrd="0" presId="urn:microsoft.com/office/officeart/2005/8/layout/vList5"/>
    <dgm:cxn modelId="{02A5A11B-0D92-4086-9284-6F1799B4A1C5}" type="presOf" srcId="{09CE52D1-AE4F-436A-9595-6637489DD48C}" destId="{39DB8786-9E2B-44D8-8146-9A946350265B}" srcOrd="0" destOrd="0" presId="urn:microsoft.com/office/officeart/2005/8/layout/vList5"/>
    <dgm:cxn modelId="{73AB7932-F112-444B-B038-01C882D88D64}" srcId="{C4CCF418-32B1-4A5E-9577-C0309315FABE}" destId="{238353A3-03FC-4589-9B68-8A5703AF3D59}" srcOrd="0" destOrd="0" parTransId="{6DF3C184-A569-4FE1-8BA9-FECA60996EEE}" sibTransId="{5C96C144-C377-4196-AF46-870868A8078E}"/>
    <dgm:cxn modelId="{7DDE588E-EFBC-4252-B702-792A166D5D9A}" type="presOf" srcId="{C4CCF418-32B1-4A5E-9577-C0309315FABE}" destId="{82A491BD-051C-4A0E-BA76-AA62607AB48C}" srcOrd="0" destOrd="0" presId="urn:microsoft.com/office/officeart/2005/8/layout/vList5"/>
    <dgm:cxn modelId="{39F76D4A-D9B3-4307-AFE9-96508D56E6D5}" type="presParOf" srcId="{82A491BD-051C-4A0E-BA76-AA62607AB48C}" destId="{650124C5-FE14-495B-9890-747EB27D99CB}" srcOrd="0" destOrd="0" presId="urn:microsoft.com/office/officeart/2005/8/layout/vList5"/>
    <dgm:cxn modelId="{5C99306C-3016-4F41-B3A6-371BD9109E69}" type="presParOf" srcId="{650124C5-FE14-495B-9890-747EB27D99CB}" destId="{F65DC4E3-2CAE-4BE3-B9FF-37A0E1106576}" srcOrd="0" destOrd="0" presId="urn:microsoft.com/office/officeart/2005/8/layout/vList5"/>
    <dgm:cxn modelId="{C2698C67-63C8-4732-BB61-FC7ACABCFFA0}" type="presParOf" srcId="{82A491BD-051C-4A0E-BA76-AA62607AB48C}" destId="{8DA3A825-587C-469E-88D2-ABCB7AB873BF}" srcOrd="1" destOrd="0" presId="urn:microsoft.com/office/officeart/2005/8/layout/vList5"/>
    <dgm:cxn modelId="{49639976-68DA-41EC-8048-50F267B42A9F}" type="presParOf" srcId="{82A491BD-051C-4A0E-BA76-AA62607AB48C}" destId="{0CABE897-FC17-4B18-880E-0A08AA1328A5}" srcOrd="2" destOrd="0" presId="urn:microsoft.com/office/officeart/2005/8/layout/vList5"/>
    <dgm:cxn modelId="{9715430C-FDAD-4A00-8D08-33A270EFF77D}" type="presParOf" srcId="{0CABE897-FC17-4B18-880E-0A08AA1328A5}" destId="{39DB8786-9E2B-44D8-8146-9A946350265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F8BB4-658A-42B3-B741-C30CCF39E3B8}">
      <dsp:nvSpPr>
        <dsp:cNvPr id="0" name=""/>
        <dsp:cNvSpPr/>
      </dsp:nvSpPr>
      <dsp:spPr>
        <a:xfrm rot="5400000">
          <a:off x="3776814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Gasto</a:t>
          </a:r>
          <a:endParaRPr lang="es-MX" sz="3900" kern="1200" dirty="0"/>
        </a:p>
      </dsp:txBody>
      <dsp:txXfrm rot="-5400000">
        <a:off x="4273767" y="832072"/>
        <a:ext cx="1483734" cy="1705442"/>
      </dsp:txXfrm>
    </dsp:sp>
    <dsp:sp modelId="{C4EF9D33-826B-4B8A-9477-C7D50A3251C2}">
      <dsp:nvSpPr>
        <dsp:cNvPr id="0" name=""/>
        <dsp:cNvSpPr/>
      </dsp:nvSpPr>
      <dsp:spPr>
        <a:xfrm>
          <a:off x="6158817" y="941501"/>
          <a:ext cx="2765046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E4ADC-EC02-41E7-B9A4-8D91CC20BDC6}">
      <dsp:nvSpPr>
        <dsp:cNvPr id="0" name=""/>
        <dsp:cNvSpPr/>
      </dsp:nvSpPr>
      <dsp:spPr>
        <a:xfrm rot="5400000">
          <a:off x="1448823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599985"/>
            <a:satOff val="16195"/>
            <a:lumOff val="17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Ingreso</a:t>
          </a:r>
          <a:endParaRPr lang="es-MX" sz="3600" kern="1200" dirty="0"/>
        </a:p>
      </dsp:txBody>
      <dsp:txXfrm rot="-5400000">
        <a:off x="1945776" y="832072"/>
        <a:ext cx="1483734" cy="1705442"/>
      </dsp:txXfrm>
    </dsp:sp>
    <dsp:sp modelId="{1180284F-AC78-489C-9CFB-B8DD036CE957}">
      <dsp:nvSpPr>
        <dsp:cNvPr id="0" name=""/>
        <dsp:cNvSpPr/>
      </dsp:nvSpPr>
      <dsp:spPr>
        <a:xfrm rot="5400000">
          <a:off x="260835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Patrimonio</a:t>
          </a:r>
          <a:endParaRPr lang="es-MX" sz="2200" kern="1200" dirty="0"/>
        </a:p>
      </dsp:txBody>
      <dsp:txXfrm rot="-5400000">
        <a:off x="3105312" y="2935093"/>
        <a:ext cx="1483734" cy="1705442"/>
      </dsp:txXfrm>
    </dsp:sp>
    <dsp:sp modelId="{B4638E38-4F35-4415-8207-9CCE6B3F7FDA}">
      <dsp:nvSpPr>
        <dsp:cNvPr id="0" name=""/>
        <dsp:cNvSpPr/>
      </dsp:nvSpPr>
      <dsp:spPr>
        <a:xfrm>
          <a:off x="4359" y="3044522"/>
          <a:ext cx="2675851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Hacienda pública municipal</a:t>
          </a:r>
          <a:endParaRPr lang="es-MX" sz="3200" kern="1200" dirty="0"/>
        </a:p>
      </dsp:txBody>
      <dsp:txXfrm>
        <a:off x="4359" y="3044522"/>
        <a:ext cx="2675851" cy="1486584"/>
      </dsp:txXfrm>
    </dsp:sp>
    <dsp:sp modelId="{039EF43C-65E7-4AA5-9AC6-8189453E01F3}">
      <dsp:nvSpPr>
        <dsp:cNvPr id="0" name=""/>
        <dsp:cNvSpPr/>
      </dsp:nvSpPr>
      <dsp:spPr>
        <a:xfrm rot="5400000">
          <a:off x="493634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bg1"/>
              </a:solidFill>
            </a:rPr>
            <a:t>Deuda</a:t>
          </a:r>
          <a:endParaRPr lang="es-MX" sz="3600" kern="1200" dirty="0">
            <a:solidFill>
              <a:schemeClr val="bg1"/>
            </a:solidFill>
          </a:endParaRPr>
        </a:p>
      </dsp:txBody>
      <dsp:txXfrm rot="-5400000">
        <a:off x="5433302" y="2935093"/>
        <a:ext cx="1483734" cy="17054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A6CD7-BC05-404B-870E-743977155490}">
      <dsp:nvSpPr>
        <dsp:cNvPr id="0" name=""/>
        <dsp:cNvSpPr/>
      </dsp:nvSpPr>
      <dsp:spPr>
        <a:xfrm>
          <a:off x="0" y="0"/>
          <a:ext cx="8352928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7455B-F27C-41EA-8956-73E5D8BEE83B}">
      <dsp:nvSpPr>
        <dsp:cNvPr id="0" name=""/>
        <dsp:cNvSpPr/>
      </dsp:nvSpPr>
      <dsp:spPr>
        <a:xfrm>
          <a:off x="0" y="0"/>
          <a:ext cx="1670585" cy="5400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800" b="0" kern="1200" dirty="0" smtClean="0"/>
            <a:t>Principales características</a:t>
          </a:r>
          <a:endParaRPr lang="es-MX" sz="2800" b="0" kern="1200" dirty="0"/>
        </a:p>
      </dsp:txBody>
      <dsp:txXfrm>
        <a:off x="0" y="0"/>
        <a:ext cx="1670585" cy="5400600"/>
      </dsp:txXfrm>
    </dsp:sp>
    <dsp:sp modelId="{E9F5813C-13CC-4FD1-A27D-FCDBA975ABF1}">
      <dsp:nvSpPr>
        <dsp:cNvPr id="0" name=""/>
        <dsp:cNvSpPr/>
      </dsp:nvSpPr>
      <dsp:spPr>
        <a:xfrm>
          <a:off x="1795879" y="44961"/>
          <a:ext cx="6557048" cy="89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0" kern="1200" dirty="0" smtClean="0"/>
            <a:t>Etiquetadas, en su mayoría</a:t>
          </a:r>
          <a:endParaRPr lang="es-MX" sz="2400" b="0" kern="1200" dirty="0"/>
        </a:p>
      </dsp:txBody>
      <dsp:txXfrm>
        <a:off x="1795879" y="44961"/>
        <a:ext cx="6557048" cy="899220"/>
      </dsp:txXfrm>
    </dsp:sp>
    <dsp:sp modelId="{01A4C111-F799-4C6A-B395-A386EEB3A08A}">
      <dsp:nvSpPr>
        <dsp:cNvPr id="0" name=""/>
        <dsp:cNvSpPr/>
      </dsp:nvSpPr>
      <dsp:spPr>
        <a:xfrm>
          <a:off x="1670585" y="944182"/>
          <a:ext cx="668234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C6057F-66BB-423F-8421-21E5DD4FEDAA}">
      <dsp:nvSpPr>
        <dsp:cNvPr id="0" name=""/>
        <dsp:cNvSpPr/>
      </dsp:nvSpPr>
      <dsp:spPr>
        <a:xfrm>
          <a:off x="1795879" y="989143"/>
          <a:ext cx="6557048" cy="89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0" kern="1200" dirty="0" smtClean="0"/>
            <a:t>Primordialmente compensatorias</a:t>
          </a:r>
          <a:endParaRPr lang="es-MX" sz="2400" b="0" kern="1200" dirty="0"/>
        </a:p>
      </dsp:txBody>
      <dsp:txXfrm>
        <a:off x="1795879" y="989143"/>
        <a:ext cx="6557048" cy="899220"/>
      </dsp:txXfrm>
    </dsp:sp>
    <dsp:sp modelId="{B8A7A646-B301-4959-8486-99F61B16763E}">
      <dsp:nvSpPr>
        <dsp:cNvPr id="0" name=""/>
        <dsp:cNvSpPr/>
      </dsp:nvSpPr>
      <dsp:spPr>
        <a:xfrm>
          <a:off x="1670585" y="1888364"/>
          <a:ext cx="668234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CB092F-ED72-4714-96FC-2C0028D03340}">
      <dsp:nvSpPr>
        <dsp:cNvPr id="0" name=""/>
        <dsp:cNvSpPr/>
      </dsp:nvSpPr>
      <dsp:spPr>
        <a:xfrm>
          <a:off x="1795879" y="1933325"/>
          <a:ext cx="6557048" cy="15304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altLang="es-MX" sz="2400" b="0" kern="1200" dirty="0" smtClean="0"/>
            <a:t>El Congreso de la Unión fija las fórmulas de distribución para estados, municipios y delegaciones</a:t>
          </a:r>
          <a:endParaRPr lang="es-MX" sz="2400" b="0" kern="1200" dirty="0"/>
        </a:p>
      </dsp:txBody>
      <dsp:txXfrm>
        <a:off x="1795879" y="1933325"/>
        <a:ext cx="6557048" cy="1530483"/>
      </dsp:txXfrm>
    </dsp:sp>
    <dsp:sp modelId="{E636826A-E182-48F9-B7AD-DB4FFF6A71BE}">
      <dsp:nvSpPr>
        <dsp:cNvPr id="0" name=""/>
        <dsp:cNvSpPr/>
      </dsp:nvSpPr>
      <dsp:spPr>
        <a:xfrm>
          <a:off x="1670585" y="3463808"/>
          <a:ext cx="668234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7E84B6-6182-4FDD-833D-67239B1769E2}">
      <dsp:nvSpPr>
        <dsp:cNvPr id="0" name=""/>
        <dsp:cNvSpPr/>
      </dsp:nvSpPr>
      <dsp:spPr>
        <a:xfrm>
          <a:off x="1795879" y="3508769"/>
          <a:ext cx="6557048" cy="89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0" kern="1200" dirty="0" smtClean="0"/>
            <a:t>No están sujetas a los cambios de la RFP</a:t>
          </a:r>
        </a:p>
      </dsp:txBody>
      <dsp:txXfrm>
        <a:off x="1795879" y="3508769"/>
        <a:ext cx="6557048" cy="899220"/>
      </dsp:txXfrm>
    </dsp:sp>
    <dsp:sp modelId="{013FE4E6-0A14-4844-9CB5-98FE42DE9BBF}">
      <dsp:nvSpPr>
        <dsp:cNvPr id="0" name=""/>
        <dsp:cNvSpPr/>
      </dsp:nvSpPr>
      <dsp:spPr>
        <a:xfrm>
          <a:off x="1670585" y="4407990"/>
          <a:ext cx="668234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B54A9D-C941-4209-96EF-C5027528BB97}">
      <dsp:nvSpPr>
        <dsp:cNvPr id="0" name=""/>
        <dsp:cNvSpPr/>
      </dsp:nvSpPr>
      <dsp:spPr>
        <a:xfrm>
          <a:off x="1795879" y="4452951"/>
          <a:ext cx="6557048" cy="899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altLang="es-MX" sz="2400" b="0" kern="1200" dirty="0" smtClean="0"/>
            <a:t>Pueden servir parcialmente como garantía o fuente de pago de obligaciones financieras</a:t>
          </a:r>
        </a:p>
      </dsp:txBody>
      <dsp:txXfrm>
        <a:off x="1795879" y="4452951"/>
        <a:ext cx="6557048" cy="899220"/>
      </dsp:txXfrm>
    </dsp:sp>
    <dsp:sp modelId="{326F1CBB-1C3A-4924-B6D2-580962683F48}">
      <dsp:nvSpPr>
        <dsp:cNvPr id="0" name=""/>
        <dsp:cNvSpPr/>
      </dsp:nvSpPr>
      <dsp:spPr>
        <a:xfrm>
          <a:off x="1670585" y="5352172"/>
          <a:ext cx="668234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4967D-1F03-4415-97A3-31AEE775F5F1}">
      <dsp:nvSpPr>
        <dsp:cNvPr id="0" name=""/>
        <dsp:cNvSpPr/>
      </dsp:nvSpPr>
      <dsp:spPr>
        <a:xfrm>
          <a:off x="0" y="1200844"/>
          <a:ext cx="8568952" cy="4299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1353820" rIns="665046" bIns="227584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200" kern="1200" dirty="0" smtClean="0">
              <a:solidFill>
                <a:schemeClr val="tx1"/>
              </a:solidFill>
            </a:rPr>
            <a:t>Financiamiento de </a:t>
          </a:r>
          <a:r>
            <a:rPr lang="es-MX" sz="3200" b="1" kern="1200" dirty="0" smtClean="0">
              <a:solidFill>
                <a:schemeClr val="tx1"/>
              </a:solidFill>
            </a:rPr>
            <a:t>obras</a:t>
          </a:r>
          <a:r>
            <a:rPr lang="es-MX" sz="3200" kern="1200" dirty="0" smtClean="0">
              <a:solidFill>
                <a:schemeClr val="tx1"/>
              </a:solidFill>
            </a:rPr>
            <a:t>, </a:t>
          </a:r>
          <a:r>
            <a:rPr lang="es-MX" sz="3200" b="1" kern="1200" dirty="0" smtClean="0">
              <a:solidFill>
                <a:schemeClr val="tx1"/>
              </a:solidFill>
            </a:rPr>
            <a:t>acciones sociales básicas</a:t>
          </a:r>
          <a:r>
            <a:rPr lang="es-MX" sz="3200" kern="1200" dirty="0" smtClean="0">
              <a:solidFill>
                <a:schemeClr val="tx1"/>
              </a:solidFill>
            </a:rPr>
            <a:t> e </a:t>
          </a:r>
          <a:r>
            <a:rPr lang="es-MX" sz="3200" b="1" kern="1200" dirty="0" smtClean="0">
              <a:solidFill>
                <a:schemeClr val="tx1"/>
              </a:solidFill>
            </a:rPr>
            <a:t>inversiones</a:t>
          </a:r>
          <a:r>
            <a:rPr lang="es-MX" sz="3200" kern="1200" dirty="0" smtClean="0">
              <a:solidFill>
                <a:schemeClr val="tx1"/>
              </a:solidFill>
            </a:rPr>
            <a:t> que beneficien directamente a sectores de su población que se encuentren en condiciones de </a:t>
          </a:r>
          <a:r>
            <a:rPr lang="es-MX" sz="3200" b="1" kern="1200" dirty="0" smtClean="0">
              <a:solidFill>
                <a:schemeClr val="tx1"/>
              </a:solidFill>
            </a:rPr>
            <a:t>rezago social y pobreza extrema</a:t>
          </a:r>
          <a:endParaRPr lang="es-ES" sz="3200" b="1" kern="1200" dirty="0" smtClean="0">
            <a:solidFill>
              <a:schemeClr val="tx1"/>
            </a:solidFill>
          </a:endParaRPr>
        </a:p>
      </dsp:txBody>
      <dsp:txXfrm>
        <a:off x="0" y="1200844"/>
        <a:ext cx="8568952" cy="4299750"/>
      </dsp:txXfrm>
    </dsp:sp>
    <dsp:sp modelId="{BC84E74C-EBE8-421E-9D35-DD793CB215E7}">
      <dsp:nvSpPr>
        <dsp:cNvPr id="0" name=""/>
        <dsp:cNvSpPr/>
      </dsp:nvSpPr>
      <dsp:spPr>
        <a:xfrm>
          <a:off x="428447" y="980125"/>
          <a:ext cx="4522093" cy="1180119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accent1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</a:rPr>
            <a:t>OBJETO DEL FONDO</a:t>
          </a:r>
        </a:p>
      </dsp:txBody>
      <dsp:txXfrm>
        <a:off x="486056" y="1037734"/>
        <a:ext cx="4406875" cy="106490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4967D-1F03-4415-97A3-31AEE775F5F1}">
      <dsp:nvSpPr>
        <dsp:cNvPr id="0" name=""/>
        <dsp:cNvSpPr/>
      </dsp:nvSpPr>
      <dsp:spPr>
        <a:xfrm>
          <a:off x="0" y="388391"/>
          <a:ext cx="8568952" cy="5284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1145540" rIns="66504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</a:rPr>
            <a:t>PRIMER COMPONENTE: se garantiza a cada entidad el monto nominal recibido en 2013.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b="1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/>
            <a:t>SEGUNDO COMPONENTE: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80%</a:t>
          </a:r>
          <a:r>
            <a:rPr lang="es-MX" sz="2400" kern="1200" dirty="0" smtClean="0"/>
            <a:t> en función de la participación de cada entidad en el </a:t>
          </a:r>
          <a:r>
            <a:rPr lang="es-MX" sz="2400" b="1" kern="1200" dirty="0" smtClean="0"/>
            <a:t>promedio nacional de las carencias de la población en pobreza extrema</a:t>
          </a:r>
          <a:r>
            <a:rPr lang="es-MX" sz="2400" kern="1200" dirty="0" smtClean="0"/>
            <a:t>.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400" b="1" kern="1200" dirty="0" smtClean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/>
            <a:t>20%</a:t>
          </a:r>
          <a:r>
            <a:rPr lang="es-MX" sz="2400" kern="1200" dirty="0" smtClean="0"/>
            <a:t> en función de la contribución relativa de cada entidad al </a:t>
          </a:r>
          <a:r>
            <a:rPr lang="es-MX" sz="2400" b="1" kern="1200" dirty="0" smtClean="0"/>
            <a:t>abatimiento de la población en pobreza extrema</a:t>
          </a:r>
          <a:endParaRPr lang="es-ES" sz="2400" b="1" kern="1200" dirty="0" smtClean="0">
            <a:solidFill>
              <a:schemeClr val="tx1"/>
            </a:solidFill>
          </a:endParaRPr>
        </a:p>
      </dsp:txBody>
      <dsp:txXfrm>
        <a:off x="0" y="388391"/>
        <a:ext cx="8568952" cy="5284125"/>
      </dsp:txXfrm>
    </dsp:sp>
    <dsp:sp modelId="{BC84E74C-EBE8-421E-9D35-DD793CB215E7}">
      <dsp:nvSpPr>
        <dsp:cNvPr id="0" name=""/>
        <dsp:cNvSpPr/>
      </dsp:nvSpPr>
      <dsp:spPr>
        <a:xfrm>
          <a:off x="216023" y="8517"/>
          <a:ext cx="5998266" cy="1184075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</a:rPr>
            <a:t>FÓRMULA DE DISTRIBUCIÓN</a:t>
          </a:r>
        </a:p>
      </dsp:txBody>
      <dsp:txXfrm>
        <a:off x="273825" y="66319"/>
        <a:ext cx="5882662" cy="106847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4967D-1F03-4415-97A3-31AEE775F5F1}">
      <dsp:nvSpPr>
        <dsp:cNvPr id="0" name=""/>
        <dsp:cNvSpPr/>
      </dsp:nvSpPr>
      <dsp:spPr>
        <a:xfrm>
          <a:off x="0" y="350947"/>
          <a:ext cx="8568952" cy="53014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1062228" rIns="66504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Agua potable</a:t>
          </a:r>
          <a:endParaRPr lang="es-ES" sz="2800" b="1" kern="1200" dirty="0" smtClean="0">
            <a:solidFill>
              <a:schemeClr val="tx1"/>
            </a:solidFill>
            <a:latin typeface="+mn-lt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Alcantarillado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Drenaje y letrinas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Urbanización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Electrificación rural y de colonias pobres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Infraestructura básica del sector salud y educativo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kern="1200" dirty="0" smtClean="0">
              <a:solidFill>
                <a:schemeClr val="tx1"/>
              </a:solidFill>
              <a:latin typeface="+mn-lt"/>
            </a:rPr>
            <a:t>Mejoramiento de vivienda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i="1" kern="1200" dirty="0" smtClean="0">
              <a:solidFill>
                <a:schemeClr val="accent2">
                  <a:lumMod val="75000"/>
                </a:schemeClr>
              </a:solidFill>
              <a:latin typeface="+mn-lt"/>
            </a:rPr>
            <a:t>Mantenimiento de infraestructura</a:t>
          </a:r>
        </a:p>
      </dsp:txBody>
      <dsp:txXfrm>
        <a:off x="0" y="350947"/>
        <a:ext cx="8568952" cy="5301449"/>
      </dsp:txXfrm>
    </dsp:sp>
    <dsp:sp modelId="{BC84E74C-EBE8-421E-9D35-DD793CB215E7}">
      <dsp:nvSpPr>
        <dsp:cNvPr id="0" name=""/>
        <dsp:cNvSpPr/>
      </dsp:nvSpPr>
      <dsp:spPr>
        <a:xfrm>
          <a:off x="428447" y="36234"/>
          <a:ext cx="5998266" cy="1067473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  <a:latin typeface="+mn-lt"/>
            </a:rPr>
            <a:t>ETIQUETAS DE GASTO</a:t>
          </a:r>
        </a:p>
      </dsp:txBody>
      <dsp:txXfrm>
        <a:off x="480557" y="88344"/>
        <a:ext cx="5894046" cy="96325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4967D-1F03-4415-97A3-31AEE775F5F1}">
      <dsp:nvSpPr>
        <dsp:cNvPr id="0" name=""/>
        <dsp:cNvSpPr/>
      </dsp:nvSpPr>
      <dsp:spPr>
        <a:xfrm>
          <a:off x="0" y="700535"/>
          <a:ext cx="8568952" cy="45234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874776" rIns="66504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</a:rPr>
            <a:t>Se realizan obras y acciones que </a:t>
          </a:r>
          <a:r>
            <a:rPr lang="es-MX" sz="2400" b="1" kern="1200" dirty="0" smtClean="0">
              <a:solidFill>
                <a:schemeClr val="tx1"/>
              </a:solidFill>
            </a:rPr>
            <a:t>no benefician a la población en pobreza extrema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</a:rPr>
            <a:t>Los municipios </a:t>
          </a:r>
          <a:r>
            <a:rPr lang="es-MX" sz="2400" b="1" kern="1200" dirty="0" smtClean="0">
              <a:solidFill>
                <a:schemeClr val="tx1"/>
              </a:solidFill>
            </a:rPr>
            <a:t>no respetan las etiquetas de gasto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</a:rPr>
            <a:t>La inversión se concentra en </a:t>
          </a:r>
          <a:r>
            <a:rPr lang="es-MX" sz="2400" b="1" kern="1200" dirty="0" smtClean="0">
              <a:solidFill>
                <a:schemeClr val="tx1"/>
              </a:solidFill>
            </a:rPr>
            <a:t>pavimentos</a:t>
          </a:r>
          <a:r>
            <a:rPr lang="es-MX" sz="2400" kern="1200" dirty="0" smtClean="0">
              <a:solidFill>
                <a:schemeClr val="tx1"/>
              </a:solidFill>
            </a:rPr>
            <a:t> y obras similares</a:t>
          </a:r>
          <a:endParaRPr lang="es-ES" sz="2400" b="1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kern="1200" dirty="0" smtClean="0">
              <a:solidFill>
                <a:schemeClr val="tx1"/>
              </a:solidFill>
            </a:rPr>
            <a:t>La inversión se concentra en las </a:t>
          </a:r>
          <a:r>
            <a:rPr lang="es-MX" sz="2400" b="1" kern="1200" dirty="0" smtClean="0">
              <a:solidFill>
                <a:schemeClr val="tx1"/>
              </a:solidFill>
            </a:rPr>
            <a:t>cabeceras municipales</a:t>
          </a:r>
          <a:endParaRPr lang="es-ES" sz="2400" b="1" kern="1200" dirty="0" smtClean="0">
            <a:solidFill>
              <a:schemeClr val="tx1"/>
            </a:solidFill>
          </a:endParaRPr>
        </a:p>
      </dsp:txBody>
      <dsp:txXfrm>
        <a:off x="0" y="700535"/>
        <a:ext cx="8568952" cy="4523463"/>
      </dsp:txXfrm>
    </dsp:sp>
    <dsp:sp modelId="{BC84E74C-EBE8-421E-9D35-DD793CB215E7}">
      <dsp:nvSpPr>
        <dsp:cNvPr id="0" name=""/>
        <dsp:cNvSpPr/>
      </dsp:nvSpPr>
      <dsp:spPr>
        <a:xfrm>
          <a:off x="216023" y="26644"/>
          <a:ext cx="5523023" cy="1302629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</a:rPr>
            <a:t>OBSERVACIONES DE LA ASF</a:t>
          </a:r>
        </a:p>
      </dsp:txBody>
      <dsp:txXfrm>
        <a:off x="279612" y="90233"/>
        <a:ext cx="5395845" cy="117545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4967D-1F03-4415-97A3-31AEE775F5F1}">
      <dsp:nvSpPr>
        <dsp:cNvPr id="0" name=""/>
        <dsp:cNvSpPr/>
      </dsp:nvSpPr>
      <dsp:spPr>
        <a:xfrm>
          <a:off x="0" y="345724"/>
          <a:ext cx="8568952" cy="48266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5046" tIns="1353820" rIns="66504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Ingreso corriente per cápita</a:t>
          </a:r>
          <a:endParaRPr lang="es-ES" sz="2400" b="0" kern="1200" dirty="0" smtClean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Rezago educativo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Acceso a servicios de salud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Acceso a seguridad social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>
              <a:solidFill>
                <a:schemeClr val="accent5">
                  <a:lumMod val="75000"/>
                </a:schemeClr>
              </a:solidFill>
            </a:rPr>
            <a:t>Calidad y espacios de la vivienda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1" kern="1200" dirty="0" smtClean="0">
              <a:solidFill>
                <a:schemeClr val="accent5">
                  <a:lumMod val="75000"/>
                </a:schemeClr>
              </a:solidFill>
            </a:rPr>
            <a:t>Acceso a servicios básicos en la vivienda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Acceso a la alimentación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400" b="0" kern="1200" dirty="0" smtClean="0">
              <a:solidFill>
                <a:schemeClr val="tx1"/>
              </a:solidFill>
            </a:rPr>
            <a:t>Grado de cohesión social</a:t>
          </a:r>
        </a:p>
      </dsp:txBody>
      <dsp:txXfrm>
        <a:off x="0" y="345724"/>
        <a:ext cx="8568952" cy="4826678"/>
      </dsp:txXfrm>
    </dsp:sp>
    <dsp:sp modelId="{BC84E74C-EBE8-421E-9D35-DD793CB215E7}">
      <dsp:nvSpPr>
        <dsp:cNvPr id="0" name=""/>
        <dsp:cNvSpPr/>
      </dsp:nvSpPr>
      <dsp:spPr>
        <a:xfrm>
          <a:off x="216023" y="219217"/>
          <a:ext cx="5234987" cy="1076926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</a:rPr>
            <a:t>INDICADORES DE POBREZA</a:t>
          </a:r>
        </a:p>
      </dsp:txBody>
      <dsp:txXfrm>
        <a:off x="268594" y="271788"/>
        <a:ext cx="5129845" cy="97178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F8BB4-658A-42B3-B741-C30CCF39E3B8}">
      <dsp:nvSpPr>
        <dsp:cNvPr id="0" name=""/>
        <dsp:cNvSpPr/>
      </dsp:nvSpPr>
      <dsp:spPr>
        <a:xfrm rot="5400000">
          <a:off x="3776814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Gasto</a:t>
          </a:r>
          <a:endParaRPr lang="es-MX" sz="3900" kern="1200" dirty="0"/>
        </a:p>
      </dsp:txBody>
      <dsp:txXfrm rot="-5400000">
        <a:off x="4273767" y="832072"/>
        <a:ext cx="1483734" cy="1705442"/>
      </dsp:txXfrm>
    </dsp:sp>
    <dsp:sp modelId="{C4EF9D33-826B-4B8A-9477-C7D50A3251C2}">
      <dsp:nvSpPr>
        <dsp:cNvPr id="0" name=""/>
        <dsp:cNvSpPr/>
      </dsp:nvSpPr>
      <dsp:spPr>
        <a:xfrm>
          <a:off x="6158817" y="941501"/>
          <a:ext cx="2765046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E4ADC-EC02-41E7-B9A4-8D91CC20BDC6}">
      <dsp:nvSpPr>
        <dsp:cNvPr id="0" name=""/>
        <dsp:cNvSpPr/>
      </dsp:nvSpPr>
      <dsp:spPr>
        <a:xfrm rot="5400000">
          <a:off x="1448823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599985"/>
            <a:satOff val="16195"/>
            <a:lumOff val="17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Ingreso</a:t>
          </a:r>
          <a:endParaRPr lang="es-MX" sz="3600" kern="1200" dirty="0"/>
        </a:p>
      </dsp:txBody>
      <dsp:txXfrm rot="-5400000">
        <a:off x="1945776" y="832072"/>
        <a:ext cx="1483734" cy="1705442"/>
      </dsp:txXfrm>
    </dsp:sp>
    <dsp:sp modelId="{1180284F-AC78-489C-9CFB-B8DD036CE957}">
      <dsp:nvSpPr>
        <dsp:cNvPr id="0" name=""/>
        <dsp:cNvSpPr/>
      </dsp:nvSpPr>
      <dsp:spPr>
        <a:xfrm rot="5400000">
          <a:off x="260835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Patrimonio</a:t>
          </a:r>
          <a:endParaRPr lang="es-MX" sz="2200" kern="1200" dirty="0"/>
        </a:p>
      </dsp:txBody>
      <dsp:txXfrm rot="-5400000">
        <a:off x="3105312" y="2935093"/>
        <a:ext cx="1483734" cy="1705442"/>
      </dsp:txXfrm>
    </dsp:sp>
    <dsp:sp modelId="{B4638E38-4F35-4415-8207-9CCE6B3F7FDA}">
      <dsp:nvSpPr>
        <dsp:cNvPr id="0" name=""/>
        <dsp:cNvSpPr/>
      </dsp:nvSpPr>
      <dsp:spPr>
        <a:xfrm>
          <a:off x="4359" y="3044522"/>
          <a:ext cx="2675851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Hacienda pública municipal</a:t>
          </a:r>
          <a:endParaRPr lang="es-MX" sz="3200" kern="1200" dirty="0"/>
        </a:p>
      </dsp:txBody>
      <dsp:txXfrm>
        <a:off x="4359" y="3044522"/>
        <a:ext cx="2675851" cy="1486584"/>
      </dsp:txXfrm>
    </dsp:sp>
    <dsp:sp modelId="{039EF43C-65E7-4AA5-9AC6-8189453E01F3}">
      <dsp:nvSpPr>
        <dsp:cNvPr id="0" name=""/>
        <dsp:cNvSpPr/>
      </dsp:nvSpPr>
      <dsp:spPr>
        <a:xfrm rot="5400000">
          <a:off x="493634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bg1"/>
              </a:solidFill>
            </a:rPr>
            <a:t>Deuda</a:t>
          </a:r>
          <a:endParaRPr lang="es-MX" sz="3600" kern="1200" dirty="0">
            <a:solidFill>
              <a:schemeClr val="bg1"/>
            </a:solidFill>
          </a:endParaRPr>
        </a:p>
      </dsp:txBody>
      <dsp:txXfrm rot="-5400000">
        <a:off x="5433302" y="2935093"/>
        <a:ext cx="1483734" cy="170544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2DE18-5083-4D92-B81E-B730768BB6EB}">
      <dsp:nvSpPr>
        <dsp:cNvPr id="0" name=""/>
        <dsp:cNvSpPr/>
      </dsp:nvSpPr>
      <dsp:spPr>
        <a:xfrm>
          <a:off x="3432755" y="-36961"/>
          <a:ext cx="2068165" cy="13368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Definición de objetivos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solidFill>
                <a:schemeClr val="bg1"/>
              </a:solidFill>
            </a:rPr>
            <a:t>Presidente, Planeación…</a:t>
          </a:r>
          <a:endParaRPr lang="es-MX" sz="1400" b="0" kern="1200" dirty="0">
            <a:solidFill>
              <a:schemeClr val="bg1"/>
            </a:solidFill>
          </a:endParaRPr>
        </a:p>
      </dsp:txBody>
      <dsp:txXfrm>
        <a:off x="3498017" y="28301"/>
        <a:ext cx="1937641" cy="1206367"/>
      </dsp:txXfrm>
    </dsp:sp>
    <dsp:sp modelId="{0F67009B-BBEC-4889-A7D7-CE818DB17278}">
      <dsp:nvSpPr>
        <dsp:cNvPr id="0" name=""/>
        <dsp:cNvSpPr/>
      </dsp:nvSpPr>
      <dsp:spPr>
        <a:xfrm>
          <a:off x="2101154" y="631484"/>
          <a:ext cx="4731368" cy="4731368"/>
        </a:xfrm>
        <a:custGeom>
          <a:avLst/>
          <a:gdLst/>
          <a:ahLst/>
          <a:cxnLst/>
          <a:rect l="0" t="0" r="0" b="0"/>
          <a:pathLst>
            <a:path>
              <a:moveTo>
                <a:pt x="3609212" y="353197"/>
              </a:moveTo>
              <a:arcTo wR="2365684" hR="2365684" stAng="18102730" swAng="1061616"/>
            </a:path>
          </a:pathLst>
        </a:custGeom>
        <a:noFill/>
        <a:ln w="381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30B352-3C2E-4B2B-8417-B6AFC500188D}">
      <dsp:nvSpPr>
        <dsp:cNvPr id="0" name=""/>
        <dsp:cNvSpPr/>
      </dsp:nvSpPr>
      <dsp:spPr>
        <a:xfrm>
          <a:off x="5668492" y="1646966"/>
          <a:ext cx="2096490" cy="1238331"/>
        </a:xfrm>
        <a:prstGeom prst="roundRect">
          <a:avLst/>
        </a:prstGeom>
        <a:solidFill>
          <a:schemeClr val="accent2">
            <a:hueOff val="449989"/>
            <a:satOff val="12146"/>
            <a:lumOff val="1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Elaboración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bg1"/>
              </a:solidFill>
            </a:rPr>
            <a:t>Tesorería, direcciones de área</a:t>
          </a:r>
          <a:endParaRPr lang="es-MX" sz="2000" b="0" kern="1200" dirty="0">
            <a:solidFill>
              <a:schemeClr val="bg1"/>
            </a:solidFill>
          </a:endParaRPr>
        </a:p>
      </dsp:txBody>
      <dsp:txXfrm>
        <a:off x="5728942" y="1707416"/>
        <a:ext cx="1975590" cy="1117431"/>
      </dsp:txXfrm>
    </dsp:sp>
    <dsp:sp modelId="{F5A0758B-793A-46A4-888D-EC00D3F4E24A}">
      <dsp:nvSpPr>
        <dsp:cNvPr id="0" name=""/>
        <dsp:cNvSpPr/>
      </dsp:nvSpPr>
      <dsp:spPr>
        <a:xfrm>
          <a:off x="2113002" y="781091"/>
          <a:ext cx="4731368" cy="4731368"/>
        </a:xfrm>
        <a:custGeom>
          <a:avLst/>
          <a:gdLst/>
          <a:ahLst/>
          <a:cxnLst/>
          <a:rect l="0" t="0" r="0" b="0"/>
          <a:pathLst>
            <a:path>
              <a:moveTo>
                <a:pt x="4731194" y="2394394"/>
              </a:moveTo>
              <a:arcTo wR="2365684" hR="2365684" stAng="21641722" swAng="1302145"/>
            </a:path>
          </a:pathLst>
        </a:custGeom>
        <a:noFill/>
        <a:ln w="381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E98CE-B47E-42DC-905C-1448A13E6F61}">
      <dsp:nvSpPr>
        <dsp:cNvPr id="0" name=""/>
        <dsp:cNvSpPr/>
      </dsp:nvSpPr>
      <dsp:spPr>
        <a:xfrm>
          <a:off x="5100733" y="4309500"/>
          <a:ext cx="1822702" cy="1184756"/>
        </a:xfrm>
        <a:prstGeom prst="roundRect">
          <a:avLst/>
        </a:prstGeom>
        <a:solidFill>
          <a:schemeClr val="accent2">
            <a:hueOff val="899978"/>
            <a:satOff val="24292"/>
            <a:lumOff val="25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Aprobación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bg1"/>
              </a:solidFill>
            </a:rPr>
            <a:t>Cabildo</a:t>
          </a:r>
          <a:endParaRPr lang="es-MX" sz="2000" b="0" kern="1200" dirty="0">
            <a:solidFill>
              <a:schemeClr val="bg1"/>
            </a:solidFill>
          </a:endParaRPr>
        </a:p>
      </dsp:txBody>
      <dsp:txXfrm>
        <a:off x="5158568" y="4367335"/>
        <a:ext cx="1707032" cy="1069086"/>
      </dsp:txXfrm>
    </dsp:sp>
    <dsp:sp modelId="{92645A23-6472-42C4-8DA3-77F909281224}">
      <dsp:nvSpPr>
        <dsp:cNvPr id="0" name=""/>
        <dsp:cNvSpPr/>
      </dsp:nvSpPr>
      <dsp:spPr>
        <a:xfrm>
          <a:off x="2111350" y="718861"/>
          <a:ext cx="4731368" cy="4731368"/>
        </a:xfrm>
        <a:custGeom>
          <a:avLst/>
          <a:gdLst/>
          <a:ahLst/>
          <a:cxnLst/>
          <a:rect l="0" t="0" r="0" b="0"/>
          <a:pathLst>
            <a:path>
              <a:moveTo>
                <a:pt x="2748227" y="4700234"/>
              </a:moveTo>
              <a:arcTo wR="2365684" hR="2365684" stAng="4841648" swAng="1097507"/>
            </a:path>
          </a:pathLst>
        </a:custGeom>
        <a:noFill/>
        <a:ln w="381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C8D17-B094-4E1A-8574-7903766A0A57}">
      <dsp:nvSpPr>
        <dsp:cNvPr id="0" name=""/>
        <dsp:cNvSpPr/>
      </dsp:nvSpPr>
      <dsp:spPr>
        <a:xfrm>
          <a:off x="1836801" y="4234543"/>
          <a:ext cx="2029287" cy="1203096"/>
        </a:xfrm>
        <a:prstGeom prst="roundRect">
          <a:avLst/>
        </a:prstGeom>
        <a:solidFill>
          <a:schemeClr val="accent2">
            <a:hueOff val="1349966"/>
            <a:satOff val="36438"/>
            <a:lumOff val="3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bg1"/>
              </a:solidFill>
            </a:rPr>
            <a:t>Ejecución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bg1"/>
              </a:solidFill>
            </a:rPr>
            <a:t>Tesorería, direcciones de área</a:t>
          </a:r>
          <a:endParaRPr lang="es-MX" sz="2000" b="0" kern="1200" dirty="0">
            <a:solidFill>
              <a:schemeClr val="bg1"/>
            </a:solidFill>
          </a:endParaRPr>
        </a:p>
      </dsp:txBody>
      <dsp:txXfrm>
        <a:off x="1895531" y="4293273"/>
        <a:ext cx="1911827" cy="1085636"/>
      </dsp:txXfrm>
    </dsp:sp>
    <dsp:sp modelId="{37103BEE-548C-44FC-87F1-0C9990B655F8}">
      <dsp:nvSpPr>
        <dsp:cNvPr id="0" name=""/>
        <dsp:cNvSpPr/>
      </dsp:nvSpPr>
      <dsp:spPr>
        <a:xfrm>
          <a:off x="2107006" y="814499"/>
          <a:ext cx="4731368" cy="4731368"/>
        </a:xfrm>
        <a:custGeom>
          <a:avLst/>
          <a:gdLst/>
          <a:ahLst/>
          <a:cxnLst/>
          <a:rect l="0" t="0" r="0" b="0"/>
          <a:pathLst>
            <a:path>
              <a:moveTo>
                <a:pt x="159290" y="3219082"/>
              </a:moveTo>
              <a:arcTo wR="2365684" hR="2365684" stAng="9531259" swAng="972625"/>
            </a:path>
          </a:pathLst>
        </a:custGeom>
        <a:noFill/>
        <a:ln w="3810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05F2E7-9220-4977-AD9C-A5B1BFCC9456}">
      <dsp:nvSpPr>
        <dsp:cNvPr id="0" name=""/>
        <dsp:cNvSpPr/>
      </dsp:nvSpPr>
      <dsp:spPr>
        <a:xfrm>
          <a:off x="875976" y="1368039"/>
          <a:ext cx="2681924" cy="179618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Contabilidad, informes y auditoría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Tesorería, direcciones de área, Contraloría, OSF</a:t>
          </a:r>
          <a:endParaRPr lang="es-MX" sz="2000" b="0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963659" y="1455722"/>
        <a:ext cx="2506558" cy="1620819"/>
      </dsp:txXfrm>
    </dsp:sp>
    <dsp:sp modelId="{A64B9601-0792-4C8B-A707-79DC6045778D}">
      <dsp:nvSpPr>
        <dsp:cNvPr id="0" name=""/>
        <dsp:cNvSpPr/>
      </dsp:nvSpPr>
      <dsp:spPr>
        <a:xfrm>
          <a:off x="2101154" y="631484"/>
          <a:ext cx="4731368" cy="4731368"/>
        </a:xfrm>
        <a:custGeom>
          <a:avLst/>
          <a:gdLst/>
          <a:ahLst/>
          <a:cxnLst/>
          <a:rect l="0" t="0" r="0" b="0"/>
          <a:pathLst>
            <a:path>
              <a:moveTo>
                <a:pt x="770883" y="618379"/>
              </a:moveTo>
              <a:arcTo wR="2365684" hR="2365684" stAng="13656759" swAng="742676"/>
            </a:path>
          </a:pathLst>
        </a:custGeom>
        <a:noFill/>
        <a:ln w="3175" cap="flat" cmpd="sng" algn="ctr">
          <a:solidFill>
            <a:schemeClr val="bg1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191F6C-EED4-4D68-AA14-E486797486A2}">
      <dsp:nvSpPr>
        <dsp:cNvPr id="0" name=""/>
        <dsp:cNvSpPr/>
      </dsp:nvSpPr>
      <dsp:spPr>
        <a:xfrm>
          <a:off x="72004" y="288034"/>
          <a:ext cx="8136911" cy="3958994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ADMINISTRATIVA</a:t>
          </a:r>
          <a:endParaRPr lang="es-MX" sz="18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Según su ejecutor: dependencias y entidades de la APM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dirty="0" smtClean="0"/>
            <a:t>Responsables</a:t>
          </a:r>
          <a:endParaRPr lang="es-MX" sz="1800" b="1" i="1" kern="1200" dirty="0"/>
        </a:p>
      </dsp:txBody>
      <dsp:txXfrm>
        <a:off x="4360350" y="1126964"/>
        <a:ext cx="2906039" cy="1178272"/>
      </dsp:txXfrm>
    </dsp:sp>
    <dsp:sp modelId="{7EA8719A-7AEF-40F3-B488-606CE26AEB81}">
      <dsp:nvSpPr>
        <dsp:cNvPr id="0" name=""/>
        <dsp:cNvSpPr/>
      </dsp:nvSpPr>
      <dsp:spPr>
        <a:xfrm>
          <a:off x="841188" y="-792090"/>
          <a:ext cx="6431614" cy="6408716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shade val="50000"/>
            <a:hueOff val="0"/>
            <a:satOff val="-9663"/>
            <a:lumOff val="324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FUNCIONAL</a:t>
          </a:r>
          <a:endParaRPr lang="es-MX" sz="18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Según destino de los recursos: programas y proyectos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dirty="0" smtClean="0"/>
            <a:t>Prioridades</a:t>
          </a:r>
        </a:p>
      </dsp:txBody>
      <dsp:txXfrm>
        <a:off x="2372525" y="3365946"/>
        <a:ext cx="3445507" cy="1678473"/>
      </dsp:txXfrm>
    </dsp:sp>
    <dsp:sp modelId="{58789625-8672-422A-BCED-1012CDD7A915}">
      <dsp:nvSpPr>
        <dsp:cNvPr id="0" name=""/>
        <dsp:cNvSpPr/>
      </dsp:nvSpPr>
      <dsp:spPr>
        <a:xfrm>
          <a:off x="288026" y="288034"/>
          <a:ext cx="7371009" cy="3958994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shade val="50000"/>
            <a:hueOff val="0"/>
            <a:satOff val="-9663"/>
            <a:lumOff val="324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ECONÓMICA</a:t>
          </a:r>
          <a:endParaRPr lang="es-MX" sz="18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Según su naturaleza económica: corriente o de capital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dirty="0" smtClean="0"/>
            <a:t>Efectos</a:t>
          </a:r>
        </a:p>
      </dsp:txBody>
      <dsp:txXfrm>
        <a:off x="1141835" y="1126964"/>
        <a:ext cx="2632503" cy="1178272"/>
      </dsp:txXfrm>
    </dsp:sp>
    <dsp:sp modelId="{912C4D76-427A-45A6-8BB3-BEE2F8CD7B57}">
      <dsp:nvSpPr>
        <dsp:cNvPr id="0" name=""/>
        <dsp:cNvSpPr/>
      </dsp:nvSpPr>
      <dsp:spPr>
        <a:xfrm>
          <a:off x="1827190" y="-9242"/>
          <a:ext cx="4554361" cy="455436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ACE4E2-9B06-4E54-9B68-567518AB3814}">
      <dsp:nvSpPr>
        <dsp:cNvPr id="0" name=""/>
        <dsp:cNvSpPr/>
      </dsp:nvSpPr>
      <dsp:spPr>
        <a:xfrm>
          <a:off x="2110793" y="110926"/>
          <a:ext cx="3858865" cy="456907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4D70DE-47D8-43F0-94BB-098807342BAD}">
      <dsp:nvSpPr>
        <dsp:cNvPr id="0" name=""/>
        <dsp:cNvSpPr/>
      </dsp:nvSpPr>
      <dsp:spPr>
        <a:xfrm>
          <a:off x="1408835" y="-76078"/>
          <a:ext cx="5075107" cy="468803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F8BB4-658A-42B3-B741-C30CCF39E3B8}">
      <dsp:nvSpPr>
        <dsp:cNvPr id="0" name=""/>
        <dsp:cNvSpPr/>
      </dsp:nvSpPr>
      <dsp:spPr>
        <a:xfrm rot="5400000">
          <a:off x="3776814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Gasto</a:t>
          </a:r>
          <a:endParaRPr lang="es-MX" sz="3900" kern="1200" dirty="0"/>
        </a:p>
      </dsp:txBody>
      <dsp:txXfrm rot="-5400000">
        <a:off x="4273767" y="832072"/>
        <a:ext cx="1483734" cy="1705442"/>
      </dsp:txXfrm>
    </dsp:sp>
    <dsp:sp modelId="{C4EF9D33-826B-4B8A-9477-C7D50A3251C2}">
      <dsp:nvSpPr>
        <dsp:cNvPr id="0" name=""/>
        <dsp:cNvSpPr/>
      </dsp:nvSpPr>
      <dsp:spPr>
        <a:xfrm>
          <a:off x="6158817" y="941501"/>
          <a:ext cx="2765046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E4ADC-EC02-41E7-B9A4-8D91CC20BDC6}">
      <dsp:nvSpPr>
        <dsp:cNvPr id="0" name=""/>
        <dsp:cNvSpPr/>
      </dsp:nvSpPr>
      <dsp:spPr>
        <a:xfrm rot="5400000">
          <a:off x="1448823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599985"/>
            <a:satOff val="16195"/>
            <a:lumOff val="17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Ingreso</a:t>
          </a:r>
          <a:endParaRPr lang="es-MX" sz="3600" kern="1200" dirty="0"/>
        </a:p>
      </dsp:txBody>
      <dsp:txXfrm rot="-5400000">
        <a:off x="1945776" y="832072"/>
        <a:ext cx="1483734" cy="1705442"/>
      </dsp:txXfrm>
    </dsp:sp>
    <dsp:sp modelId="{1180284F-AC78-489C-9CFB-B8DD036CE957}">
      <dsp:nvSpPr>
        <dsp:cNvPr id="0" name=""/>
        <dsp:cNvSpPr/>
      </dsp:nvSpPr>
      <dsp:spPr>
        <a:xfrm rot="5400000">
          <a:off x="260835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Patrimonio</a:t>
          </a:r>
          <a:endParaRPr lang="es-MX" sz="2200" kern="1200" dirty="0"/>
        </a:p>
      </dsp:txBody>
      <dsp:txXfrm rot="-5400000">
        <a:off x="3105312" y="2935093"/>
        <a:ext cx="1483734" cy="1705442"/>
      </dsp:txXfrm>
    </dsp:sp>
    <dsp:sp modelId="{B4638E38-4F35-4415-8207-9CCE6B3F7FDA}">
      <dsp:nvSpPr>
        <dsp:cNvPr id="0" name=""/>
        <dsp:cNvSpPr/>
      </dsp:nvSpPr>
      <dsp:spPr>
        <a:xfrm>
          <a:off x="4359" y="3044522"/>
          <a:ext cx="2675851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Hacienda pública municipal</a:t>
          </a:r>
          <a:endParaRPr lang="es-MX" sz="3200" kern="1200" dirty="0"/>
        </a:p>
      </dsp:txBody>
      <dsp:txXfrm>
        <a:off x="4359" y="3044522"/>
        <a:ext cx="2675851" cy="1486584"/>
      </dsp:txXfrm>
    </dsp:sp>
    <dsp:sp modelId="{039EF43C-65E7-4AA5-9AC6-8189453E01F3}">
      <dsp:nvSpPr>
        <dsp:cNvPr id="0" name=""/>
        <dsp:cNvSpPr/>
      </dsp:nvSpPr>
      <dsp:spPr>
        <a:xfrm rot="5400000">
          <a:off x="493634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bg1"/>
              </a:solidFill>
            </a:rPr>
            <a:t>Deuda</a:t>
          </a:r>
          <a:endParaRPr lang="es-MX" sz="3600" kern="1200" dirty="0">
            <a:solidFill>
              <a:schemeClr val="bg1"/>
            </a:solidFill>
          </a:endParaRPr>
        </a:p>
      </dsp:txBody>
      <dsp:txXfrm rot="-5400000">
        <a:off x="5433302" y="2935093"/>
        <a:ext cx="1483734" cy="17054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BF75E-0EDB-4565-BD54-8035FA9CC4AD}">
      <dsp:nvSpPr>
        <dsp:cNvPr id="0" name=""/>
        <dsp:cNvSpPr/>
      </dsp:nvSpPr>
      <dsp:spPr>
        <a:xfrm>
          <a:off x="2880322" y="3163636"/>
          <a:ext cx="2952322" cy="2372710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bg1"/>
              </a:solidFill>
            </a:rPr>
            <a:t>INGRESOS</a:t>
          </a:r>
          <a:endParaRPr lang="es-MX" sz="3200" b="1" kern="1200" dirty="0">
            <a:solidFill>
              <a:schemeClr val="bg1"/>
            </a:solidFill>
          </a:endParaRPr>
        </a:p>
      </dsp:txBody>
      <dsp:txXfrm>
        <a:off x="3312680" y="3511111"/>
        <a:ext cx="2087606" cy="1677760"/>
      </dsp:txXfrm>
    </dsp:sp>
    <dsp:sp modelId="{18652FE8-4F3F-4197-9F45-EC1938E3A552}">
      <dsp:nvSpPr>
        <dsp:cNvPr id="0" name=""/>
        <dsp:cNvSpPr/>
      </dsp:nvSpPr>
      <dsp:spPr>
        <a:xfrm rot="10242072">
          <a:off x="1232364" y="4455825"/>
          <a:ext cx="1596466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106D7-3A3F-4B99-9C78-BAE7720FA3E3}">
      <dsp:nvSpPr>
        <dsp:cNvPr id="0" name=""/>
        <dsp:cNvSpPr/>
      </dsp:nvSpPr>
      <dsp:spPr>
        <a:xfrm>
          <a:off x="-9" y="4319460"/>
          <a:ext cx="2485726" cy="108068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Impuestos</a:t>
          </a:r>
          <a:endParaRPr lang="es-MX" sz="2000" b="1" kern="1200" dirty="0"/>
        </a:p>
      </dsp:txBody>
      <dsp:txXfrm>
        <a:off x="31643" y="4351112"/>
        <a:ext cx="2422422" cy="1017376"/>
      </dsp:txXfrm>
    </dsp:sp>
    <dsp:sp modelId="{C2444ECF-68FB-4965-95BE-0A2BDA50AC52}">
      <dsp:nvSpPr>
        <dsp:cNvPr id="0" name=""/>
        <dsp:cNvSpPr/>
      </dsp:nvSpPr>
      <dsp:spPr>
        <a:xfrm rot="11755189">
          <a:off x="1283766" y="3429869"/>
          <a:ext cx="1621900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3B78CB-CBDB-41C3-8DF7-BF615CEEDEDB}">
      <dsp:nvSpPr>
        <dsp:cNvPr id="0" name=""/>
        <dsp:cNvSpPr/>
      </dsp:nvSpPr>
      <dsp:spPr>
        <a:xfrm>
          <a:off x="72005" y="2942087"/>
          <a:ext cx="2485726" cy="108068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Derechos</a:t>
          </a:r>
          <a:endParaRPr lang="es-MX" sz="2000" b="1" kern="1200" dirty="0"/>
        </a:p>
      </dsp:txBody>
      <dsp:txXfrm>
        <a:off x="103657" y="2973739"/>
        <a:ext cx="2422422" cy="1017376"/>
      </dsp:txXfrm>
    </dsp:sp>
    <dsp:sp modelId="{8B0C2BAF-DD0C-493F-8612-EB577D4D5613}">
      <dsp:nvSpPr>
        <dsp:cNvPr id="0" name=""/>
        <dsp:cNvSpPr/>
      </dsp:nvSpPr>
      <dsp:spPr>
        <a:xfrm rot="13237579">
          <a:off x="1441928" y="2459449"/>
          <a:ext cx="2062832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41374-D760-49C4-86D6-4376E018C4A9}">
      <dsp:nvSpPr>
        <dsp:cNvPr id="0" name=""/>
        <dsp:cNvSpPr/>
      </dsp:nvSpPr>
      <dsp:spPr>
        <a:xfrm>
          <a:off x="447664" y="1522525"/>
          <a:ext cx="2485726" cy="108068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Productos</a:t>
          </a:r>
          <a:endParaRPr lang="es-MX" sz="2000" b="1" kern="1200" dirty="0"/>
        </a:p>
      </dsp:txBody>
      <dsp:txXfrm>
        <a:off x="479316" y="1554177"/>
        <a:ext cx="2422422" cy="1017376"/>
      </dsp:txXfrm>
    </dsp:sp>
    <dsp:sp modelId="{10BC4564-6EE2-4E0B-8BC0-6575B91618BE}">
      <dsp:nvSpPr>
        <dsp:cNvPr id="0" name=""/>
        <dsp:cNvSpPr/>
      </dsp:nvSpPr>
      <dsp:spPr>
        <a:xfrm rot="14713760">
          <a:off x="2008090" y="1695273"/>
          <a:ext cx="2500570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FA00D-02E6-4A4F-83C8-091591175088}">
      <dsp:nvSpPr>
        <dsp:cNvPr id="0" name=""/>
        <dsp:cNvSpPr/>
      </dsp:nvSpPr>
      <dsp:spPr>
        <a:xfrm>
          <a:off x="1588473" y="294678"/>
          <a:ext cx="2292095" cy="108068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Aprovechamientos</a:t>
          </a:r>
          <a:endParaRPr lang="es-MX" sz="2000" b="1" kern="1200" dirty="0"/>
        </a:p>
      </dsp:txBody>
      <dsp:txXfrm>
        <a:off x="1620125" y="326330"/>
        <a:ext cx="2228791" cy="1017376"/>
      </dsp:txXfrm>
    </dsp:sp>
    <dsp:sp modelId="{FB50D88C-FD3E-409C-8CC6-CA772C74748A}">
      <dsp:nvSpPr>
        <dsp:cNvPr id="0" name=""/>
        <dsp:cNvSpPr/>
      </dsp:nvSpPr>
      <dsp:spPr>
        <a:xfrm rot="16998847">
          <a:off x="3783888" y="1668860"/>
          <a:ext cx="2284015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559354-BAFA-400D-BC8C-1751D617E62A}">
      <dsp:nvSpPr>
        <dsp:cNvPr id="0" name=""/>
        <dsp:cNvSpPr/>
      </dsp:nvSpPr>
      <dsp:spPr>
        <a:xfrm>
          <a:off x="4041071" y="292201"/>
          <a:ext cx="2295635" cy="108068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Contribuciones de mejora</a:t>
          </a:r>
          <a:endParaRPr lang="es-MX" sz="2000" b="1" kern="1200" dirty="0"/>
        </a:p>
      </dsp:txBody>
      <dsp:txXfrm>
        <a:off x="4072723" y="323853"/>
        <a:ext cx="2232331" cy="1017376"/>
      </dsp:txXfrm>
    </dsp:sp>
    <dsp:sp modelId="{E9D516CB-670F-415D-BAB6-084312B9984C}">
      <dsp:nvSpPr>
        <dsp:cNvPr id="0" name=""/>
        <dsp:cNvSpPr/>
      </dsp:nvSpPr>
      <dsp:spPr>
        <a:xfrm rot="19204028">
          <a:off x="5218858" y="2422920"/>
          <a:ext cx="2222369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CF0970-3230-4E58-8B5A-AA7D49D44464}">
      <dsp:nvSpPr>
        <dsp:cNvPr id="0" name=""/>
        <dsp:cNvSpPr/>
      </dsp:nvSpPr>
      <dsp:spPr>
        <a:xfrm>
          <a:off x="5939232" y="1444317"/>
          <a:ext cx="2485726" cy="108068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Participaciones</a:t>
          </a:r>
          <a:endParaRPr lang="es-MX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970884" y="1475969"/>
        <a:ext cx="2422422" cy="1017376"/>
      </dsp:txXfrm>
    </dsp:sp>
    <dsp:sp modelId="{1046D4BC-E42E-48EF-87A6-696E19791539}">
      <dsp:nvSpPr>
        <dsp:cNvPr id="0" name=""/>
        <dsp:cNvSpPr/>
      </dsp:nvSpPr>
      <dsp:spPr>
        <a:xfrm rot="20591392">
          <a:off x="5795228" y="3389724"/>
          <a:ext cx="1659075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2215C7-3210-486A-99AD-7E1E1DF74C8F}">
      <dsp:nvSpPr>
        <dsp:cNvPr id="0" name=""/>
        <dsp:cNvSpPr/>
      </dsp:nvSpPr>
      <dsp:spPr>
        <a:xfrm>
          <a:off x="6175993" y="2884475"/>
          <a:ext cx="2485726" cy="108068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Aportaciones</a:t>
          </a:r>
          <a:endParaRPr lang="es-MX" sz="20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6207645" y="2916127"/>
        <a:ext cx="2422422" cy="1017376"/>
      </dsp:txXfrm>
    </dsp:sp>
    <dsp:sp modelId="{68B151F4-8B2D-422B-97AF-5C0CA445B05A}">
      <dsp:nvSpPr>
        <dsp:cNvPr id="0" name=""/>
        <dsp:cNvSpPr/>
      </dsp:nvSpPr>
      <dsp:spPr>
        <a:xfrm rot="607621">
          <a:off x="5876973" y="4489974"/>
          <a:ext cx="1605665" cy="54998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791AB0-210E-4EBC-A158-FD5D80425189}">
      <dsp:nvSpPr>
        <dsp:cNvPr id="0" name=""/>
        <dsp:cNvSpPr/>
      </dsp:nvSpPr>
      <dsp:spPr>
        <a:xfrm>
          <a:off x="6227267" y="4365791"/>
          <a:ext cx="2485726" cy="108068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bg1"/>
              </a:solidFill>
            </a:rPr>
            <a:t>Financiamiento</a:t>
          </a:r>
          <a:endParaRPr lang="es-MX" sz="2000" b="1" kern="1200" dirty="0">
            <a:solidFill>
              <a:schemeClr val="bg1"/>
            </a:solidFill>
          </a:endParaRPr>
        </a:p>
      </dsp:txBody>
      <dsp:txXfrm>
        <a:off x="6258919" y="4397443"/>
        <a:ext cx="2422422" cy="101737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F8BB4-658A-42B3-B741-C30CCF39E3B8}">
      <dsp:nvSpPr>
        <dsp:cNvPr id="0" name=""/>
        <dsp:cNvSpPr/>
      </dsp:nvSpPr>
      <dsp:spPr>
        <a:xfrm rot="5400000">
          <a:off x="3776814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900" kern="1200" dirty="0" smtClean="0"/>
            <a:t>Gasto</a:t>
          </a:r>
          <a:endParaRPr lang="es-MX" sz="3900" kern="1200" dirty="0"/>
        </a:p>
      </dsp:txBody>
      <dsp:txXfrm rot="-5400000">
        <a:off x="4273767" y="832072"/>
        <a:ext cx="1483734" cy="1705442"/>
      </dsp:txXfrm>
    </dsp:sp>
    <dsp:sp modelId="{C4EF9D33-826B-4B8A-9477-C7D50A3251C2}">
      <dsp:nvSpPr>
        <dsp:cNvPr id="0" name=""/>
        <dsp:cNvSpPr/>
      </dsp:nvSpPr>
      <dsp:spPr>
        <a:xfrm>
          <a:off x="6158817" y="941501"/>
          <a:ext cx="2765046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E4ADC-EC02-41E7-B9A4-8D91CC20BDC6}">
      <dsp:nvSpPr>
        <dsp:cNvPr id="0" name=""/>
        <dsp:cNvSpPr/>
      </dsp:nvSpPr>
      <dsp:spPr>
        <a:xfrm rot="5400000">
          <a:off x="1448823" y="607020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599985"/>
            <a:satOff val="16195"/>
            <a:lumOff val="17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kern="1200" dirty="0" smtClean="0"/>
            <a:t>Ingreso</a:t>
          </a:r>
          <a:endParaRPr lang="es-MX" sz="3600" kern="1200" dirty="0"/>
        </a:p>
      </dsp:txBody>
      <dsp:txXfrm rot="-5400000">
        <a:off x="1945776" y="832072"/>
        <a:ext cx="1483734" cy="1705442"/>
      </dsp:txXfrm>
    </dsp:sp>
    <dsp:sp modelId="{1180284F-AC78-489C-9CFB-B8DD036CE957}">
      <dsp:nvSpPr>
        <dsp:cNvPr id="0" name=""/>
        <dsp:cNvSpPr/>
      </dsp:nvSpPr>
      <dsp:spPr>
        <a:xfrm rot="5400000">
          <a:off x="260835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Patrimonio</a:t>
          </a:r>
          <a:endParaRPr lang="es-MX" sz="2200" kern="1200" dirty="0"/>
        </a:p>
      </dsp:txBody>
      <dsp:txXfrm rot="-5400000">
        <a:off x="3105312" y="2935093"/>
        <a:ext cx="1483734" cy="1705442"/>
      </dsp:txXfrm>
    </dsp:sp>
    <dsp:sp modelId="{B4638E38-4F35-4415-8207-9CCE6B3F7FDA}">
      <dsp:nvSpPr>
        <dsp:cNvPr id="0" name=""/>
        <dsp:cNvSpPr/>
      </dsp:nvSpPr>
      <dsp:spPr>
        <a:xfrm>
          <a:off x="4359" y="3044522"/>
          <a:ext cx="2675851" cy="148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Hacienda pública municipal</a:t>
          </a:r>
          <a:endParaRPr lang="es-MX" sz="3200" kern="1200" dirty="0"/>
        </a:p>
      </dsp:txBody>
      <dsp:txXfrm>
        <a:off x="4359" y="3044522"/>
        <a:ext cx="2675851" cy="1486584"/>
      </dsp:txXfrm>
    </dsp:sp>
    <dsp:sp modelId="{039EF43C-65E7-4AA5-9AC6-8189453E01F3}">
      <dsp:nvSpPr>
        <dsp:cNvPr id="0" name=""/>
        <dsp:cNvSpPr/>
      </dsp:nvSpPr>
      <dsp:spPr>
        <a:xfrm rot="5400000">
          <a:off x="4936349" y="2710041"/>
          <a:ext cx="2477640" cy="215554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bg1"/>
              </a:solidFill>
            </a:rPr>
            <a:t>Deuda</a:t>
          </a:r>
          <a:endParaRPr lang="es-MX" sz="3600" kern="1200" dirty="0">
            <a:solidFill>
              <a:schemeClr val="bg1"/>
            </a:solidFill>
          </a:endParaRPr>
        </a:p>
      </dsp:txBody>
      <dsp:txXfrm rot="-5400000">
        <a:off x="5433302" y="2935093"/>
        <a:ext cx="1483734" cy="170544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3D0B52-F143-4C5A-8137-D55FF61609FF}">
      <dsp:nvSpPr>
        <dsp:cNvPr id="0" name=""/>
        <dsp:cNvSpPr/>
      </dsp:nvSpPr>
      <dsp:spPr>
        <a:xfrm>
          <a:off x="-101054" y="0"/>
          <a:ext cx="6971547" cy="10852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kern="1200" dirty="0" smtClean="0">
              <a:latin typeface="+mn-lt"/>
            </a:rPr>
            <a:t>Sólo</a:t>
          </a:r>
          <a:r>
            <a:rPr lang="es-MX" sz="2200" b="1" kern="1200" dirty="0" smtClean="0">
              <a:latin typeface="+mn-lt"/>
            </a:rPr>
            <a:t> 27 municipios </a:t>
          </a:r>
          <a:r>
            <a:rPr lang="es-MX" sz="2200" b="0" kern="1200" dirty="0" smtClean="0">
              <a:latin typeface="+mn-lt"/>
            </a:rPr>
            <a:t>recaudan más de </a:t>
          </a:r>
          <a:r>
            <a:rPr lang="es-MX" sz="2200" b="1" kern="1200" dirty="0" smtClean="0">
              <a:latin typeface="+mn-lt"/>
            </a:rPr>
            <a:t>$1,000 por habitante</a:t>
          </a:r>
          <a:r>
            <a:rPr lang="es-MX" sz="2200" kern="1200" dirty="0" smtClean="0">
              <a:latin typeface="+mn-lt"/>
            </a:rPr>
            <a:t> por vía de los impuestos, al año</a:t>
          </a:r>
          <a:endParaRPr lang="es-MX" sz="2200" kern="1200" dirty="0"/>
        </a:p>
      </dsp:txBody>
      <dsp:txXfrm>
        <a:off x="-69269" y="31785"/>
        <a:ext cx="5635008" cy="1021642"/>
      </dsp:txXfrm>
    </dsp:sp>
    <dsp:sp modelId="{1D7E7E4B-D34D-4FA8-ABF2-B30EAE7DFCC2}">
      <dsp:nvSpPr>
        <dsp:cNvPr id="0" name=""/>
        <dsp:cNvSpPr/>
      </dsp:nvSpPr>
      <dsp:spPr>
        <a:xfrm>
          <a:off x="533119" y="1282523"/>
          <a:ext cx="6803226" cy="10852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latin typeface="+mn-lt"/>
            </a:rPr>
            <a:t>San Pedro Garza García</a:t>
          </a:r>
          <a:r>
            <a:rPr lang="es-MX" sz="2400" b="0" kern="1200" dirty="0" smtClean="0">
              <a:latin typeface="+mn-lt"/>
            </a:rPr>
            <a:t>, Nuevo León,</a:t>
          </a:r>
          <a:r>
            <a:rPr lang="es-MX" sz="2400" b="1" kern="1200" dirty="0" smtClean="0">
              <a:latin typeface="+mn-lt"/>
            </a:rPr>
            <a:t> </a:t>
          </a:r>
          <a:r>
            <a:rPr lang="es-MX" sz="2400" kern="1200" dirty="0" smtClean="0">
              <a:latin typeface="+mn-lt"/>
            </a:rPr>
            <a:t>recauda</a:t>
          </a:r>
          <a:r>
            <a:rPr lang="es-MX" sz="2400" b="1" kern="1200" dirty="0" smtClean="0">
              <a:latin typeface="+mn-lt"/>
            </a:rPr>
            <a:t> $5,351</a:t>
          </a:r>
          <a:endParaRPr lang="es-MX" sz="2400" kern="1200" dirty="0"/>
        </a:p>
      </dsp:txBody>
      <dsp:txXfrm>
        <a:off x="564904" y="1314308"/>
        <a:ext cx="5439160" cy="1021642"/>
      </dsp:txXfrm>
    </dsp:sp>
    <dsp:sp modelId="{F516CA25-FD79-48A0-BB51-10E16C0BBB61}">
      <dsp:nvSpPr>
        <dsp:cNvPr id="0" name=""/>
        <dsp:cNvSpPr/>
      </dsp:nvSpPr>
      <dsp:spPr>
        <a:xfrm>
          <a:off x="1192873" y="2565047"/>
          <a:ext cx="6567328" cy="10852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latin typeface="+mn-lt"/>
            </a:rPr>
            <a:t>El </a:t>
          </a:r>
          <a:r>
            <a:rPr lang="es-MX" sz="2400" b="1" kern="1200" dirty="0" smtClean="0">
              <a:latin typeface="+mn-lt"/>
            </a:rPr>
            <a:t>promedio nacional </a:t>
          </a:r>
          <a:r>
            <a:rPr lang="es-MX" sz="2400" kern="1200" dirty="0" smtClean="0">
              <a:latin typeface="+mn-lt"/>
            </a:rPr>
            <a:t>es de</a:t>
          </a:r>
          <a:r>
            <a:rPr lang="es-MX" sz="2400" b="1" kern="1200" dirty="0" smtClean="0">
              <a:latin typeface="+mn-lt"/>
            </a:rPr>
            <a:t> $150</a:t>
          </a:r>
          <a:endParaRPr lang="es-MX" sz="2400" kern="1200" dirty="0"/>
        </a:p>
      </dsp:txBody>
      <dsp:txXfrm>
        <a:off x="1224658" y="2596832"/>
        <a:ext cx="5256565" cy="1021642"/>
      </dsp:txXfrm>
    </dsp:sp>
    <dsp:sp modelId="{3F77B4E7-4D68-4F12-BEF5-F934BC1D6161}">
      <dsp:nvSpPr>
        <dsp:cNvPr id="0" name=""/>
        <dsp:cNvSpPr/>
      </dsp:nvSpPr>
      <dsp:spPr>
        <a:xfrm>
          <a:off x="1742886" y="3847571"/>
          <a:ext cx="6567328" cy="108521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kern="1200" dirty="0" smtClean="0">
              <a:latin typeface="+mn-lt"/>
            </a:rPr>
            <a:t>Los</a:t>
          </a:r>
          <a:r>
            <a:rPr lang="es-MX" sz="2400" b="1" kern="1200" dirty="0" smtClean="0">
              <a:latin typeface="+mn-lt"/>
            </a:rPr>
            <a:t> municipios </a:t>
          </a:r>
          <a:r>
            <a:rPr lang="es-MX" sz="2400" b="0" kern="1200" dirty="0" smtClean="0">
              <a:latin typeface="+mn-lt"/>
            </a:rPr>
            <a:t>de</a:t>
          </a:r>
          <a:r>
            <a:rPr lang="es-MX" sz="2400" b="1" kern="1200" dirty="0" smtClean="0">
              <a:latin typeface="+mn-lt"/>
            </a:rPr>
            <a:t> Tabasco </a:t>
          </a:r>
          <a:r>
            <a:rPr lang="es-MX" sz="2400" kern="1200" dirty="0" smtClean="0">
              <a:latin typeface="+mn-lt"/>
            </a:rPr>
            <a:t>recaudan, en promedio, </a:t>
          </a:r>
          <a:r>
            <a:rPr lang="es-MX" sz="2400" b="1" kern="1200" dirty="0" smtClean="0">
              <a:latin typeface="+mn-lt"/>
            </a:rPr>
            <a:t>$75.7</a:t>
          </a:r>
          <a:endParaRPr lang="es-MX" sz="2400" kern="1200" dirty="0"/>
        </a:p>
      </dsp:txBody>
      <dsp:txXfrm>
        <a:off x="1774671" y="3879356"/>
        <a:ext cx="5248356" cy="1021642"/>
      </dsp:txXfrm>
    </dsp:sp>
    <dsp:sp modelId="{5819EE0D-AC21-4DE0-9950-F0B0BFC86F8F}">
      <dsp:nvSpPr>
        <dsp:cNvPr id="0" name=""/>
        <dsp:cNvSpPr/>
      </dsp:nvSpPr>
      <dsp:spPr>
        <a:xfrm>
          <a:off x="5962994" y="831174"/>
          <a:ext cx="705388" cy="705388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6121706" y="831174"/>
        <a:ext cx="387964" cy="530804"/>
      </dsp:txXfrm>
    </dsp:sp>
    <dsp:sp modelId="{75362C56-E6B5-4170-9ACD-39DB8CE908EA}">
      <dsp:nvSpPr>
        <dsp:cNvPr id="0" name=""/>
        <dsp:cNvSpPr/>
      </dsp:nvSpPr>
      <dsp:spPr>
        <a:xfrm>
          <a:off x="6513008" y="2113697"/>
          <a:ext cx="705388" cy="705388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6671720" y="2113697"/>
        <a:ext cx="387964" cy="530804"/>
      </dsp:txXfrm>
    </dsp:sp>
    <dsp:sp modelId="{2C2AF085-EA69-4270-A453-55794AE5086F}">
      <dsp:nvSpPr>
        <dsp:cNvPr id="0" name=""/>
        <dsp:cNvSpPr/>
      </dsp:nvSpPr>
      <dsp:spPr>
        <a:xfrm>
          <a:off x="7054812" y="3396221"/>
          <a:ext cx="705388" cy="705388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7213524" y="3396221"/>
        <a:ext cx="387964" cy="53080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75B72-9F44-4DEC-99AC-7A4D45907FFA}">
      <dsp:nvSpPr>
        <dsp:cNvPr id="0" name=""/>
        <dsp:cNvSpPr/>
      </dsp:nvSpPr>
      <dsp:spPr>
        <a:xfrm>
          <a:off x="100182" y="1354"/>
          <a:ext cx="4088799" cy="245327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Distributivas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(población, territorio)</a:t>
          </a:r>
          <a:endParaRPr lang="es-MX" sz="3600" kern="1200" dirty="0"/>
        </a:p>
      </dsp:txBody>
      <dsp:txXfrm>
        <a:off x="100182" y="1354"/>
        <a:ext cx="4088799" cy="2453279"/>
      </dsp:txXfrm>
    </dsp:sp>
    <dsp:sp modelId="{14D1F971-7C56-4A13-9C44-78BAADAB1204}">
      <dsp:nvSpPr>
        <dsp:cNvPr id="0" name=""/>
        <dsp:cNvSpPr/>
      </dsp:nvSpPr>
      <dsp:spPr>
        <a:xfrm>
          <a:off x="4597860" y="1354"/>
          <a:ext cx="4088799" cy="2453279"/>
        </a:xfrm>
        <a:prstGeom prst="rect">
          <a:avLst/>
        </a:prstGeom>
        <a:solidFill>
          <a:schemeClr val="accent4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bg1"/>
              </a:solidFill>
            </a:rPr>
            <a:t>Inerciales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bg1"/>
              </a:solidFill>
            </a:rPr>
            <a:t>(con base en años anteriores)</a:t>
          </a:r>
          <a:endParaRPr lang="es-MX" sz="3600" kern="1200" dirty="0">
            <a:solidFill>
              <a:schemeClr val="bg1"/>
            </a:solidFill>
          </a:endParaRPr>
        </a:p>
      </dsp:txBody>
      <dsp:txXfrm>
        <a:off x="4597860" y="1354"/>
        <a:ext cx="4088799" cy="2453279"/>
      </dsp:txXfrm>
    </dsp:sp>
    <dsp:sp modelId="{8091319E-4FF9-406F-B934-D6619C264D78}">
      <dsp:nvSpPr>
        <dsp:cNvPr id="0" name=""/>
        <dsp:cNvSpPr/>
      </dsp:nvSpPr>
      <dsp:spPr>
        <a:xfrm>
          <a:off x="2349021" y="2863513"/>
          <a:ext cx="4088799" cy="2453279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700" b="1" kern="1200" dirty="0" smtClean="0"/>
            <a:t>Equitativas</a:t>
          </a:r>
        </a:p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0" kern="1200" dirty="0" smtClean="0"/>
            <a:t>(partes iguales)</a:t>
          </a:r>
          <a:endParaRPr lang="es-MX" sz="4700" b="0" kern="1200" dirty="0"/>
        </a:p>
      </dsp:txBody>
      <dsp:txXfrm>
        <a:off x="2349021" y="2863513"/>
        <a:ext cx="4088799" cy="24532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D2CF2-A400-4903-81FE-88ABDD8C85C5}">
      <dsp:nvSpPr>
        <dsp:cNvPr id="0" name=""/>
        <dsp:cNvSpPr/>
      </dsp:nvSpPr>
      <dsp:spPr>
        <a:xfrm>
          <a:off x="0" y="742381"/>
          <a:ext cx="8501634" cy="1809241"/>
        </a:xfrm>
        <a:prstGeom prst="roundRect">
          <a:avLst/>
        </a:prstGeom>
        <a:solidFill>
          <a:srgbClr val="66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b="1" kern="1200" dirty="0" smtClean="0"/>
            <a:t>Resarcitorias: </a:t>
          </a:r>
        </a:p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Tendientes a “devolver” al gobierno receptor su aporte a la economía o la recaudación nacional</a:t>
          </a:r>
        </a:p>
      </dsp:txBody>
      <dsp:txXfrm>
        <a:off x="88320" y="830701"/>
        <a:ext cx="8324994" cy="1632601"/>
      </dsp:txXfrm>
    </dsp:sp>
    <dsp:sp modelId="{E243B943-A856-4C1D-B6DE-BCA97F4E6228}">
      <dsp:nvSpPr>
        <dsp:cNvPr id="0" name=""/>
        <dsp:cNvSpPr/>
      </dsp:nvSpPr>
      <dsp:spPr>
        <a:xfrm>
          <a:off x="0" y="2645603"/>
          <a:ext cx="8501634" cy="1661765"/>
        </a:xfrm>
        <a:prstGeom prst="roundRect">
          <a:avLst/>
        </a:prstGeom>
        <a:solidFill>
          <a:srgbClr val="00808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Compensatorias: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Tendientes a “compensar” a las regiones con mayores rezagos socioeconómicos</a:t>
          </a:r>
        </a:p>
      </dsp:txBody>
      <dsp:txXfrm>
        <a:off x="81121" y="2726724"/>
        <a:ext cx="8339392" cy="14995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D2CF2-A400-4903-81FE-88ABDD8C85C5}">
      <dsp:nvSpPr>
        <dsp:cNvPr id="0" name=""/>
        <dsp:cNvSpPr/>
      </dsp:nvSpPr>
      <dsp:spPr>
        <a:xfrm>
          <a:off x="0" y="683505"/>
          <a:ext cx="8429684" cy="1594911"/>
        </a:xfrm>
        <a:prstGeom prst="roundRect">
          <a:avLst/>
        </a:prstGeom>
        <a:solidFill>
          <a:srgbClr val="6699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700" b="1" kern="1200" dirty="0" smtClean="0"/>
            <a:t>Condicionadas: </a:t>
          </a:r>
        </a:p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Su diseño contempla etiquetas de gasto estipuladas por el orden de gobierno que las otorga</a:t>
          </a:r>
        </a:p>
      </dsp:txBody>
      <dsp:txXfrm>
        <a:off x="77857" y="761362"/>
        <a:ext cx="8273970" cy="1439197"/>
      </dsp:txXfrm>
    </dsp:sp>
    <dsp:sp modelId="{E243B943-A856-4C1D-B6DE-BCA97F4E6228}">
      <dsp:nvSpPr>
        <dsp:cNvPr id="0" name=""/>
        <dsp:cNvSpPr/>
      </dsp:nvSpPr>
      <dsp:spPr>
        <a:xfrm>
          <a:off x="0" y="2380106"/>
          <a:ext cx="8429684" cy="1776937"/>
        </a:xfrm>
        <a:prstGeom prst="roundRect">
          <a:avLst/>
        </a:prstGeom>
        <a:solidFill>
          <a:srgbClr val="00808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/>
            <a:t>No condicionadas: 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/>
            <a:t>Los gobiernos receptores deciden libremente el destino de su gasto</a:t>
          </a:r>
        </a:p>
      </dsp:txBody>
      <dsp:txXfrm>
        <a:off x="86743" y="2466849"/>
        <a:ext cx="8256198" cy="16034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C41E6-0EF1-4A9B-BC8C-767643E218F9}">
      <dsp:nvSpPr>
        <dsp:cNvPr id="0" name=""/>
        <dsp:cNvSpPr/>
      </dsp:nvSpPr>
      <dsp:spPr>
        <a:xfrm>
          <a:off x="0" y="0"/>
          <a:ext cx="873531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68E8D-657B-441D-9BAC-59737BF8FDF7}">
      <dsp:nvSpPr>
        <dsp:cNvPr id="0" name=""/>
        <dsp:cNvSpPr/>
      </dsp:nvSpPr>
      <dsp:spPr>
        <a:xfrm>
          <a:off x="94340" y="0"/>
          <a:ext cx="902760" cy="5544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Principales características</a:t>
          </a:r>
          <a:endParaRPr lang="es-MX" sz="2800" b="0" kern="1200" dirty="0"/>
        </a:p>
      </dsp:txBody>
      <dsp:txXfrm>
        <a:off x="94340" y="0"/>
        <a:ext cx="902760" cy="5544616"/>
      </dsp:txXfrm>
    </dsp:sp>
    <dsp:sp modelId="{FD8A764E-5C30-4E5E-A16B-5FEAB4FD7895}">
      <dsp:nvSpPr>
        <dsp:cNvPr id="0" name=""/>
        <dsp:cNvSpPr/>
      </dsp:nvSpPr>
      <dsp:spPr>
        <a:xfrm>
          <a:off x="1033789" y="63419"/>
          <a:ext cx="7314943" cy="1108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Es un </a:t>
          </a:r>
          <a:r>
            <a:rPr lang="es-MX" sz="2700" b="1" kern="1200" dirty="0" smtClean="0"/>
            <a:t>acuerdo </a:t>
          </a:r>
          <a:r>
            <a:rPr lang="es-MX" sz="2700" kern="1200" dirty="0" smtClean="0"/>
            <a:t>para instrumentar las relaciones fiscales entre Estados y Federación</a:t>
          </a:r>
          <a:endParaRPr lang="es-MX" sz="2700" kern="1200" dirty="0"/>
        </a:p>
      </dsp:txBody>
      <dsp:txXfrm>
        <a:off x="1033789" y="63419"/>
        <a:ext cx="7314943" cy="1108847"/>
      </dsp:txXfrm>
    </dsp:sp>
    <dsp:sp modelId="{E0E1F356-A6DF-422A-9138-DE37779D80FD}">
      <dsp:nvSpPr>
        <dsp:cNvPr id="0" name=""/>
        <dsp:cNvSpPr/>
      </dsp:nvSpPr>
      <dsp:spPr>
        <a:xfrm>
          <a:off x="902760" y="1172266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5ADE-F6C2-4819-A3D6-BF7396B7C0E3}">
      <dsp:nvSpPr>
        <dsp:cNvPr id="0" name=""/>
        <dsp:cNvSpPr/>
      </dsp:nvSpPr>
      <dsp:spPr>
        <a:xfrm>
          <a:off x="1033789" y="1235686"/>
          <a:ext cx="7314943" cy="1130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Se crea en </a:t>
          </a:r>
          <a:r>
            <a:rPr lang="es-MX" sz="2700" b="1" kern="1200" dirty="0" smtClean="0"/>
            <a:t>1980</a:t>
          </a:r>
          <a:r>
            <a:rPr lang="es-MX" sz="2700" b="0" kern="1200" dirty="0" smtClean="0"/>
            <a:t>, para </a:t>
          </a:r>
          <a:r>
            <a:rPr lang="es-MX" sz="2700" b="1" kern="1200" dirty="0" smtClean="0"/>
            <a:t>evitar la doble tributación</a:t>
          </a:r>
          <a:r>
            <a:rPr lang="es-MX" sz="2700" kern="1200" dirty="0" smtClean="0"/>
            <a:t> y mejorar la eficiencia recaudatoria</a:t>
          </a:r>
          <a:endParaRPr lang="es-MX" sz="2700" kern="1200" dirty="0"/>
        </a:p>
      </dsp:txBody>
      <dsp:txXfrm>
        <a:off x="1033789" y="1235686"/>
        <a:ext cx="7314943" cy="1130968"/>
      </dsp:txXfrm>
    </dsp:sp>
    <dsp:sp modelId="{4CDD621E-E78D-485E-8AC6-6B0B17A025FF}">
      <dsp:nvSpPr>
        <dsp:cNvPr id="0" name=""/>
        <dsp:cNvSpPr/>
      </dsp:nvSpPr>
      <dsp:spPr>
        <a:xfrm>
          <a:off x="902760" y="2366654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BC7AE3-C23C-49B7-93A8-AE5CDB980F52}">
      <dsp:nvSpPr>
        <dsp:cNvPr id="0" name=""/>
        <dsp:cNvSpPr/>
      </dsp:nvSpPr>
      <dsp:spPr>
        <a:xfrm>
          <a:off x="1033789" y="2430073"/>
          <a:ext cx="7314943" cy="1133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Los </a:t>
          </a:r>
          <a:r>
            <a:rPr lang="es-MX" sz="2700" b="1" kern="1200" dirty="0" smtClean="0"/>
            <a:t>estados renunciaron </a:t>
          </a:r>
          <a:r>
            <a:rPr lang="es-MX" sz="2700" kern="1200" dirty="0" smtClean="0"/>
            <a:t>a cobrar algunos impuestos, a cambio de </a:t>
          </a:r>
          <a:r>
            <a:rPr lang="es-MX" sz="2700" i="1" kern="1200" dirty="0" smtClean="0"/>
            <a:t>participaciones</a:t>
          </a:r>
          <a:endParaRPr lang="es-MX" sz="2700" i="1" kern="1200" dirty="0"/>
        </a:p>
      </dsp:txBody>
      <dsp:txXfrm>
        <a:off x="1033789" y="2430073"/>
        <a:ext cx="7314943" cy="1133936"/>
      </dsp:txXfrm>
    </dsp:sp>
    <dsp:sp modelId="{AB6E27CE-6AA9-4EEA-A46B-CA9F1B3FE6EF}">
      <dsp:nvSpPr>
        <dsp:cNvPr id="0" name=""/>
        <dsp:cNvSpPr/>
      </dsp:nvSpPr>
      <dsp:spPr>
        <a:xfrm>
          <a:off x="902760" y="3564009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BA38C1-6CDD-44AE-A0A2-B3D84BAA0029}">
      <dsp:nvSpPr>
        <dsp:cNvPr id="0" name=""/>
        <dsp:cNvSpPr/>
      </dsp:nvSpPr>
      <dsp:spPr>
        <a:xfrm>
          <a:off x="1033789" y="3627429"/>
          <a:ext cx="7314943" cy="8249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>
              <a:latin typeface="+mn-lt"/>
            </a:rPr>
            <a:t>Se fundamenta en la </a:t>
          </a:r>
          <a:r>
            <a:rPr lang="es-ES" sz="2600" b="1" kern="1200" dirty="0" smtClean="0">
              <a:latin typeface="+mn-lt"/>
            </a:rPr>
            <a:t>Ley de Coordinación Fiscal</a:t>
          </a:r>
          <a:endParaRPr lang="es-MX" sz="2600" kern="1200" dirty="0"/>
        </a:p>
      </dsp:txBody>
      <dsp:txXfrm>
        <a:off x="1033789" y="3627429"/>
        <a:ext cx="7314943" cy="824983"/>
      </dsp:txXfrm>
    </dsp:sp>
    <dsp:sp modelId="{0D969809-EB03-44B7-B9D7-89850D50E139}">
      <dsp:nvSpPr>
        <dsp:cNvPr id="0" name=""/>
        <dsp:cNvSpPr/>
      </dsp:nvSpPr>
      <dsp:spPr>
        <a:xfrm>
          <a:off x="902760" y="4452412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1504E-B4A3-4BCA-A4FA-5E2AED7CD967}">
      <dsp:nvSpPr>
        <dsp:cNvPr id="0" name=""/>
        <dsp:cNvSpPr/>
      </dsp:nvSpPr>
      <dsp:spPr>
        <a:xfrm>
          <a:off x="1033789" y="4515831"/>
          <a:ext cx="7314943" cy="962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A final de los años </a:t>
          </a:r>
          <a:r>
            <a:rPr lang="es-MX" sz="2600" b="1" kern="1200" dirty="0" smtClean="0"/>
            <a:t>90</a:t>
          </a:r>
          <a:r>
            <a:rPr lang="es-MX" sz="2600" kern="1200" dirty="0" smtClean="0"/>
            <a:t> se incluyen las </a:t>
          </a:r>
          <a:r>
            <a:rPr lang="es-MX" sz="2600" i="1" kern="1200" dirty="0" smtClean="0"/>
            <a:t>a</a:t>
          </a:r>
          <a:r>
            <a:rPr lang="es-MX" sz="2600" b="0" i="1" kern="1200" dirty="0" smtClean="0"/>
            <a:t>portaciones</a:t>
          </a:r>
          <a:r>
            <a:rPr lang="es-MX" sz="2600" b="0" i="0" kern="1200" dirty="0" smtClean="0"/>
            <a:t> en la LCF</a:t>
          </a:r>
          <a:endParaRPr lang="es-MX" sz="2600" b="0" i="1" kern="1200" dirty="0"/>
        </a:p>
      </dsp:txBody>
      <dsp:txXfrm>
        <a:off x="1033789" y="4515831"/>
        <a:ext cx="7314943" cy="962704"/>
      </dsp:txXfrm>
    </dsp:sp>
    <dsp:sp modelId="{67EEBCA2-6E00-4089-8CDF-636F5567B5EC}">
      <dsp:nvSpPr>
        <dsp:cNvPr id="0" name=""/>
        <dsp:cNvSpPr/>
      </dsp:nvSpPr>
      <dsp:spPr>
        <a:xfrm>
          <a:off x="902760" y="5478535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F6256-2021-47C0-8EFC-6535F0AB2FB9}">
      <dsp:nvSpPr>
        <dsp:cNvPr id="0" name=""/>
        <dsp:cNvSpPr/>
      </dsp:nvSpPr>
      <dsp:spPr>
        <a:xfrm>
          <a:off x="3275335" y="76292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ISR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458557" y="167720"/>
        <a:ext cx="884676" cy="441452"/>
      </dsp:txXfrm>
    </dsp:sp>
    <dsp:sp modelId="{2C885F0E-DB73-44B7-981C-D73094359607}">
      <dsp:nvSpPr>
        <dsp:cNvPr id="0" name=""/>
        <dsp:cNvSpPr/>
      </dsp:nvSpPr>
      <dsp:spPr>
        <a:xfrm>
          <a:off x="3012423" y="634380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650524"/>
        <a:ext cx="31025" cy="9929"/>
      </dsp:txXfrm>
    </dsp:sp>
    <dsp:sp modelId="{8B657821-B249-4875-B3F2-24BA44996F3B}">
      <dsp:nvSpPr>
        <dsp:cNvPr id="0" name=""/>
        <dsp:cNvSpPr/>
      </dsp:nvSpPr>
      <dsp:spPr>
        <a:xfrm>
          <a:off x="1878894" y="285757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IVA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062116" y="377185"/>
        <a:ext cx="884676" cy="441452"/>
      </dsp:txXfrm>
    </dsp:sp>
    <dsp:sp modelId="{2F34A9FD-6595-4DDD-9887-A3615437CB48}">
      <dsp:nvSpPr>
        <dsp:cNvPr id="0" name=""/>
        <dsp:cNvSpPr/>
      </dsp:nvSpPr>
      <dsp:spPr>
        <a:xfrm>
          <a:off x="3012423" y="1312726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1328870"/>
        <a:ext cx="31025" cy="9929"/>
      </dsp:txXfrm>
    </dsp:sp>
    <dsp:sp modelId="{D542EBB5-0B06-4737-B3A9-4ED561BB10F5}">
      <dsp:nvSpPr>
        <dsp:cNvPr id="0" name=""/>
        <dsp:cNvSpPr/>
      </dsp:nvSpPr>
      <dsp:spPr>
        <a:xfrm>
          <a:off x="837240" y="983978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IEPS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020462" y="1075406"/>
        <a:ext cx="884676" cy="441452"/>
      </dsp:txXfrm>
    </dsp:sp>
    <dsp:sp modelId="{0CBE26EA-ACEE-4ED1-BFF9-9A6B47AF4439}">
      <dsp:nvSpPr>
        <dsp:cNvPr id="0" name=""/>
        <dsp:cNvSpPr/>
      </dsp:nvSpPr>
      <dsp:spPr>
        <a:xfrm>
          <a:off x="3012423" y="1991072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2007216"/>
        <a:ext cx="31025" cy="9929"/>
      </dsp:txXfrm>
    </dsp:sp>
    <dsp:sp modelId="{F6C3619E-0AC2-41FA-834D-359D9DE7F6E2}">
      <dsp:nvSpPr>
        <dsp:cNvPr id="0" name=""/>
        <dsp:cNvSpPr/>
      </dsp:nvSpPr>
      <dsp:spPr>
        <a:xfrm>
          <a:off x="418308" y="1891664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Comercio exterior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01530" y="1983092"/>
        <a:ext cx="884676" cy="441452"/>
      </dsp:txXfrm>
    </dsp:sp>
    <dsp:sp modelId="{23A71CA1-97F8-4865-B77E-F2A27ECA2EE0}">
      <dsp:nvSpPr>
        <dsp:cNvPr id="0" name=""/>
        <dsp:cNvSpPr/>
      </dsp:nvSpPr>
      <dsp:spPr>
        <a:xfrm>
          <a:off x="3012423" y="2669418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2685562"/>
        <a:ext cx="31025" cy="9929"/>
      </dsp:txXfrm>
    </dsp:sp>
    <dsp:sp modelId="{A3247B2D-53B0-4DDB-892C-E9E22DF4F0C5}">
      <dsp:nvSpPr>
        <dsp:cNvPr id="0" name=""/>
        <dsp:cNvSpPr/>
      </dsp:nvSpPr>
      <dsp:spPr>
        <a:xfrm>
          <a:off x="278664" y="2729528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ISAN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61886" y="2820956"/>
        <a:ext cx="884676" cy="441452"/>
      </dsp:txXfrm>
    </dsp:sp>
    <dsp:sp modelId="{FA3E216E-91E7-4273-8EAE-DC6CB5D534EC}">
      <dsp:nvSpPr>
        <dsp:cNvPr id="0" name=""/>
        <dsp:cNvSpPr/>
      </dsp:nvSpPr>
      <dsp:spPr>
        <a:xfrm>
          <a:off x="3012423" y="3347764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3363908"/>
        <a:ext cx="31025" cy="9929"/>
      </dsp:txXfrm>
    </dsp:sp>
    <dsp:sp modelId="{0E4B1FB9-CCE7-42AE-A783-C070C9A0C388}">
      <dsp:nvSpPr>
        <dsp:cNvPr id="0" name=""/>
        <dsp:cNvSpPr/>
      </dsp:nvSpPr>
      <dsp:spPr>
        <a:xfrm>
          <a:off x="627774" y="3637215"/>
          <a:ext cx="1251120" cy="624308"/>
        </a:xfrm>
        <a:prstGeom prst="ellipse">
          <a:avLst/>
        </a:prstGeom>
        <a:solidFill>
          <a:srgbClr val="6699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Minería</a:t>
          </a:r>
          <a:endParaRPr lang="es-MX" sz="16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810996" y="3728643"/>
        <a:ext cx="884676" cy="441452"/>
      </dsp:txXfrm>
    </dsp:sp>
    <dsp:sp modelId="{2D0A6189-BB4F-4DD4-B001-5E4266F0AA67}">
      <dsp:nvSpPr>
        <dsp:cNvPr id="0" name=""/>
        <dsp:cNvSpPr/>
      </dsp:nvSpPr>
      <dsp:spPr>
        <a:xfrm>
          <a:off x="3012423" y="4026110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4042254"/>
        <a:ext cx="31025" cy="9929"/>
      </dsp:txXfrm>
    </dsp:sp>
    <dsp:sp modelId="{40349279-900F-4BC3-9293-E4249EA61099}">
      <dsp:nvSpPr>
        <dsp:cNvPr id="0" name=""/>
        <dsp:cNvSpPr/>
      </dsp:nvSpPr>
      <dsp:spPr>
        <a:xfrm>
          <a:off x="1699694" y="4405258"/>
          <a:ext cx="1455762" cy="787870"/>
        </a:xfrm>
        <a:prstGeom prst="ellipse">
          <a:avLst/>
        </a:prstGeom>
        <a:solidFill>
          <a:srgbClr val="C0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Fondo Mexicano del Petróleo</a:t>
          </a:r>
          <a:endParaRPr lang="es-MX" sz="1600" b="1" kern="1200" dirty="0"/>
        </a:p>
      </dsp:txBody>
      <dsp:txXfrm>
        <a:off x="1912885" y="4520639"/>
        <a:ext cx="1029380" cy="557108"/>
      </dsp:txXfrm>
    </dsp:sp>
    <dsp:sp modelId="{C1B8D203-0374-46E4-AC4A-52FC7E4BEE9E}">
      <dsp:nvSpPr>
        <dsp:cNvPr id="0" name=""/>
        <dsp:cNvSpPr/>
      </dsp:nvSpPr>
      <dsp:spPr>
        <a:xfrm>
          <a:off x="3012423" y="4868018"/>
          <a:ext cx="42217" cy="42217"/>
        </a:xfrm>
        <a:prstGeom prst="mathPlus">
          <a:avLst/>
        </a:prstGeom>
        <a:noFill/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>
        <a:off x="3018019" y="4884162"/>
        <a:ext cx="31025" cy="9929"/>
      </dsp:txXfrm>
    </dsp:sp>
    <dsp:sp modelId="{BD5F798E-E7DB-4BF0-82DD-9AFFC0230E5E}">
      <dsp:nvSpPr>
        <dsp:cNvPr id="0" name=""/>
        <dsp:cNvSpPr/>
      </dsp:nvSpPr>
      <dsp:spPr>
        <a:xfrm>
          <a:off x="3414979" y="4704373"/>
          <a:ext cx="1416234" cy="624308"/>
        </a:xfrm>
        <a:prstGeom prst="ellipse">
          <a:avLst/>
        </a:prstGeom>
        <a:solidFill>
          <a:srgbClr val="C0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ISR contratos</a:t>
          </a:r>
          <a:endParaRPr lang="es-MX" sz="1400" b="1" kern="1200" dirty="0"/>
        </a:p>
      </dsp:txBody>
      <dsp:txXfrm>
        <a:off x="3622382" y="4795801"/>
        <a:ext cx="1001428" cy="441452"/>
      </dsp:txXfrm>
    </dsp:sp>
    <dsp:sp modelId="{A4D92FE7-9F34-4AFB-814E-302CC965FA50}">
      <dsp:nvSpPr>
        <dsp:cNvPr id="0" name=""/>
        <dsp:cNvSpPr/>
      </dsp:nvSpPr>
      <dsp:spPr>
        <a:xfrm rot="11023557">
          <a:off x="3090393" y="2762387"/>
          <a:ext cx="1184518" cy="270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b="1" kern="1200"/>
        </a:p>
      </dsp:txBody>
      <dsp:txXfrm rot="10800000">
        <a:off x="3098507" y="2768066"/>
        <a:ext cx="1176395" cy="16247"/>
      </dsp:txXfrm>
    </dsp:sp>
    <dsp:sp modelId="{4D0DEF19-1D0D-430C-96C8-BDCDDF2B232F}">
      <dsp:nvSpPr>
        <dsp:cNvPr id="0" name=""/>
        <dsp:cNvSpPr/>
      </dsp:nvSpPr>
      <dsp:spPr>
        <a:xfrm>
          <a:off x="2596878" y="1685464"/>
          <a:ext cx="2674239" cy="2213658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1" kern="1200" dirty="0" smtClean="0"/>
            <a:t>Recaudación Federal Participable</a:t>
          </a:r>
          <a:endParaRPr lang="es-MX" sz="2600" b="1" kern="1200" dirty="0"/>
        </a:p>
      </dsp:txBody>
      <dsp:txXfrm>
        <a:off x="2988511" y="2009647"/>
        <a:ext cx="1890973" cy="15652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DC4E3-2CAE-4BE3-B9FF-37A0E1106576}">
      <dsp:nvSpPr>
        <dsp:cNvPr id="0" name=""/>
        <dsp:cNvSpPr/>
      </dsp:nvSpPr>
      <dsp:spPr>
        <a:xfrm>
          <a:off x="2926080" y="66"/>
          <a:ext cx="3291840" cy="2648368"/>
        </a:xfrm>
        <a:prstGeom prst="roundRect">
          <a:avLst/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Participaciones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(Ramo 28)</a:t>
          </a:r>
          <a:endParaRPr lang="es-MX" sz="3400" kern="1200" dirty="0"/>
        </a:p>
      </dsp:txBody>
      <dsp:txXfrm>
        <a:off x="3055363" y="129349"/>
        <a:ext cx="3033274" cy="2389802"/>
      </dsp:txXfrm>
    </dsp:sp>
    <dsp:sp modelId="{39DB8786-9E2B-44D8-8146-9A946350265B}">
      <dsp:nvSpPr>
        <dsp:cNvPr id="0" name=""/>
        <dsp:cNvSpPr/>
      </dsp:nvSpPr>
      <dsp:spPr>
        <a:xfrm>
          <a:off x="2926080" y="2780853"/>
          <a:ext cx="3291840" cy="2648368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Aportaciones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(Ramo 33)</a:t>
          </a:r>
          <a:endParaRPr lang="es-MX" sz="3400" kern="1200" dirty="0"/>
        </a:p>
      </dsp:txBody>
      <dsp:txXfrm>
        <a:off x="3055363" y="2910136"/>
        <a:ext cx="3033274" cy="238980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C41E6-0EF1-4A9B-BC8C-767643E218F9}">
      <dsp:nvSpPr>
        <dsp:cNvPr id="0" name=""/>
        <dsp:cNvSpPr/>
      </dsp:nvSpPr>
      <dsp:spPr>
        <a:xfrm>
          <a:off x="0" y="0"/>
          <a:ext cx="8735317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68E8D-657B-441D-9BAC-59737BF8FDF7}">
      <dsp:nvSpPr>
        <dsp:cNvPr id="0" name=""/>
        <dsp:cNvSpPr/>
      </dsp:nvSpPr>
      <dsp:spPr>
        <a:xfrm>
          <a:off x="0" y="0"/>
          <a:ext cx="1328187" cy="5616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/>
            <a:t>Principales características</a:t>
          </a:r>
          <a:endParaRPr lang="es-MX" sz="2800" b="0" kern="1200" dirty="0"/>
        </a:p>
      </dsp:txBody>
      <dsp:txXfrm>
        <a:off x="0" y="0"/>
        <a:ext cx="1328187" cy="5616624"/>
      </dsp:txXfrm>
    </dsp:sp>
    <dsp:sp modelId="{FD8A764E-5C30-4E5E-A16B-5FEAB4FD7895}">
      <dsp:nvSpPr>
        <dsp:cNvPr id="0" name=""/>
        <dsp:cNvSpPr/>
      </dsp:nvSpPr>
      <dsp:spPr>
        <a:xfrm>
          <a:off x="1459217" y="71304"/>
          <a:ext cx="6857223" cy="100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No condicionadas</a:t>
          </a:r>
          <a:endParaRPr lang="es-MX" sz="2600" kern="1200" dirty="0"/>
        </a:p>
      </dsp:txBody>
      <dsp:txXfrm>
        <a:off x="1459217" y="71304"/>
        <a:ext cx="6857223" cy="1008378"/>
      </dsp:txXfrm>
    </dsp:sp>
    <dsp:sp modelId="{E0E1F356-A6DF-422A-9138-DE37779D80FD}">
      <dsp:nvSpPr>
        <dsp:cNvPr id="0" name=""/>
        <dsp:cNvSpPr/>
      </dsp:nvSpPr>
      <dsp:spPr>
        <a:xfrm>
          <a:off x="1328187" y="1079682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5ADE-F6C2-4819-A3D6-BF7396B7C0E3}">
      <dsp:nvSpPr>
        <dsp:cNvPr id="0" name=""/>
        <dsp:cNvSpPr/>
      </dsp:nvSpPr>
      <dsp:spPr>
        <a:xfrm>
          <a:off x="1459217" y="1150987"/>
          <a:ext cx="6857223" cy="8859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Primordialmente resarcitorias</a:t>
          </a:r>
          <a:endParaRPr lang="es-MX" sz="2600" kern="1200" dirty="0"/>
        </a:p>
      </dsp:txBody>
      <dsp:txXfrm>
        <a:off x="1459217" y="1150987"/>
        <a:ext cx="6857223" cy="885905"/>
      </dsp:txXfrm>
    </dsp:sp>
    <dsp:sp modelId="{4CDD621E-E78D-485E-8AC6-6B0B17A025FF}">
      <dsp:nvSpPr>
        <dsp:cNvPr id="0" name=""/>
        <dsp:cNvSpPr/>
      </dsp:nvSpPr>
      <dsp:spPr>
        <a:xfrm>
          <a:off x="1328187" y="2036892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BC7AE3-C23C-49B7-93A8-AE5CDB980F52}">
      <dsp:nvSpPr>
        <dsp:cNvPr id="0" name=""/>
        <dsp:cNvSpPr/>
      </dsp:nvSpPr>
      <dsp:spPr>
        <a:xfrm>
          <a:off x="1459217" y="2108197"/>
          <a:ext cx="6857223" cy="1274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Las fórmulas de distribución para entidades federativas se establecen en la LCF</a:t>
          </a:r>
          <a:endParaRPr lang="es-MX" sz="2600" i="1" kern="1200" dirty="0"/>
        </a:p>
      </dsp:txBody>
      <dsp:txXfrm>
        <a:off x="1459217" y="2108197"/>
        <a:ext cx="6857223" cy="1274929"/>
      </dsp:txXfrm>
    </dsp:sp>
    <dsp:sp modelId="{AB6E27CE-6AA9-4EEA-A46B-CA9F1B3FE6EF}">
      <dsp:nvSpPr>
        <dsp:cNvPr id="0" name=""/>
        <dsp:cNvSpPr/>
      </dsp:nvSpPr>
      <dsp:spPr>
        <a:xfrm>
          <a:off x="1328187" y="3383127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BA38C1-6CDD-44AE-A0A2-B3D84BAA0029}">
      <dsp:nvSpPr>
        <dsp:cNvPr id="0" name=""/>
        <dsp:cNvSpPr/>
      </dsp:nvSpPr>
      <dsp:spPr>
        <a:xfrm>
          <a:off x="1459217" y="3454432"/>
          <a:ext cx="6857223" cy="927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latin typeface="+mn-lt"/>
            </a:rPr>
            <a:t>Las fórmulas de distribución para municipios se  establecen en la legislación local</a:t>
          </a:r>
          <a:endParaRPr lang="es-MX" sz="2600" kern="1200" dirty="0"/>
        </a:p>
      </dsp:txBody>
      <dsp:txXfrm>
        <a:off x="1459217" y="3454432"/>
        <a:ext cx="6857223" cy="927561"/>
      </dsp:txXfrm>
    </dsp:sp>
    <dsp:sp modelId="{0D969809-EB03-44B7-B9D7-89850D50E139}">
      <dsp:nvSpPr>
        <dsp:cNvPr id="0" name=""/>
        <dsp:cNvSpPr/>
      </dsp:nvSpPr>
      <dsp:spPr>
        <a:xfrm>
          <a:off x="1328187" y="4381993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1504E-B4A3-4BCA-A4FA-5E2AED7CD967}">
      <dsp:nvSpPr>
        <dsp:cNvPr id="0" name=""/>
        <dsp:cNvSpPr/>
      </dsp:nvSpPr>
      <dsp:spPr>
        <a:xfrm>
          <a:off x="1459217" y="4453298"/>
          <a:ext cx="6857223" cy="1082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>
              <a:solidFill>
                <a:srgbClr val="C00000"/>
              </a:solidFill>
            </a:rPr>
            <a:t>Están ligadas a las </a:t>
          </a:r>
          <a:r>
            <a:rPr lang="es-MX" sz="2600" kern="1200" dirty="0" smtClean="0">
              <a:solidFill>
                <a:srgbClr val="C00000"/>
              </a:solidFill>
              <a:hlinkClick xmlns:r="http://schemas.openxmlformats.org/officeDocument/2006/relationships" r:id="" action="ppaction://hlinksldjump"/>
            </a:rPr>
            <a:t>variaciones</a:t>
          </a:r>
          <a:r>
            <a:rPr lang="es-MX" sz="2600" kern="1200" dirty="0" smtClean="0">
              <a:solidFill>
                <a:srgbClr val="C00000"/>
              </a:solidFill>
            </a:rPr>
            <a:t> de la RFP</a:t>
          </a:r>
          <a:endParaRPr lang="es-MX" sz="2600" b="0" i="1" kern="1200" dirty="0">
            <a:solidFill>
              <a:srgbClr val="C00000"/>
            </a:solidFill>
          </a:endParaRPr>
        </a:p>
      </dsp:txBody>
      <dsp:txXfrm>
        <a:off x="1459217" y="4453298"/>
        <a:ext cx="6857223" cy="1082406"/>
      </dsp:txXfrm>
    </dsp:sp>
    <dsp:sp modelId="{67EEBCA2-6E00-4089-8CDF-636F5567B5EC}">
      <dsp:nvSpPr>
        <dsp:cNvPr id="0" name=""/>
        <dsp:cNvSpPr/>
      </dsp:nvSpPr>
      <dsp:spPr>
        <a:xfrm>
          <a:off x="1328187" y="5535705"/>
          <a:ext cx="6988253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5DC4E3-2CAE-4BE3-B9FF-37A0E1106576}">
      <dsp:nvSpPr>
        <dsp:cNvPr id="0" name=""/>
        <dsp:cNvSpPr/>
      </dsp:nvSpPr>
      <dsp:spPr>
        <a:xfrm>
          <a:off x="2926080" y="66"/>
          <a:ext cx="3291840" cy="2648368"/>
        </a:xfrm>
        <a:prstGeom prst="roundRect">
          <a:avLst/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Participaciones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(Ramo 28)</a:t>
          </a:r>
          <a:endParaRPr lang="es-MX" sz="3400" kern="1200" dirty="0"/>
        </a:p>
      </dsp:txBody>
      <dsp:txXfrm>
        <a:off x="3055363" y="129349"/>
        <a:ext cx="3033274" cy="2389802"/>
      </dsp:txXfrm>
    </dsp:sp>
    <dsp:sp modelId="{39DB8786-9E2B-44D8-8146-9A946350265B}">
      <dsp:nvSpPr>
        <dsp:cNvPr id="0" name=""/>
        <dsp:cNvSpPr/>
      </dsp:nvSpPr>
      <dsp:spPr>
        <a:xfrm>
          <a:off x="2926080" y="2780853"/>
          <a:ext cx="3291840" cy="2648368"/>
        </a:xfrm>
        <a:prstGeom prst="roundRect">
          <a:avLst/>
        </a:prstGeom>
        <a:solidFill>
          <a:srgbClr val="0080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Aportaciones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(Ramo 33)</a:t>
          </a:r>
          <a:endParaRPr lang="es-MX" sz="3400" kern="1200" dirty="0"/>
        </a:p>
      </dsp:txBody>
      <dsp:txXfrm>
        <a:off x="3055363" y="2910136"/>
        <a:ext cx="3033274" cy="2389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A98F36-2E81-4763-B0D1-F0B2FF70D2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893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9F62E3-7DAB-4246-81AE-F78F5BBE36C1}" type="slidenum">
              <a:rPr lang="es-MX" smtClean="0"/>
              <a:pPr>
                <a:defRPr/>
              </a:pPr>
              <a:t>2</a:t>
            </a:fld>
            <a:endParaRPr lang="es-MX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F9FA0D-025F-49AB-BECB-21E22DB2281D}" type="slidenum">
              <a:rPr lang="es-MX" smtClean="0"/>
              <a:pPr>
                <a:defRPr/>
              </a:pPr>
              <a:t>20</a:t>
            </a:fld>
            <a:endParaRPr lang="es-MX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D02D52-03C3-4536-B2C4-9205A3BC8420}" type="slidenum">
              <a:rPr lang="es-MX" smtClean="0"/>
              <a:pPr>
                <a:defRPr/>
              </a:pPr>
              <a:t>21</a:t>
            </a:fld>
            <a:endParaRPr lang="es-MX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81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78180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0430BEC-4866-4BC5-8C5A-09EE29C1080A}" type="slidenum">
              <a:rPr lang="es-MX" altLang="es-MX" sz="1200"/>
              <a:pPr algn="r" eaLnBrk="1" hangingPunct="1"/>
              <a:t>22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46D070-B314-4791-9C34-1F229D875429}" type="slidenum">
              <a:rPr lang="es-MX" smtClean="0"/>
              <a:pPr>
                <a:defRPr/>
              </a:pPr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fld id="{3903DBEC-C379-42D6-A9C0-F44BA3856468}" type="slidenum">
              <a:rPr lang="es-MX" altLang="es-MX" smtClean="0">
                <a:solidFill>
                  <a:schemeClr val="bg1"/>
                </a:solidFill>
                <a:latin typeface="Arial Narrow" pitchFamily="34" charset="0"/>
              </a:rPr>
              <a:pPr algn="r" eaLnBrk="1" hangingPunct="1">
                <a:spcBef>
                  <a:spcPct val="50000"/>
                </a:spcBef>
              </a:pPr>
              <a:t>26</a:t>
            </a:fld>
            <a:endParaRPr lang="es-MX" altLang="es-MX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1A4A85-E6CC-4C69-861B-D2FC3FCA6E28}" type="slidenum">
              <a:rPr lang="es-MX"/>
              <a:pPr>
                <a:defRPr/>
              </a:pPr>
              <a:t>27</a:t>
            </a:fld>
            <a:endParaRPr lang="es-MX"/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76132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D2EF5EC-CA08-49BB-8D54-D50E962F1860}" type="slidenum">
              <a:rPr lang="es-MX" altLang="es-MX" sz="1200"/>
              <a:pPr algn="r" eaLnBrk="1" hangingPunct="1"/>
              <a:t>28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F9FA0D-025F-49AB-BECB-21E22DB2281D}" type="slidenum">
              <a:rPr lang="es-MX" smtClean="0"/>
              <a:pPr>
                <a:defRPr/>
              </a:pPr>
              <a:t>29</a:t>
            </a:fld>
            <a:endParaRPr lang="es-MX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94564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A00983EE-6465-4FEB-9E87-4B3B23E7069E}" type="slidenum">
              <a:rPr lang="es-MX" altLang="es-MX" sz="1200"/>
              <a:pPr algn="r" eaLnBrk="1" hangingPunct="1"/>
              <a:t>30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94564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A00983EE-6465-4FEB-9E87-4B3B23E7069E}" type="slidenum">
              <a:rPr lang="es-MX" altLang="es-MX" sz="1200"/>
              <a:pPr algn="r" eaLnBrk="1" hangingPunct="1"/>
              <a:t>31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6489ED-591B-4168-8023-3E524F6112EA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MX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97636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53C2F7E-BBC2-4ACC-84DF-76F9ED992A31}" type="slidenum">
              <a:rPr lang="es-MX" altLang="es-MX" sz="1200"/>
              <a:pPr algn="r" eaLnBrk="1" hangingPunct="1"/>
              <a:t>32</a:t>
            </a:fld>
            <a:endParaRPr lang="es-MX" altLang="es-MX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B82342-2BE0-45CB-9E16-B5C1B6F3FF71}" type="slidenum">
              <a:rPr lang="es-MX" smtClean="0"/>
              <a:pPr>
                <a:defRPr/>
              </a:pPr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6D01C51-86C8-4BBA-9758-03B582ABD1FA}" type="slidenum">
              <a:rPr lang="es-MX" smtClean="0"/>
              <a:pPr>
                <a:defRPr/>
              </a:pPr>
              <a:t>35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>
              <a:latin typeface="Arial" charset="0"/>
            </a:endParaRPr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51085" indent="-288879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55517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17723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79930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42137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04343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66550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28756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4A7CE985-CB97-4813-B89C-46C4E4920CF6}" type="slidenum">
              <a:rPr lang="es-MX" smtClean="0"/>
              <a:pPr eaLnBrk="1" hangingPunct="1">
                <a:defRPr/>
              </a:pPr>
              <a:t>41</a:t>
            </a:fld>
            <a:endParaRPr lang="es-MX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>
              <a:latin typeface="Arial" charset="0"/>
            </a:endParaRPr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51085" indent="-288879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55517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17723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79930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42137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04343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66550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28756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4A7CE985-CB97-4813-B89C-46C4E4920CF6}" type="slidenum">
              <a:rPr lang="es-MX" smtClean="0"/>
              <a:pPr eaLnBrk="1" hangingPunct="1">
                <a:defRPr/>
              </a:pPr>
              <a:t>42</a:t>
            </a:fld>
            <a:endParaRPr lang="es-MX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0FF48A-5935-4432-B100-E3CBB0DA8FD5}" type="slidenum">
              <a:rPr lang="es-MX" smtClean="0"/>
              <a:pPr>
                <a:defRPr/>
              </a:pPr>
              <a:t>43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37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>
              <a:latin typeface="Arial" charset="0"/>
            </a:endParaRPr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51085" indent="-288879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55517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17723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79930" indent="-23110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42137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04343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66550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28756" indent="-23110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F1A4146D-DB98-46B5-B101-4F590002F732}" type="slidenum">
              <a:rPr lang="es-MX" smtClean="0"/>
              <a:pPr eaLnBrk="1" hangingPunct="1">
                <a:defRPr/>
              </a:pPr>
              <a:t>44</a:t>
            </a:fld>
            <a:endParaRPr lang="es-MX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6489ED-591B-4168-8023-3E524F6112EA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s-MX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40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924B2A-46A9-47A0-AD4D-68DAB229B7E5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s-MX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60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8D883-81B3-4DD9-B2B1-FE98E540E29F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AC71C9-D090-43C3-8F62-4062FEED9E20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MX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3C0FCF-C55D-4442-A7D8-CABF45159E53}" type="slidenum">
              <a:rPr lang="es-MX" smtClean="0"/>
              <a:pPr>
                <a:defRPr/>
              </a:pPr>
              <a:t>51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22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D8D3A9-CA88-43E0-9EDA-5E1FB94617D8}" type="slidenum">
              <a:rPr lang="es-MX" smtClean="0"/>
              <a:pPr>
                <a:defRPr/>
              </a:pPr>
              <a:t>52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70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A1F05F-DB85-4108-A7F7-E0A2F00C9AC9}" type="slidenum">
              <a:rPr lang="es-MX" smtClean="0"/>
              <a:pPr>
                <a:defRPr/>
              </a:pPr>
              <a:t>53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6489ED-591B-4168-8023-3E524F6112EA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54</a:t>
            </a:fld>
            <a:endParaRPr lang="es-MX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63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F2315B-C23E-4ADE-8226-6FEAC138004C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s-MX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83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46354E-921D-438D-98B8-8DCF7EC7CE0F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s-MX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6489ED-591B-4168-8023-3E524F6112EA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es-MX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63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F2315B-C23E-4ADE-8226-6FEAC138004C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59</a:t>
            </a:fld>
            <a:endParaRPr lang="es-MX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24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4899A-91D8-4FB0-99D0-0020838D7047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60</a:t>
            </a:fld>
            <a:endParaRPr lang="es-MX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3B428A-16F5-4C4E-AA4B-8579DF1E173F}" type="slidenum">
              <a:rPr lang="es-MX" smtClean="0"/>
              <a:pPr>
                <a:defRPr/>
              </a:pPr>
              <a:t>61</a:t>
            </a:fld>
            <a:endParaRPr lang="es-MX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9F62E3-7DAB-4246-81AE-F78F5BBE36C1}" type="slidenum">
              <a:rPr lang="es-MX" smtClean="0"/>
              <a:pPr>
                <a:defRPr/>
              </a:pPr>
              <a:t>8</a:t>
            </a:fld>
            <a:endParaRPr lang="es-MX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3B428A-16F5-4C4E-AA4B-8579DF1E173F}" type="slidenum">
              <a:rPr lang="es-MX" smtClean="0"/>
              <a:pPr>
                <a:defRPr/>
              </a:pPr>
              <a:t>62</a:t>
            </a:fld>
            <a:endParaRPr lang="es-MX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D6C50172-641D-4902-8DC9-66C29675DA47}" type="slidenum">
              <a:rPr lang="es-ES" altLang="es-MX" sz="1200" smtClean="0"/>
              <a:pPr/>
              <a:t>63</a:t>
            </a:fld>
            <a:endParaRPr lang="es-ES" altLang="es-MX" sz="1200" smtClean="0"/>
          </a:p>
        </p:txBody>
      </p:sp>
      <p:sp>
        <p:nvSpPr>
          <p:cNvPr id="921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20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eaLnBrk="1" hangingPunct="1"/>
            <a:endParaRPr lang="es-ES" altLang="es-MX" smtClean="0"/>
          </a:p>
        </p:txBody>
      </p:sp>
      <p:sp>
        <p:nvSpPr>
          <p:cNvPr id="9221" name="3 Marcador de número de diapositiva"/>
          <p:cNvSpPr txBox="1">
            <a:spLocks noGrp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896938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896938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896938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896938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896938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 eaLnBrk="1" hangingPunct="1"/>
            <a:fld id="{E59DD4A0-C688-49CC-AC25-FC08C304915B}" type="slidenum">
              <a:rPr lang="es-ES" altLang="es-MX" sz="1200">
                <a:latin typeface="Arial" charset="0"/>
              </a:rPr>
              <a:pPr algn="r" eaLnBrk="1" hangingPunct="1"/>
              <a:t>63</a:t>
            </a:fld>
            <a:endParaRPr lang="es-ES" altLang="es-MX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78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  <p:sp>
        <p:nvSpPr>
          <p:cNvPr id="12288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DB29FE-E4B0-4AEE-A04F-5A711B8C5F26}" type="slidenum">
              <a:rPr lang="es-MX" smtClean="0"/>
              <a:pPr>
                <a:defRPr/>
              </a:pPr>
              <a:t>64</a:t>
            </a:fld>
            <a:endParaRPr lang="es-MX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30052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DEFC14-65C9-4CC2-B0C1-7D91B943EA64}" type="slidenum">
              <a:rPr lang="es-MX" smtClean="0"/>
              <a:pPr>
                <a:defRPr/>
              </a:pPr>
              <a:t>67</a:t>
            </a:fld>
            <a:endParaRPr lang="es-MX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30052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DEFC14-65C9-4CC2-B0C1-7D91B943EA64}" type="slidenum">
              <a:rPr lang="es-MX" smtClean="0"/>
              <a:pPr>
                <a:defRPr/>
              </a:pPr>
              <a:t>68</a:t>
            </a:fld>
            <a:endParaRPr lang="es-MX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98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3CAF7A-6285-4ABA-BDB5-13B9AC376C50}" type="slidenum">
              <a:rPr lang="es-MX" smtClean="0"/>
              <a:pPr>
                <a:defRPr/>
              </a:pPr>
              <a:t>69</a:t>
            </a:fld>
            <a:endParaRPr lang="es-MX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8291E9-CC53-45CA-95F8-ACF104F863B3}" type="slidenum">
              <a:rPr lang="es-MX" smtClean="0"/>
              <a:pPr>
                <a:defRPr/>
              </a:pPr>
              <a:t>70</a:t>
            </a:fld>
            <a:endParaRPr lang="es-MX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8E6C0E-98B1-4EAB-98DC-355037367D34}" type="slidenum">
              <a:rPr lang="es-MX" smtClean="0"/>
              <a:pPr>
                <a:defRPr/>
              </a:pPr>
              <a:t>71</a:t>
            </a:fld>
            <a:endParaRPr lang="es-MX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6170A8-02DD-4617-9A53-AC5D8E59C1B2}" type="slidenum">
              <a:rPr lang="es-MX" smtClean="0"/>
              <a:pPr>
                <a:defRPr/>
              </a:pPr>
              <a:t>72</a:t>
            </a:fld>
            <a:endParaRPr lang="es-MX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80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C3FF19-0351-473D-BB73-8E577C460E33}" type="slidenum">
              <a:rPr lang="es-MX" smtClean="0"/>
              <a:pPr>
                <a:defRPr/>
              </a:pPr>
              <a:t>73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2902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BCA577-6B1B-44C6-B55E-D258D267285B}" type="slidenum">
              <a:rPr lang="es-MX" smtClean="0"/>
              <a:pPr>
                <a:defRPr/>
              </a:pPr>
              <a:t>13</a:t>
            </a:fld>
            <a:endParaRPr lang="es-MX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AA9C7E-B109-4FEC-9CB7-682A5A4A1C2B}" type="slidenum">
              <a:rPr lang="es-MX" smtClean="0"/>
              <a:pPr>
                <a:defRPr/>
              </a:pPr>
              <a:t>74</a:t>
            </a:fld>
            <a:endParaRPr lang="es-MX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AA9C7E-B109-4FEC-9CB7-682A5A4A1C2B}" type="slidenum">
              <a:rPr lang="es-MX" smtClean="0"/>
              <a:pPr>
                <a:defRPr/>
              </a:pPr>
              <a:t>75</a:t>
            </a:fld>
            <a:endParaRPr lang="es-MX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24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4899A-91D8-4FB0-99D0-0020838D7047}" type="slidenum">
              <a:rPr 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76</a:t>
            </a:fld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29028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EB23B7-3B3D-46EB-8C0F-F76B98FAC103}" type="slidenum">
              <a:rPr lang="es-MX" smtClean="0"/>
              <a:pPr>
                <a:defRPr/>
              </a:pPr>
              <a:t>14</a:t>
            </a:fld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F15000-9202-4313-8EA6-451413ED40FE}" type="slidenum">
              <a:rPr lang="es-MX" smtClean="0"/>
              <a:pPr>
                <a:defRPr/>
              </a:pPr>
              <a:t>15</a:t>
            </a:fld>
            <a:endParaRPr lang="es-MX" smtClean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es-MX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es-MX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7A744F-006B-45EA-AFDB-413305118860}" type="slidenum">
              <a:rPr lang="es-MX" smtClean="0"/>
              <a:pPr>
                <a:defRPr/>
              </a:pPr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6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176132" name="3 Marcador de número de diapositiva"/>
          <p:cNvSpPr txBox="1">
            <a:spLocks noGrp="1"/>
          </p:cNvSpPr>
          <p:nvPr/>
        </p:nvSpPr>
        <p:spPr bwMode="auto">
          <a:xfrm>
            <a:off x="3849664" y="9431475"/>
            <a:ext cx="2946443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1" tIns="46221" rIns="92441" bIns="46221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D2EF5EC-CA08-49BB-8D54-D50E962F1860}" type="slidenum">
              <a:rPr lang="es-MX" altLang="es-MX" sz="1200"/>
              <a:pPr algn="r" eaLnBrk="1" hangingPunct="1"/>
              <a:t>19</a:t>
            </a:fld>
            <a:endParaRPr lang="es-MX" altLang="es-MX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D257D-312C-45F9-B710-29C0A19CBD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3823333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9F909-00DF-4123-9862-93DDAE93B1A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6879127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4170B-642B-4F13-8EE7-86F9D10EFD7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47371099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MX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DF667-52A6-4278-9EA0-80F5FEF0D30E}" type="datetimeFigureOut">
              <a:rPr lang="es-MX"/>
              <a:pPr>
                <a:defRPr/>
              </a:pPr>
              <a:t>23/nov/2015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152B7-40AF-412E-9085-60F0FFC68D4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549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D4ECF-CE1F-4E32-83B6-004B08FE78E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908397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A199D-D0CF-4355-A3F4-51BFF50857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8677175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65D08-6497-4DEC-8E60-C66088BF5AF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355968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D3B65-F957-4814-BB74-7B940106C1B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43303248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42B85-1A17-4691-A726-8D1DB953BA3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0459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9CC63-11B4-4263-B666-442C4636AA0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61168453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0D745-ABE9-465E-B834-3C6BA35BC7B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7361038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E0131-DE9E-4987-9D6D-BB1383516AB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315625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Clic para editar estilo título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Haga clic para modificar el estilo de texto del patrón</a:t>
            </a:r>
          </a:p>
          <a:p>
            <a:pPr lvl="1"/>
            <a:r>
              <a:rPr lang="es-ES_tradnl" altLang="es-MX" smtClean="0"/>
              <a:t>Segundo nivel</a:t>
            </a:r>
          </a:p>
          <a:p>
            <a:pPr lvl="2"/>
            <a:r>
              <a:rPr lang="es-ES_tradnl" altLang="es-MX" smtClean="0"/>
              <a:t>Tercer nivel</a:t>
            </a:r>
          </a:p>
          <a:p>
            <a:pPr lvl="3"/>
            <a:r>
              <a:rPr lang="es-ES_tradnl" altLang="es-MX" smtClean="0"/>
              <a:t>Cuarto nivel</a:t>
            </a:r>
          </a:p>
          <a:p>
            <a:pPr lvl="4"/>
            <a:r>
              <a:rPr lang="es-ES_tradnl" alt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17674A-2F8C-4058-9C83-AB7072A44E2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85917"/>
            <a:ext cx="82057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>
                        <a:gamma/>
                        <a:shade val="4627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0" cap="flat" cmpd="sng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1.xml"/><Relationship Id="rId4" Type="http://schemas.openxmlformats.org/officeDocument/2006/relationships/slide" Target="slide7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5.xml"/><Relationship Id="rId5" Type="http://schemas.openxmlformats.org/officeDocument/2006/relationships/slide" Target="slide74.xml"/><Relationship Id="rId4" Type="http://schemas.openxmlformats.org/officeDocument/2006/relationships/slide" Target="slide7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76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467544" y="2492896"/>
            <a:ext cx="8137525" cy="17543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s-MX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HACIENDA PÚBLICA MUNICIPAL</a:t>
            </a:r>
            <a:endParaRPr lang="es-ES" sz="5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las transferencias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54" y="1113408"/>
            <a:ext cx="8034585" cy="505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813201" y="6263734"/>
            <a:ext cx="724749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100" dirty="0"/>
              <a:t>FUENTE: </a:t>
            </a:r>
            <a:r>
              <a:rPr lang="es-ES" sz="1100" dirty="0"/>
              <a:t>elaboración propia con datos de </a:t>
            </a:r>
            <a:r>
              <a:rPr lang="es-ES" sz="1100" dirty="0" smtClean="0"/>
              <a:t>la OCDE.         * No es una federación, tiene comunidades autónomas.</a:t>
            </a:r>
            <a:endParaRPr lang="es-MX" sz="1100" i="1" dirty="0"/>
          </a:p>
        </p:txBody>
      </p:sp>
    </p:spTree>
    <p:extLst>
      <p:ext uri="{BB962C8B-B14F-4D97-AF65-F5344CB8AC3E}">
        <p14:creationId xmlns:p14="http://schemas.microsoft.com/office/powerpoint/2010/main" val="21308164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las transferencias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251520" y="6309320"/>
            <a:ext cx="43604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200" dirty="0"/>
              <a:t>FUENTE: </a:t>
            </a:r>
            <a:r>
              <a:rPr lang="es-ES" sz="1200" dirty="0"/>
              <a:t>elaboración propia con datos de </a:t>
            </a:r>
            <a:r>
              <a:rPr lang="es-ES" sz="1200" dirty="0" smtClean="0"/>
              <a:t>INEGI y CONAPO</a:t>
            </a:r>
            <a:endParaRPr lang="es-MX" sz="12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6107"/>
            <a:ext cx="8572500" cy="538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184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395536" y="6309320"/>
            <a:ext cx="43604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200" dirty="0"/>
              <a:t>FUENTE: </a:t>
            </a:r>
            <a:r>
              <a:rPr lang="es-ES" sz="1200" dirty="0"/>
              <a:t>elaboración propia con datos de </a:t>
            </a:r>
            <a:r>
              <a:rPr lang="es-ES" sz="1200" dirty="0" smtClean="0"/>
              <a:t>INEGI y CONAPO</a:t>
            </a:r>
            <a:endParaRPr lang="es-MX" sz="1200" i="1" dirty="0"/>
          </a:p>
        </p:txBody>
      </p:sp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las transferencias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9" y="1054695"/>
            <a:ext cx="8424863" cy="5254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832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70306619"/>
              </p:ext>
            </p:extLst>
          </p:nvPr>
        </p:nvGraphicFramePr>
        <p:xfrm>
          <a:off x="285180" y="1268760"/>
          <a:ext cx="850163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Botón de acción: Hacia delante o Siguiente">
            <a:hlinkClick r:id="rId8" action="ppaction://hlinksldjump" highlightClick="1"/>
          </p:cNvPr>
          <p:cNvSpPr/>
          <p:nvPr/>
        </p:nvSpPr>
        <p:spPr>
          <a:xfrm>
            <a:off x="8103815" y="6021288"/>
            <a:ext cx="428625" cy="285750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67388"/>
            <a:ext cx="6413702" cy="98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Tipo de transferencias,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según criterio de distribución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1603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60459365"/>
              </p:ext>
            </p:extLst>
          </p:nvPr>
        </p:nvGraphicFramePr>
        <p:xfrm>
          <a:off x="357158" y="1412776"/>
          <a:ext cx="842968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67388"/>
            <a:ext cx="6413702" cy="98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Tipo de transferencias,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según restricciones de gasto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1049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215937105"/>
              </p:ext>
            </p:extLst>
          </p:nvPr>
        </p:nvGraphicFramePr>
        <p:xfrm>
          <a:off x="179512" y="1052736"/>
          <a:ext cx="8735317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5"/>
          <p:cNvSpPr txBox="1">
            <a:spLocks noChangeArrowheads="1"/>
          </p:cNvSpPr>
          <p:nvPr/>
        </p:nvSpPr>
        <p:spPr bwMode="auto">
          <a:xfrm>
            <a:off x="174522" y="260648"/>
            <a:ext cx="6413702" cy="44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800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Sistema Nacional de Coordinación Fiscal</a:t>
            </a:r>
            <a:endParaRPr lang="es-MX" altLang="es-MX" sz="2800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495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554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074392"/>
              </p:ext>
            </p:extLst>
          </p:nvPr>
        </p:nvGraphicFramePr>
        <p:xfrm>
          <a:off x="179512" y="1022332"/>
          <a:ext cx="8784976" cy="5657084"/>
        </p:xfrm>
        <a:graphic>
          <a:graphicData uri="http://schemas.openxmlformats.org/drawingml/2006/table">
            <a:tbl>
              <a:tblPr/>
              <a:tblGrid>
                <a:gridCol w="3050494"/>
                <a:gridCol w="2903251"/>
                <a:gridCol w="2831231"/>
              </a:tblGrid>
              <a:tr h="5045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FEDERACIÓN</a:t>
                      </a:r>
                      <a:endParaRPr kumimoji="0" lang="es-E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ESTADOS</a:t>
                      </a:r>
                      <a:endParaRPr kumimoji="0" lang="es-E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MUNICIPIOS</a:t>
                      </a:r>
                      <a:endParaRPr kumimoji="0" lang="es-E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35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MX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Artículo 73, fracción XXIX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Comercio exterior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Recursos naturales: minerales, salinas, petróleo, hidrocarburos, agua.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Instituciones de crédito y sociedades de seguros.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Servicios públicos </a:t>
                      </a: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concesionados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Energía eléctrica.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Varios productos especiales: tabacos, cerillos, fermentados, cerveza…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Gasolina y otros derivados del petróleo.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Explotación forestal.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Y las </a:t>
                      </a: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contribuciones necesarias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para cubrir el presupuesto, artículo 73, fracción VII.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Fuentes no reservadas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para la federación o los municipios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Tienen prohibido gravar el tránsito de personas o mercancías, así como exportaciones e importaciones. Artículo 117, fracciones IV y V, y 118, fracción I.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Tienen prohibido emitir moneda, papel sellado o estampillas. Artículo 117, fracción III.</a:t>
                      </a: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Contribuciones relacionadas con la </a:t>
                      </a: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propiedad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inmobiliaria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y sus modificaciones. Artículo 115, fracción IV, inciso a.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Otros ingresos y contribuciones que las </a:t>
                      </a:r>
                      <a:r>
                        <a:rPr kumimoji="0" lang="es-MX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legislaturas establezcan a su favor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. Ibíd., fracción IV, párrafo 1°.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Ingresos por los servicios públicos que preste. Ibíd., fracción IV, inciso c.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Rendimiento de su patrimonio. Ibíd., párr. 1°.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Mismas prohibiciones que a los estados, artículo 117.</a:t>
                      </a: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38" marR="91438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179512" y="260648"/>
            <a:ext cx="6413702" cy="44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800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Sistema Nacional de Coordinación Fiscal</a:t>
            </a:r>
            <a:endParaRPr lang="es-MX" altLang="es-MX" sz="2800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1 Igual que"/>
          <p:cNvSpPr/>
          <p:nvPr/>
        </p:nvSpPr>
        <p:spPr bwMode="auto">
          <a:xfrm>
            <a:off x="2483768" y="3861048"/>
            <a:ext cx="1440160" cy="792088"/>
          </a:xfrm>
          <a:prstGeom prst="mathEqual">
            <a:avLst/>
          </a:prstGeom>
          <a:solidFill>
            <a:schemeClr val="accent3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5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5"/>
          <p:cNvSpPr txBox="1">
            <a:spLocks noChangeArrowheads="1"/>
          </p:cNvSpPr>
          <p:nvPr/>
        </p:nvSpPr>
        <p:spPr bwMode="auto">
          <a:xfrm>
            <a:off x="30506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Recaudación Federal Participable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809911588"/>
              </p:ext>
            </p:extLst>
          </p:nvPr>
        </p:nvGraphicFramePr>
        <p:xfrm>
          <a:off x="179512" y="908720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13 Flecha derecha"/>
          <p:cNvSpPr/>
          <p:nvPr/>
        </p:nvSpPr>
        <p:spPr>
          <a:xfrm rot="5206859">
            <a:off x="3898265" y="1803095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Flecha derecha"/>
          <p:cNvSpPr/>
          <p:nvPr/>
        </p:nvSpPr>
        <p:spPr>
          <a:xfrm rot="3724732">
            <a:off x="3072077" y="1994721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Flecha derecha"/>
          <p:cNvSpPr/>
          <p:nvPr/>
        </p:nvSpPr>
        <p:spPr>
          <a:xfrm rot="1793930">
            <a:off x="2386670" y="2471598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derecha"/>
          <p:cNvSpPr/>
          <p:nvPr/>
        </p:nvSpPr>
        <p:spPr>
          <a:xfrm rot="571084">
            <a:off x="2013643" y="3033432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Flecha derecha"/>
          <p:cNvSpPr/>
          <p:nvPr/>
        </p:nvSpPr>
        <p:spPr>
          <a:xfrm>
            <a:off x="1907704" y="3789040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Flecha derecha"/>
          <p:cNvSpPr/>
          <p:nvPr/>
        </p:nvSpPr>
        <p:spPr>
          <a:xfrm rot="20811478">
            <a:off x="2104827" y="4606848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lecha derecha"/>
          <p:cNvSpPr/>
          <p:nvPr/>
        </p:nvSpPr>
        <p:spPr>
          <a:xfrm rot="16047443">
            <a:off x="3897402" y="5053760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 rot="1626642">
            <a:off x="5538689" y="4436075"/>
            <a:ext cx="700582" cy="30313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"/>
          <p:cNvSpPr/>
          <p:nvPr/>
        </p:nvSpPr>
        <p:spPr>
          <a:xfrm>
            <a:off x="6444208" y="4792954"/>
            <a:ext cx="2160241" cy="1156326"/>
          </a:xfrm>
          <a:prstGeom prst="rect">
            <a:avLst/>
          </a:prstGeom>
          <a:solidFill>
            <a:srgbClr val="00808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bg1"/>
                </a:solidFill>
              </a:rPr>
              <a:t>Fondos de participaciones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23" name="22 Flecha derecha"/>
          <p:cNvSpPr/>
          <p:nvPr/>
        </p:nvSpPr>
        <p:spPr>
          <a:xfrm rot="18129110">
            <a:off x="2853424" y="5001523"/>
            <a:ext cx="432048" cy="21602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385246"/>
              </p:ext>
            </p:extLst>
          </p:nvPr>
        </p:nvGraphicFramePr>
        <p:xfrm>
          <a:off x="395536" y="6237312"/>
          <a:ext cx="4738804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1260000"/>
                <a:gridCol w="208280"/>
                <a:gridCol w="360000"/>
                <a:gridCol w="1411977"/>
                <a:gridCol w="1138547"/>
              </a:tblGrid>
              <a:tr h="288032"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MX" sz="1200" b="0" baseline="0" dirty="0" smtClean="0">
                          <a:solidFill>
                            <a:schemeClr val="tx1"/>
                          </a:solidFill>
                        </a:rPr>
                        <a:t> petroleros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b="0" dirty="0" smtClean="0">
                          <a:solidFill>
                            <a:schemeClr val="tx1"/>
                          </a:solidFill>
                        </a:rPr>
                        <a:t>Petroleros</a:t>
                      </a:r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96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3DF6256-2021-47C0-8EFC-6535F0AB2F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C885F0E-DB73-44B7-981C-D730943596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B657821-B249-4875-B3F2-24BA44996F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F34A9FD-6595-4DDD-9887-A3615437CB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542EBB5-0B06-4737-B3A9-4ED561BB10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CBE26EA-ACEE-4ED1-BFF9-9A6B47AF44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6C3619E-0AC2-41FA-834D-359D9DE7F6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3A71CA1-97F8-4865-B77E-F2A27ECA2E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3247B2D-53B0-4DDB-892C-E9E22DF4F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FA3E216E-91E7-4273-8EAE-DC6CB5D534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E4B1FB9-CCE7-42AE-A783-C070C9A0C3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D0A6189-BB4F-4DD4-B001-5E4266F0A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0349279-900F-4BC3-9293-E4249EA610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1B8D203-0374-46E4-AC4A-52FC7E4BE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BD5F798E-E7DB-4BF0-82DD-9AFFC0230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4D92FE7-9F34-4AFB-814E-302CC965F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D0DEF19-1D0D-430C-96C8-BDCDDF2B23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6237312"/>
            <a:ext cx="450850" cy="31115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836819" y="6320353"/>
            <a:ext cx="45031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200" dirty="0"/>
              <a:t>FUENTE: </a:t>
            </a:r>
            <a:r>
              <a:rPr lang="es-ES" sz="1200" dirty="0"/>
              <a:t>elaboración propia con datos </a:t>
            </a:r>
            <a:r>
              <a:rPr lang="es-ES" sz="1200" dirty="0" smtClean="0"/>
              <a:t>de la LIF y el PEF 2015</a:t>
            </a:r>
            <a:endParaRPr lang="es-MX" sz="1200" i="1" dirty="0"/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30506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Recaudación Federal Participable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01" y="1020217"/>
            <a:ext cx="8675687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1603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894818598"/>
              </p:ext>
            </p:extLst>
          </p:nvPr>
        </p:nvGraphicFramePr>
        <p:xfrm>
          <a:off x="0" y="1071546"/>
          <a:ext cx="91440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30506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Transferencias Federales en México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1449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4 Rectángulo"/>
          <p:cNvSpPr>
            <a:spLocks noChangeArrowheads="1"/>
          </p:cNvSpPr>
          <p:nvPr/>
        </p:nvSpPr>
        <p:spPr bwMode="auto">
          <a:xfrm>
            <a:off x="602307" y="2492896"/>
            <a:ext cx="7858125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3200" b="1" dirty="0" smtClean="0">
                <a:latin typeface="+mn-lt"/>
              </a:rPr>
              <a:t>Conjunto de recursos y bienes </a:t>
            </a:r>
            <a:r>
              <a:rPr lang="es-MX" sz="3200" dirty="0" smtClean="0">
                <a:latin typeface="+mn-lt"/>
              </a:rPr>
              <a:t>con que cuenta un municipio, así como su </a:t>
            </a:r>
            <a:r>
              <a:rPr lang="es-MX" sz="3200" b="1" dirty="0" smtClean="0">
                <a:latin typeface="+mn-lt"/>
              </a:rPr>
              <a:t>ejercicio </a:t>
            </a:r>
            <a:r>
              <a:rPr lang="es-MX" sz="3200" dirty="0" smtClean="0">
                <a:latin typeface="+mn-lt"/>
              </a:rPr>
              <a:t>mediante el gasto, para alcanzar los objetivos de gobierno</a:t>
            </a:r>
            <a:endParaRPr lang="es-MX" sz="3200" dirty="0">
              <a:latin typeface="+mn-lt"/>
            </a:endParaRPr>
          </a:p>
        </p:txBody>
      </p:sp>
      <p:sp>
        <p:nvSpPr>
          <p:cNvPr id="20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Hacienda pública municipal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8276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2 Marcador de contenido"/>
          <p:cNvSpPr>
            <a:spLocks noGrp="1"/>
          </p:cNvSpPr>
          <p:nvPr>
            <p:ph idx="1"/>
          </p:nvPr>
        </p:nvSpPr>
        <p:spPr>
          <a:xfrm>
            <a:off x="611386" y="2348284"/>
            <a:ext cx="7993062" cy="2952924"/>
          </a:xfrm>
        </p:spPr>
        <p:txBody>
          <a:bodyPr/>
          <a:lstStyle/>
          <a:p>
            <a:pPr marL="0" indent="0" algn="ctr">
              <a:buNone/>
            </a:pPr>
            <a:r>
              <a:rPr lang="es-MX" altLang="es-MX" b="1" dirty="0" smtClean="0"/>
              <a:t>Recursos fiscales </a:t>
            </a:r>
            <a:r>
              <a:rPr lang="es-MX" altLang="es-MX" dirty="0" smtClean="0"/>
              <a:t>que la Federación transfiere a entidades federativas y, por su vía, a los municipios y delegaciones, en tanto forman parte del </a:t>
            </a:r>
            <a:r>
              <a:rPr lang="es-MX" altLang="es-MX" b="1" dirty="0" smtClean="0"/>
              <a:t>Sistema Nacional de Coordinación Fiscal</a:t>
            </a:r>
            <a:endParaRPr lang="es-MX" altLang="es-MX" dirty="0" smtClean="0"/>
          </a:p>
        </p:txBody>
      </p:sp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298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692057459"/>
              </p:ext>
            </p:extLst>
          </p:nvPr>
        </p:nvGraphicFramePr>
        <p:xfrm>
          <a:off x="157162" y="908720"/>
          <a:ext cx="8735317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013053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E8C41E6-0EF1-4A9B-BC8C-767643E218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90A68E8D-657B-441D-9BAC-59737BF8FD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0E1F356-A6DF-422A-9138-DE37779D8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FD8A764E-5C30-4E5E-A16B-5FEAB4FD7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4CDD621E-E78D-485E-8AC6-6B0B17A025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AC095ADE-F6C2-4819-A3D6-BF7396B7C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B6E27CE-6AA9-4EEA-A46B-CA9F1B3FE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77BC7AE3-C23C-49B7-93A8-AE5CDB980F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0D969809-EB03-44B7-B9D7-89850D50E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98BA38C1-6CDD-44AE-A0A2-B3D84BAA00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67EEBCA2-6E00-4089-8CDF-636F5567B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AC61504E-B4A3-4BCA-A4FA-5E2AED7CD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7148710"/>
              </p:ext>
            </p:extLst>
          </p:nvPr>
        </p:nvGraphicFramePr>
        <p:xfrm>
          <a:off x="179513" y="175996"/>
          <a:ext cx="8785795" cy="6565372"/>
        </p:xfrm>
        <a:graphic>
          <a:graphicData uri="http://schemas.openxmlformats.org/drawingml/2006/table">
            <a:tbl>
              <a:tblPr/>
              <a:tblGrid>
                <a:gridCol w="3413044"/>
                <a:gridCol w="3339740"/>
                <a:gridCol w="2033011"/>
              </a:tblGrid>
              <a:tr h="6870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CONFORMACIÓN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% PARA MUNICIPIOS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720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 General de Participaciones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20% de la RFP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 de Fomento Municipal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1% de la RFP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1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 de Fiscalización y Recaudación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1.25% de la RFP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Por la venta final de gasolinas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9/11 partes de lo recaudado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 de Compensación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2/11 partes de lo recaudado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1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 de Extracción de Hidrocarburos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0.6% del derecho ordinario sobre hidrocarburos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Impuesto sobre Automóviles Nuevos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 de lo recaudado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16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Impuesto Especial sobre Productos y Servicios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20 % de la recaudación nacional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+ 8 % de tabacos labrados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Al menos 20%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3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Fondos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para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municipios fronterizos, con litorales o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extracción de </a:t>
                      </a: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petróleo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0.136% de la RFP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3.17% del derecho adicional sobre extracción de petróleo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1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Impuesto sobre la Renta retenido a empleados de gobierno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 de lo enterado a la Federación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100%</a:t>
                      </a:r>
                    </a:p>
                  </a:txBody>
                  <a:tcPr marL="91445" marR="91445" marT="45719" marB="45719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203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9435758"/>
              </p:ext>
            </p:extLst>
          </p:nvPr>
        </p:nvGraphicFramePr>
        <p:xfrm>
          <a:off x="467544" y="2045940"/>
          <a:ext cx="8229600" cy="2362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229600"/>
              </a:tblGrid>
              <a:tr h="590550">
                <a:tc>
                  <a:txBody>
                    <a:bodyPr/>
                    <a:lstStyle/>
                    <a:p>
                      <a:pPr algn="ctr"/>
                      <a:r>
                        <a:rPr lang="es-MX" sz="28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FONDO</a:t>
                      </a:r>
                      <a:endParaRPr lang="es-MX" sz="2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linkClick r:id="rId3" action="ppaction://hlinksldjump"/>
                        </a:rPr>
                        <a:t>Fondo General de Participaciones</a:t>
                      </a:r>
                      <a:endParaRPr lang="es-MX" sz="2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linkClick r:id="rId4" action="ppaction://hlinksldjump"/>
                        </a:rPr>
                        <a:t>Fondo de Fomento Municipal</a:t>
                      </a:r>
                      <a:endParaRPr lang="es-MX" sz="2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s-MX" sz="28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hlinkClick r:id="rId5" action="ppaction://hlinksldjump"/>
                        </a:rPr>
                        <a:t>Impuesto sobre la Renta</a:t>
                      </a:r>
                      <a:endParaRPr lang="es-MX" sz="28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0126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207299"/>
            <a:ext cx="7488832" cy="503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5"/>
          <p:cNvSpPr txBox="1">
            <a:spLocks noChangeArrowheads="1"/>
          </p:cNvSpPr>
          <p:nvPr/>
        </p:nvSpPr>
        <p:spPr bwMode="auto">
          <a:xfrm>
            <a:off x="102514" y="116634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Distribución de participaciones a municipios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95536" y="6309320"/>
            <a:ext cx="5783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+mn-lt"/>
              </a:rPr>
              <a:t>FUENTE: elaboración propia, con base en leyes estatales de coordinación fiscal o similares</a:t>
            </a:r>
            <a:endParaRPr lang="es-MX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51155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/>
          <p:cNvSpPr txBox="1">
            <a:spLocks noChangeArrowheads="1"/>
          </p:cNvSpPr>
          <p:nvPr/>
        </p:nvSpPr>
        <p:spPr bwMode="auto">
          <a:xfrm>
            <a:off x="102514" y="116634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Distribución de participaciones a municipios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560840" cy="5217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17134" y="6309320"/>
            <a:ext cx="5783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latin typeface="+mn-lt"/>
              </a:rPr>
              <a:t>FUENTE: elaboración propia, con base en leyes estatales de coordinación fiscal o similares</a:t>
            </a:r>
            <a:endParaRPr lang="es-MX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18962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476375" y="-171450"/>
            <a:ext cx="68405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MX" altLang="es-MX" sz="1800" b="0">
              <a:latin typeface="+mn-lt"/>
            </a:endParaRPr>
          </a:p>
        </p:txBody>
      </p:sp>
      <p:sp>
        <p:nvSpPr>
          <p:cNvPr id="25" name="AutoShape 136"/>
          <p:cNvSpPr>
            <a:spLocks noChangeArrowheads="1"/>
          </p:cNvSpPr>
          <p:nvPr/>
        </p:nvSpPr>
        <p:spPr bwMode="auto">
          <a:xfrm rot="10800000">
            <a:off x="496739" y="142875"/>
            <a:ext cx="1050925" cy="837852"/>
          </a:xfrm>
          <a:prstGeom prst="triangle">
            <a:avLst>
              <a:gd name="adj" fmla="val 4887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6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 dirty="0">
                <a:latin typeface="+mn-lt"/>
              </a:rPr>
              <a:t>FGP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 dirty="0">
                <a:latin typeface="+mn-lt"/>
              </a:rPr>
              <a:t>22%</a:t>
            </a:r>
            <a:endParaRPr lang="es-ES" altLang="es-MX" sz="1600" b="1" dirty="0">
              <a:latin typeface="+mn-lt"/>
            </a:endParaRPr>
          </a:p>
        </p:txBody>
      </p:sp>
      <p:sp>
        <p:nvSpPr>
          <p:cNvPr id="26" name="AutoShape 136"/>
          <p:cNvSpPr>
            <a:spLocks noChangeArrowheads="1"/>
          </p:cNvSpPr>
          <p:nvPr/>
        </p:nvSpPr>
        <p:spPr bwMode="auto">
          <a:xfrm rot="10800000">
            <a:off x="2008907" y="142875"/>
            <a:ext cx="1050925" cy="83785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600" b="1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FFM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100%</a:t>
            </a:r>
            <a:endParaRPr lang="es-ES" altLang="es-MX" sz="1600" b="1">
              <a:latin typeface="+mn-lt"/>
            </a:endParaRPr>
          </a:p>
        </p:txBody>
      </p:sp>
      <p:sp>
        <p:nvSpPr>
          <p:cNvPr id="27" name="AutoShape 136"/>
          <p:cNvSpPr>
            <a:spLocks noChangeArrowheads="1"/>
          </p:cNvSpPr>
          <p:nvPr/>
        </p:nvSpPr>
        <p:spPr bwMode="auto">
          <a:xfrm rot="10800000">
            <a:off x="6372199" y="176882"/>
            <a:ext cx="1050925" cy="80384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600" b="1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FC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22%</a:t>
            </a:r>
            <a:endParaRPr lang="es-ES" altLang="es-MX" sz="1600" b="1">
              <a:latin typeface="+mn-lt"/>
            </a:endParaRPr>
          </a:p>
        </p:txBody>
      </p:sp>
      <p:sp>
        <p:nvSpPr>
          <p:cNvPr id="28" name="AutoShape 136"/>
          <p:cNvSpPr>
            <a:spLocks noChangeArrowheads="1"/>
          </p:cNvSpPr>
          <p:nvPr/>
        </p:nvSpPr>
        <p:spPr bwMode="auto">
          <a:xfrm rot="10800000">
            <a:off x="7812359" y="161576"/>
            <a:ext cx="1165225" cy="891159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1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100" b="1" dirty="0">
                <a:latin typeface="+mn-lt"/>
              </a:rPr>
              <a:t>IEPS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900" b="1" dirty="0" smtClean="0">
                <a:latin typeface="+mn-lt"/>
              </a:rPr>
              <a:t>Gasolinas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 dirty="0" smtClean="0">
                <a:latin typeface="+mn-lt"/>
              </a:rPr>
              <a:t>22</a:t>
            </a:r>
            <a:r>
              <a:rPr lang="es-MX" altLang="es-MX" sz="1600" b="1" dirty="0">
                <a:latin typeface="+mn-lt"/>
              </a:rPr>
              <a:t>%</a:t>
            </a:r>
            <a:endParaRPr lang="es-ES" altLang="es-MX" sz="1600" b="1" dirty="0">
              <a:latin typeface="+mn-lt"/>
            </a:endParaRPr>
          </a:p>
        </p:txBody>
      </p:sp>
      <p:sp>
        <p:nvSpPr>
          <p:cNvPr id="29" name="AutoShape 136"/>
          <p:cNvSpPr>
            <a:spLocks noChangeArrowheads="1"/>
          </p:cNvSpPr>
          <p:nvPr/>
        </p:nvSpPr>
        <p:spPr bwMode="auto">
          <a:xfrm rot="10800000">
            <a:off x="3449066" y="134937"/>
            <a:ext cx="1050925" cy="845789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600" b="1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ISAN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22%</a:t>
            </a:r>
            <a:endParaRPr lang="es-ES" altLang="es-MX" sz="1600" b="1">
              <a:latin typeface="+mn-lt"/>
            </a:endParaRPr>
          </a:p>
        </p:txBody>
      </p:sp>
      <p:sp>
        <p:nvSpPr>
          <p:cNvPr id="30" name="AutoShape 136"/>
          <p:cNvSpPr>
            <a:spLocks noChangeArrowheads="1"/>
          </p:cNvSpPr>
          <p:nvPr/>
        </p:nvSpPr>
        <p:spPr bwMode="auto">
          <a:xfrm rot="10800000">
            <a:off x="4817218" y="173037"/>
            <a:ext cx="1050925" cy="80769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rot="10800000"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MX" altLang="es-MX" sz="1600" b="1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IEPS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600" b="1">
                <a:latin typeface="+mn-lt"/>
              </a:rPr>
              <a:t>22%</a:t>
            </a:r>
            <a:endParaRPr lang="es-ES" altLang="es-MX" sz="1600" b="1">
              <a:latin typeface="+mn-lt"/>
            </a:endParaRPr>
          </a:p>
        </p:txBody>
      </p:sp>
      <p:sp>
        <p:nvSpPr>
          <p:cNvPr id="31" name="AutoShape 82"/>
          <p:cNvSpPr>
            <a:spLocks noChangeArrowheads="1"/>
          </p:cNvSpPr>
          <p:nvPr/>
        </p:nvSpPr>
        <p:spPr bwMode="auto">
          <a:xfrm>
            <a:off x="2177729" y="1412776"/>
            <a:ext cx="2754311" cy="619125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600"/>
              </a:spcAft>
              <a:buFontTx/>
              <a:buNone/>
            </a:pPr>
            <a:r>
              <a:rPr lang="es-MX" altLang="es-MX" sz="1800" b="1" dirty="0">
                <a:solidFill>
                  <a:schemeClr val="bg1"/>
                </a:solidFill>
                <a:latin typeface="+mn-lt"/>
              </a:rPr>
              <a:t>Fondo Municipal de</a:t>
            </a:r>
          </a:p>
          <a:p>
            <a:pPr algn="ctr" eaLnBrk="1" hangingPunct="1">
              <a:lnSpc>
                <a:spcPct val="70000"/>
              </a:lnSpc>
              <a:spcAft>
                <a:spcPts val="600"/>
              </a:spcAft>
              <a:buFontTx/>
              <a:buNone/>
            </a:pPr>
            <a:r>
              <a:rPr lang="es-MX" altLang="es-MX" sz="1800" b="1" dirty="0">
                <a:solidFill>
                  <a:schemeClr val="bg1"/>
                </a:solidFill>
                <a:latin typeface="+mn-lt"/>
              </a:rPr>
              <a:t>Participaciones</a:t>
            </a:r>
            <a:endParaRPr lang="es-ES" altLang="es-MX" sz="18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2" name="AutoShape 168"/>
          <p:cNvCxnSpPr>
            <a:cxnSpLocks noChangeShapeType="1"/>
            <a:stCxn id="25" idx="0"/>
            <a:endCxn id="31" idx="0"/>
          </p:cNvCxnSpPr>
          <p:nvPr/>
        </p:nvCxnSpPr>
        <p:spPr bwMode="auto">
          <a:xfrm>
            <a:off x="1034077" y="980727"/>
            <a:ext cx="2520808" cy="432049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AutoShape 168"/>
          <p:cNvCxnSpPr>
            <a:cxnSpLocks noChangeShapeType="1"/>
            <a:stCxn id="26" idx="0"/>
            <a:endCxn id="31" idx="0"/>
          </p:cNvCxnSpPr>
          <p:nvPr/>
        </p:nvCxnSpPr>
        <p:spPr bwMode="auto">
          <a:xfrm>
            <a:off x="2534369" y="980727"/>
            <a:ext cx="1020516" cy="432049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AutoShape 86"/>
          <p:cNvSpPr>
            <a:spLocks noChangeArrowheads="1"/>
          </p:cNvSpPr>
          <p:nvPr/>
        </p:nvSpPr>
        <p:spPr bwMode="auto">
          <a:xfrm>
            <a:off x="6967387" y="1404938"/>
            <a:ext cx="1997101" cy="755650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60000"/>
              </a:lnSpc>
              <a:buFontTx/>
              <a:buNone/>
            </a:pPr>
            <a:r>
              <a:rPr lang="es-MX" altLang="es-MX" sz="1600" b="1" dirty="0">
                <a:solidFill>
                  <a:schemeClr val="bg1"/>
                </a:solidFill>
                <a:latin typeface="+mn-lt"/>
              </a:rPr>
              <a:t>Fondo de </a:t>
            </a:r>
          </a:p>
          <a:p>
            <a:pPr algn="ctr" eaLnBrk="1" hangingPunct="1">
              <a:lnSpc>
                <a:spcPct val="60000"/>
              </a:lnSpc>
              <a:buFontTx/>
              <a:buNone/>
            </a:pPr>
            <a:r>
              <a:rPr lang="es-MX" altLang="es-MX" sz="1600" b="1" dirty="0">
                <a:solidFill>
                  <a:schemeClr val="bg1"/>
                </a:solidFill>
                <a:latin typeface="+mn-lt"/>
              </a:rPr>
              <a:t>Compensación y de</a:t>
            </a:r>
          </a:p>
          <a:p>
            <a:pPr algn="ctr" eaLnBrk="1" hangingPunct="1">
              <a:lnSpc>
                <a:spcPct val="60000"/>
              </a:lnSpc>
              <a:buFontTx/>
              <a:buNone/>
            </a:pPr>
            <a:r>
              <a:rPr lang="es-MX" altLang="es-MX" sz="1600" b="1" dirty="0">
                <a:solidFill>
                  <a:schemeClr val="bg1"/>
                </a:solidFill>
                <a:latin typeface="+mn-lt"/>
              </a:rPr>
              <a:t>Combustible </a:t>
            </a:r>
          </a:p>
          <a:p>
            <a:pPr algn="ctr" eaLnBrk="1" hangingPunct="1">
              <a:lnSpc>
                <a:spcPct val="60000"/>
              </a:lnSpc>
              <a:buFontTx/>
              <a:buNone/>
            </a:pPr>
            <a:r>
              <a:rPr lang="es-MX" altLang="es-MX" sz="1600" b="1" dirty="0">
                <a:solidFill>
                  <a:schemeClr val="bg1"/>
                </a:solidFill>
                <a:latin typeface="+mn-lt"/>
              </a:rPr>
              <a:t>Municipal</a:t>
            </a:r>
            <a:endParaRPr lang="es-ES" altLang="es-MX" sz="16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5" name="AutoShape 168"/>
          <p:cNvCxnSpPr>
            <a:cxnSpLocks noChangeShapeType="1"/>
            <a:stCxn id="28" idx="0"/>
            <a:endCxn id="34" idx="0"/>
          </p:cNvCxnSpPr>
          <p:nvPr/>
        </p:nvCxnSpPr>
        <p:spPr bwMode="auto">
          <a:xfrm flipH="1">
            <a:off x="7965938" y="1052735"/>
            <a:ext cx="429033" cy="352203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AutoShape 168"/>
          <p:cNvCxnSpPr>
            <a:cxnSpLocks noChangeShapeType="1"/>
            <a:stCxn id="27" idx="0"/>
            <a:endCxn id="34" idx="0"/>
          </p:cNvCxnSpPr>
          <p:nvPr/>
        </p:nvCxnSpPr>
        <p:spPr bwMode="auto">
          <a:xfrm>
            <a:off x="6897661" y="980727"/>
            <a:ext cx="1068277" cy="424211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168"/>
          <p:cNvCxnSpPr>
            <a:cxnSpLocks noChangeShapeType="1"/>
            <a:stCxn id="30" idx="0"/>
            <a:endCxn id="31" idx="0"/>
          </p:cNvCxnSpPr>
          <p:nvPr/>
        </p:nvCxnSpPr>
        <p:spPr bwMode="auto">
          <a:xfrm flipH="1">
            <a:off x="3554885" y="980727"/>
            <a:ext cx="1787795" cy="432049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168"/>
          <p:cNvCxnSpPr>
            <a:cxnSpLocks noChangeShapeType="1"/>
            <a:stCxn id="29" idx="0"/>
            <a:endCxn id="31" idx="0"/>
          </p:cNvCxnSpPr>
          <p:nvPr/>
        </p:nvCxnSpPr>
        <p:spPr bwMode="auto">
          <a:xfrm flipH="1">
            <a:off x="3554885" y="980726"/>
            <a:ext cx="419643" cy="43205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AutoShape 19"/>
          <p:cNvCxnSpPr>
            <a:cxnSpLocks noChangeShapeType="1"/>
            <a:stCxn id="34" idx="1"/>
            <a:endCxn id="31" idx="3"/>
          </p:cNvCxnSpPr>
          <p:nvPr/>
        </p:nvCxnSpPr>
        <p:spPr bwMode="auto">
          <a:xfrm flipH="1" flipV="1">
            <a:off x="4656609" y="1722339"/>
            <a:ext cx="2510488" cy="60424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19"/>
          <p:cNvCxnSpPr>
            <a:cxnSpLocks noChangeShapeType="1"/>
            <a:stCxn id="34" idx="2"/>
            <a:endCxn id="42" idx="0"/>
          </p:cNvCxnSpPr>
          <p:nvPr/>
        </p:nvCxnSpPr>
        <p:spPr bwMode="auto">
          <a:xfrm flipH="1">
            <a:off x="7959725" y="2160588"/>
            <a:ext cx="6213" cy="296862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42" name="Group 1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851096"/>
              </p:ext>
            </p:extLst>
          </p:nvPr>
        </p:nvGraphicFramePr>
        <p:xfrm>
          <a:off x="7072313" y="2457450"/>
          <a:ext cx="1774825" cy="1523696"/>
        </p:xfrm>
        <a:graphic>
          <a:graphicData uri="http://schemas.openxmlformats.org/drawingml/2006/table">
            <a:tbl>
              <a:tblPr/>
              <a:tblGrid>
                <a:gridCol w="468312"/>
                <a:gridCol w="1306513"/>
              </a:tblGrid>
              <a:tr h="70088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70%</a:t>
                      </a: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44" marB="4564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 proporción directa a la población de cada municipio.</a:t>
                      </a: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44" marB="4564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00882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30%</a:t>
                      </a: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644" marB="4564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Pasará a formar parte del Fondo Municipal de Participaciones.</a:t>
                      </a:r>
                    </a:p>
                  </a:txBody>
                  <a:tcPr marT="45644" marB="4564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43" name="AutoShape 125"/>
          <p:cNvSpPr>
            <a:spLocks noChangeArrowheads="1"/>
          </p:cNvSpPr>
          <p:nvPr/>
        </p:nvSpPr>
        <p:spPr bwMode="auto">
          <a:xfrm>
            <a:off x="827584" y="2276872"/>
            <a:ext cx="1944216" cy="481012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600" b="1" dirty="0">
                <a:solidFill>
                  <a:schemeClr val="bg1"/>
                </a:solidFill>
                <a:latin typeface="+mn-lt"/>
              </a:rPr>
              <a:t>Fondo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600" b="1" dirty="0" err="1" smtClean="0">
                <a:solidFill>
                  <a:schemeClr val="bg1"/>
                </a:solidFill>
                <a:latin typeface="+mn-lt"/>
              </a:rPr>
              <a:t>redial</a:t>
            </a:r>
            <a:endParaRPr lang="es-ES" altLang="es-MX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4" name="AutoShape 141"/>
          <p:cNvSpPr>
            <a:spLocks noChangeArrowheads="1"/>
          </p:cNvSpPr>
          <p:nvPr/>
        </p:nvSpPr>
        <p:spPr bwMode="auto">
          <a:xfrm>
            <a:off x="4278262" y="2276872"/>
            <a:ext cx="1949922" cy="473074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600" b="1">
                <a:solidFill>
                  <a:schemeClr val="bg1"/>
                </a:solidFill>
                <a:latin typeface="+mn-lt"/>
              </a:rPr>
              <a:t>Fondo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600" b="1">
                <a:solidFill>
                  <a:schemeClr val="bg1"/>
                </a:solidFill>
                <a:latin typeface="+mn-lt"/>
              </a:rPr>
              <a:t>Recaudatorio</a:t>
            </a:r>
            <a:endParaRPr lang="es-ES" altLang="es-MX" sz="16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45" name="AutoShape 142"/>
          <p:cNvSpPr>
            <a:spLocks noChangeArrowheads="1"/>
          </p:cNvSpPr>
          <p:nvPr/>
        </p:nvSpPr>
        <p:spPr bwMode="auto">
          <a:xfrm>
            <a:off x="899592" y="5191472"/>
            <a:ext cx="1540733" cy="342900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 dirty="0">
                <a:solidFill>
                  <a:schemeClr val="bg1"/>
                </a:solidFill>
                <a:latin typeface="+mn-lt"/>
              </a:rPr>
              <a:t>Fondo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 dirty="0">
                <a:solidFill>
                  <a:schemeClr val="bg1"/>
                </a:solidFill>
                <a:latin typeface="+mn-lt"/>
              </a:rPr>
              <a:t>Básico</a:t>
            </a:r>
            <a:endParaRPr lang="es-ES" altLang="es-MX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AutoShape 144"/>
          <p:cNvSpPr>
            <a:spLocks noChangeArrowheads="1"/>
          </p:cNvSpPr>
          <p:nvPr/>
        </p:nvSpPr>
        <p:spPr bwMode="auto">
          <a:xfrm>
            <a:off x="3707904" y="5246340"/>
            <a:ext cx="1670494" cy="342900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>
                <a:solidFill>
                  <a:schemeClr val="bg1"/>
                </a:solidFill>
                <a:latin typeface="+mn-lt"/>
              </a:rPr>
              <a:t>Fondo 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>
                <a:solidFill>
                  <a:schemeClr val="bg1"/>
                </a:solidFill>
                <a:latin typeface="+mn-lt"/>
              </a:rPr>
              <a:t>Equitativo</a:t>
            </a:r>
            <a:endParaRPr lang="es-ES" altLang="es-MX" sz="1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AutoShape 146"/>
          <p:cNvSpPr>
            <a:spLocks noChangeArrowheads="1"/>
          </p:cNvSpPr>
          <p:nvPr/>
        </p:nvSpPr>
        <p:spPr bwMode="auto">
          <a:xfrm>
            <a:off x="6519117" y="5191472"/>
            <a:ext cx="1869307" cy="342900"/>
          </a:xfrm>
          <a:prstGeom prst="flowChartManualOperation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 dirty="0">
                <a:solidFill>
                  <a:schemeClr val="bg1"/>
                </a:solidFill>
                <a:latin typeface="+mn-lt"/>
              </a:rPr>
              <a:t>Fondo Desarrollo</a:t>
            </a: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MX" altLang="es-MX" sz="1400" dirty="0">
                <a:solidFill>
                  <a:schemeClr val="bg1"/>
                </a:solidFill>
                <a:latin typeface="+mn-lt"/>
              </a:rPr>
              <a:t>Social</a:t>
            </a:r>
            <a:endParaRPr lang="es-ES" altLang="es-MX" sz="14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48" name="AutoShape 19"/>
          <p:cNvCxnSpPr>
            <a:cxnSpLocks noChangeShapeType="1"/>
            <a:stCxn id="31" idx="2"/>
            <a:endCxn id="43" idx="0"/>
          </p:cNvCxnSpPr>
          <p:nvPr/>
        </p:nvCxnSpPr>
        <p:spPr bwMode="auto">
          <a:xfrm flipH="1">
            <a:off x="1799692" y="2031901"/>
            <a:ext cx="1755193" cy="244971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AutoShape 19"/>
          <p:cNvCxnSpPr>
            <a:cxnSpLocks noChangeShapeType="1"/>
            <a:stCxn id="31" idx="2"/>
            <a:endCxn id="44" idx="0"/>
          </p:cNvCxnSpPr>
          <p:nvPr/>
        </p:nvCxnSpPr>
        <p:spPr bwMode="auto">
          <a:xfrm>
            <a:off x="3554885" y="2031901"/>
            <a:ext cx="1698338" cy="244971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0" name="Group 2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40891"/>
              </p:ext>
            </p:extLst>
          </p:nvPr>
        </p:nvGraphicFramePr>
        <p:xfrm>
          <a:off x="88900" y="3044824"/>
          <a:ext cx="3384550" cy="1032247"/>
        </p:xfrm>
        <a:graphic>
          <a:graphicData uri="http://schemas.openxmlformats.org/drawingml/2006/table">
            <a:tbl>
              <a:tblPr/>
              <a:tblGrid>
                <a:gridCol w="3384550"/>
              </a:tblGrid>
              <a:tr h="1032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Cada municipio recibirá un monto equivalente a dos veces la recaudación del impuesto predial en el mismo ejercicio fiscal, salvo aquellos cuyas participaciones totales excedan el 25% del fondo municipal de participaciones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51" name="AutoShape 19"/>
          <p:cNvCxnSpPr>
            <a:cxnSpLocks noChangeShapeType="1"/>
            <a:stCxn id="43" idx="2"/>
            <a:endCxn id="50" idx="0"/>
          </p:cNvCxnSpPr>
          <p:nvPr/>
        </p:nvCxnSpPr>
        <p:spPr bwMode="auto">
          <a:xfrm flipH="1">
            <a:off x="1781175" y="2757884"/>
            <a:ext cx="18517" cy="28694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52" name="Group 2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805784"/>
              </p:ext>
            </p:extLst>
          </p:nvPr>
        </p:nvGraphicFramePr>
        <p:xfrm>
          <a:off x="3638550" y="3022600"/>
          <a:ext cx="3260725" cy="1054472"/>
        </p:xfrm>
        <a:graphic>
          <a:graphicData uri="http://schemas.openxmlformats.org/drawingml/2006/table">
            <a:tbl>
              <a:tblPr/>
              <a:tblGrid>
                <a:gridCol w="3260725"/>
              </a:tblGrid>
              <a:tr h="10544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Cada municipio recibirá un monto equivalente al monto de su recaudación por derechos, recargos, multas y la recaudación federal administrada por lo municipios, excluyendo al predial, en el mismo ejercicio fiscal.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T="45754" marB="4575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53" name="AutoShape 19"/>
          <p:cNvCxnSpPr>
            <a:cxnSpLocks noChangeShapeType="1"/>
            <a:stCxn id="44" idx="2"/>
            <a:endCxn id="52" idx="0"/>
          </p:cNvCxnSpPr>
          <p:nvPr/>
        </p:nvCxnSpPr>
        <p:spPr bwMode="auto">
          <a:xfrm>
            <a:off x="5253223" y="2749946"/>
            <a:ext cx="15689" cy="272654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0" y="4187973"/>
            <a:ext cx="91440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>
              <a:latin typeface="+mn-lt"/>
            </a:endParaRPr>
          </a:p>
        </p:txBody>
      </p:sp>
      <p:sp>
        <p:nvSpPr>
          <p:cNvPr id="55" name="Text Box 100"/>
          <p:cNvSpPr txBox="1">
            <a:spLocks noChangeArrowheads="1"/>
          </p:cNvSpPr>
          <p:nvPr/>
        </p:nvSpPr>
        <p:spPr bwMode="auto">
          <a:xfrm>
            <a:off x="358774" y="4304129"/>
            <a:ext cx="8389690" cy="307777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400" dirty="0">
                <a:solidFill>
                  <a:schemeClr val="bg1"/>
                </a:solidFill>
                <a:latin typeface="+mn-lt"/>
                <a:ea typeface="Calibri" pitchFamily="34" charset="0"/>
                <a:cs typeface="Calibri" pitchFamily="34" charset="0"/>
              </a:rPr>
              <a:t>Una vez integrados los fondos Predial y Recaudatorio, se constituyen con el monto restante los siguientes fondos:</a:t>
            </a:r>
            <a:endParaRPr lang="es-ES" altLang="es-MX" sz="1400" dirty="0">
              <a:solidFill>
                <a:schemeClr val="bg1"/>
              </a:solidFill>
              <a:latin typeface="+mn-lt"/>
              <a:ea typeface="Calibri" pitchFamily="34" charset="0"/>
              <a:cs typeface="Calibri" pitchFamily="34" charset="0"/>
            </a:endParaRPr>
          </a:p>
        </p:txBody>
      </p:sp>
      <p:sp>
        <p:nvSpPr>
          <p:cNvPr id="56" name="Text Box 100"/>
          <p:cNvSpPr txBox="1">
            <a:spLocks noChangeArrowheads="1"/>
          </p:cNvSpPr>
          <p:nvPr/>
        </p:nvSpPr>
        <p:spPr bwMode="auto">
          <a:xfrm>
            <a:off x="483468" y="4702025"/>
            <a:ext cx="2360340" cy="296863"/>
          </a:xfrm>
          <a:prstGeom prst="rect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ES" altLang="es-MX" sz="1400">
                <a:solidFill>
                  <a:schemeClr val="bg1"/>
                </a:solidFill>
                <a:latin typeface="+mn-lt"/>
              </a:rPr>
              <a:t>50% del monto restante</a:t>
            </a:r>
          </a:p>
        </p:txBody>
      </p:sp>
      <p:sp>
        <p:nvSpPr>
          <p:cNvPr id="57" name="Text Box 100"/>
          <p:cNvSpPr txBox="1">
            <a:spLocks noChangeArrowheads="1"/>
          </p:cNvSpPr>
          <p:nvPr/>
        </p:nvSpPr>
        <p:spPr bwMode="auto">
          <a:xfrm>
            <a:off x="3363789" y="4716313"/>
            <a:ext cx="2360340" cy="296863"/>
          </a:xfrm>
          <a:prstGeom prst="rect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ES" altLang="es-MX" sz="1400" dirty="0" smtClean="0">
                <a:solidFill>
                  <a:schemeClr val="bg1"/>
                </a:solidFill>
                <a:latin typeface="+mn-lt"/>
              </a:rPr>
              <a:t>33.3% </a:t>
            </a:r>
            <a:r>
              <a:rPr lang="es-ES" altLang="es-MX" sz="1400" dirty="0">
                <a:solidFill>
                  <a:schemeClr val="bg1"/>
                </a:solidFill>
                <a:latin typeface="+mn-lt"/>
              </a:rPr>
              <a:t>del monto restante</a:t>
            </a:r>
          </a:p>
        </p:txBody>
      </p:sp>
      <p:sp>
        <p:nvSpPr>
          <p:cNvPr id="58" name="Text Box 100"/>
          <p:cNvSpPr txBox="1">
            <a:spLocks noChangeArrowheads="1"/>
          </p:cNvSpPr>
          <p:nvPr/>
        </p:nvSpPr>
        <p:spPr bwMode="auto">
          <a:xfrm>
            <a:off x="6244106" y="4713138"/>
            <a:ext cx="2360342" cy="296863"/>
          </a:xfrm>
          <a:prstGeom prst="rect">
            <a:avLst/>
          </a:prstGeom>
          <a:solidFill>
            <a:schemeClr val="accent2"/>
          </a:solidFill>
          <a:ln w="38100" algn="ctr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>
            <a:lvl1pPr algn="l" eaLnBrk="0" hangingPunct="0"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es-ES" altLang="es-MX" sz="1400" dirty="0" smtClean="0">
                <a:solidFill>
                  <a:schemeClr val="bg1"/>
                </a:solidFill>
                <a:latin typeface="+mn-lt"/>
              </a:rPr>
              <a:t>16.6% </a:t>
            </a:r>
            <a:r>
              <a:rPr lang="es-ES" altLang="es-MX" sz="1400" dirty="0">
                <a:solidFill>
                  <a:schemeClr val="bg1"/>
                </a:solidFill>
                <a:latin typeface="+mn-lt"/>
              </a:rPr>
              <a:t>del monto restante</a:t>
            </a:r>
          </a:p>
        </p:txBody>
      </p:sp>
      <p:cxnSp>
        <p:nvCxnSpPr>
          <p:cNvPr id="59" name="AutoShape 19"/>
          <p:cNvCxnSpPr>
            <a:cxnSpLocks noChangeShapeType="1"/>
            <a:stCxn id="57" idx="2"/>
            <a:endCxn id="46" idx="0"/>
          </p:cNvCxnSpPr>
          <p:nvPr/>
        </p:nvCxnSpPr>
        <p:spPr bwMode="auto">
          <a:xfrm flipH="1">
            <a:off x="4543151" y="5013176"/>
            <a:ext cx="808" cy="233164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AutoShape 19"/>
          <p:cNvCxnSpPr>
            <a:cxnSpLocks noChangeShapeType="1"/>
            <a:stCxn id="58" idx="2"/>
            <a:endCxn id="47" idx="0"/>
          </p:cNvCxnSpPr>
          <p:nvPr/>
        </p:nvCxnSpPr>
        <p:spPr bwMode="auto">
          <a:xfrm>
            <a:off x="7424277" y="5010001"/>
            <a:ext cx="29494" cy="181471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" name="AutoShape 19"/>
          <p:cNvCxnSpPr>
            <a:cxnSpLocks noChangeShapeType="1"/>
            <a:stCxn id="56" idx="2"/>
            <a:endCxn id="45" idx="0"/>
          </p:cNvCxnSpPr>
          <p:nvPr/>
        </p:nvCxnSpPr>
        <p:spPr bwMode="auto">
          <a:xfrm>
            <a:off x="1663638" y="4998888"/>
            <a:ext cx="6321" cy="192584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62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054673"/>
              </p:ext>
            </p:extLst>
          </p:nvPr>
        </p:nvGraphicFramePr>
        <p:xfrm>
          <a:off x="179513" y="5856559"/>
          <a:ext cx="3027238" cy="873696"/>
        </p:xfrm>
        <a:graphic>
          <a:graphicData uri="http://schemas.openxmlformats.org/drawingml/2006/table">
            <a:tbl>
              <a:tblPr/>
              <a:tblGrid>
                <a:gridCol w="3027238"/>
              </a:tblGrid>
              <a:tr h="87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Se distribuirá </a:t>
                      </a: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 función </a:t>
                      </a: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 los porcentajes que hayan representado las participaciones de cada uno de los municipios en el </a:t>
                      </a: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fondo </a:t>
                      </a: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municipal de participaciones del año anterior.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Group 2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986647"/>
              </p:ext>
            </p:extLst>
          </p:nvPr>
        </p:nvGraphicFramePr>
        <p:xfrm>
          <a:off x="3378200" y="5867671"/>
          <a:ext cx="2343150" cy="862583"/>
        </p:xfrm>
        <a:graphic>
          <a:graphicData uri="http://schemas.openxmlformats.org/drawingml/2006/table">
            <a:tbl>
              <a:tblPr/>
              <a:tblGrid>
                <a:gridCol w="2343150"/>
              </a:tblGrid>
              <a:tr h="8625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Se </a:t>
                      </a: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liquidará </a:t>
                      </a: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 partes iguales a cada unos de los municipios del Estado.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5" name="Group 2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822114"/>
              </p:ext>
            </p:extLst>
          </p:nvPr>
        </p:nvGraphicFramePr>
        <p:xfrm>
          <a:off x="5921630" y="5867672"/>
          <a:ext cx="3042858" cy="873696"/>
        </p:xfrm>
        <a:graphic>
          <a:graphicData uri="http://schemas.openxmlformats.org/drawingml/2006/table">
            <a:tbl>
              <a:tblPr/>
              <a:tblGrid>
                <a:gridCol w="3042858"/>
              </a:tblGrid>
              <a:tr h="873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Se distribuirá función de los porcentajes que hayan representado las participaciones recibidas, de este fondo, los municipios durante los últimos tres años.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66" name="AutoShape 19"/>
          <p:cNvCxnSpPr>
            <a:cxnSpLocks noChangeShapeType="1"/>
            <a:stCxn id="45" idx="2"/>
            <a:endCxn id="62" idx="0"/>
          </p:cNvCxnSpPr>
          <p:nvPr/>
        </p:nvCxnSpPr>
        <p:spPr bwMode="auto">
          <a:xfrm>
            <a:off x="1669959" y="5534372"/>
            <a:ext cx="23173" cy="322187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AutoShape 19"/>
          <p:cNvCxnSpPr>
            <a:cxnSpLocks noChangeShapeType="1"/>
            <a:stCxn id="46" idx="2"/>
            <a:endCxn id="64" idx="0"/>
          </p:cNvCxnSpPr>
          <p:nvPr/>
        </p:nvCxnSpPr>
        <p:spPr bwMode="auto">
          <a:xfrm>
            <a:off x="4543151" y="5589240"/>
            <a:ext cx="6624" cy="278431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19"/>
          <p:cNvCxnSpPr>
            <a:cxnSpLocks noChangeShapeType="1"/>
            <a:stCxn id="47" idx="2"/>
            <a:endCxn id="65" idx="0"/>
          </p:cNvCxnSpPr>
          <p:nvPr/>
        </p:nvCxnSpPr>
        <p:spPr bwMode="auto">
          <a:xfrm flipH="1">
            <a:off x="7443059" y="5534372"/>
            <a:ext cx="10712" cy="33330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927296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395536" y="1772816"/>
            <a:ext cx="8281169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914400" lvl="1" indent="-457200" algn="just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s-ES" altLang="es-MX" sz="2200" dirty="0">
                <a:latin typeface="+mn-lt"/>
                <a:cs typeface="Times New Roman" pitchFamily="18" charset="0"/>
              </a:rPr>
              <a:t>Las participaciones serán cubiertas </a:t>
            </a:r>
            <a:r>
              <a:rPr lang="es-ES" altLang="es-MX" sz="2200" b="1" dirty="0">
                <a:latin typeface="+mn-lt"/>
                <a:cs typeface="Times New Roman" pitchFamily="18" charset="0"/>
              </a:rPr>
              <a:t>en efectivo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, </a:t>
            </a:r>
            <a:r>
              <a:rPr lang="es-ES" altLang="es-MX" sz="2200" b="1" dirty="0" smtClean="0">
                <a:latin typeface="+mn-lt"/>
                <a:cs typeface="Times New Roman" pitchFamily="18" charset="0"/>
              </a:rPr>
              <a:t>sin condicionamientos </a:t>
            </a:r>
            <a:r>
              <a:rPr lang="es-ES" altLang="es-MX" sz="2200" dirty="0" smtClean="0">
                <a:latin typeface="+mn-lt"/>
                <a:cs typeface="Times New Roman" pitchFamily="18" charset="0"/>
              </a:rPr>
              <a:t>y 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no podrán ser objeto de deducciones (salvo el caso de la </a:t>
            </a:r>
            <a:r>
              <a:rPr lang="es-ES" altLang="es-MX" sz="2200" dirty="0" smtClean="0">
                <a:latin typeface="+mn-lt"/>
                <a:cs typeface="Times New Roman" pitchFamily="18" charset="0"/>
              </a:rPr>
              <a:t>deuda).</a:t>
            </a:r>
            <a:endParaRPr lang="es-ES" altLang="es-MX" sz="2200" dirty="0">
              <a:latin typeface="+mn-lt"/>
              <a:cs typeface="Times New Roman" pitchFamily="18" charset="0"/>
            </a:endParaRPr>
          </a:p>
          <a:p>
            <a:pPr marL="914400" lvl="1" indent="-457200" algn="just" eaLnBrk="1" hangingPunct="1">
              <a:spcBef>
                <a:spcPct val="20000"/>
              </a:spcBef>
              <a:buFont typeface="+mj-lt"/>
              <a:buAutoNum type="arabicPeriod"/>
            </a:pPr>
            <a:endParaRPr lang="es-ES" altLang="es-MX" sz="2200" dirty="0">
              <a:latin typeface="+mn-lt"/>
              <a:cs typeface="Times New Roman" pitchFamily="18" charset="0"/>
            </a:endParaRPr>
          </a:p>
          <a:p>
            <a:pPr marL="914400" lvl="1" indent="-457200" algn="just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s-ES" altLang="es-MX" sz="2200" dirty="0">
                <a:latin typeface="+mn-lt"/>
                <a:cs typeface="Times New Roman" pitchFamily="18" charset="0"/>
              </a:rPr>
              <a:t>Los gobiernos estatales </a:t>
            </a:r>
            <a:r>
              <a:rPr lang="es-ES" altLang="es-MX" sz="2200" dirty="0" smtClean="0">
                <a:latin typeface="+mn-lt"/>
                <a:cs typeface="Times New Roman" pitchFamily="18" charset="0"/>
              </a:rPr>
              <a:t>deben 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publicar en sus diarios oficiales los </a:t>
            </a:r>
            <a:r>
              <a:rPr lang="es-ES" altLang="es-MX" sz="2200" b="1" dirty="0">
                <a:latin typeface="+mn-lt"/>
                <a:cs typeface="Times New Roman" pitchFamily="18" charset="0"/>
              </a:rPr>
              <a:t>montos, porcentajes y calendarios de entrega 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de las participaciones a sus </a:t>
            </a:r>
            <a:r>
              <a:rPr lang="es-ES" altLang="es-MX" sz="2200" dirty="0" smtClean="0">
                <a:latin typeface="+mn-lt"/>
                <a:cs typeface="Times New Roman" pitchFamily="18" charset="0"/>
              </a:rPr>
              <a:t>municipios.</a:t>
            </a:r>
            <a:endParaRPr lang="es-ES" altLang="es-MX" sz="2200" dirty="0">
              <a:latin typeface="+mn-lt"/>
              <a:cs typeface="Times New Roman" pitchFamily="18" charset="0"/>
            </a:endParaRPr>
          </a:p>
          <a:p>
            <a:pPr marL="914400" lvl="1" indent="-457200" algn="just" eaLnBrk="1" hangingPunct="1">
              <a:spcBef>
                <a:spcPct val="20000"/>
              </a:spcBef>
              <a:buFont typeface="+mj-lt"/>
              <a:buAutoNum type="arabicPeriod"/>
            </a:pPr>
            <a:endParaRPr lang="es-ES" altLang="es-MX" sz="2200" dirty="0">
              <a:latin typeface="+mn-lt"/>
              <a:cs typeface="Times New Roman" pitchFamily="18" charset="0"/>
            </a:endParaRPr>
          </a:p>
          <a:p>
            <a:pPr marL="914400" lvl="1" indent="-457200" algn="just" eaLnBrk="1" hangingPunct="1">
              <a:spcBef>
                <a:spcPct val="20000"/>
              </a:spcBef>
              <a:buFont typeface="+mj-lt"/>
              <a:buAutoNum type="arabicPeriod"/>
            </a:pPr>
            <a:r>
              <a:rPr lang="es-ES" altLang="es-MX" sz="2200" dirty="0" smtClean="0">
                <a:latin typeface="+mn-lt"/>
                <a:cs typeface="Times New Roman" pitchFamily="18" charset="0"/>
              </a:rPr>
              <a:t>Los gobiernos estatales deben 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publicar trimestralmente el importe de las </a:t>
            </a:r>
            <a:r>
              <a:rPr lang="es-ES" altLang="es-MX" sz="2200" b="1" dirty="0">
                <a:latin typeface="+mn-lt"/>
                <a:cs typeface="Times New Roman" pitchFamily="18" charset="0"/>
              </a:rPr>
              <a:t>participaciones entregadas </a:t>
            </a:r>
            <a:r>
              <a:rPr lang="es-ES" altLang="es-MX" sz="2200" dirty="0">
                <a:latin typeface="+mn-lt"/>
                <a:cs typeface="Times New Roman" pitchFamily="18" charset="0"/>
              </a:rPr>
              <a:t>a los </a:t>
            </a:r>
            <a:r>
              <a:rPr lang="es-ES" altLang="es-MX" sz="2200" dirty="0" smtClean="0">
                <a:latin typeface="+mn-lt"/>
                <a:cs typeface="Times New Roman" pitchFamily="18" charset="0"/>
              </a:rPr>
              <a:t>municipios.</a:t>
            </a:r>
            <a:endParaRPr lang="es-ES" altLang="es-MX" sz="2200" dirty="0">
              <a:latin typeface="+mn-lt"/>
              <a:cs typeface="Times New Roman" pitchFamily="18" charset="0"/>
            </a:endParaRPr>
          </a:p>
        </p:txBody>
      </p:sp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102514" y="116634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Distribución de participaciones a municipios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6156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40025758"/>
              </p:ext>
            </p:extLst>
          </p:nvPr>
        </p:nvGraphicFramePr>
        <p:xfrm>
          <a:off x="0" y="1071546"/>
          <a:ext cx="91440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30506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Transferencias federales en México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1561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2 Marcador de contenido"/>
          <p:cNvSpPr>
            <a:spLocks noGrp="1"/>
          </p:cNvSpPr>
          <p:nvPr>
            <p:ph idx="1"/>
          </p:nvPr>
        </p:nvSpPr>
        <p:spPr>
          <a:xfrm>
            <a:off x="611386" y="2060848"/>
            <a:ext cx="7993062" cy="3168948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s-MX" altLang="es-MX" dirty="0"/>
              <a:t>Recursos </a:t>
            </a:r>
            <a:r>
              <a:rPr lang="es-MX" altLang="es-MX" dirty="0" smtClean="0"/>
              <a:t>que la Federación transfiere a entidades federativas, municipios y delegaciones, para </a:t>
            </a:r>
            <a:r>
              <a:rPr lang="es-MX" altLang="es-MX" b="1" dirty="0" smtClean="0"/>
              <a:t>financiar las funciones descentralizadas y otros rubros </a:t>
            </a:r>
            <a:r>
              <a:rPr lang="es-MX" altLang="es-MX" dirty="0" smtClean="0"/>
              <a:t>establecidos en la ley</a:t>
            </a:r>
          </a:p>
        </p:txBody>
      </p:sp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Aportaciones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3372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2289" y="268543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Elementos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031265530"/>
              </p:ext>
            </p:extLst>
          </p:nvPr>
        </p:nvGraphicFramePr>
        <p:xfrm>
          <a:off x="108272" y="1052736"/>
          <a:ext cx="8928223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5937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36801837"/>
              </p:ext>
            </p:extLst>
          </p:nvPr>
        </p:nvGraphicFramePr>
        <p:xfrm>
          <a:off x="323528" y="1052736"/>
          <a:ext cx="835292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Aportaciones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3730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4A6CD7-BC05-404B-870E-7439771554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74A6CD7-BC05-404B-870E-7439771554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74A6CD7-BC05-404B-870E-7439771554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F7455B-F27C-41EA-8956-73E5D8BEE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99F7455B-F27C-41EA-8956-73E5D8BEE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99F7455B-F27C-41EA-8956-73E5D8BEE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A4C111-F799-4C6A-B395-A386EEB3A0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1A4C111-F799-4C6A-B395-A386EEB3A0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1A4C111-F799-4C6A-B395-A386EEB3A0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F5813C-13CC-4FD1-A27D-FCDBA975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E9F5813C-13CC-4FD1-A27D-FCDBA975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E9F5813C-13CC-4FD1-A27D-FCDBA975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7A646-B301-4959-8486-99F61B167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B8A7A646-B301-4959-8486-99F61B167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B8A7A646-B301-4959-8486-99F61B167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C6057F-66BB-423F-8421-21E5DD4FE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3C6057F-66BB-423F-8421-21E5DD4FE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3C6057F-66BB-423F-8421-21E5DD4FED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36826A-E182-48F9-B7AD-DB4FFF6A7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636826A-E182-48F9-B7AD-DB4FFF6A7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636826A-E182-48F9-B7AD-DB4FFF6A7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CB092F-ED72-4714-96FC-2C0028D0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6DCB092F-ED72-4714-96FC-2C0028D0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6DCB092F-ED72-4714-96FC-2C0028D03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3FE4E6-0A14-4844-9CB5-98FE42DE9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013FE4E6-0A14-4844-9CB5-98FE42DE9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013FE4E6-0A14-4844-9CB5-98FE42DE9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7E84B6-6182-4FDD-833D-67239B176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827E84B6-6182-4FDD-833D-67239B176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827E84B6-6182-4FDD-833D-67239B1769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26F1CBB-1C3A-4924-B6D2-580962683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326F1CBB-1C3A-4924-B6D2-580962683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326F1CBB-1C3A-4924-B6D2-580962683F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B54A9D-C941-4209-96EF-C5027528B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66B54A9D-C941-4209-96EF-C5027528B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66B54A9D-C941-4209-96EF-C5027528B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Aportaciones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064896" cy="534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1332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0902565"/>
              </p:ext>
            </p:extLst>
          </p:nvPr>
        </p:nvGraphicFramePr>
        <p:xfrm>
          <a:off x="179512" y="188643"/>
          <a:ext cx="8784975" cy="6552727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672408"/>
                <a:gridCol w="3600400"/>
                <a:gridCol w="1512167"/>
              </a:tblGrid>
              <a:tr h="717593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chemeClr val="bg1"/>
                          </a:solidFill>
                          <a:latin typeface="+mn-lt"/>
                        </a:rPr>
                        <a:t>FONDO</a:t>
                      </a:r>
                      <a:endParaRPr lang="es-MX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CONFORMACIÓN</a:t>
                      </a:r>
                      <a:endParaRPr lang="es-MX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>
                          <a:solidFill>
                            <a:schemeClr val="bg1"/>
                          </a:solidFill>
                          <a:latin typeface="+mn-lt"/>
                        </a:rPr>
                        <a:t>% MUNICIPIOS</a:t>
                      </a:r>
                      <a:endParaRPr lang="es-MX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41930">
                <a:tc>
                  <a:txBody>
                    <a:bodyPr/>
                    <a:lstStyle/>
                    <a:p>
                      <a:r>
                        <a:rPr lang="es-MX" sz="1600" b="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la Nómina Educativa y Gasto Operativo (FANE)</a:t>
                      </a:r>
                      <a:endParaRPr lang="es-MX" sz="1600" b="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 partir de plazas magisteriales y otros gastos de años previos</a:t>
                      </a:r>
                      <a:endParaRPr lang="es-MX" sz="1600" b="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26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los Servicios de Salud (FASSA)</a:t>
                      </a: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Inventario de infraestructura médica, plantilla</a:t>
                      </a:r>
                      <a:r>
                        <a:rPr lang="es-ES" sz="16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médica y otros</a:t>
                      </a: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80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la Infraestructura Social (FAIS)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2.5294% de la RFP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87.8%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990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el Fortalecimiento de los Municipios y las Demarcaciones Territoriales del D. F. (FAFM)</a:t>
                      </a:r>
                      <a:endParaRPr lang="es-ES" sz="16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2.35% de la RFP para municipios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0.2123 de la RFP</a:t>
                      </a:r>
                      <a:r>
                        <a:rPr lang="es-ES" sz="1600" b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 para delegaciones</a:t>
                      </a:r>
                      <a:endParaRPr lang="es-ES" sz="16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Múltiples (FAM)</a:t>
                      </a: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0.814% de l RFP</a:t>
                      </a: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093">
                <a:tc>
                  <a:txBody>
                    <a:bodyPr/>
                    <a:lstStyle/>
                    <a:p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la Educación Tecnológica y de Adultos  (FAETA)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Registro de planteles, plantilla de personal y otros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093">
                <a:tc>
                  <a:txBody>
                    <a:bodyPr/>
                    <a:lstStyle/>
                    <a:p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la Seguridad Pública de los Estados y del Distrito Federal (FASP)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 propuesta de SEGOB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20% (sugerencia)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5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Para el Fortalecimiento de las Entidades Federativas (FAFEF)</a:t>
                      </a: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1.4% de</a:t>
                      </a:r>
                      <a:r>
                        <a:rPr lang="es-ES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la RFP</a:t>
                      </a: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45717" marB="4571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5087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Aportaciones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683568" y="6320353"/>
            <a:ext cx="38603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200" dirty="0"/>
              <a:t>FUENTE: </a:t>
            </a:r>
            <a:r>
              <a:rPr lang="es-ES" sz="1200" dirty="0"/>
              <a:t>elaboración propia con datos </a:t>
            </a:r>
            <a:r>
              <a:rPr lang="es-ES" sz="1200" dirty="0" smtClean="0"/>
              <a:t>del PEF 2015</a:t>
            </a:r>
            <a:endParaRPr lang="es-MX" sz="1200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057745"/>
            <a:ext cx="8000181" cy="517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7845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237312"/>
            <a:ext cx="384175" cy="31115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38873"/>
            <a:ext cx="6413702" cy="44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800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Recaudación Federal Participable</a:t>
            </a:r>
            <a:endParaRPr lang="es-MX" altLang="es-MX" sz="2800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611560" y="6237312"/>
            <a:ext cx="45031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200" dirty="0"/>
              <a:t>FUENTE: </a:t>
            </a:r>
            <a:r>
              <a:rPr lang="es-ES" sz="1200" dirty="0"/>
              <a:t>elaboración propia con datos </a:t>
            </a:r>
            <a:r>
              <a:rPr lang="es-ES" sz="1200" dirty="0" smtClean="0"/>
              <a:t>de la LIF y el PEF 2015</a:t>
            </a:r>
            <a:endParaRPr lang="es-MX" sz="12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61" y="992305"/>
            <a:ext cx="8185795" cy="5172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5896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74522" y="313611"/>
            <a:ext cx="619767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29" y="1052736"/>
            <a:ext cx="7704087" cy="5346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Flecha abajo"/>
          <p:cNvSpPr/>
          <p:nvPr/>
        </p:nvSpPr>
        <p:spPr>
          <a:xfrm rot="5400000">
            <a:off x="7090298" y="1160748"/>
            <a:ext cx="216024" cy="1008112"/>
          </a:xfrm>
          <a:prstGeom prst="downArrow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abajo"/>
          <p:cNvSpPr/>
          <p:nvPr/>
        </p:nvSpPr>
        <p:spPr>
          <a:xfrm rot="5400000">
            <a:off x="8098410" y="3292336"/>
            <a:ext cx="216024" cy="1008112"/>
          </a:xfrm>
          <a:prstGeom prst="downArrow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abajo"/>
          <p:cNvSpPr/>
          <p:nvPr/>
        </p:nvSpPr>
        <p:spPr>
          <a:xfrm rot="5400000">
            <a:off x="7090298" y="5262300"/>
            <a:ext cx="216024" cy="1008112"/>
          </a:xfrm>
          <a:prstGeom prst="downArrow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abajo"/>
          <p:cNvSpPr/>
          <p:nvPr/>
        </p:nvSpPr>
        <p:spPr>
          <a:xfrm rot="5400000">
            <a:off x="5325411" y="5747520"/>
            <a:ext cx="216024" cy="1008112"/>
          </a:xfrm>
          <a:prstGeom prst="downArrow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13317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98195033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74522" y="313611"/>
            <a:ext cx="619767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355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713614630"/>
              </p:ext>
            </p:extLst>
          </p:nvPr>
        </p:nvGraphicFramePr>
        <p:xfrm>
          <a:off x="323528" y="980728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174522" y="313611"/>
            <a:ext cx="619767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7165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777626079"/>
              </p:ext>
            </p:extLst>
          </p:nvPr>
        </p:nvGraphicFramePr>
        <p:xfrm>
          <a:off x="323528" y="980728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427984" y="2239704"/>
            <a:ext cx="4176464" cy="147732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Desaparecen</a:t>
            </a:r>
          </a:p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“Caminos rurales”</a:t>
            </a:r>
          </a:p>
          <a:p>
            <a:pPr>
              <a:lnSpc>
                <a:spcPct val="150000"/>
              </a:lnSpc>
            </a:pP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“Infraestructura productiva rural”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74522" y="313611"/>
            <a:ext cx="619767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7421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386805017"/>
              </p:ext>
            </p:extLst>
          </p:nvPr>
        </p:nvGraphicFramePr>
        <p:xfrm>
          <a:off x="323528" y="1196752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25"/>
          <p:cNvSpPr txBox="1">
            <a:spLocks noChangeArrowheads="1"/>
          </p:cNvSpPr>
          <p:nvPr/>
        </p:nvSpPr>
        <p:spPr bwMode="auto">
          <a:xfrm>
            <a:off x="174522" y="313611"/>
            <a:ext cx="619767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2508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428625" y="1860228"/>
            <a:ext cx="8229600" cy="37290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s-MX" altLang="es-MX" b="1" dirty="0" smtClean="0"/>
              <a:t>Recursos financieros </a:t>
            </a:r>
            <a:r>
              <a:rPr lang="es-MX" altLang="es-MX" dirty="0" smtClean="0"/>
              <a:t>que recibe el municipio, sea por el cobro de contribuciones o en función de convenios, decretos, leyes específicas</a:t>
            </a:r>
            <a:r>
              <a:rPr lang="es-MX" altLang="es-MX" dirty="0"/>
              <a:t> </a:t>
            </a:r>
            <a:r>
              <a:rPr lang="es-MX" altLang="es-MX" dirty="0" smtClean="0"/>
              <a:t>o financiamiento</a:t>
            </a:r>
          </a:p>
          <a:p>
            <a:pPr marL="0" indent="0" algn="ctr" eaLnBrk="1" hangingPunct="1">
              <a:buNone/>
            </a:pPr>
            <a:endParaRPr lang="es-MX" altLang="es-MX" dirty="0"/>
          </a:p>
          <a:p>
            <a:pPr algn="ctr" eaLnBrk="1" hangingPunct="1">
              <a:buFont typeface="Symbol" panose="05050102010706020507" pitchFamily="18" charset="2"/>
              <a:buChar char=""/>
            </a:pPr>
            <a:r>
              <a:rPr lang="es-MX" altLang="es-MX" sz="2800" dirty="0" smtClean="0"/>
              <a:t> Su obtención se apega a la </a:t>
            </a:r>
            <a:r>
              <a:rPr lang="es-MX" altLang="es-MX" sz="2800" b="1" dirty="0" smtClean="0"/>
              <a:t>ley de ingresos</a:t>
            </a:r>
            <a:endParaRPr lang="es-MX" altLang="es-MX" sz="2800" dirty="0" smtClean="0"/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180281" y="348567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INGRESOS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25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 y reducción de la pobreza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4127001729"/>
              </p:ext>
            </p:extLst>
          </p:nvPr>
        </p:nvGraphicFramePr>
        <p:xfrm>
          <a:off x="251520" y="1052736"/>
          <a:ext cx="856895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46669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8208912" cy="4248472"/>
          </a:xfrm>
        </p:spPr>
        <p:txBody>
          <a:bodyPr anchor="ctr"/>
          <a:lstStyle/>
          <a:p>
            <a:pPr marL="457200" indent="-457200" eaLnBrk="1" hangingPunct="1">
              <a:spcBef>
                <a:spcPts val="0"/>
              </a:spcBef>
            </a:pPr>
            <a:r>
              <a:rPr lang="es-MX" altLang="es-MX" sz="2400" dirty="0"/>
              <a:t>Invertir los recursos del FAIS en los </a:t>
            </a:r>
            <a:r>
              <a:rPr lang="es-MX" altLang="es-MX" sz="2400" b="1" dirty="0"/>
              <a:t>rubros y acciones </a:t>
            </a:r>
            <a:r>
              <a:rPr lang="es-MX" altLang="es-MX" sz="2400" dirty="0"/>
              <a:t>que marca la LCF y los </a:t>
            </a:r>
            <a:r>
              <a:rPr lang="es-MX" altLang="es-MX" sz="2400" b="1" dirty="0"/>
              <a:t>Lineamientos</a:t>
            </a:r>
            <a:r>
              <a:rPr lang="es-MX" altLang="es-MX" sz="2400" dirty="0"/>
              <a:t> del Fondo publicados por la SEDESOL</a:t>
            </a:r>
            <a:r>
              <a:rPr lang="es-MX" altLang="es-MX" sz="2400" dirty="0" smtClean="0"/>
              <a:t>.</a:t>
            </a:r>
          </a:p>
          <a:p>
            <a:pPr marL="457200" indent="-457200" eaLnBrk="1" hangingPunct="1">
              <a:spcBef>
                <a:spcPts val="0"/>
              </a:spcBef>
            </a:pPr>
            <a:endParaRPr lang="es-MX" altLang="es-MX" sz="2400" dirty="0"/>
          </a:p>
          <a:p>
            <a:pPr marL="457200" indent="-457200" eaLnBrk="1" hangingPunct="1">
              <a:spcBef>
                <a:spcPts val="0"/>
              </a:spcBef>
            </a:pPr>
            <a:r>
              <a:rPr lang="es-MX" altLang="es-MX" sz="2400" dirty="0"/>
              <a:t>Realizar la planeación de los recursos del FAIS basándose en el </a:t>
            </a:r>
            <a:r>
              <a:rPr lang="es-MX" altLang="es-MX" sz="2400" b="1" dirty="0"/>
              <a:t>Informe Anual sobre la Situación de Pobreza </a:t>
            </a:r>
            <a:r>
              <a:rPr lang="es-MX" altLang="es-MX" sz="2400" dirty="0"/>
              <a:t>y Rezago </a:t>
            </a:r>
            <a:r>
              <a:rPr lang="es-MX" altLang="es-MX" sz="2400" dirty="0" smtClean="0"/>
              <a:t>Social. </a:t>
            </a:r>
          </a:p>
          <a:p>
            <a:pPr marL="457200" indent="-457200" eaLnBrk="1" hangingPunct="1">
              <a:spcBef>
                <a:spcPts val="0"/>
              </a:spcBef>
            </a:pPr>
            <a:endParaRPr lang="es-MX" altLang="es-MX" sz="2400" dirty="0"/>
          </a:p>
          <a:p>
            <a:pPr marL="457200" indent="-457200" eaLnBrk="1" hangingPunct="1">
              <a:spcBef>
                <a:spcPts val="0"/>
              </a:spcBef>
            </a:pPr>
            <a:r>
              <a:rPr lang="es-MX" altLang="es-MX" sz="2400" b="1" dirty="0"/>
              <a:t>Informar </a:t>
            </a:r>
            <a:r>
              <a:rPr lang="es-MX" altLang="es-MX" sz="2400" dirty="0"/>
              <a:t>a la población, el gobierno del estado, a la SEDESOL y a la SHCP sobre el uso de los recursos del FAIS en los términos que marca la LCF</a:t>
            </a:r>
            <a:r>
              <a:rPr lang="es-MX" altLang="es-MX" sz="2400" dirty="0" smtClean="0"/>
              <a:t>.</a:t>
            </a:r>
            <a:endParaRPr lang="es-MX" altLang="es-MX" sz="2400" dirty="0"/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341694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FAISMDF. Obligaciones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3212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680520"/>
          </a:xfrm>
        </p:spPr>
        <p:txBody>
          <a:bodyPr/>
          <a:lstStyle/>
          <a:p>
            <a:r>
              <a:rPr lang="es-MX" sz="2400" dirty="0"/>
              <a:t>Recibir los recursos del FAIS en tiempo y </a:t>
            </a:r>
            <a:r>
              <a:rPr lang="es-MX" sz="2400" dirty="0" smtClean="0"/>
              <a:t>forma</a:t>
            </a:r>
          </a:p>
          <a:p>
            <a:endParaRPr lang="es-MX" sz="1800" dirty="0"/>
          </a:p>
          <a:p>
            <a:r>
              <a:rPr lang="es-MX" sz="2400" dirty="0"/>
              <a:t>Acceder a capacitación proporcionada por </a:t>
            </a:r>
            <a:r>
              <a:rPr lang="es-MX" sz="2400" dirty="0" smtClean="0"/>
              <a:t>SEDESOL</a:t>
            </a:r>
          </a:p>
          <a:p>
            <a:endParaRPr lang="es-MX" sz="1800" dirty="0"/>
          </a:p>
          <a:p>
            <a:r>
              <a:rPr lang="es-MX" sz="2400" dirty="0" smtClean="0"/>
              <a:t>Disponer de hasta 2% para un programa de desarrollo institucional</a:t>
            </a:r>
          </a:p>
          <a:p>
            <a:endParaRPr lang="es-MX" sz="1800" dirty="0"/>
          </a:p>
          <a:p>
            <a:r>
              <a:rPr lang="es-MX" sz="2400" dirty="0"/>
              <a:t>Disponer de hasta 3% </a:t>
            </a:r>
            <a:r>
              <a:rPr lang="es-MX" sz="2400" dirty="0" smtClean="0"/>
              <a:t>para </a:t>
            </a:r>
            <a:r>
              <a:rPr lang="es-MX" sz="2400" dirty="0"/>
              <a:t>gastos indirectos en la realización de las obras </a:t>
            </a:r>
            <a:r>
              <a:rPr lang="es-MX" sz="2400" dirty="0" smtClean="0"/>
              <a:t>permitidas</a:t>
            </a:r>
          </a:p>
          <a:p>
            <a:endParaRPr lang="es-MX" sz="1800" dirty="0"/>
          </a:p>
          <a:p>
            <a:r>
              <a:rPr lang="es-MX" sz="2400" dirty="0"/>
              <a:t>Recibir apoyo de la SEDESOL en la planeación de la inversión de sus recursos del </a:t>
            </a:r>
            <a:r>
              <a:rPr lang="es-MX" sz="2400" dirty="0" smtClean="0"/>
              <a:t>FAIS</a:t>
            </a:r>
            <a:endParaRPr lang="es-MX" sz="2400" dirty="0"/>
          </a:p>
        </p:txBody>
      </p:sp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341694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FAISMDF. Derechos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066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313611"/>
            <a:ext cx="6341694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FORTAMUNDF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064896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Flecha abajo"/>
          <p:cNvSpPr/>
          <p:nvPr/>
        </p:nvSpPr>
        <p:spPr>
          <a:xfrm rot="5400000">
            <a:off x="8460432" y="5445224"/>
            <a:ext cx="216024" cy="504056"/>
          </a:xfrm>
          <a:prstGeom prst="downArrow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0977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19089"/>
            <a:ext cx="7992888" cy="3454127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</a:pPr>
            <a:r>
              <a:rPr lang="es-MX" altLang="es-MX" sz="2200" dirty="0"/>
              <a:t>Los recursos con cargo al </a:t>
            </a:r>
            <a:r>
              <a:rPr lang="es-MX" altLang="es-MX" sz="2200" dirty="0" smtClean="0"/>
              <a:t>FAISMDF </a:t>
            </a:r>
            <a:r>
              <a:rPr lang="es-MX" altLang="es-MX" sz="2200" dirty="0"/>
              <a:t>pueden afectarse para garantizar </a:t>
            </a:r>
            <a:r>
              <a:rPr lang="es-MX" altLang="es-MX" sz="2200" b="1" dirty="0"/>
              <a:t>obligaciones financieras </a:t>
            </a:r>
            <a:r>
              <a:rPr lang="es-MX" altLang="es-MX" sz="2200" dirty="0"/>
              <a:t>o servir como fuente de pago, siempre y cuando se cumplan los requisitos establecidos por la propia ley. </a:t>
            </a:r>
            <a:r>
              <a:rPr lang="es-MX" altLang="es-MX" sz="2200" dirty="0" smtClean="0"/>
              <a:t>Sólo </a:t>
            </a:r>
            <a:r>
              <a:rPr lang="es-MX" altLang="es-MX" sz="2200" dirty="0"/>
              <a:t>puede afectarse </a:t>
            </a:r>
            <a:r>
              <a:rPr lang="es-MX" altLang="es-MX" sz="2200" b="1" dirty="0"/>
              <a:t>hasta un 25% </a:t>
            </a:r>
            <a:r>
              <a:rPr lang="es-MX" altLang="es-MX" sz="2200" dirty="0"/>
              <a:t>para ese fin.</a:t>
            </a:r>
            <a:endParaRPr lang="es-MX" altLang="es-MX" sz="2200" dirty="0" smtClean="0"/>
          </a:p>
          <a:p>
            <a:pPr algn="just" eaLnBrk="1" hangingPunct="1">
              <a:spcBef>
                <a:spcPts val="0"/>
              </a:spcBef>
            </a:pPr>
            <a:endParaRPr lang="es-ES" altLang="es-MX" sz="2200" dirty="0" smtClean="0"/>
          </a:p>
          <a:p>
            <a:pPr algn="just" eaLnBrk="1" hangingPunct="1">
              <a:spcBef>
                <a:spcPts val="0"/>
              </a:spcBef>
            </a:pPr>
            <a:endParaRPr lang="es-ES" altLang="es-MX" sz="2200" dirty="0" smtClean="0"/>
          </a:p>
          <a:p>
            <a:pPr algn="just" eaLnBrk="1" hangingPunct="1">
              <a:spcBef>
                <a:spcPts val="0"/>
              </a:spcBef>
            </a:pPr>
            <a:r>
              <a:rPr lang="es-MX" altLang="es-MX" sz="2200" dirty="0" smtClean="0"/>
              <a:t>El FORTAMUNDF puede utilizarse para el pago de</a:t>
            </a:r>
            <a:r>
              <a:rPr lang="es-MX" altLang="es-MX" sz="2200" b="1" dirty="0" smtClean="0"/>
              <a:t> derechos y aprovechamientos de agua</a:t>
            </a:r>
            <a:r>
              <a:rPr lang="es-MX" altLang="es-MX" sz="2200" dirty="0" smtClean="0"/>
              <a:t>, cuando así lo dispongan las leyes locales.</a:t>
            </a:r>
          </a:p>
        </p:txBody>
      </p:sp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2514" y="123431"/>
            <a:ext cx="6485710" cy="87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800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FAISMDF y FORTAMUNDF.</a:t>
            </a:r>
          </a:p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sz="2800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Otras disposiciones</a:t>
            </a:r>
            <a:endParaRPr lang="es-MX" altLang="es-MX" sz="2800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3844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180281" y="268543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Elementos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844551235"/>
              </p:ext>
            </p:extLst>
          </p:nvPr>
        </p:nvGraphicFramePr>
        <p:xfrm>
          <a:off x="108272" y="1052736"/>
          <a:ext cx="8928223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30229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GASTO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611386" y="1844824"/>
            <a:ext cx="7993062" cy="3528392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s-MX" altLang="es-MX" dirty="0"/>
              <a:t>Recursos </a:t>
            </a:r>
            <a:r>
              <a:rPr lang="es-MX" altLang="es-MX" dirty="0" smtClean="0"/>
              <a:t>que ejerce el gobierno para costear </a:t>
            </a:r>
            <a:r>
              <a:rPr lang="es-MX" altLang="es-MX" b="1" dirty="0" smtClean="0"/>
              <a:t>el desempeño de sus funciones</a:t>
            </a:r>
          </a:p>
          <a:p>
            <a:pPr marL="0" indent="0" algn="ctr">
              <a:buNone/>
            </a:pPr>
            <a:endParaRPr lang="es-MX" altLang="es-MX" b="1" dirty="0" smtClean="0"/>
          </a:p>
          <a:p>
            <a:pPr algn="ctr">
              <a:buFont typeface="Symbol" panose="05050102010706020507" pitchFamily="18" charset="2"/>
              <a:buChar char=""/>
            </a:pPr>
            <a:r>
              <a:rPr lang="es-MX" altLang="es-MX" sz="2800" dirty="0" smtClean="0"/>
              <a:t>Su ejercicio se apega al </a:t>
            </a:r>
            <a:r>
              <a:rPr lang="es-MX" altLang="es-MX" sz="2800" b="1" dirty="0" smtClean="0"/>
              <a:t>presupuesto </a:t>
            </a:r>
            <a:r>
              <a:rPr lang="es-MX" altLang="es-MX" sz="2800" b="1" dirty="0"/>
              <a:t>de </a:t>
            </a:r>
            <a:r>
              <a:rPr lang="es-MX" altLang="es-MX" sz="2800" b="1" dirty="0" smtClean="0"/>
              <a:t>egresos</a:t>
            </a:r>
            <a:endParaRPr lang="es-MX" altLang="es-MX" sz="2800" dirty="0" smtClean="0"/>
          </a:p>
        </p:txBody>
      </p:sp>
    </p:spTree>
    <p:extLst>
      <p:ext uri="{BB962C8B-B14F-4D97-AF65-F5344CB8AC3E}">
        <p14:creationId xmlns:p14="http://schemas.microsoft.com/office/powerpoint/2010/main" val="6809578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990879"/>
              </p:ext>
            </p:extLst>
          </p:nvPr>
        </p:nvGraphicFramePr>
        <p:xfrm>
          <a:off x="107504" y="1001399"/>
          <a:ext cx="8856984" cy="573996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440160"/>
                <a:gridCol w="2952328"/>
                <a:gridCol w="4464496"/>
              </a:tblGrid>
              <a:tr h="637322">
                <a:tc rowSpan="4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CORRIENTE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Servicios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personales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Pago de 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obligaciones derivadas de la relación laboral  entre el gobierno y su personal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59385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i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Materiales</a:t>
                      </a:r>
                      <a:r>
                        <a:rPr lang="es-MX" sz="2000" b="1" i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y suministros</a:t>
                      </a:r>
                      <a:endParaRPr lang="es-MX" sz="2000" b="1" i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i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Gasto en insumos para la prestación de bienes y servicios, y labores administrativas</a:t>
                      </a:r>
                      <a:endParaRPr lang="es-MX" sz="1600" b="0" i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593858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Servicios</a:t>
                      </a:r>
                      <a:r>
                        <a:rPr lang="es-MX" sz="20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generales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Pago de servicios contratados con particulares o instituciones públicas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64342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Transferencias, asignaciones, subsidios y ayudas</a:t>
                      </a:r>
                      <a:endParaRPr lang="es-MX" sz="18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Asignaciones otorgadas por el gobierno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a diferentes sectores de la sociedad, con diversos propósitos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843903">
                <a:tc rowSpan="3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DE CAPITAL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Bienes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muebles, inmuebles e intangibles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Gasto en adquisición de los bienes requeridos para el desempeño de todas actividades de la administración pública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43903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Inversión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pública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Inversión en obra pública y cobertura de servicios que contribuyen</a:t>
                      </a:r>
                      <a:r>
                        <a:rPr lang="es-MX" sz="16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incrementar el bienestar de la población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18880">
                <a:tc vMerge="1">
                  <a:txBody>
                    <a:bodyPr/>
                    <a:lstStyle/>
                    <a:p>
                      <a:endParaRPr lang="es-MX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Inversión</a:t>
                      </a:r>
                      <a:r>
                        <a:rPr lang="es-MX" sz="2000" b="1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financiera y otras provisiones</a:t>
                      </a:r>
                      <a:endParaRPr lang="es-MX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Inversión en acciones, bonos, valores y obligaciones</a:t>
                      </a:r>
                      <a:endParaRPr lang="es-MX" sz="16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43903">
                <a:tc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DEUDA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Deuda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Gasto destinado a la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amortización y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el servicio (intereses y comisiones) de</a:t>
                      </a:r>
                      <a:r>
                        <a:rPr lang="es-MX" sz="16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obligaciones financieras adquiridas</a:t>
                      </a:r>
                      <a:endParaRPr lang="es-MX" sz="16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Principales rubros de gasto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6006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Principales rubros de gasto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6237312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+mn-lt"/>
              </a:rPr>
              <a:t>FUENTE: elaboración propia, con datos de INEGI</a:t>
            </a:r>
            <a:endParaRPr lang="es-MX" sz="1200" dirty="0"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209129"/>
            <a:ext cx="7645400" cy="495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9909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Principales rubros de gasto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6237312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+mn-lt"/>
              </a:rPr>
              <a:t>FUENTE: elaboración propia, con datos de INEGI</a:t>
            </a:r>
            <a:endParaRPr lang="es-MX" sz="1200" dirty="0"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198690"/>
            <a:ext cx="7645399" cy="496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55905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Principales fuentes de ingresos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466979423"/>
              </p:ext>
            </p:extLst>
          </p:nvPr>
        </p:nvGraphicFramePr>
        <p:xfrm>
          <a:off x="251520" y="908720"/>
          <a:ext cx="871296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81769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FFBF75E-0EDB-4565-BD54-8035FA9CC4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8FFBF75E-0EDB-4565-BD54-8035FA9CC4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8FFBF75E-0EDB-4565-BD54-8035FA9CC4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8652FE8-4F3F-4197-9F45-EC1938E3A5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18652FE8-4F3F-4197-9F45-EC1938E3A5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18652FE8-4F3F-4197-9F45-EC1938E3A5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AC106D7-3A3F-4B99-9C78-BAE7720FA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EAC106D7-3A3F-4B99-9C78-BAE7720FA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EAC106D7-3A3F-4B99-9C78-BAE7720FA3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2444ECF-68FB-4965-95BE-0A2BDA50A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C2444ECF-68FB-4965-95BE-0A2BDA50A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C2444ECF-68FB-4965-95BE-0A2BDA50A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13B78CB-CBDB-41C3-8DF7-BF615CEED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E13B78CB-CBDB-41C3-8DF7-BF615CEED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E13B78CB-CBDB-41C3-8DF7-BF615CEEDE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0C2BAF-DD0C-493F-8612-EB577D4D56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8B0C2BAF-DD0C-493F-8612-EB577D4D56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8B0C2BAF-DD0C-493F-8612-EB577D4D56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F41374-D760-49C4-86D6-4376E018C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C1F41374-D760-49C4-86D6-4376E018C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C1F41374-D760-49C4-86D6-4376E018C4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BC4564-6EE2-4E0B-8BC0-6575B91618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10BC4564-6EE2-4E0B-8BC0-6575B91618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10BC4564-6EE2-4E0B-8BC0-6575B91618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2FA00D-02E6-4A4F-83C8-091591175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272FA00D-02E6-4A4F-83C8-091591175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272FA00D-02E6-4A4F-83C8-091591175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50D88C-FD3E-409C-8CC6-CA772C747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FB50D88C-FD3E-409C-8CC6-CA772C747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FB50D88C-FD3E-409C-8CC6-CA772C7474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559354-BAFA-400D-BC8C-1751D617E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dgm id="{AF559354-BAFA-400D-BC8C-1751D617E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graphicEl>
                                              <a:dgm id="{AF559354-BAFA-400D-BC8C-1751D617E6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D516CB-670F-415D-BAB6-084312B99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dgm id="{E9D516CB-670F-415D-BAB6-084312B99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dgm id="{E9D516CB-670F-415D-BAB6-084312B99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8CF0970-3230-4E58-8B5A-AA7D49D44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78CF0970-3230-4E58-8B5A-AA7D49D44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78CF0970-3230-4E58-8B5A-AA7D49D444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46D4BC-E42E-48EF-87A6-696E19791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1046D4BC-E42E-48EF-87A6-696E19791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1046D4BC-E42E-48EF-87A6-696E19791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2215C7-3210-486A-99AD-7E1E1DF74C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graphicEl>
                                              <a:dgm id="{3A2215C7-3210-486A-99AD-7E1E1DF74C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dgm id="{3A2215C7-3210-486A-99AD-7E1E1DF74C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8B151F4-8B2D-422B-97AF-5C0CA445B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graphicEl>
                                              <a:dgm id="{68B151F4-8B2D-422B-97AF-5C0CA445B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graphicEl>
                                              <a:dgm id="{68B151F4-8B2D-422B-97AF-5C0CA445B0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791AB0-210E-4EBC-A158-FD5D80425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graphicEl>
                                              <a:dgm id="{EE791AB0-210E-4EBC-A158-FD5D80425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graphicEl>
                                              <a:dgm id="{EE791AB0-210E-4EBC-A158-FD5D804251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Proceso presupuestario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905283797"/>
              </p:ext>
            </p:extLst>
          </p:nvPr>
        </p:nvGraphicFramePr>
        <p:xfrm>
          <a:off x="323528" y="1052736"/>
          <a:ext cx="86409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78619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2 Marcador de contenido"/>
          <p:cNvSpPr>
            <a:spLocks noGrp="1"/>
          </p:cNvSpPr>
          <p:nvPr>
            <p:ph idx="1"/>
          </p:nvPr>
        </p:nvSpPr>
        <p:spPr>
          <a:xfrm>
            <a:off x="1825352" y="1700808"/>
            <a:ext cx="4402832" cy="3024336"/>
          </a:xfrm>
        </p:spPr>
        <p:txBody>
          <a:bodyPr/>
          <a:lstStyle/>
          <a:p>
            <a:pPr algn="just"/>
            <a:r>
              <a:rPr lang="es-MX" altLang="es-MX" sz="3600" dirty="0" smtClean="0">
                <a:hlinkClick r:id="rId3" action="ppaction://hlinksldjump"/>
              </a:rPr>
              <a:t>Incremental</a:t>
            </a:r>
            <a:endParaRPr lang="es-MX" altLang="es-MX" sz="3600" dirty="0" smtClean="0">
              <a:hlinkClick r:id="rId4" action="ppaction://hlinksldjump"/>
            </a:endParaRPr>
          </a:p>
          <a:p>
            <a:pPr algn="just"/>
            <a:r>
              <a:rPr lang="es-MX" altLang="es-MX" sz="3600" dirty="0">
                <a:hlinkClick r:id="rId4" action="ppaction://hlinksldjump"/>
              </a:rPr>
              <a:t>B</a:t>
            </a:r>
            <a:r>
              <a:rPr lang="es-MX" altLang="es-MX" sz="3600" dirty="0" smtClean="0">
                <a:hlinkClick r:id="rId4" action="ppaction://hlinksldjump"/>
              </a:rPr>
              <a:t>ase cero</a:t>
            </a:r>
            <a:endParaRPr lang="es-MX" altLang="es-MX" sz="3600" dirty="0" smtClean="0"/>
          </a:p>
          <a:p>
            <a:pPr algn="just"/>
            <a:r>
              <a:rPr lang="es-MX" altLang="es-MX" sz="3600" dirty="0" smtClean="0">
                <a:hlinkClick r:id="rId5" action="ppaction://hlinksldjump"/>
              </a:rPr>
              <a:t>Por desempeño</a:t>
            </a:r>
            <a:endParaRPr lang="es-MX" altLang="es-MX" sz="3600" dirty="0" smtClean="0"/>
          </a:p>
          <a:p>
            <a:pPr algn="just"/>
            <a:r>
              <a:rPr lang="es-MX" altLang="es-MX" sz="3600" dirty="0" smtClean="0">
                <a:hlinkClick r:id="rId6" action="ppaction://hlinksldjump"/>
              </a:rPr>
              <a:t>Por programas</a:t>
            </a:r>
            <a:endParaRPr lang="es-MX" altLang="es-MX" dirty="0" smtClean="0"/>
          </a:p>
        </p:txBody>
      </p:sp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Tipos de presupuesto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819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683568" y="1196752"/>
            <a:ext cx="7560840" cy="48245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el gasto por dependencia, programa…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la deuda pública, señalando el costo de su servicio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Establecer el número de plazas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Distinguir entre empleados de base y de confianza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Presentar tabulador de salarios de mandos medios y superiores</a:t>
            </a:r>
            <a:endParaRPr lang="es-E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los gastos por bonos, compensaciones y demás adicionales al salario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gastos de comunicación social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Establecer criterios para la reasignación de gasto público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el destino de los fondos de aportaciones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Distinguir ingresos propios de transferencias federales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Presentar criterios para la administración y gasto de ingresos excedentes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los montos destinados a posibles fideicomisos públicos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Desglosar los beneficiarios de subsidios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Contar con criterios para aprobar subsidios o fideicomisos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Establecer montos máximos para asignación directa, invitación y licitación pública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Transparentar ley de ingresos y presupuesto en medios </a:t>
            </a:r>
            <a:r>
              <a:rPr lang="es-E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electrónicos</a:t>
            </a:r>
            <a:endParaRPr lang="es-E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6093296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+mn-lt"/>
              </a:rPr>
              <a:t>FUENTE: tomado del Índice de Información Presupuestal de los Municipios, IMCO</a:t>
            </a:r>
            <a:endParaRPr lang="es-MX" sz="1200" dirty="0">
              <a:latin typeface="+mn-lt"/>
            </a:endParaRPr>
          </a:p>
        </p:txBody>
      </p:sp>
      <p:sp>
        <p:nvSpPr>
          <p:cNvPr id="9" name="Rectangle 25"/>
          <p:cNvSpPr txBox="1">
            <a:spLocks noChangeArrowheads="1"/>
          </p:cNvSpPr>
          <p:nvPr/>
        </p:nvSpPr>
        <p:spPr bwMode="auto">
          <a:xfrm>
            <a:off x="107504" y="116634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Buenas prácticas al elaborar el presupuestos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5615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Clasificaciones presupuestarias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46498823"/>
              </p:ext>
            </p:extLst>
          </p:nvPr>
        </p:nvGraphicFramePr>
        <p:xfrm>
          <a:off x="323528" y="980728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6970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2289" y="196535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Elementos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350398479"/>
              </p:ext>
            </p:extLst>
          </p:nvPr>
        </p:nvGraphicFramePr>
        <p:xfrm>
          <a:off x="108272" y="1052736"/>
          <a:ext cx="8928223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4905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2 Marcador de contenido"/>
          <p:cNvSpPr>
            <a:spLocks noGrp="1"/>
          </p:cNvSpPr>
          <p:nvPr>
            <p:ph idx="1"/>
          </p:nvPr>
        </p:nvSpPr>
        <p:spPr>
          <a:xfrm>
            <a:off x="716657" y="1772816"/>
            <a:ext cx="7599759" cy="3168898"/>
          </a:xfrm>
        </p:spPr>
        <p:txBody>
          <a:bodyPr rtlCol="0" anchor="ctr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/>
              <a:t>Toda operación </a:t>
            </a:r>
            <a:r>
              <a:rPr lang="es-MX" dirty="0"/>
              <a:t>de la que </a:t>
            </a:r>
            <a:r>
              <a:rPr lang="es-MX" dirty="0" smtClean="0"/>
              <a:t>resulte </a:t>
            </a:r>
            <a:r>
              <a:rPr lang="es-MX" dirty="0"/>
              <a:t>el ingreso de recursos </a:t>
            </a:r>
            <a:r>
              <a:rPr lang="es-MX" dirty="0" smtClean="0"/>
              <a:t>para financiar inversiones municipales, y su egreso correlativo para </a:t>
            </a:r>
            <a:r>
              <a:rPr lang="es-MX" dirty="0"/>
              <a:t>solventar </a:t>
            </a:r>
            <a:r>
              <a:rPr lang="es-MX" dirty="0" smtClean="0"/>
              <a:t>las obligaciones contraídas</a:t>
            </a:r>
            <a:endParaRPr lang="es-MX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80281" y="260648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DEUDA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7319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Consideraciones sobre la deuda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67544" y="1626096"/>
            <a:ext cx="8352928" cy="381912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s-MX" sz="3000" dirty="0" smtClean="0"/>
              <a:t>No es un problema en sí </a:t>
            </a:r>
            <a:r>
              <a:rPr lang="es-MX" sz="3000" dirty="0"/>
              <a:t>misma</a:t>
            </a:r>
            <a:r>
              <a:rPr lang="es-MX" sz="3000" dirty="0" smtClean="0"/>
              <a:t>, a menos que: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Se destine a gasto corriente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Reemplace el esfuerzo recaudatorio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Las fuentes de garantía sean inciertas</a:t>
            </a:r>
          </a:p>
          <a:p>
            <a:pPr lvl="1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/>
              <a:t>Se maneje con opacidad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es-MX" dirty="0"/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s-MX" sz="3000" dirty="0" smtClean="0"/>
              <a:t>Permitiría afrontar la deuda social</a:t>
            </a:r>
          </a:p>
        </p:txBody>
      </p:sp>
    </p:spTree>
    <p:extLst>
      <p:ext uri="{BB962C8B-B14F-4D97-AF65-F5344CB8AC3E}">
        <p14:creationId xmlns:p14="http://schemas.microsoft.com/office/powerpoint/2010/main" val="40038473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864441"/>
              </p:ext>
            </p:extLst>
          </p:nvPr>
        </p:nvGraphicFramePr>
        <p:xfrm>
          <a:off x="324292" y="1388938"/>
          <a:ext cx="8496180" cy="17520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9236"/>
                <a:gridCol w="1699236"/>
                <a:gridCol w="1699236"/>
                <a:gridCol w="1699236"/>
                <a:gridCol w="1699236"/>
              </a:tblGrid>
              <a:tr h="87601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Banca </a:t>
                      </a:r>
                      <a:r>
                        <a:rPr lang="es-MX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múltiple</a:t>
                      </a:r>
                      <a:endParaRPr lang="es-MX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Banca de Desarrollo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Emisiones Bursátiles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Otros </a:t>
                      </a:r>
                      <a:endParaRPr lang="es-MX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Saldo Total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8760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$23,042</a:t>
                      </a:r>
                      <a:endParaRPr lang="es-MX" sz="16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$21,806</a:t>
                      </a:r>
                      <a:endParaRPr lang="es-MX" sz="16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$1,347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$2,054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$ 48,249</a:t>
                      </a:r>
                    </a:p>
                  </a:txBody>
                  <a:tcPr marL="9524" marR="9524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538881" y="6047710"/>
            <a:ext cx="71294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100" dirty="0"/>
              <a:t>FUENTE: </a:t>
            </a:r>
            <a:r>
              <a:rPr lang="es-MX" sz="1100" dirty="0" smtClean="0"/>
              <a:t>SHCP, con información al 1</a:t>
            </a:r>
            <a:r>
              <a:rPr lang="es-MX" sz="1100" baseline="30000" dirty="0" smtClean="0"/>
              <a:t>er</a:t>
            </a:r>
            <a:r>
              <a:rPr lang="es-MX" sz="1100" dirty="0" smtClean="0"/>
              <a:t> trimestre de 2015</a:t>
            </a:r>
            <a:endParaRPr lang="es-MX" sz="1100" dirty="0"/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180281" y="268543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Saldos de la deuda municipal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72100" y="3605237"/>
            <a:ext cx="8132348" cy="19082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MX" sz="1800" dirty="0" smtClean="0">
                <a:latin typeface="+mn-lt"/>
              </a:rPr>
              <a:t>En términos absolutos, el monto más alto corresponde </a:t>
            </a:r>
            <a:r>
              <a:rPr lang="es-MX" sz="1800" dirty="0">
                <a:latin typeface="+mn-lt"/>
              </a:rPr>
              <a:t>a </a:t>
            </a:r>
            <a:r>
              <a:rPr lang="es-MX" sz="1800" b="1" dirty="0" smtClean="0">
                <a:latin typeface="+mn-lt"/>
              </a:rPr>
              <a:t>Tijuana </a:t>
            </a:r>
            <a:r>
              <a:rPr lang="es-MX" sz="1800" dirty="0" smtClean="0">
                <a:latin typeface="+mn-lt"/>
              </a:rPr>
              <a:t>(</a:t>
            </a:r>
            <a:r>
              <a:rPr lang="es-MX" sz="1800" dirty="0" smtClean="0">
                <a:latin typeface="+mn-lt"/>
              </a:rPr>
              <a:t>2,541 </a:t>
            </a:r>
            <a:r>
              <a:rPr lang="es-MX" sz="1800" dirty="0">
                <a:latin typeface="+mn-lt"/>
              </a:rPr>
              <a:t>mdp), </a:t>
            </a:r>
            <a:r>
              <a:rPr lang="es-MX" sz="1800" b="1" dirty="0" smtClean="0">
                <a:latin typeface="+mn-lt"/>
              </a:rPr>
              <a:t>Guadalajara </a:t>
            </a:r>
            <a:r>
              <a:rPr lang="es-MX" sz="1800" dirty="0" smtClean="0">
                <a:latin typeface="+mn-lt"/>
              </a:rPr>
              <a:t>(</a:t>
            </a:r>
            <a:r>
              <a:rPr lang="es-MX" sz="1800" dirty="0" smtClean="0">
                <a:latin typeface="+mn-lt"/>
              </a:rPr>
              <a:t>2,323 </a:t>
            </a:r>
            <a:r>
              <a:rPr lang="es-MX" sz="1800" dirty="0">
                <a:latin typeface="+mn-lt"/>
              </a:rPr>
              <a:t>mdp) y </a:t>
            </a:r>
            <a:r>
              <a:rPr lang="es-MX" sz="1800" b="1" dirty="0">
                <a:latin typeface="+mn-lt"/>
              </a:rPr>
              <a:t>Monterrey</a:t>
            </a:r>
            <a:r>
              <a:rPr lang="es-MX" sz="1800" dirty="0">
                <a:latin typeface="+mn-lt"/>
              </a:rPr>
              <a:t> (</a:t>
            </a:r>
            <a:r>
              <a:rPr lang="es-MX" sz="1800" dirty="0" smtClean="0">
                <a:latin typeface="+mn-lt"/>
              </a:rPr>
              <a:t>2,034 </a:t>
            </a:r>
            <a:r>
              <a:rPr lang="es-MX" sz="1800" dirty="0">
                <a:latin typeface="+mn-lt"/>
              </a:rPr>
              <a:t>mdp</a:t>
            </a:r>
            <a:r>
              <a:rPr lang="es-MX" sz="1800" dirty="0" smtClean="0">
                <a:latin typeface="+mn-lt"/>
              </a:rPr>
              <a:t>). Sin </a:t>
            </a:r>
            <a:r>
              <a:rPr lang="es-MX" sz="1800" dirty="0">
                <a:latin typeface="+mn-lt"/>
              </a:rPr>
              <a:t>embargo, la afectación de sus participaciones es </a:t>
            </a:r>
            <a:r>
              <a:rPr lang="es-MX" sz="1800" dirty="0" smtClean="0">
                <a:latin typeface="+mn-lt"/>
              </a:rPr>
              <a:t>de 72%, 50% 75%, respectivamente.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s-MX" sz="1800" dirty="0" smtClean="0"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MX" sz="1800" dirty="0" smtClean="0">
                <a:latin typeface="+mn-lt"/>
              </a:rPr>
              <a:t>En </a:t>
            </a:r>
            <a:r>
              <a:rPr lang="es-MX" sz="1800" dirty="0">
                <a:latin typeface="+mn-lt"/>
              </a:rPr>
              <a:t>cambio, hay </a:t>
            </a:r>
            <a:r>
              <a:rPr lang="es-MX" sz="1800" b="1" dirty="0" smtClean="0">
                <a:latin typeface="+mn-lt"/>
              </a:rPr>
              <a:t>97 </a:t>
            </a:r>
            <a:r>
              <a:rPr lang="es-MX" sz="1800" b="1" dirty="0" smtClean="0">
                <a:latin typeface="+mn-lt"/>
              </a:rPr>
              <a:t>municipios </a:t>
            </a:r>
            <a:r>
              <a:rPr lang="es-MX" sz="1800" dirty="0">
                <a:latin typeface="+mn-lt"/>
              </a:rPr>
              <a:t>con </a:t>
            </a:r>
            <a:r>
              <a:rPr lang="es-MX" sz="1800" dirty="0" smtClean="0">
                <a:latin typeface="+mn-lt"/>
              </a:rPr>
              <a:t>montos menores, pero cuyas participaciones están afectadas al </a:t>
            </a:r>
            <a:r>
              <a:rPr lang="es-MX" sz="1800" b="1" dirty="0" smtClean="0">
                <a:latin typeface="+mn-lt"/>
              </a:rPr>
              <a:t>100%</a:t>
            </a:r>
            <a:endParaRPr lang="es-MX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7617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2289" y="196535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Elementos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57682051"/>
              </p:ext>
            </p:extLst>
          </p:nvPr>
        </p:nvGraphicFramePr>
        <p:xfrm>
          <a:off x="108272" y="1052736"/>
          <a:ext cx="8928223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01880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2 Marcador de contenido"/>
          <p:cNvSpPr>
            <a:spLocks noGrp="1"/>
          </p:cNvSpPr>
          <p:nvPr>
            <p:ph idx="1"/>
          </p:nvPr>
        </p:nvSpPr>
        <p:spPr>
          <a:xfrm>
            <a:off x="716657" y="1772816"/>
            <a:ext cx="7599759" cy="3168898"/>
          </a:xfrm>
        </p:spPr>
        <p:txBody>
          <a:bodyPr rtlCol="0" anchor="ctr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/>
              <a:t>Conjunto de </a:t>
            </a:r>
            <a:r>
              <a:rPr lang="es-MX" b="1" dirty="0" smtClean="0"/>
              <a:t>bienes, derechos e inversiones </a:t>
            </a:r>
            <a:r>
              <a:rPr lang="es-MX" dirty="0" smtClean="0"/>
              <a:t>con </a:t>
            </a:r>
            <a:r>
              <a:rPr lang="es-MX" dirty="0"/>
              <a:t>que </a:t>
            </a:r>
            <a:r>
              <a:rPr lang="es-MX" dirty="0" smtClean="0"/>
              <a:t>cuenta </a:t>
            </a:r>
            <a:r>
              <a:rPr lang="es-MX" dirty="0"/>
              <a:t>el municipio </a:t>
            </a:r>
            <a:r>
              <a:rPr lang="es-MX" dirty="0" smtClean="0"/>
              <a:t>para </a:t>
            </a:r>
            <a:r>
              <a:rPr lang="es-MX" dirty="0"/>
              <a:t>el logro de sus </a:t>
            </a:r>
            <a:r>
              <a:rPr lang="es-MX" dirty="0" smtClean="0"/>
              <a:t>objetivos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endParaRPr lang="es-MX" dirty="0" smtClean="0"/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s-MX" dirty="0" smtClean="0"/>
              <a:t>Susceptible de expresión monetaria</a:t>
            </a:r>
            <a:endParaRPr lang="es-MX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80281" y="260648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PATRIMONIO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8636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942452"/>
              </p:ext>
            </p:extLst>
          </p:nvPr>
        </p:nvGraphicFramePr>
        <p:xfrm>
          <a:off x="107504" y="908721"/>
          <a:ext cx="8856984" cy="5904655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160240"/>
                <a:gridCol w="2232248"/>
                <a:gridCol w="4464496"/>
              </a:tblGrid>
              <a:tr h="935612">
                <a:tc rowSpan="5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PROPIOS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Impuestos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Gravámenes establecidos en la Constitución,</a:t>
                      </a:r>
                      <a:r>
                        <a:rPr lang="es-MX" sz="18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más lo que el Congreso local establezca en su favor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575623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Derechos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Contraprestaciones por servicios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715644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Productos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Ingresos derivados</a:t>
                      </a:r>
                      <a:r>
                        <a:rPr lang="es-MX" sz="18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de actos como </a:t>
                      </a:r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entidad privada:</a:t>
                      </a:r>
                      <a:r>
                        <a:rPr lang="es-MX" sz="18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enajenación de bienes,</a:t>
                      </a:r>
                      <a:r>
                        <a:rPr lang="es-MX" sz="1800" b="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intereses…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91444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Aprovechamientos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Ingresos derivados del incumplimiento de obligaciones fiscales de los contribuyentes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841453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Contribuciones de mejora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Pagos por beneficio directo ante la realización de obras públicas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693580">
                <a:tc rowSpan="2">
                  <a:txBody>
                    <a:bodyPr/>
                    <a:lstStyle/>
                    <a:p>
                      <a:r>
                        <a:rPr lang="es-MX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TRANSFERENCIAS FEDERALES</a:t>
                      </a:r>
                      <a:endParaRPr lang="es-MX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Participaciones</a:t>
                      </a:r>
                      <a:endParaRPr lang="es-MX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Recursos derivados del Sistema Nacional de Coordinación</a:t>
                      </a:r>
                      <a:r>
                        <a:rPr lang="es-MX" sz="18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Fiscal</a:t>
                      </a:r>
                      <a:endParaRPr lang="es-MX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93580">
                <a:tc v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Aportaciones</a:t>
                      </a:r>
                      <a:endParaRPr lang="es-MX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Recursos</a:t>
                      </a:r>
                      <a:r>
                        <a:rPr lang="es-MX" sz="1800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 panose="020F0502020204030204" pitchFamily="34" charset="0"/>
                        </a:rPr>
                        <a:t> transferidos para financiar funciones específicas</a:t>
                      </a:r>
                      <a:endParaRPr lang="es-MX" sz="1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57719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EXTRAORDINARIOS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Financiamiento</a:t>
                      </a:r>
                      <a:endParaRPr lang="es-MX" sz="20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b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Recursos financieros para cubrir un déficit presupuestario, obtenidos mediante crédito</a:t>
                      </a:r>
                      <a:endParaRPr lang="es-MX" sz="1800" b="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Principales fuentes de ingresos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8870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80281" y="268543"/>
            <a:ext cx="6335935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Elementos del patrimonio municipal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986010"/>
              </p:ext>
            </p:extLst>
          </p:nvPr>
        </p:nvGraphicFramePr>
        <p:xfrm>
          <a:off x="107505" y="980728"/>
          <a:ext cx="9000999" cy="564158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04055"/>
                <a:gridCol w="1512168"/>
                <a:gridCol w="1296144"/>
                <a:gridCol w="1224136"/>
                <a:gridCol w="3024336"/>
                <a:gridCol w="1440160"/>
              </a:tblGrid>
              <a:tr h="704633">
                <a:tc rowSpan="5"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BIENES</a:t>
                      </a:r>
                      <a:endParaRPr lang="es-MX" sz="18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/>
                      <a:r>
                        <a:rPr lang="es-MX" sz="1800" b="0" i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Recursos materiales</a:t>
                      </a:r>
                      <a:endParaRPr lang="es-MX" sz="1800" b="0" i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Dominio</a:t>
                      </a:r>
                      <a:r>
                        <a:rPr lang="es-MX" sz="1600" b="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es-MX" sz="1600" b="1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público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De uso común</a:t>
                      </a:r>
                      <a:endParaRPr lang="es-MX" sz="16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u="non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Inmuebles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:</a:t>
                      </a:r>
                      <a:r>
                        <a:rPr lang="es-MX" sz="1400" b="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plazas, calles…</a:t>
                      </a:r>
                      <a:endParaRPr lang="es-MX" sz="14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/>
                      <a:r>
                        <a:rPr lang="es-MX" sz="1800" b="0" dirty="0" smtClean="0">
                          <a:solidFill>
                            <a:schemeClr val="bg1"/>
                          </a:solidFill>
                        </a:rPr>
                        <a:t>Acrecentar, conservar, cuidar, controlar </a:t>
                      </a:r>
                      <a:r>
                        <a:rPr lang="es-MX" sz="1600" b="0" dirty="0" smtClean="0">
                          <a:solidFill>
                            <a:schemeClr val="bg1"/>
                          </a:solidFill>
                        </a:rPr>
                        <a:t>(catálogos, inventarios…)</a:t>
                      </a:r>
                      <a:endParaRPr lang="es-MX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1950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Destinados a un servicio</a:t>
                      </a:r>
                      <a:endParaRPr lang="es-MX" sz="16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u="non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Muebles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: archivos, obras de arte…</a:t>
                      </a:r>
                      <a:endParaRPr lang="es-MX" sz="14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4191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u="non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Inmuebles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: mercado,</a:t>
                      </a:r>
                      <a:r>
                        <a:rPr lang="es-MX" sz="1400" b="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rastro, panteón…</a:t>
                      </a:r>
                      <a:endParaRPr lang="es-MX" sz="14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730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/>
                      <a:r>
                        <a:rPr lang="es-MX" sz="16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Dominio </a:t>
                      </a:r>
                      <a:r>
                        <a:rPr lang="es-MX" sz="16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privado</a:t>
                      </a:r>
                      <a:endParaRPr lang="es-MX" sz="16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MX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u="none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Muebles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: mobiliario</a:t>
                      </a:r>
                      <a:r>
                        <a:rPr lang="es-MX" sz="1400" b="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y equipo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…</a:t>
                      </a:r>
                      <a:endParaRPr lang="es-MX" sz="14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501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Inmuebles</a:t>
                      </a:r>
                      <a:r>
                        <a:rPr lang="es-MX" sz="1400" b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: reservas territoriales…</a:t>
                      </a:r>
                      <a:endParaRPr lang="es-MX" sz="1400" b="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263125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DERECHOS</a:t>
                      </a:r>
                      <a:endParaRPr lang="es-MX" sz="1800" b="1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i="1" dirty="0" smtClean="0"/>
                        <a:t>Facultad de hacer o disponer de los bienes</a:t>
                      </a:r>
                      <a:endParaRPr lang="es-MX" sz="18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s-MX" sz="1600" dirty="0" smtClean="0"/>
                        <a:t>Uso, aprovechamiento, enajenación, arrendamiento, explotación, concesión…</a:t>
                      </a:r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800" dirty="0" smtClean="0">
                          <a:solidFill>
                            <a:schemeClr val="bg1"/>
                          </a:solidFill>
                        </a:rPr>
                        <a:t>Aprovechar como fuente de ingresos</a:t>
                      </a:r>
                      <a:endParaRPr lang="es-MX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905955">
                <a:tc rowSpan="2"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INVERSIONES</a:t>
                      </a:r>
                      <a:endParaRPr lang="es-MX" sz="1800" b="1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MX" sz="1800" i="1" dirty="0" smtClean="0"/>
                        <a:t>Colocación de dinero</a:t>
                      </a:r>
                      <a:r>
                        <a:rPr lang="es-MX" sz="1800" i="1" baseline="0" dirty="0" smtClean="0"/>
                        <a:t> para hacerlo productivo</a:t>
                      </a:r>
                      <a:endParaRPr lang="es-MX" sz="18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 smtClean="0"/>
                        <a:t>Valores</a:t>
                      </a:r>
                      <a:r>
                        <a:rPr lang="es-MX" sz="1600" dirty="0" smtClean="0"/>
                        <a:t> en instituciones bancarias</a:t>
                      </a:r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MX" sz="1600" dirty="0" smtClean="0"/>
                        <a:t>Provisional, si hay superávit o como previsión</a:t>
                      </a:r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MX" sz="1800" dirty="0" smtClean="0">
                          <a:solidFill>
                            <a:schemeClr val="bg1"/>
                          </a:solidFill>
                        </a:rPr>
                        <a:t>Buscar los mejores rendimientos para el municipio</a:t>
                      </a:r>
                      <a:endParaRPr lang="es-MX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88325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="1" dirty="0" smtClean="0"/>
                        <a:t>Títulos</a:t>
                      </a:r>
                      <a:r>
                        <a:rPr lang="es-MX" sz="1600" dirty="0" smtClean="0"/>
                        <a:t> en empresas</a:t>
                      </a:r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MX" sz="1600" dirty="0" smtClean="0"/>
                        <a:t>Si tienen</a:t>
                      </a:r>
                      <a:r>
                        <a:rPr lang="es-MX" sz="1600" baseline="0" dirty="0" smtClean="0"/>
                        <a:t> un fin público: prestar un servicio, proteger el empleo…</a:t>
                      </a:r>
                      <a:endParaRPr lang="es-MX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Botón de acción: Hacia delante o Siguiente">
            <a:hlinkClick r:id="rId3" action="ppaction://hlinksldjump" highlightClick="1"/>
          </p:cNvPr>
          <p:cNvSpPr/>
          <p:nvPr/>
        </p:nvSpPr>
        <p:spPr bwMode="auto">
          <a:xfrm>
            <a:off x="2411760" y="2204864"/>
            <a:ext cx="288032" cy="216024"/>
          </a:xfrm>
          <a:prstGeom prst="actionButtonForwardNext">
            <a:avLst/>
          </a:prstGeom>
          <a:solidFill>
            <a:srgbClr val="FFCC66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7735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280598" cy="4320480"/>
          </a:xfrm>
        </p:spPr>
        <p:txBody>
          <a:bodyPr/>
          <a:lstStyle/>
          <a:p>
            <a:pPr marL="354012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s-MX" sz="2400" dirty="0" smtClean="0"/>
              <a:t>FACTORES AJENOS AL MUNICIPIO:</a:t>
            </a:r>
          </a:p>
          <a:p>
            <a:pPr marL="354012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s-MX" sz="2400" dirty="0"/>
          </a:p>
          <a:p>
            <a:pPr marL="811212" indent="-457200" algn="just"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s-MX" sz="2400" dirty="0" smtClean="0"/>
              <a:t>Comportamiento nacional e internacional de la economía</a:t>
            </a:r>
          </a:p>
          <a:p>
            <a:pPr marL="811212" indent="-457200" algn="just"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s-MX" sz="2400" dirty="0"/>
              <a:t>Diseño </a:t>
            </a:r>
            <a:r>
              <a:rPr lang="es-MX" sz="2400" dirty="0" smtClean="0"/>
              <a:t>del </a:t>
            </a:r>
            <a:r>
              <a:rPr lang="es-MX" sz="2400" dirty="0"/>
              <a:t>federalismo fiscal</a:t>
            </a:r>
          </a:p>
          <a:p>
            <a:pPr marL="811212" indent="-457200" algn="just"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s-MX" sz="2400" dirty="0" smtClean="0"/>
              <a:t>Legislación hacendaria estatal</a:t>
            </a:r>
          </a:p>
          <a:p>
            <a:pPr marL="811212" indent="-457200" algn="just"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s-MX" sz="2400" dirty="0" smtClean="0"/>
              <a:t>Condiciones geográficas, sociales…</a:t>
            </a:r>
          </a:p>
          <a:p>
            <a:pPr marL="811212" indent="-457200" algn="just"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endParaRPr lang="es-MX" sz="2400" dirty="0" smtClean="0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180281" y="268543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Perspectivas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6459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80598" cy="5112568"/>
          </a:xfrm>
        </p:spPr>
        <p:txBody>
          <a:bodyPr/>
          <a:lstStyle/>
          <a:p>
            <a:pPr marL="354012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s-MX" sz="2400" dirty="0" smtClean="0"/>
              <a:t>AL MUNICIPIO SÍ LE TOCA:</a:t>
            </a:r>
          </a:p>
          <a:p>
            <a:pPr marL="354012" indent="0" algn="just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es-MX" sz="2400" dirty="0" smtClean="0"/>
          </a:p>
          <a:p>
            <a:pPr marL="811212" indent="-457200" algn="just" eaLnBrk="1" hangingPunct="1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es-MX" sz="2400" dirty="0" smtClean="0"/>
              <a:t>Aprovechar todas las fuentes de ingresos </a:t>
            </a:r>
            <a:r>
              <a:rPr lang="es-MX" sz="2400" dirty="0" smtClean="0"/>
              <a:t>propios</a:t>
            </a:r>
          </a:p>
          <a:p>
            <a:pPr marL="811212" indent="-457200" algn="just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s-MX" sz="2400" dirty="0" smtClean="0"/>
              <a:t>Hacer ajustes al </a:t>
            </a:r>
            <a:r>
              <a:rPr lang="es-MX" sz="2400" dirty="0" smtClean="0"/>
              <a:t>gasto corriente</a:t>
            </a:r>
          </a:p>
          <a:p>
            <a:pPr marL="811212" indent="-457200" algn="just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s-MX" sz="2400" dirty="0" smtClean="0"/>
              <a:t>Ampliar el gasto de capital</a:t>
            </a:r>
          </a:p>
          <a:p>
            <a:pPr marL="811212" indent="-457200" algn="just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s-MX" sz="2400" dirty="0" smtClean="0"/>
              <a:t>Ser transparente</a:t>
            </a:r>
          </a:p>
          <a:p>
            <a:pPr marL="811212" indent="-457200" algn="just" eaLnBrk="1" hangingPunct="1">
              <a:spcBef>
                <a:spcPts val="600"/>
              </a:spcBef>
              <a:buFont typeface="+mj-lt"/>
              <a:buAutoNum type="arabicPeriod"/>
              <a:defRPr/>
            </a:pPr>
            <a:r>
              <a:rPr lang="es-MX" sz="2400" dirty="0" smtClean="0"/>
              <a:t>Rendir cuentas</a:t>
            </a:r>
            <a:endParaRPr lang="es-MX" sz="2400" dirty="0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180281" y="268543"/>
            <a:ext cx="6047903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Perspectivas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56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468313" y="6577013"/>
            <a:ext cx="8207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MX" altLang="es-MX" sz="1400" b="1">
                <a:solidFill>
                  <a:schemeClr val="bg1"/>
                </a:solidFill>
                <a:latin typeface="Calibri" pitchFamily="34" charset="0"/>
              </a:rPr>
              <a:t>Instituto Nacional para el Federalismo y el Desarrollo Municipal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8313" y="1988840"/>
            <a:ext cx="8207375" cy="331236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s-MX" altLang="es-MX" sz="2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Mtro. Luis Wence</a:t>
            </a:r>
            <a: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 de Descentralización, INAFED</a:t>
            </a:r>
            <a:b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tel. (55)50622000 ext. 12006</a:t>
            </a:r>
            <a:b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MX" altLang="es-MX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lwence@segob.gob.mx</a:t>
            </a:r>
            <a:endParaRPr lang="es-MX" altLang="es-MX" sz="3200" kern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029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2 Marcador de contenido"/>
          <p:cNvSpPr>
            <a:spLocks noGrp="1"/>
          </p:cNvSpPr>
          <p:nvPr>
            <p:ph idx="1"/>
          </p:nvPr>
        </p:nvSpPr>
        <p:spPr>
          <a:xfrm>
            <a:off x="357188" y="2714625"/>
            <a:ext cx="8229600" cy="1543050"/>
          </a:xfrm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s-MX" altLang="es-MX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Anexos</a:t>
            </a:r>
          </a:p>
        </p:txBody>
      </p:sp>
    </p:spTree>
    <p:extLst>
      <p:ext uri="{BB962C8B-B14F-4D97-AF65-F5344CB8AC3E}">
        <p14:creationId xmlns:p14="http://schemas.microsoft.com/office/powerpoint/2010/main" val="6589848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899592" y="1822172"/>
            <a:ext cx="7416824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La 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recaudación de </a:t>
            </a:r>
            <a:r>
              <a:rPr lang="es-MX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impuestos sobre la propiedad 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en México </a:t>
            </a: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es menor a </a:t>
            </a:r>
            <a:r>
              <a:rPr lang="es-MX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0.3</a:t>
            </a:r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% respecto al PIB nacional</a:t>
            </a: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En este </a:t>
            </a: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indicador, 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somos el </a:t>
            </a:r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5° país latinoamericano con el nivel más </a:t>
            </a:r>
            <a:r>
              <a:rPr lang="es-MX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bajo</a:t>
            </a: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, detrás de Costa Rica, Perú, República Dominicana y Panamá.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Entre países de la </a:t>
            </a:r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OCDE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, el promedio es de </a:t>
            </a:r>
            <a:r>
              <a:rPr lang="es-MX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1.8</a:t>
            </a:r>
            <a:r>
              <a:rPr lang="es-MX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%</a:t>
            </a:r>
            <a:r>
              <a:rPr lang="es-MX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.</a:t>
            </a:r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4" name="Rectangle 25"/>
          <p:cNvSpPr txBox="1">
            <a:spLocks noChangeArrowheads="1"/>
          </p:cNvSpPr>
          <p:nvPr/>
        </p:nvSpPr>
        <p:spPr bwMode="auto">
          <a:xfrm>
            <a:off x="102514" y="116633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los impuestos municipales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992304" y="5085184"/>
            <a:ext cx="3723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FUENTE: elaboración propia, con datos de OCDE e INEGI.</a:t>
            </a:r>
            <a:endParaRPr lang="es-MX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15745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curvada hacia abajo">
            <a:hlinkClick r:id="rId2" action="ppaction://hlinksldjump"/>
          </p:cNvPr>
          <p:cNvSpPr/>
          <p:nvPr/>
        </p:nvSpPr>
        <p:spPr>
          <a:xfrm rot="10800000">
            <a:off x="7698005" y="6282999"/>
            <a:ext cx="589073" cy="504379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421873321"/>
              </p:ext>
            </p:extLst>
          </p:nvPr>
        </p:nvGraphicFramePr>
        <p:xfrm>
          <a:off x="323528" y="1124744"/>
          <a:ext cx="8209160" cy="493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323850" y="6165850"/>
            <a:ext cx="67691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100" dirty="0"/>
              <a:t>FUENTE: elaboración propia con datos de </a:t>
            </a:r>
            <a:r>
              <a:rPr lang="es-MX" sz="1100" dirty="0" smtClean="0"/>
              <a:t>INEGI, correspondientes a 2013.</a:t>
            </a:r>
            <a:endParaRPr lang="es-MX" sz="1200" dirty="0"/>
          </a:p>
        </p:txBody>
      </p:sp>
      <p:sp>
        <p:nvSpPr>
          <p:cNvPr id="8" name="Rectangle 25"/>
          <p:cNvSpPr txBox="1">
            <a:spLocks noChangeArrowheads="1"/>
          </p:cNvSpPr>
          <p:nvPr/>
        </p:nvSpPr>
        <p:spPr bwMode="auto">
          <a:xfrm>
            <a:off x="102514" y="116633"/>
            <a:ext cx="6413702" cy="89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los impuestos municipales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788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91453411"/>
              </p:ext>
            </p:extLst>
          </p:nvPr>
        </p:nvGraphicFramePr>
        <p:xfrm>
          <a:off x="107504" y="1052736"/>
          <a:ext cx="8786842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Botón de acción: Hacia atrás o Anterior">
            <a:hlinkClick r:id="rId8" action="ppaction://hlinksldjump" highlightClick="1"/>
          </p:cNvPr>
          <p:cNvSpPr/>
          <p:nvPr/>
        </p:nvSpPr>
        <p:spPr>
          <a:xfrm>
            <a:off x="8247831" y="5903515"/>
            <a:ext cx="428625" cy="261789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Otros criterios de distribución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230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172400" y="6251153"/>
            <a:ext cx="428625" cy="274191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Recaudación Federal Participable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7 CuadroTexto"/>
          <p:cNvSpPr txBox="1">
            <a:spLocks noChangeArrowheads="1"/>
          </p:cNvSpPr>
          <p:nvPr/>
        </p:nvSpPr>
        <p:spPr bwMode="auto">
          <a:xfrm>
            <a:off x="755228" y="6309320"/>
            <a:ext cx="67691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100" dirty="0"/>
              <a:t>FUENTE: elaboración propia con datos de </a:t>
            </a:r>
            <a:r>
              <a:rPr lang="es-MX" sz="1100" dirty="0" smtClean="0"/>
              <a:t>la SHCP e INEGI.</a:t>
            </a:r>
            <a:endParaRPr lang="es-MX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052736"/>
            <a:ext cx="8424863" cy="5121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5464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388424" y="6239594"/>
            <a:ext cx="428625" cy="28575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6" name="5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818065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2514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1 Flecha izquierda"/>
          <p:cNvSpPr/>
          <p:nvPr/>
        </p:nvSpPr>
        <p:spPr bwMode="auto">
          <a:xfrm rot="10800000">
            <a:off x="1979712" y="5085184"/>
            <a:ext cx="792088" cy="288032"/>
          </a:xfrm>
          <a:prstGeom prst="leftArrow">
            <a:avLst/>
          </a:prstGeom>
          <a:solidFill>
            <a:srgbClr val="92D050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7247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CuadroTexto"/>
          <p:cNvSpPr txBox="1"/>
          <p:nvPr/>
        </p:nvSpPr>
        <p:spPr>
          <a:xfrm>
            <a:off x="395536" y="6345325"/>
            <a:ext cx="7033711" cy="25202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050" dirty="0" smtClean="0"/>
              <a:t>FUENTE: elaboración propia, con datos de INEGI</a:t>
            </a:r>
            <a:endParaRPr lang="es-MX" sz="1050" i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10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1329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388424" y="6311602"/>
            <a:ext cx="428625" cy="28575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6" name="5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12776"/>
            <a:ext cx="8106096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2514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7 Flecha izquierda"/>
          <p:cNvSpPr/>
          <p:nvPr/>
        </p:nvSpPr>
        <p:spPr bwMode="auto">
          <a:xfrm rot="10800000">
            <a:off x="2843808" y="3140968"/>
            <a:ext cx="792088" cy="288032"/>
          </a:xfrm>
          <a:prstGeom prst="leftArrow">
            <a:avLst/>
          </a:prstGeom>
          <a:solidFill>
            <a:srgbClr val="92D050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375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316416" y="6237312"/>
            <a:ext cx="428625" cy="285750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1759"/>
            <a:ext cx="7920037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2514" y="313610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Participaciones federales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083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2 Marcador de contenido"/>
          <p:cNvSpPr>
            <a:spLocks noGrp="1"/>
          </p:cNvSpPr>
          <p:nvPr>
            <p:ph idx="1"/>
          </p:nvPr>
        </p:nvSpPr>
        <p:spPr>
          <a:xfrm>
            <a:off x="629791" y="1772816"/>
            <a:ext cx="7758633" cy="3600400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MX" sz="2800" b="1" dirty="0" smtClean="0"/>
              <a:t>INCREMENTAL</a:t>
            </a:r>
          </a:p>
          <a:p>
            <a:pPr marL="0" indent="0" algn="just">
              <a:buNone/>
            </a:pPr>
            <a:endParaRPr lang="es-MX" altLang="es-MX" sz="2800" b="1" dirty="0" smtClean="0"/>
          </a:p>
          <a:p>
            <a:pPr algn="just"/>
            <a:r>
              <a:rPr lang="es-MX" altLang="es-MX" sz="2800" dirty="0" smtClean="0"/>
              <a:t>Se elabora a partir de </a:t>
            </a:r>
            <a:r>
              <a:rPr lang="es-MX" altLang="es-MX" sz="2800" b="1" dirty="0" smtClean="0"/>
              <a:t>presupuestos previos, sin revisar su pertinencia</a:t>
            </a:r>
          </a:p>
          <a:p>
            <a:pPr algn="just"/>
            <a:r>
              <a:rPr lang="es-MX" altLang="es-MX" sz="2800" dirty="0" smtClean="0"/>
              <a:t>La discusión se circunscribe al tamaño del aumento, en función de la inflación o posibles nuevas necesidades</a:t>
            </a:r>
          </a:p>
        </p:txBody>
      </p:sp>
      <p:sp>
        <p:nvSpPr>
          <p:cNvPr id="4" name="3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100392" y="5934229"/>
            <a:ext cx="500062" cy="357188"/>
          </a:xfrm>
          <a:prstGeom prst="actionButtonBackPrevious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Presupuesto de egresos. Tipos</a:t>
            </a:r>
          </a:p>
        </p:txBody>
      </p:sp>
    </p:spTree>
    <p:extLst>
      <p:ext uri="{BB962C8B-B14F-4D97-AF65-F5344CB8AC3E}">
        <p14:creationId xmlns:p14="http://schemas.microsoft.com/office/powerpoint/2010/main" val="27042709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2 Marcador de contenido"/>
          <p:cNvSpPr>
            <a:spLocks noGrp="1"/>
          </p:cNvSpPr>
          <p:nvPr>
            <p:ph idx="1"/>
          </p:nvPr>
        </p:nvSpPr>
        <p:spPr>
          <a:xfrm>
            <a:off x="457200" y="1767605"/>
            <a:ext cx="8229600" cy="3533603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MX" sz="2800" b="1" dirty="0" smtClean="0"/>
              <a:t>BASE CERO</a:t>
            </a:r>
          </a:p>
          <a:p>
            <a:pPr marL="0" indent="0" algn="just">
              <a:buNone/>
            </a:pPr>
            <a:endParaRPr lang="es-MX" altLang="es-MX" sz="2800" dirty="0"/>
          </a:p>
          <a:p>
            <a:pPr algn="just"/>
            <a:r>
              <a:rPr lang="es-MX" altLang="es-MX" sz="2800" dirty="0" smtClean="0"/>
              <a:t>Este tipo de presupuesto se basa en resultados</a:t>
            </a:r>
          </a:p>
          <a:p>
            <a:pPr algn="just"/>
            <a:r>
              <a:rPr lang="es-MX" altLang="es-MX" sz="2800" dirty="0" smtClean="0"/>
              <a:t>Cada año </a:t>
            </a:r>
            <a:r>
              <a:rPr lang="es-MX" altLang="es-MX" sz="2800" b="1" dirty="0" smtClean="0"/>
              <a:t>se someten a evaluación todos </a:t>
            </a:r>
            <a:r>
              <a:rPr lang="es-MX" altLang="es-MX" sz="2800" b="1" dirty="0"/>
              <a:t>los </a:t>
            </a:r>
            <a:r>
              <a:rPr lang="es-MX" altLang="es-MX" sz="2800" b="1" dirty="0" smtClean="0"/>
              <a:t>programas y acciones</a:t>
            </a:r>
            <a:endParaRPr lang="es-MX" altLang="es-MX" sz="2800" dirty="0"/>
          </a:p>
          <a:p>
            <a:pPr algn="just"/>
            <a:r>
              <a:rPr lang="es-MX" altLang="es-MX" sz="2800" dirty="0" smtClean="0"/>
              <a:t>Permite identificar </a:t>
            </a:r>
            <a:r>
              <a:rPr lang="es-MX" altLang="es-MX" sz="2800" dirty="0"/>
              <a:t>y </a:t>
            </a:r>
            <a:r>
              <a:rPr lang="es-MX" altLang="es-MX" sz="2800" dirty="0" smtClean="0"/>
              <a:t>eliminar programas o acciones innecesarias</a:t>
            </a:r>
            <a:endParaRPr lang="es-MX" altLang="es-MX" sz="2800" dirty="0"/>
          </a:p>
        </p:txBody>
      </p:sp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100392" y="5934229"/>
            <a:ext cx="500062" cy="357188"/>
          </a:xfrm>
          <a:prstGeom prst="actionButtonBackPrevious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Presupuesto de egresos. Tipos</a:t>
            </a:r>
          </a:p>
        </p:txBody>
      </p:sp>
    </p:spTree>
    <p:extLst>
      <p:ext uri="{BB962C8B-B14F-4D97-AF65-F5344CB8AC3E}">
        <p14:creationId xmlns:p14="http://schemas.microsoft.com/office/powerpoint/2010/main" val="5444998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MX" sz="2800" b="1" dirty="0" smtClean="0"/>
              <a:t>POR DESEMPEÑO</a:t>
            </a:r>
          </a:p>
          <a:p>
            <a:pPr marL="0" indent="0" algn="just">
              <a:buNone/>
            </a:pPr>
            <a:endParaRPr lang="es-MX" altLang="es-MX" sz="2800" b="1" dirty="0" smtClean="0"/>
          </a:p>
          <a:p>
            <a:pPr algn="just"/>
            <a:r>
              <a:rPr lang="es-MX" altLang="es-MX" sz="2800" dirty="0"/>
              <a:t>Este tipo de presupuesto se basa en </a:t>
            </a:r>
            <a:r>
              <a:rPr lang="es-MX" altLang="es-MX" sz="2800" dirty="0" smtClean="0"/>
              <a:t>resultados</a:t>
            </a:r>
          </a:p>
          <a:p>
            <a:pPr algn="just"/>
            <a:r>
              <a:rPr lang="es-MX" altLang="es-MX" sz="2800" dirty="0" smtClean="0"/>
              <a:t>La asignación de recursos está vinculada a la </a:t>
            </a:r>
            <a:r>
              <a:rPr lang="es-MX" altLang="es-MX" sz="2800" b="1" dirty="0" smtClean="0"/>
              <a:t>eficiencia en el ejercicio del gasto</a:t>
            </a:r>
            <a:r>
              <a:rPr lang="es-MX" altLang="es-MX" sz="2800" dirty="0" smtClean="0"/>
              <a:t>, para lo cual se revisan indicadores</a:t>
            </a:r>
            <a:r>
              <a:rPr lang="es-MX" altLang="es-MX" sz="2800" dirty="0"/>
              <a:t>, evaluaciones, costos </a:t>
            </a:r>
            <a:r>
              <a:rPr lang="es-MX" altLang="es-MX" sz="2800" dirty="0" smtClean="0"/>
              <a:t>de programas, etc.</a:t>
            </a:r>
          </a:p>
        </p:txBody>
      </p:sp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100392" y="5934229"/>
            <a:ext cx="500062" cy="357188"/>
          </a:xfrm>
          <a:prstGeom prst="actionButtonBackPrevious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Presupuesto de egresos. Tipos</a:t>
            </a:r>
          </a:p>
        </p:txBody>
      </p:sp>
    </p:spTree>
    <p:extLst>
      <p:ext uri="{BB962C8B-B14F-4D97-AF65-F5344CB8AC3E}">
        <p14:creationId xmlns:p14="http://schemas.microsoft.com/office/powerpoint/2010/main" val="33883617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24336"/>
          </a:xfrm>
        </p:spPr>
        <p:txBody>
          <a:bodyPr/>
          <a:lstStyle/>
          <a:p>
            <a:pPr marL="0" indent="0" algn="just">
              <a:buNone/>
            </a:pPr>
            <a:r>
              <a:rPr lang="es-MX" altLang="es-MX" sz="2800" b="1" dirty="0" smtClean="0"/>
              <a:t>POR PROGRAMAS</a:t>
            </a:r>
          </a:p>
          <a:p>
            <a:pPr marL="0" indent="0" algn="just">
              <a:buNone/>
            </a:pPr>
            <a:endParaRPr lang="es-MX" altLang="es-MX" sz="2800" b="1" dirty="0" smtClean="0"/>
          </a:p>
          <a:p>
            <a:pPr algn="just"/>
            <a:r>
              <a:rPr lang="es-MX" altLang="es-MX" sz="2800" dirty="0"/>
              <a:t>Este tipo de </a:t>
            </a:r>
            <a:r>
              <a:rPr lang="es-MX" altLang="es-MX" sz="2800" dirty="0" smtClean="0"/>
              <a:t>presupuesto se basa en resultados</a:t>
            </a:r>
          </a:p>
          <a:p>
            <a:pPr algn="just"/>
            <a:r>
              <a:rPr lang="es-MX" altLang="es-MX" sz="2800" dirty="0" smtClean="0"/>
              <a:t>La asignación de recursos depende de la priorización de </a:t>
            </a:r>
            <a:r>
              <a:rPr lang="es-MX" altLang="es-MX" sz="2800" b="1" dirty="0" smtClean="0"/>
              <a:t>programas </a:t>
            </a:r>
            <a:r>
              <a:rPr lang="es-MX" altLang="es-MX" sz="2800" b="1" dirty="0"/>
              <a:t>que compiten entre </a:t>
            </a:r>
            <a:r>
              <a:rPr lang="es-MX" altLang="es-MX" sz="2800" b="1" dirty="0" smtClean="0"/>
              <a:t>sí</a:t>
            </a:r>
          </a:p>
        </p:txBody>
      </p:sp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100392" y="5934229"/>
            <a:ext cx="500062" cy="357188"/>
          </a:xfrm>
          <a:prstGeom prst="actionButtonBackPrevious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" name="Rectangle 25"/>
          <p:cNvSpPr txBox="1">
            <a:spLocks noChangeArrowheads="1"/>
          </p:cNvSpPr>
          <p:nvPr/>
        </p:nvSpPr>
        <p:spPr bwMode="auto">
          <a:xfrm>
            <a:off x="107504" y="313611"/>
            <a:ext cx="6413702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Presupuesto de egresos. Tipos</a:t>
            </a:r>
          </a:p>
        </p:txBody>
      </p:sp>
    </p:spTree>
    <p:extLst>
      <p:ext uri="{BB962C8B-B14F-4D97-AF65-F5344CB8AC3E}">
        <p14:creationId xmlns:p14="http://schemas.microsoft.com/office/powerpoint/2010/main" val="35644770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80281" y="340551"/>
            <a:ext cx="6335935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Bienes públicos y bienes privados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45" y="1052737"/>
            <a:ext cx="8126695" cy="518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539552" y="6309320"/>
            <a:ext cx="71294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000" dirty="0" smtClean="0"/>
              <a:t>FUENTE: adaptación a partir de </a:t>
            </a:r>
            <a:r>
              <a:rPr lang="es-MX" sz="1000" dirty="0" err="1" smtClean="0"/>
              <a:t>Shepsle</a:t>
            </a:r>
            <a:r>
              <a:rPr lang="es-MX" sz="1000" dirty="0" smtClean="0"/>
              <a:t> y </a:t>
            </a:r>
            <a:r>
              <a:rPr lang="es-MX" sz="1000" dirty="0" err="1" smtClean="0"/>
              <a:t>Bonchek</a:t>
            </a:r>
            <a:r>
              <a:rPr lang="es-MX" sz="1000" dirty="0" smtClean="0"/>
              <a:t> (2005)</a:t>
            </a:r>
            <a:endParaRPr lang="es-MX" sz="1000" dirty="0"/>
          </a:p>
        </p:txBody>
      </p:sp>
      <p:sp>
        <p:nvSpPr>
          <p:cNvPr id="9" name="8 Botón de acción: Hacia delante o Siguiente">
            <a:hlinkClick r:id="rId4" action="ppaction://hlinksldjump" highlightClick="1"/>
          </p:cNvPr>
          <p:cNvSpPr/>
          <p:nvPr/>
        </p:nvSpPr>
        <p:spPr bwMode="auto">
          <a:xfrm flipH="1">
            <a:off x="1475656" y="1772816"/>
            <a:ext cx="288032" cy="216024"/>
          </a:xfrm>
          <a:prstGeom prst="actionButtonForwardNext">
            <a:avLst/>
          </a:prstGeom>
          <a:solidFill>
            <a:srgbClr val="FFCC66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5651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4 Rectángulo"/>
          <p:cNvSpPr>
            <a:spLocks noChangeArrowheads="1"/>
          </p:cNvSpPr>
          <p:nvPr/>
        </p:nvSpPr>
        <p:spPr bwMode="auto">
          <a:xfrm>
            <a:off x="500063" y="2708920"/>
            <a:ext cx="7858125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s-MX" sz="3200" dirty="0" smtClean="0">
                <a:latin typeface="+mn-lt"/>
              </a:rPr>
              <a:t>Recursos </a:t>
            </a:r>
            <a:r>
              <a:rPr lang="es-MX" sz="3200" dirty="0">
                <a:latin typeface="+mn-lt"/>
              </a:rPr>
              <a:t>transferidos de un orden de gobierno a </a:t>
            </a:r>
            <a:r>
              <a:rPr lang="es-MX" sz="3200" dirty="0" smtClean="0">
                <a:latin typeface="+mn-lt"/>
              </a:rPr>
              <a:t>otro, </a:t>
            </a:r>
            <a:r>
              <a:rPr lang="es-MX" sz="3200" dirty="0">
                <a:latin typeface="+mn-lt"/>
              </a:rPr>
              <a:t>con el </a:t>
            </a:r>
            <a:r>
              <a:rPr lang="es-MX" sz="3200" dirty="0" smtClean="0">
                <a:latin typeface="+mn-lt"/>
              </a:rPr>
              <a:t>objetivo de </a:t>
            </a:r>
            <a:r>
              <a:rPr lang="es-MX" sz="3200" b="1" dirty="0">
                <a:latin typeface="+mn-lt"/>
              </a:rPr>
              <a:t>financiar las necesidades de gasto</a:t>
            </a:r>
            <a:r>
              <a:rPr lang="es-MX" sz="3200" dirty="0">
                <a:latin typeface="+mn-lt"/>
              </a:rPr>
              <a:t> del </a:t>
            </a:r>
            <a:r>
              <a:rPr lang="es-MX" sz="3200" dirty="0" smtClean="0">
                <a:latin typeface="+mn-lt"/>
              </a:rPr>
              <a:t>gobierno receptor</a:t>
            </a:r>
            <a:endParaRPr lang="es-MX" sz="3200" dirty="0">
              <a:latin typeface="+mn-lt"/>
            </a:endParaRPr>
          </a:p>
        </p:txBody>
      </p:sp>
      <p:sp>
        <p:nvSpPr>
          <p:cNvPr id="20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Transferencias intergubernamentales</a:t>
            </a:r>
            <a:endParaRPr lang="es-MX" altLang="es-MX" b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8873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5"/>
          <p:cNvSpPr txBox="1">
            <a:spLocks noChangeArrowheads="1"/>
          </p:cNvSpPr>
          <p:nvPr/>
        </p:nvSpPr>
        <p:spPr bwMode="auto">
          <a:xfrm>
            <a:off x="30506" y="313609"/>
            <a:ext cx="6557718" cy="496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Times" pitchFamily="18" charset="0"/>
                <a:ea typeface="+mj-ea"/>
                <a:cs typeface="+mj-cs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l" eaLnBrk="1" hangingPunct="1">
              <a:lnSpc>
                <a:spcPct val="80000"/>
              </a:lnSpc>
              <a:buFontTx/>
              <a:buNone/>
            </a:pPr>
            <a:r>
              <a:rPr lang="es-MX" altLang="es-MX" b="1" kern="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Importancia de las transferencias</a:t>
            </a:r>
            <a:endParaRPr lang="es-MX" altLang="es-MX" b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1 CuadroTexto"/>
          <p:cNvSpPr txBox="1">
            <a:spLocks noChangeArrowheads="1"/>
          </p:cNvSpPr>
          <p:nvPr/>
        </p:nvSpPr>
        <p:spPr bwMode="auto">
          <a:xfrm>
            <a:off x="813201" y="6263734"/>
            <a:ext cx="724749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100" dirty="0"/>
              <a:t>FUENTE: </a:t>
            </a:r>
            <a:r>
              <a:rPr lang="es-ES" sz="1100" dirty="0"/>
              <a:t>elaboración propia con datos de </a:t>
            </a:r>
            <a:r>
              <a:rPr lang="es-ES" sz="1100" dirty="0" smtClean="0"/>
              <a:t>la OCDE.         * No es una federación, tiene comunidades autónomas.</a:t>
            </a:r>
            <a:endParaRPr lang="es-MX" sz="11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83313"/>
            <a:ext cx="7776864" cy="515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899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DDDDDD">
                <a:gamma/>
                <a:shade val="46275"/>
                <a:invGamma/>
              </a:srgbClr>
            </a:gs>
            <a:gs pos="100000">
              <a:srgbClr val="DDDDDD"/>
            </a:gs>
          </a:gsLst>
          <a:lin ang="5400000" scaled="1"/>
        </a:gra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DDDDDD">
                <a:gamma/>
                <a:shade val="46275"/>
                <a:invGamma/>
              </a:srgbClr>
            </a:gs>
            <a:gs pos="100000">
              <a:srgbClr val="DDDDDD"/>
            </a:gs>
          </a:gsLst>
          <a:lin ang="5400000" scaled="1"/>
        </a:gra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10949</TotalTime>
  <Words>3274</Words>
  <Application>Microsoft Office PowerPoint</Application>
  <PresentationFormat>Presentación en pantalla (4:3)</PresentationFormat>
  <Paragraphs>595</Paragraphs>
  <Slides>76</Slides>
  <Notes>52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76</vt:i4>
      </vt:variant>
    </vt:vector>
  </HeadingPairs>
  <TitlesOfParts>
    <vt:vector size="77" baseType="lpstr">
      <vt:lpstr>Presentación en blanco</vt:lpstr>
      <vt:lpstr>Presentación de PowerPoint</vt:lpstr>
      <vt:lpstr>Hacienda pública municipal</vt:lpstr>
      <vt:lpstr>Presentación de PowerPoint</vt:lpstr>
      <vt:lpstr>Presentación de PowerPoint</vt:lpstr>
      <vt:lpstr>Principales fuentes de ingresos</vt:lpstr>
      <vt:lpstr>Principales fuentes de ingresos</vt:lpstr>
      <vt:lpstr>Presentación de PowerPoint</vt:lpstr>
      <vt:lpstr>Transferencias intergubernamentales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Principales rubros de gasto</vt:lpstr>
      <vt:lpstr>Principales rubros de gasto</vt:lpstr>
      <vt:lpstr>Principales rubros de gasto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Imagogenia S.C.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09</dc:creator>
  <cp:lastModifiedBy>Wence Partida Luis Armando</cp:lastModifiedBy>
  <cp:revision>1094</cp:revision>
  <cp:lastPrinted>2013-06-27T16:18:30Z</cp:lastPrinted>
  <dcterms:created xsi:type="dcterms:W3CDTF">2006-12-05T23:33:44Z</dcterms:created>
  <dcterms:modified xsi:type="dcterms:W3CDTF">2015-11-24T00:22:31Z</dcterms:modified>
</cp:coreProperties>
</file>